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554" r:id="rId2"/>
    <p:sldId id="553" r:id="rId3"/>
    <p:sldId id="588" r:id="rId4"/>
    <p:sldId id="594" r:id="rId5"/>
    <p:sldId id="537" r:id="rId6"/>
    <p:sldId id="555" r:id="rId7"/>
    <p:sldId id="560" r:id="rId8"/>
    <p:sldId id="444" r:id="rId9"/>
    <p:sldId id="320" r:id="rId10"/>
    <p:sldId id="446" r:id="rId11"/>
    <p:sldId id="561" r:id="rId12"/>
    <p:sldId id="589" r:id="rId13"/>
    <p:sldId id="562" r:id="rId14"/>
    <p:sldId id="563" r:id="rId15"/>
    <p:sldId id="564" r:id="rId16"/>
    <p:sldId id="590" r:id="rId17"/>
    <p:sldId id="565" r:id="rId18"/>
    <p:sldId id="566" r:id="rId19"/>
    <p:sldId id="567" r:id="rId20"/>
    <p:sldId id="568" r:id="rId21"/>
    <p:sldId id="596" r:id="rId22"/>
    <p:sldId id="595" r:id="rId23"/>
    <p:sldId id="569" r:id="rId24"/>
    <p:sldId id="570" r:id="rId25"/>
    <p:sldId id="571" r:id="rId26"/>
    <p:sldId id="572" r:id="rId27"/>
    <p:sldId id="573" r:id="rId28"/>
    <p:sldId id="574" r:id="rId29"/>
    <p:sldId id="575" r:id="rId30"/>
    <p:sldId id="576" r:id="rId31"/>
    <p:sldId id="577" r:id="rId32"/>
    <p:sldId id="578" r:id="rId33"/>
    <p:sldId id="579" r:id="rId34"/>
    <p:sldId id="580" r:id="rId35"/>
    <p:sldId id="581" r:id="rId36"/>
    <p:sldId id="582" r:id="rId37"/>
    <p:sldId id="597" r:id="rId38"/>
    <p:sldId id="598" r:id="rId39"/>
    <p:sldId id="584" r:id="rId40"/>
    <p:sldId id="585" r:id="rId41"/>
    <p:sldId id="586" r:id="rId42"/>
    <p:sldId id="587" r:id="rId43"/>
    <p:sldId id="591" r:id="rId44"/>
    <p:sldId id="599" r:id="rId45"/>
    <p:sldId id="593" r:id="rId46"/>
  </p:sldIdLst>
  <p:sldSz cx="9144000" cy="6858000" type="screen4x3"/>
  <p:notesSz cx="6669088" cy="9774238"/>
  <p:defaultTextStyle>
    <a:defPPr>
      <a:defRPr lang="zh-CN"/>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79">
          <p15:clr>
            <a:srgbClr val="A4A3A4"/>
          </p15:clr>
        </p15:guide>
        <p15:guide id="2" pos="28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3300"/>
    <a:srgbClr val="660033"/>
    <a:srgbClr val="CC0066"/>
    <a:srgbClr val="66FF33"/>
    <a:srgbClr val="000066"/>
    <a:srgbClr val="FFFF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2" d="100"/>
          <a:sy n="82" d="100"/>
        </p:scale>
        <p:origin x="1474" y="58"/>
      </p:cViewPr>
      <p:guideLst>
        <p:guide orient="horz" pos="2879"/>
        <p:guide pos="289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90.wmf"/><Relationship Id="rId7" Type="http://schemas.openxmlformats.org/officeDocument/2006/relationships/image" Target="../media/image93.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2.wmf"/><Relationship Id="rId5" Type="http://schemas.openxmlformats.org/officeDocument/2006/relationships/image" Target="../media/image86.wmf"/><Relationship Id="rId4"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9.wmf"/><Relationship Id="rId7" Type="http://schemas.openxmlformats.org/officeDocument/2006/relationships/image" Target="../media/image107.wmf"/><Relationship Id="rId2" Type="http://schemas.openxmlformats.org/officeDocument/2006/relationships/image" Target="../media/image104.wmf"/><Relationship Id="rId1" Type="http://schemas.openxmlformats.org/officeDocument/2006/relationships/image" Target="../media/image1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20.wmf"/><Relationship Id="rId9"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4.wmf"/><Relationship Id="rId3" Type="http://schemas.openxmlformats.org/officeDocument/2006/relationships/image" Target="../media/image114.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113.wmf"/><Relationship Id="rId1" Type="http://schemas.openxmlformats.org/officeDocument/2006/relationships/image" Target="../media/image110.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110.wmf"/><Relationship Id="rId1" Type="http://schemas.openxmlformats.org/officeDocument/2006/relationships/image" Target="../media/image125.wmf"/><Relationship Id="rId6" Type="http://schemas.openxmlformats.org/officeDocument/2006/relationships/image" Target="../media/image129.wmf"/><Relationship Id="rId11" Type="http://schemas.openxmlformats.org/officeDocument/2006/relationships/image" Target="../media/image134.wmf"/><Relationship Id="rId5" Type="http://schemas.openxmlformats.org/officeDocument/2006/relationships/image" Target="../media/image128.wmf"/><Relationship Id="rId10" Type="http://schemas.openxmlformats.org/officeDocument/2006/relationships/image" Target="../media/image133.wmf"/><Relationship Id="rId4" Type="http://schemas.openxmlformats.org/officeDocument/2006/relationships/image" Target="../media/image127.wmf"/><Relationship Id="rId9" Type="http://schemas.openxmlformats.org/officeDocument/2006/relationships/image" Target="../media/image13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5" Type="http://schemas.openxmlformats.org/officeDocument/2006/relationships/image" Target="../media/image165.wmf"/><Relationship Id="rId4" Type="http://schemas.openxmlformats.org/officeDocument/2006/relationships/image" Target="../media/image1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4.wmf"/><Relationship Id="rId7" Type="http://schemas.openxmlformats.org/officeDocument/2006/relationships/image" Target="../media/image169.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74.wmf"/><Relationship Id="rId4"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5.wmf"/><Relationship Id="rId5" Type="http://schemas.openxmlformats.org/officeDocument/2006/relationships/image" Target="../media/image21.wmf"/><Relationship Id="rId4"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image" Target="../media/image192.wmf"/><Relationship Id="rId3" Type="http://schemas.openxmlformats.org/officeDocument/2006/relationships/image" Target="../media/image182.emf"/><Relationship Id="rId7" Type="http://schemas.openxmlformats.org/officeDocument/2006/relationships/image" Target="../media/image186.wmf"/><Relationship Id="rId12" Type="http://schemas.openxmlformats.org/officeDocument/2006/relationships/image" Target="../media/image191.wmf"/><Relationship Id="rId2" Type="http://schemas.openxmlformats.org/officeDocument/2006/relationships/image" Target="../media/image181.emf"/><Relationship Id="rId1" Type="http://schemas.openxmlformats.org/officeDocument/2006/relationships/image" Target="../media/image180.wmf"/><Relationship Id="rId6" Type="http://schemas.openxmlformats.org/officeDocument/2006/relationships/image" Target="../media/image185.wmf"/><Relationship Id="rId11" Type="http://schemas.openxmlformats.org/officeDocument/2006/relationships/image" Target="../media/image190.wmf"/><Relationship Id="rId5" Type="http://schemas.openxmlformats.org/officeDocument/2006/relationships/image" Target="../media/image184.wmf"/><Relationship Id="rId10" Type="http://schemas.openxmlformats.org/officeDocument/2006/relationships/image" Target="../media/image189.wmf"/><Relationship Id="rId4" Type="http://schemas.openxmlformats.org/officeDocument/2006/relationships/image" Target="../media/image183.wmf"/><Relationship Id="rId9" Type="http://schemas.openxmlformats.org/officeDocument/2006/relationships/image" Target="../media/image188.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image" Target="../media/image202.wmf"/><Relationship Id="rId3" Type="http://schemas.openxmlformats.org/officeDocument/2006/relationships/image" Target="../media/image196.wmf"/><Relationship Id="rId7" Type="http://schemas.openxmlformats.org/officeDocument/2006/relationships/image" Target="../media/image197.wmf"/><Relationship Id="rId12" Type="http://schemas.openxmlformats.org/officeDocument/2006/relationships/image" Target="../media/image201.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87.wmf"/><Relationship Id="rId11" Type="http://schemas.openxmlformats.org/officeDocument/2006/relationships/image" Target="../media/image200.wmf"/><Relationship Id="rId5" Type="http://schemas.openxmlformats.org/officeDocument/2006/relationships/image" Target="../media/image186.wmf"/><Relationship Id="rId10" Type="http://schemas.openxmlformats.org/officeDocument/2006/relationships/image" Target="../media/image199.wmf"/><Relationship Id="rId4" Type="http://schemas.openxmlformats.org/officeDocument/2006/relationships/image" Target="../media/image185.wmf"/><Relationship Id="rId9" Type="http://schemas.openxmlformats.org/officeDocument/2006/relationships/image" Target="../media/image192.wmf"/><Relationship Id="rId14" Type="http://schemas.openxmlformats.org/officeDocument/2006/relationships/image" Target="../media/image20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image" Target="../media/image216.wmf"/><Relationship Id="rId3" Type="http://schemas.openxmlformats.org/officeDocument/2006/relationships/image" Target="../media/image206.wmf"/><Relationship Id="rId7" Type="http://schemas.openxmlformats.org/officeDocument/2006/relationships/image" Target="../media/image210.wmf"/><Relationship Id="rId12" Type="http://schemas.openxmlformats.org/officeDocument/2006/relationships/image" Target="../media/image215.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11" Type="http://schemas.openxmlformats.org/officeDocument/2006/relationships/image" Target="../media/image214.emf"/><Relationship Id="rId5" Type="http://schemas.openxmlformats.org/officeDocument/2006/relationships/image" Target="../media/image208.wmf"/><Relationship Id="rId10" Type="http://schemas.openxmlformats.org/officeDocument/2006/relationships/image" Target="../media/image213.wmf"/><Relationship Id="rId4" Type="http://schemas.openxmlformats.org/officeDocument/2006/relationships/image" Target="../media/image207.wmf"/><Relationship Id="rId9" Type="http://schemas.openxmlformats.org/officeDocument/2006/relationships/image" Target="../media/image212.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image" Target="../media/image220.wmf"/><Relationship Id="rId7" Type="http://schemas.openxmlformats.org/officeDocument/2006/relationships/image" Target="../media/image224.wmf"/><Relationship Id="rId12" Type="http://schemas.openxmlformats.org/officeDocument/2006/relationships/image" Target="../media/image229.wmf"/><Relationship Id="rId2" Type="http://schemas.openxmlformats.org/officeDocument/2006/relationships/image" Target="../media/image219.emf"/><Relationship Id="rId1" Type="http://schemas.openxmlformats.org/officeDocument/2006/relationships/image" Target="../media/image218.wmf"/><Relationship Id="rId6" Type="http://schemas.openxmlformats.org/officeDocument/2006/relationships/image" Target="../media/image223.wmf"/><Relationship Id="rId11" Type="http://schemas.openxmlformats.org/officeDocument/2006/relationships/image" Target="../media/image228.wmf"/><Relationship Id="rId5" Type="http://schemas.openxmlformats.org/officeDocument/2006/relationships/image" Target="../media/image222.wmf"/><Relationship Id="rId10" Type="http://schemas.openxmlformats.org/officeDocument/2006/relationships/image" Target="../media/image227.wmf"/><Relationship Id="rId4" Type="http://schemas.openxmlformats.org/officeDocument/2006/relationships/image" Target="../media/image221.wmf"/><Relationship Id="rId9" Type="http://schemas.openxmlformats.org/officeDocument/2006/relationships/image" Target="../media/image22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42.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241.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40.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24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47.emf"/><Relationship Id="rId2" Type="http://schemas.openxmlformats.org/officeDocument/2006/relationships/image" Target="../media/image246.emf"/><Relationship Id="rId1" Type="http://schemas.openxmlformats.org/officeDocument/2006/relationships/image" Target="../media/image245.e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58.emf"/><Relationship Id="rId3" Type="http://schemas.openxmlformats.org/officeDocument/2006/relationships/image" Target="../media/image253.wmf"/><Relationship Id="rId7" Type="http://schemas.openxmlformats.org/officeDocument/2006/relationships/image" Target="../media/image257.emf"/><Relationship Id="rId2" Type="http://schemas.openxmlformats.org/officeDocument/2006/relationships/image" Target="../media/image252.emf"/><Relationship Id="rId1" Type="http://schemas.openxmlformats.org/officeDocument/2006/relationships/image" Target="../media/image251.emf"/><Relationship Id="rId6" Type="http://schemas.openxmlformats.org/officeDocument/2006/relationships/image" Target="../media/image256.emf"/><Relationship Id="rId5" Type="http://schemas.openxmlformats.org/officeDocument/2006/relationships/image" Target="../media/image255.emf"/><Relationship Id="rId4" Type="http://schemas.openxmlformats.org/officeDocument/2006/relationships/image" Target="../media/image254.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61.emf"/><Relationship Id="rId2" Type="http://schemas.openxmlformats.org/officeDocument/2006/relationships/image" Target="../media/image260.emf"/><Relationship Id="rId1" Type="http://schemas.openxmlformats.org/officeDocument/2006/relationships/image" Target="../media/image259.emf"/><Relationship Id="rId5" Type="http://schemas.openxmlformats.org/officeDocument/2006/relationships/image" Target="../media/image263.emf"/><Relationship Id="rId4" Type="http://schemas.openxmlformats.org/officeDocument/2006/relationships/image" Target="../media/image26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image" Target="../media/image272.wmf"/><Relationship Id="rId7" Type="http://schemas.openxmlformats.org/officeDocument/2006/relationships/image" Target="../media/image276.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 Id="rId9" Type="http://schemas.openxmlformats.org/officeDocument/2006/relationships/image" Target="../media/image27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19.wmf"/><Relationship Id="rId7" Type="http://schemas.openxmlformats.org/officeDocument/2006/relationships/image" Target="../media/image24.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280.wmf"/><Relationship Id="rId1" Type="http://schemas.openxmlformats.org/officeDocument/2006/relationships/image" Target="../media/image279.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image" Target="../media/image292.wmf"/><Relationship Id="rId3" Type="http://schemas.openxmlformats.org/officeDocument/2006/relationships/image" Target="../media/image282.wmf"/><Relationship Id="rId7" Type="http://schemas.openxmlformats.org/officeDocument/2006/relationships/image" Target="../media/image286.wmf"/><Relationship Id="rId12" Type="http://schemas.openxmlformats.org/officeDocument/2006/relationships/image" Target="../media/image291.wmf"/><Relationship Id="rId2" Type="http://schemas.openxmlformats.org/officeDocument/2006/relationships/image" Target="../media/image265.wmf"/><Relationship Id="rId1" Type="http://schemas.openxmlformats.org/officeDocument/2006/relationships/image" Target="../media/image281.wmf"/><Relationship Id="rId6" Type="http://schemas.openxmlformats.org/officeDocument/2006/relationships/image" Target="../media/image285.wmf"/><Relationship Id="rId11" Type="http://schemas.openxmlformats.org/officeDocument/2006/relationships/image" Target="../media/image290.wmf"/><Relationship Id="rId5" Type="http://schemas.openxmlformats.org/officeDocument/2006/relationships/image" Target="../media/image284.wmf"/><Relationship Id="rId10" Type="http://schemas.openxmlformats.org/officeDocument/2006/relationships/image" Target="../media/image289.wmf"/><Relationship Id="rId4" Type="http://schemas.openxmlformats.org/officeDocument/2006/relationships/image" Target="../media/image283.wmf"/><Relationship Id="rId9" Type="http://schemas.openxmlformats.org/officeDocument/2006/relationships/image" Target="../media/image288.wmf"/><Relationship Id="rId14" Type="http://schemas.openxmlformats.org/officeDocument/2006/relationships/image" Target="../media/image29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82.wmf"/><Relationship Id="rId7" Type="http://schemas.openxmlformats.org/officeDocument/2006/relationships/image" Target="../media/image297.wmf"/><Relationship Id="rId2" Type="http://schemas.openxmlformats.org/officeDocument/2006/relationships/image" Target="../media/image265.wmf"/><Relationship Id="rId1" Type="http://schemas.openxmlformats.org/officeDocument/2006/relationships/image" Target="../media/image28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300.wmf"/><Relationship Id="rId7" Type="http://schemas.openxmlformats.org/officeDocument/2006/relationships/image" Target="../media/image304.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 Id="rId9" Type="http://schemas.openxmlformats.org/officeDocument/2006/relationships/image" Target="../media/image30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4.wmf"/><Relationship Id="rId7" Type="http://schemas.openxmlformats.org/officeDocument/2006/relationships/image" Target="../media/image28.wmf"/><Relationship Id="rId2" Type="http://schemas.openxmlformats.org/officeDocument/2006/relationships/image" Target="../media/image33.wmf"/><Relationship Id="rId1" Type="http://schemas.openxmlformats.org/officeDocument/2006/relationships/image" Target="../media/image26.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7B19CBF-6F0A-4F6D-A673-3AA9E70E52AF}"/>
              </a:ext>
            </a:extLst>
          </p:cNvPr>
          <p:cNvSpPr>
            <a:spLocks noGrp="1" noChangeArrowheads="1"/>
          </p:cNvSpPr>
          <p:nvPr>
            <p:ph type="hdr" sz="quarter"/>
          </p:nvPr>
        </p:nvSpPr>
        <p:spPr bwMode="auto">
          <a:xfrm>
            <a:off x="0" y="0"/>
            <a:ext cx="28956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ea typeface="宋体" pitchFamily="2" charset="-122"/>
              </a:defRPr>
            </a:lvl1pPr>
          </a:lstStyle>
          <a:p>
            <a:pPr>
              <a:defRPr/>
            </a:pPr>
            <a:endParaRPr lang="en-US" altLang="zh-CN"/>
          </a:p>
        </p:txBody>
      </p:sp>
      <p:sp>
        <p:nvSpPr>
          <p:cNvPr id="23555" name="Rectangle 3">
            <a:extLst>
              <a:ext uri="{FF2B5EF4-FFF2-40B4-BE49-F238E27FC236}">
                <a16:creationId xmlns:a16="http://schemas.microsoft.com/office/drawing/2014/main" id="{F53E8C3F-9DBD-436A-A96A-AE42246C93F0}"/>
              </a:ext>
            </a:extLst>
          </p:cNvPr>
          <p:cNvSpPr>
            <a:spLocks noGrp="1" noChangeArrowheads="1"/>
          </p:cNvSpPr>
          <p:nvPr>
            <p:ph type="dt" sz="quarter" idx="1"/>
          </p:nvPr>
        </p:nvSpPr>
        <p:spPr bwMode="auto">
          <a:xfrm>
            <a:off x="3810000" y="0"/>
            <a:ext cx="28956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ea typeface="宋体" pitchFamily="2" charset="-122"/>
              </a:defRPr>
            </a:lvl1pPr>
          </a:lstStyle>
          <a:p>
            <a:pPr>
              <a:defRPr/>
            </a:pPr>
            <a:endParaRPr lang="en-US" altLang="zh-CN"/>
          </a:p>
        </p:txBody>
      </p:sp>
      <p:sp>
        <p:nvSpPr>
          <p:cNvPr id="23556" name="Rectangle 4">
            <a:extLst>
              <a:ext uri="{FF2B5EF4-FFF2-40B4-BE49-F238E27FC236}">
                <a16:creationId xmlns:a16="http://schemas.microsoft.com/office/drawing/2014/main" id="{AFE0EA5D-549F-4925-BF6B-22BC7208B93B}"/>
              </a:ext>
            </a:extLst>
          </p:cNvPr>
          <p:cNvSpPr>
            <a:spLocks noGrp="1" noChangeArrowheads="1"/>
          </p:cNvSpPr>
          <p:nvPr>
            <p:ph type="ftr" sz="quarter" idx="2"/>
          </p:nvPr>
        </p:nvSpPr>
        <p:spPr bwMode="auto">
          <a:xfrm>
            <a:off x="0" y="9296400"/>
            <a:ext cx="28956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ea typeface="宋体" pitchFamily="2" charset="-122"/>
              </a:defRPr>
            </a:lvl1pPr>
          </a:lstStyle>
          <a:p>
            <a:pPr>
              <a:defRPr/>
            </a:pPr>
            <a:endParaRPr lang="en-US" altLang="zh-CN"/>
          </a:p>
        </p:txBody>
      </p:sp>
      <p:sp>
        <p:nvSpPr>
          <p:cNvPr id="23557" name="Rectangle 5">
            <a:extLst>
              <a:ext uri="{FF2B5EF4-FFF2-40B4-BE49-F238E27FC236}">
                <a16:creationId xmlns:a16="http://schemas.microsoft.com/office/drawing/2014/main" id="{A283A381-9135-4705-8E68-29B9087779D2}"/>
              </a:ext>
            </a:extLst>
          </p:cNvPr>
          <p:cNvSpPr>
            <a:spLocks noGrp="1" noChangeArrowheads="1"/>
          </p:cNvSpPr>
          <p:nvPr>
            <p:ph type="sldNum" sz="quarter" idx="3"/>
          </p:nvPr>
        </p:nvSpPr>
        <p:spPr bwMode="auto">
          <a:xfrm>
            <a:off x="3810000" y="9296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02323BDB-F82F-4076-AF9E-1E76B1D3CB5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81B45419-20A7-4D4B-B0A5-56E00523C235}"/>
              </a:ext>
            </a:extLst>
          </p:cNvPr>
          <p:cNvSpPr>
            <a:spLocks noGrp="1" noChangeArrowheads="1"/>
          </p:cNvSpPr>
          <p:nvPr>
            <p:ph type="hdr" sz="quarter"/>
          </p:nvPr>
        </p:nvSpPr>
        <p:spPr bwMode="auto">
          <a:xfrm>
            <a:off x="0" y="0"/>
            <a:ext cx="2889250" cy="48895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a:ea typeface="宋体" pitchFamily="2" charset="-122"/>
              </a:defRPr>
            </a:lvl1pPr>
          </a:lstStyle>
          <a:p>
            <a:pPr>
              <a:defRPr/>
            </a:pPr>
            <a:endParaRPr lang="en-US" altLang="zh-CN"/>
          </a:p>
        </p:txBody>
      </p:sp>
      <p:sp>
        <p:nvSpPr>
          <p:cNvPr id="393219" name="Rectangle 3">
            <a:extLst>
              <a:ext uri="{FF2B5EF4-FFF2-40B4-BE49-F238E27FC236}">
                <a16:creationId xmlns:a16="http://schemas.microsoft.com/office/drawing/2014/main" id="{24730E3C-C6F9-4246-940A-6AA0C4C3C3A8}"/>
              </a:ext>
            </a:extLst>
          </p:cNvPr>
          <p:cNvSpPr>
            <a:spLocks noGrp="1" noChangeArrowheads="1"/>
          </p:cNvSpPr>
          <p:nvPr>
            <p:ph type="dt" idx="1"/>
          </p:nvPr>
        </p:nvSpPr>
        <p:spPr bwMode="auto">
          <a:xfrm>
            <a:off x="3778250" y="0"/>
            <a:ext cx="2889250" cy="48895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CE6379B3-5B90-4C7D-9469-365E8588B9D3}"/>
              </a:ext>
            </a:extLst>
          </p:cNvPr>
          <p:cNvSpPr>
            <a:spLocks noGrp="1" noRot="1" noChangeAspect="1" noChangeArrowheads="1" noTextEdit="1"/>
          </p:cNvSpPr>
          <p:nvPr>
            <p:ph type="sldImg" idx="4294967295"/>
          </p:nvPr>
        </p:nvSpPr>
        <p:spPr bwMode="auto">
          <a:xfrm>
            <a:off x="892175" y="733425"/>
            <a:ext cx="4884738" cy="3665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3221" name="Rectangle 5">
            <a:extLst>
              <a:ext uri="{FF2B5EF4-FFF2-40B4-BE49-F238E27FC236}">
                <a16:creationId xmlns:a16="http://schemas.microsoft.com/office/drawing/2014/main" id="{0F9C92F3-EC1A-4FB2-9194-5864CF091B02}"/>
              </a:ext>
            </a:extLst>
          </p:cNvPr>
          <p:cNvSpPr>
            <a:spLocks noGrp="1" noChangeArrowheads="1"/>
          </p:cNvSpPr>
          <p:nvPr>
            <p:ph type="body" sz="quarter" idx="3"/>
          </p:nvPr>
        </p:nvSpPr>
        <p:spPr bwMode="auto">
          <a:xfrm>
            <a:off x="666750" y="4643438"/>
            <a:ext cx="5335588" cy="4397375"/>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3222" name="Rectangle 6">
            <a:extLst>
              <a:ext uri="{FF2B5EF4-FFF2-40B4-BE49-F238E27FC236}">
                <a16:creationId xmlns:a16="http://schemas.microsoft.com/office/drawing/2014/main" id="{DB197B59-323D-4E92-AAE3-895E9A9B02F5}"/>
              </a:ext>
            </a:extLst>
          </p:cNvPr>
          <p:cNvSpPr>
            <a:spLocks noGrp="1" noChangeArrowheads="1"/>
          </p:cNvSpPr>
          <p:nvPr>
            <p:ph type="ftr" sz="quarter" idx="4"/>
          </p:nvPr>
        </p:nvSpPr>
        <p:spPr bwMode="auto">
          <a:xfrm>
            <a:off x="0" y="9283700"/>
            <a:ext cx="2889250" cy="48895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a:ea typeface="宋体" pitchFamily="2" charset="-122"/>
              </a:defRPr>
            </a:lvl1pPr>
          </a:lstStyle>
          <a:p>
            <a:pPr>
              <a:defRPr/>
            </a:pPr>
            <a:endParaRPr lang="en-US" altLang="zh-CN"/>
          </a:p>
        </p:txBody>
      </p:sp>
      <p:sp>
        <p:nvSpPr>
          <p:cNvPr id="393223" name="Rectangle 7">
            <a:extLst>
              <a:ext uri="{FF2B5EF4-FFF2-40B4-BE49-F238E27FC236}">
                <a16:creationId xmlns:a16="http://schemas.microsoft.com/office/drawing/2014/main" id="{E43FF633-89C6-4A9B-AF2C-2389CF5CEA29}"/>
              </a:ext>
            </a:extLst>
          </p:cNvPr>
          <p:cNvSpPr>
            <a:spLocks noGrp="1" noChangeArrowheads="1"/>
          </p:cNvSpPr>
          <p:nvPr>
            <p:ph type="sldNum" sz="quarter" idx="5"/>
          </p:nvPr>
        </p:nvSpPr>
        <p:spPr bwMode="auto">
          <a:xfrm>
            <a:off x="3778250" y="9283700"/>
            <a:ext cx="2889250" cy="4889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3E9FB9E0-6140-4524-8EDE-1AAF6BF9113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0670D3B-8C4E-4667-9C01-A05B7B4B33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42496AA-4696-4E50-B0EC-09267855DA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C156113-5A1C-4600-AD27-E72E33D79916}"/>
              </a:ext>
            </a:extLst>
          </p:cNvPr>
          <p:cNvSpPr>
            <a:spLocks noGrp="1" noChangeArrowheads="1"/>
          </p:cNvSpPr>
          <p:nvPr>
            <p:ph type="sldNum" sz="quarter" idx="12"/>
          </p:nvPr>
        </p:nvSpPr>
        <p:spPr>
          <a:ln/>
        </p:spPr>
        <p:txBody>
          <a:bodyPr/>
          <a:lstStyle>
            <a:lvl1pPr>
              <a:defRPr/>
            </a:lvl1pPr>
          </a:lstStyle>
          <a:p>
            <a:pPr>
              <a:defRPr/>
            </a:pPr>
            <a:fld id="{867AB4E8-F3AD-4AB1-B5FF-99162880CA7E}" type="slidenum">
              <a:rPr lang="en-US" altLang="zh-CN"/>
              <a:pPr>
                <a:defRPr/>
              </a:pPr>
              <a:t>‹#›</a:t>
            </a:fld>
            <a:endParaRPr lang="en-US" altLang="zh-CN"/>
          </a:p>
        </p:txBody>
      </p:sp>
    </p:spTree>
    <p:extLst>
      <p:ext uri="{BB962C8B-B14F-4D97-AF65-F5344CB8AC3E}">
        <p14:creationId xmlns:p14="http://schemas.microsoft.com/office/powerpoint/2010/main" val="2713035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ABE19E1D-6DB7-406E-AA90-80B971F0B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EE655C-BFCB-4F48-A551-80DE5C0F54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CAE22F6-DE41-49D6-8A45-9790DA293F06}"/>
              </a:ext>
            </a:extLst>
          </p:cNvPr>
          <p:cNvSpPr>
            <a:spLocks noGrp="1" noChangeArrowheads="1"/>
          </p:cNvSpPr>
          <p:nvPr>
            <p:ph type="sldNum" sz="quarter" idx="12"/>
          </p:nvPr>
        </p:nvSpPr>
        <p:spPr>
          <a:ln/>
        </p:spPr>
        <p:txBody>
          <a:bodyPr/>
          <a:lstStyle>
            <a:lvl1pPr>
              <a:defRPr/>
            </a:lvl1pPr>
          </a:lstStyle>
          <a:p>
            <a:pPr>
              <a:defRPr/>
            </a:pPr>
            <a:fld id="{FDE40AFB-0DE1-4FC8-82AE-60CAFA5BAEAC}" type="slidenum">
              <a:rPr lang="en-US" altLang="zh-CN"/>
              <a:pPr>
                <a:defRPr/>
              </a:pPr>
              <a:t>‹#›</a:t>
            </a:fld>
            <a:endParaRPr lang="en-US" altLang="zh-CN"/>
          </a:p>
        </p:txBody>
      </p:sp>
    </p:spTree>
    <p:extLst>
      <p:ext uri="{BB962C8B-B14F-4D97-AF65-F5344CB8AC3E}">
        <p14:creationId xmlns:p14="http://schemas.microsoft.com/office/powerpoint/2010/main" val="187674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8C74190B-1D69-4759-B232-74C4073BB2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58484A1-5599-4AF0-B2B4-2BAF20424E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F3D5D0-F6F4-413A-9E58-F80D33733E91}"/>
              </a:ext>
            </a:extLst>
          </p:cNvPr>
          <p:cNvSpPr>
            <a:spLocks noGrp="1" noChangeArrowheads="1"/>
          </p:cNvSpPr>
          <p:nvPr>
            <p:ph type="sldNum" sz="quarter" idx="12"/>
          </p:nvPr>
        </p:nvSpPr>
        <p:spPr>
          <a:ln/>
        </p:spPr>
        <p:txBody>
          <a:bodyPr/>
          <a:lstStyle>
            <a:lvl1pPr>
              <a:defRPr/>
            </a:lvl1pPr>
          </a:lstStyle>
          <a:p>
            <a:pPr>
              <a:defRPr/>
            </a:pPr>
            <a:fld id="{EC7C8B71-50D0-4588-B4F3-449976E728ED}" type="slidenum">
              <a:rPr lang="en-US" altLang="zh-CN"/>
              <a:pPr>
                <a:defRPr/>
              </a:pPr>
              <a:t>‹#›</a:t>
            </a:fld>
            <a:endParaRPr lang="en-US" altLang="zh-CN"/>
          </a:p>
        </p:txBody>
      </p:sp>
    </p:spTree>
    <p:extLst>
      <p:ext uri="{BB962C8B-B14F-4D97-AF65-F5344CB8AC3E}">
        <p14:creationId xmlns:p14="http://schemas.microsoft.com/office/powerpoint/2010/main" val="262795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4">
            <a:extLst>
              <a:ext uri="{FF2B5EF4-FFF2-40B4-BE49-F238E27FC236}">
                <a16:creationId xmlns:a16="http://schemas.microsoft.com/office/drawing/2014/main" id="{11374979-E9C2-4B09-AE92-2FA28B56F3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37D9F27-6360-4F45-9AA5-2D159FA14C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04BA80A-75F3-44C8-8D31-DC49C69F4621}"/>
              </a:ext>
            </a:extLst>
          </p:cNvPr>
          <p:cNvSpPr>
            <a:spLocks noGrp="1" noChangeArrowheads="1"/>
          </p:cNvSpPr>
          <p:nvPr>
            <p:ph type="sldNum" sz="quarter" idx="12"/>
          </p:nvPr>
        </p:nvSpPr>
        <p:spPr>
          <a:ln/>
        </p:spPr>
        <p:txBody>
          <a:bodyPr/>
          <a:lstStyle>
            <a:lvl1pPr>
              <a:defRPr/>
            </a:lvl1pPr>
          </a:lstStyle>
          <a:p>
            <a:pPr>
              <a:defRPr/>
            </a:pPr>
            <a:fld id="{DA130378-9EDB-4BBE-A5F1-026D3647C290}" type="slidenum">
              <a:rPr lang="en-US" altLang="zh-CN"/>
              <a:pPr>
                <a:defRPr/>
              </a:pPr>
              <a:t>‹#›</a:t>
            </a:fld>
            <a:endParaRPr lang="en-US" altLang="zh-CN"/>
          </a:p>
        </p:txBody>
      </p:sp>
    </p:spTree>
    <p:extLst>
      <p:ext uri="{BB962C8B-B14F-4D97-AF65-F5344CB8AC3E}">
        <p14:creationId xmlns:p14="http://schemas.microsoft.com/office/powerpoint/2010/main" val="391479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ED29E82E-326E-42E3-8F11-1C19E44686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840AD93-ADD2-4FE8-A1FE-A9727B999C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3E68249-AE81-4860-B8EA-5671C319ED04}"/>
              </a:ext>
            </a:extLst>
          </p:cNvPr>
          <p:cNvSpPr>
            <a:spLocks noGrp="1" noChangeArrowheads="1"/>
          </p:cNvSpPr>
          <p:nvPr>
            <p:ph type="sldNum" sz="quarter" idx="12"/>
          </p:nvPr>
        </p:nvSpPr>
        <p:spPr>
          <a:ln/>
        </p:spPr>
        <p:txBody>
          <a:bodyPr/>
          <a:lstStyle>
            <a:lvl1pPr>
              <a:defRPr/>
            </a:lvl1pPr>
          </a:lstStyle>
          <a:p>
            <a:pPr>
              <a:defRPr/>
            </a:pPr>
            <a:fld id="{EF876DB8-E27A-4815-97D5-DF37D785D8BB}" type="slidenum">
              <a:rPr lang="en-US" altLang="zh-CN"/>
              <a:pPr>
                <a:defRPr/>
              </a:pPr>
              <a:t>‹#›</a:t>
            </a:fld>
            <a:endParaRPr lang="en-US" altLang="zh-CN"/>
          </a:p>
        </p:txBody>
      </p:sp>
    </p:spTree>
    <p:extLst>
      <p:ext uri="{BB962C8B-B14F-4D97-AF65-F5344CB8AC3E}">
        <p14:creationId xmlns:p14="http://schemas.microsoft.com/office/powerpoint/2010/main" val="305572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3E668440-D1C9-4DE4-8B11-263B80E850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7338703-5D54-4404-99E0-69B1F3E695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C2084C-3E65-458A-A3A8-290F5376AF34}"/>
              </a:ext>
            </a:extLst>
          </p:cNvPr>
          <p:cNvSpPr>
            <a:spLocks noGrp="1" noChangeArrowheads="1"/>
          </p:cNvSpPr>
          <p:nvPr>
            <p:ph type="sldNum" sz="quarter" idx="12"/>
          </p:nvPr>
        </p:nvSpPr>
        <p:spPr>
          <a:ln/>
        </p:spPr>
        <p:txBody>
          <a:bodyPr/>
          <a:lstStyle>
            <a:lvl1pPr>
              <a:defRPr/>
            </a:lvl1pPr>
          </a:lstStyle>
          <a:p>
            <a:pPr>
              <a:defRPr/>
            </a:pPr>
            <a:fld id="{F7180519-CB65-4361-A3EB-B6B663BC4CA9}" type="slidenum">
              <a:rPr lang="en-US" altLang="zh-CN"/>
              <a:pPr>
                <a:defRPr/>
              </a:pPr>
              <a:t>‹#›</a:t>
            </a:fld>
            <a:endParaRPr lang="en-US" altLang="zh-CN"/>
          </a:p>
        </p:txBody>
      </p:sp>
    </p:spTree>
    <p:extLst>
      <p:ext uri="{BB962C8B-B14F-4D97-AF65-F5344CB8AC3E}">
        <p14:creationId xmlns:p14="http://schemas.microsoft.com/office/powerpoint/2010/main" val="98423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F020E16-883A-4A0F-A85F-2505AE1FD9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0E911BF-24F0-4313-82AE-3A52BA3DA6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20BC959-8602-4C4C-B7CA-C39FE6C31C5D}"/>
              </a:ext>
            </a:extLst>
          </p:cNvPr>
          <p:cNvSpPr>
            <a:spLocks noGrp="1" noChangeArrowheads="1"/>
          </p:cNvSpPr>
          <p:nvPr>
            <p:ph type="sldNum" sz="quarter" idx="12"/>
          </p:nvPr>
        </p:nvSpPr>
        <p:spPr>
          <a:ln/>
        </p:spPr>
        <p:txBody>
          <a:bodyPr/>
          <a:lstStyle>
            <a:lvl1pPr>
              <a:defRPr/>
            </a:lvl1pPr>
          </a:lstStyle>
          <a:p>
            <a:pPr>
              <a:defRPr/>
            </a:pPr>
            <a:fld id="{83B693C8-4780-4C3D-BCEE-5431876E906C}" type="slidenum">
              <a:rPr lang="en-US" altLang="zh-CN"/>
              <a:pPr>
                <a:defRPr/>
              </a:pPr>
              <a:t>‹#›</a:t>
            </a:fld>
            <a:endParaRPr lang="en-US" altLang="zh-CN"/>
          </a:p>
        </p:txBody>
      </p:sp>
    </p:spTree>
    <p:extLst>
      <p:ext uri="{BB962C8B-B14F-4D97-AF65-F5344CB8AC3E}">
        <p14:creationId xmlns:p14="http://schemas.microsoft.com/office/powerpoint/2010/main" val="252162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37D143BE-364D-4454-B08B-54FAE8C0E1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C8AF2E2-5229-46C9-B5EF-FCB6386B13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6568C1C-2E64-4887-93AB-98D31F8D3DBD}"/>
              </a:ext>
            </a:extLst>
          </p:cNvPr>
          <p:cNvSpPr>
            <a:spLocks noGrp="1" noChangeArrowheads="1"/>
          </p:cNvSpPr>
          <p:nvPr>
            <p:ph type="sldNum" sz="quarter" idx="12"/>
          </p:nvPr>
        </p:nvSpPr>
        <p:spPr>
          <a:ln/>
        </p:spPr>
        <p:txBody>
          <a:bodyPr/>
          <a:lstStyle>
            <a:lvl1pPr>
              <a:defRPr/>
            </a:lvl1pPr>
          </a:lstStyle>
          <a:p>
            <a:pPr>
              <a:defRPr/>
            </a:pPr>
            <a:fld id="{117B5EC8-B8FB-4885-8EF4-8A6767E1485E}" type="slidenum">
              <a:rPr lang="en-US" altLang="zh-CN"/>
              <a:pPr>
                <a:defRPr/>
              </a:pPr>
              <a:t>‹#›</a:t>
            </a:fld>
            <a:endParaRPr lang="en-US" altLang="zh-CN"/>
          </a:p>
        </p:txBody>
      </p:sp>
    </p:spTree>
    <p:extLst>
      <p:ext uri="{BB962C8B-B14F-4D97-AF65-F5344CB8AC3E}">
        <p14:creationId xmlns:p14="http://schemas.microsoft.com/office/powerpoint/2010/main" val="33986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152F6D93-5322-4D43-A7FE-719122FEB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61637E3-506B-4533-808E-AD9A879F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349126E-0277-414A-83A9-89001600CE74}"/>
              </a:ext>
            </a:extLst>
          </p:cNvPr>
          <p:cNvSpPr>
            <a:spLocks noGrp="1" noChangeArrowheads="1"/>
          </p:cNvSpPr>
          <p:nvPr>
            <p:ph type="sldNum" sz="quarter" idx="12"/>
          </p:nvPr>
        </p:nvSpPr>
        <p:spPr>
          <a:ln/>
        </p:spPr>
        <p:txBody>
          <a:bodyPr/>
          <a:lstStyle>
            <a:lvl1pPr>
              <a:defRPr/>
            </a:lvl1pPr>
          </a:lstStyle>
          <a:p>
            <a:pPr>
              <a:defRPr/>
            </a:pPr>
            <a:fld id="{25263229-5961-47D9-91E3-95BA9BABF0B9}" type="slidenum">
              <a:rPr lang="en-US" altLang="zh-CN"/>
              <a:pPr>
                <a:defRPr/>
              </a:pPr>
              <a:t>‹#›</a:t>
            </a:fld>
            <a:endParaRPr lang="en-US" altLang="zh-CN"/>
          </a:p>
        </p:txBody>
      </p:sp>
    </p:spTree>
    <p:extLst>
      <p:ext uri="{BB962C8B-B14F-4D97-AF65-F5344CB8AC3E}">
        <p14:creationId xmlns:p14="http://schemas.microsoft.com/office/powerpoint/2010/main" val="400012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8EAAE7A-9FA3-4A91-A10B-340E667D7A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6BCBA30-DAD5-4A95-9B2E-AC25630ADC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234D79D-E8CF-4E11-B39A-3B039249237F}"/>
              </a:ext>
            </a:extLst>
          </p:cNvPr>
          <p:cNvSpPr>
            <a:spLocks noGrp="1" noChangeArrowheads="1"/>
          </p:cNvSpPr>
          <p:nvPr>
            <p:ph type="sldNum" sz="quarter" idx="12"/>
          </p:nvPr>
        </p:nvSpPr>
        <p:spPr>
          <a:ln/>
        </p:spPr>
        <p:txBody>
          <a:bodyPr/>
          <a:lstStyle>
            <a:lvl1pPr>
              <a:defRPr/>
            </a:lvl1pPr>
          </a:lstStyle>
          <a:p>
            <a:pPr>
              <a:defRPr/>
            </a:pPr>
            <a:fld id="{0164F993-2A76-458E-82AD-D62BFCDCC2B2}" type="slidenum">
              <a:rPr lang="en-US" altLang="zh-CN"/>
              <a:pPr>
                <a:defRPr/>
              </a:pPr>
              <a:t>‹#›</a:t>
            </a:fld>
            <a:endParaRPr lang="en-US" altLang="zh-CN"/>
          </a:p>
        </p:txBody>
      </p:sp>
    </p:spTree>
    <p:extLst>
      <p:ext uri="{BB962C8B-B14F-4D97-AF65-F5344CB8AC3E}">
        <p14:creationId xmlns:p14="http://schemas.microsoft.com/office/powerpoint/2010/main" val="146046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DA74E37-42B7-4261-93EA-E1FDC6B80A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44FAD5E-AF73-464A-A487-41B460BEF3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1187229-CF6C-4FCB-888A-66DD31CB5395}"/>
              </a:ext>
            </a:extLst>
          </p:cNvPr>
          <p:cNvSpPr>
            <a:spLocks noGrp="1" noChangeArrowheads="1"/>
          </p:cNvSpPr>
          <p:nvPr>
            <p:ph type="sldNum" sz="quarter" idx="12"/>
          </p:nvPr>
        </p:nvSpPr>
        <p:spPr>
          <a:ln/>
        </p:spPr>
        <p:txBody>
          <a:bodyPr/>
          <a:lstStyle>
            <a:lvl1pPr>
              <a:defRPr/>
            </a:lvl1pPr>
          </a:lstStyle>
          <a:p>
            <a:pPr>
              <a:defRPr/>
            </a:pPr>
            <a:fld id="{DE4CEEC8-D6D4-4A08-B6BC-B87D30F3E739}" type="slidenum">
              <a:rPr lang="en-US" altLang="zh-CN"/>
              <a:pPr>
                <a:defRPr/>
              </a:pPr>
              <a:t>‹#›</a:t>
            </a:fld>
            <a:endParaRPr lang="en-US" altLang="zh-CN"/>
          </a:p>
        </p:txBody>
      </p:sp>
    </p:spTree>
    <p:extLst>
      <p:ext uri="{BB962C8B-B14F-4D97-AF65-F5344CB8AC3E}">
        <p14:creationId xmlns:p14="http://schemas.microsoft.com/office/powerpoint/2010/main" val="9394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72F46534-F6FE-44BF-B34E-53F29CA004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276D17-F047-429D-8F23-AD59B21509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43A4467-F367-4184-9525-614A9D937537}"/>
              </a:ext>
            </a:extLst>
          </p:cNvPr>
          <p:cNvSpPr>
            <a:spLocks noGrp="1" noChangeArrowheads="1"/>
          </p:cNvSpPr>
          <p:nvPr>
            <p:ph type="sldNum" sz="quarter" idx="12"/>
          </p:nvPr>
        </p:nvSpPr>
        <p:spPr>
          <a:ln/>
        </p:spPr>
        <p:txBody>
          <a:bodyPr/>
          <a:lstStyle>
            <a:lvl1pPr>
              <a:defRPr/>
            </a:lvl1pPr>
          </a:lstStyle>
          <a:p>
            <a:pPr>
              <a:defRPr/>
            </a:pPr>
            <a:fld id="{D97DBFE5-059D-4782-9E28-BEB25C4BF847}" type="slidenum">
              <a:rPr lang="en-US" altLang="zh-CN"/>
              <a:pPr>
                <a:defRPr/>
              </a:pPr>
              <a:t>‹#›</a:t>
            </a:fld>
            <a:endParaRPr lang="en-US" altLang="zh-CN"/>
          </a:p>
        </p:txBody>
      </p:sp>
    </p:spTree>
    <p:extLst>
      <p:ext uri="{BB962C8B-B14F-4D97-AF65-F5344CB8AC3E}">
        <p14:creationId xmlns:p14="http://schemas.microsoft.com/office/powerpoint/2010/main" val="84719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83D6FF"/>
            </a:gs>
            <a:gs pos="50000">
              <a:srgbClr val="C7ECFF"/>
            </a:gs>
            <a:gs pos="100000">
              <a:srgbClr val="83D6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A606300-1AA9-4AD9-9CB8-3F36173ABB08}"/>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6AFE0217-3F0C-4904-A9EB-83112DBE53D6}"/>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203B205-AC88-41EB-940C-04199A222E9F}"/>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40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3602285A-1510-43F7-AC3C-82F26BDCA2A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buFontTx/>
              <a:buNone/>
              <a:defRPr kumimoji="1" sz="140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44397E8A-3827-4147-AC5C-B1DE99A87D76}"/>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EBF6FA70-E2BC-4D20-B95B-5F3E18E27D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0.wmf"/></Relationships>
</file>

<file path=ppt/slides/_rels/slide13.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1.bin"/><Relationship Id="rId18" Type="http://schemas.openxmlformats.org/officeDocument/2006/relationships/image" Target="../media/image68.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65.wmf"/><Relationship Id="rId17"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67.wmf"/><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9.bin"/><Relationship Id="rId1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0.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7.bin"/></Relationships>
</file>

<file path=ppt/slides/_rels/slide15.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4.bin"/><Relationship Id="rId18" Type="http://schemas.openxmlformats.org/officeDocument/2006/relationships/oleObject" Target="../embeddings/oleObject87.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78.wmf"/><Relationship Id="rId17" Type="http://schemas.openxmlformats.org/officeDocument/2006/relationships/image" Target="../media/image80.wmf"/><Relationship Id="rId2" Type="http://schemas.openxmlformats.org/officeDocument/2006/relationships/slideLayout" Target="../slideLayouts/slideLayout7.xml"/><Relationship Id="rId16" Type="http://schemas.openxmlformats.org/officeDocument/2006/relationships/oleObject" Target="../embeddings/oleObject86.bin"/><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77.wmf"/><Relationship Id="rId19" Type="http://schemas.openxmlformats.org/officeDocument/2006/relationships/image" Target="../media/image81.wmf"/><Relationship Id="rId4" Type="http://schemas.openxmlformats.org/officeDocument/2006/relationships/image" Target="../media/image74.wmf"/><Relationship Id="rId9" Type="http://schemas.openxmlformats.org/officeDocument/2006/relationships/oleObject" Target="../embeddings/oleObject82.bin"/><Relationship Id="rId14" Type="http://schemas.openxmlformats.org/officeDocument/2006/relationships/image" Target="../media/image79.wmf"/></Relationships>
</file>

<file path=ppt/slides/_rels/slide16.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3.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91.bin"/><Relationship Id="rId14" Type="http://schemas.openxmlformats.org/officeDocument/2006/relationships/image" Target="../media/image87.wmf"/></Relationships>
</file>

<file path=ppt/slides/_rels/slide17.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99.bin"/><Relationship Id="rId18" Type="http://schemas.openxmlformats.org/officeDocument/2006/relationships/image" Target="../media/image94.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86.wmf"/><Relationship Id="rId17" Type="http://schemas.openxmlformats.org/officeDocument/2006/relationships/oleObject" Target="../embeddings/oleObject101.bin"/><Relationship Id="rId2" Type="http://schemas.openxmlformats.org/officeDocument/2006/relationships/slideLayout" Target="../slideLayouts/slideLayout7.xml"/><Relationship Id="rId16" Type="http://schemas.openxmlformats.org/officeDocument/2006/relationships/image" Target="../media/image93.wmf"/><Relationship Id="rId1" Type="http://schemas.openxmlformats.org/officeDocument/2006/relationships/vmlDrawing" Target="../drawings/vmlDrawing15.vml"/><Relationship Id="rId6" Type="http://schemas.openxmlformats.org/officeDocument/2006/relationships/image" Target="../media/image89.wmf"/><Relationship Id="rId11" Type="http://schemas.openxmlformats.org/officeDocument/2006/relationships/oleObject" Target="../embeddings/oleObject98.bin"/><Relationship Id="rId5" Type="http://schemas.openxmlformats.org/officeDocument/2006/relationships/oleObject" Target="../embeddings/oleObject95.bin"/><Relationship Id="rId15" Type="http://schemas.openxmlformats.org/officeDocument/2006/relationships/oleObject" Target="../embeddings/oleObject100.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7.bin"/><Relationship Id="rId14" Type="http://schemas.openxmlformats.org/officeDocument/2006/relationships/image" Target="../media/image9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oleObject" Target="../embeddings/oleObject106.bin"/><Relationship Id="rId18" Type="http://schemas.openxmlformats.org/officeDocument/2006/relationships/image" Target="../media/image101.wmf"/><Relationship Id="rId3" Type="http://schemas.openxmlformats.org/officeDocument/2006/relationships/oleObject" Target="../embeddings/oleObject102.bin"/><Relationship Id="rId7" Type="http://schemas.openxmlformats.org/officeDocument/2006/relationships/image" Target="../media/image102.png"/><Relationship Id="rId12" Type="http://schemas.openxmlformats.org/officeDocument/2006/relationships/image" Target="../media/image98.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00.wmf"/><Relationship Id="rId1" Type="http://schemas.openxmlformats.org/officeDocument/2006/relationships/vmlDrawing" Target="../drawings/vmlDrawing16.vml"/><Relationship Id="rId6" Type="http://schemas.openxmlformats.org/officeDocument/2006/relationships/image" Target="../media/image96.wmf"/><Relationship Id="rId11" Type="http://schemas.openxmlformats.org/officeDocument/2006/relationships/oleObject" Target="../embeddings/oleObject105.bin"/><Relationship Id="rId5" Type="http://schemas.openxmlformats.org/officeDocument/2006/relationships/oleObject" Target="../embeddings/oleObject103.bin"/><Relationship Id="rId15" Type="http://schemas.openxmlformats.org/officeDocument/2006/relationships/oleObject" Target="../embeddings/oleObject107.bin"/><Relationship Id="rId10" Type="http://schemas.openxmlformats.org/officeDocument/2006/relationships/image" Target="../media/image103.png"/><Relationship Id="rId4" Type="http://schemas.openxmlformats.org/officeDocument/2006/relationships/image" Target="../media/image95.wmf"/><Relationship Id="rId9" Type="http://schemas.openxmlformats.org/officeDocument/2006/relationships/image" Target="../media/image97.wmf"/><Relationship Id="rId14" Type="http://schemas.openxmlformats.org/officeDocument/2006/relationships/image" Target="../media/image99.wmf"/></Relationships>
</file>

<file path=ppt/slides/_rels/slide1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14.bin"/><Relationship Id="rId18" Type="http://schemas.openxmlformats.org/officeDocument/2006/relationships/image" Target="../media/image108.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05.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9.wmf"/><Relationship Id="rId1" Type="http://schemas.openxmlformats.org/officeDocument/2006/relationships/vmlDrawing" Target="../drawings/vmlDrawing17.vml"/><Relationship Id="rId6" Type="http://schemas.openxmlformats.org/officeDocument/2006/relationships/image" Target="../media/image104.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20.wmf"/><Relationship Id="rId19" Type="http://schemas.openxmlformats.org/officeDocument/2006/relationships/oleObject" Target="../embeddings/oleObject117.bin"/><Relationship Id="rId4" Type="http://schemas.openxmlformats.org/officeDocument/2006/relationships/image" Target="../media/image17.wmf"/><Relationship Id="rId9" Type="http://schemas.openxmlformats.org/officeDocument/2006/relationships/oleObject" Target="../embeddings/oleObject112.bin"/><Relationship Id="rId14" Type="http://schemas.openxmlformats.org/officeDocument/2006/relationships/image" Target="../media/image106.wmf"/></Relationships>
</file>

<file path=ppt/slides/_rels/slide2.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18" Type="http://schemas.openxmlformats.org/officeDocument/2006/relationships/image" Target="../media/image14.wmf"/><Relationship Id="rId26" Type="http://schemas.openxmlformats.org/officeDocument/2006/relationships/oleObject" Target="../embeddings/oleObject20.bin"/><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1.wmf"/><Relationship Id="rId17" Type="http://schemas.openxmlformats.org/officeDocument/2006/relationships/oleObject" Target="../embeddings/oleObject14.bin"/><Relationship Id="rId25"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1.bin"/><Relationship Id="rId24" Type="http://schemas.openxmlformats.org/officeDocument/2006/relationships/oleObject" Target="../embeddings/oleObject18.bin"/><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0.wmf"/><Relationship Id="rId19" Type="http://schemas.openxmlformats.org/officeDocument/2006/relationships/oleObject" Target="../embeddings/oleObject15.bin"/><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 Id="rId22"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112.jpeg"/><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19.bin"/><Relationship Id="rId5" Type="http://schemas.openxmlformats.org/officeDocument/2006/relationships/image" Target="../media/image110.wmf"/><Relationship Id="rId4" Type="http://schemas.openxmlformats.org/officeDocument/2006/relationships/oleObject" Target="../embeddings/oleObject118.bin"/></Relationships>
</file>

<file path=ppt/slides/_rels/slide21.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25.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16.wmf"/><Relationship Id="rId17" Type="http://schemas.openxmlformats.org/officeDocument/2006/relationships/oleObject" Target="../embeddings/oleObject127.bin"/><Relationship Id="rId25"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19.vml"/><Relationship Id="rId6" Type="http://schemas.openxmlformats.org/officeDocument/2006/relationships/image" Target="../media/image113.wmf"/><Relationship Id="rId11" Type="http://schemas.openxmlformats.org/officeDocument/2006/relationships/oleObject" Target="../embeddings/oleObject124.bin"/><Relationship Id="rId24" Type="http://schemas.openxmlformats.org/officeDocument/2006/relationships/image" Target="../media/image122.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124.wmf"/><Relationship Id="rId10" Type="http://schemas.openxmlformats.org/officeDocument/2006/relationships/image" Target="../media/image115.wmf"/><Relationship Id="rId19" Type="http://schemas.openxmlformats.org/officeDocument/2006/relationships/oleObject" Target="../embeddings/oleObject128.bin"/><Relationship Id="rId4" Type="http://schemas.openxmlformats.org/officeDocument/2006/relationships/image" Target="../media/image110.wmf"/><Relationship Id="rId9" Type="http://schemas.openxmlformats.org/officeDocument/2006/relationships/oleObject" Target="../embeddings/oleObject123.bin"/><Relationship Id="rId14" Type="http://schemas.openxmlformats.org/officeDocument/2006/relationships/image" Target="../media/image117.wmf"/><Relationship Id="rId22" Type="http://schemas.openxmlformats.org/officeDocument/2006/relationships/image" Target="../media/image121.wmf"/><Relationship Id="rId27" Type="http://schemas.openxmlformats.org/officeDocument/2006/relationships/oleObject" Target="../embeddings/oleObject13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28.wmf"/><Relationship Id="rId18" Type="http://schemas.openxmlformats.org/officeDocument/2006/relationships/image" Target="../media/image130.wmf"/><Relationship Id="rId26" Type="http://schemas.openxmlformats.org/officeDocument/2006/relationships/image" Target="../media/image134.wmf"/><Relationship Id="rId3" Type="http://schemas.openxmlformats.org/officeDocument/2006/relationships/image" Target="../media/image112.jpeg"/><Relationship Id="rId21" Type="http://schemas.openxmlformats.org/officeDocument/2006/relationships/oleObject" Target="../embeddings/oleObject141.bin"/><Relationship Id="rId7" Type="http://schemas.openxmlformats.org/officeDocument/2006/relationships/image" Target="../media/image110.wmf"/><Relationship Id="rId12" Type="http://schemas.openxmlformats.org/officeDocument/2006/relationships/oleObject" Target="../embeddings/oleObject136.bin"/><Relationship Id="rId17" Type="http://schemas.openxmlformats.org/officeDocument/2006/relationships/oleObject" Target="../embeddings/oleObject139.bin"/><Relationship Id="rId25" Type="http://schemas.openxmlformats.org/officeDocument/2006/relationships/oleObject" Target="../embeddings/oleObject143.bin"/><Relationship Id="rId2" Type="http://schemas.openxmlformats.org/officeDocument/2006/relationships/slideLayout" Target="../slideLayouts/slideLayout7.xml"/><Relationship Id="rId16" Type="http://schemas.openxmlformats.org/officeDocument/2006/relationships/image" Target="../media/image129.wmf"/><Relationship Id="rId20" Type="http://schemas.openxmlformats.org/officeDocument/2006/relationships/image" Target="../media/image131.wmf"/><Relationship Id="rId1" Type="http://schemas.openxmlformats.org/officeDocument/2006/relationships/vmlDrawing" Target="../drawings/vmlDrawing20.vml"/><Relationship Id="rId6" Type="http://schemas.openxmlformats.org/officeDocument/2006/relationships/oleObject" Target="../embeddings/oleObject118.bin"/><Relationship Id="rId11" Type="http://schemas.openxmlformats.org/officeDocument/2006/relationships/image" Target="../media/image127.wmf"/><Relationship Id="rId24" Type="http://schemas.openxmlformats.org/officeDocument/2006/relationships/image" Target="../media/image133.wmf"/><Relationship Id="rId5" Type="http://schemas.openxmlformats.org/officeDocument/2006/relationships/image" Target="../media/image125.wmf"/><Relationship Id="rId15" Type="http://schemas.openxmlformats.org/officeDocument/2006/relationships/oleObject" Target="../embeddings/oleObject138.bin"/><Relationship Id="rId23" Type="http://schemas.openxmlformats.org/officeDocument/2006/relationships/oleObject" Target="../embeddings/oleObject142.bin"/><Relationship Id="rId10" Type="http://schemas.openxmlformats.org/officeDocument/2006/relationships/oleObject" Target="../embeddings/oleObject135.bin"/><Relationship Id="rId19" Type="http://schemas.openxmlformats.org/officeDocument/2006/relationships/oleObject" Target="../embeddings/oleObject140.bin"/><Relationship Id="rId4" Type="http://schemas.openxmlformats.org/officeDocument/2006/relationships/oleObject" Target="../embeddings/oleObject133.bin"/><Relationship Id="rId9" Type="http://schemas.openxmlformats.org/officeDocument/2006/relationships/image" Target="../media/image126.wmf"/><Relationship Id="rId14" Type="http://schemas.openxmlformats.org/officeDocument/2006/relationships/oleObject" Target="../embeddings/oleObject137.bin"/><Relationship Id="rId22" Type="http://schemas.openxmlformats.org/officeDocument/2006/relationships/image" Target="../media/image132.wmf"/></Relationships>
</file>

<file path=ppt/slides/_rels/slide23.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image" Target="../media/image144.png"/><Relationship Id="rId3" Type="http://schemas.openxmlformats.org/officeDocument/2006/relationships/oleObject" Target="../embeddings/oleObject144.bin"/><Relationship Id="rId7" Type="http://schemas.openxmlformats.org/officeDocument/2006/relationships/image" Target="../media/image138.jpeg"/><Relationship Id="rId12" Type="http://schemas.openxmlformats.org/officeDocument/2006/relationships/image" Target="../media/image14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36.wmf"/><Relationship Id="rId11" Type="http://schemas.openxmlformats.org/officeDocument/2006/relationships/image" Target="../media/image142.wmf"/><Relationship Id="rId5" Type="http://schemas.openxmlformats.org/officeDocument/2006/relationships/oleObject" Target="../embeddings/oleObject145.bin"/><Relationship Id="rId15" Type="http://schemas.openxmlformats.org/officeDocument/2006/relationships/image" Target="../media/image137.wmf"/><Relationship Id="rId10"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40.wmf"/><Relationship Id="rId14" Type="http://schemas.openxmlformats.org/officeDocument/2006/relationships/oleObject" Target="../embeddings/oleObject146.bin"/></Relationships>
</file>

<file path=ppt/slides/_rels/slide24.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46.wmf"/><Relationship Id="rId5" Type="http://schemas.openxmlformats.org/officeDocument/2006/relationships/oleObject" Target="../embeddings/oleObject148.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0.bin"/></Relationships>
</file>

<file path=ppt/slides/_rels/slide25.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0.wmf"/><Relationship Id="rId5" Type="http://schemas.openxmlformats.org/officeDocument/2006/relationships/oleObject" Target="../embeddings/oleObject152.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4.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4.wmf"/><Relationship Id="rId5" Type="http://schemas.openxmlformats.org/officeDocument/2006/relationships/oleObject" Target="../embeddings/oleObject156.bin"/><Relationship Id="rId4" Type="http://schemas.openxmlformats.org/officeDocument/2006/relationships/image" Target="../media/image153.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59.wmf"/><Relationship Id="rId3" Type="http://schemas.openxmlformats.org/officeDocument/2006/relationships/image" Target="../media/image112.jpeg"/><Relationship Id="rId7" Type="http://schemas.openxmlformats.org/officeDocument/2006/relationships/image" Target="../media/image156.wmf"/><Relationship Id="rId12" Type="http://schemas.openxmlformats.org/officeDocument/2006/relationships/oleObject" Target="../embeddings/oleObject161.bin"/><Relationship Id="rId17" Type="http://schemas.openxmlformats.org/officeDocument/2006/relationships/image" Target="../media/image161.wmf"/><Relationship Id="rId2" Type="http://schemas.openxmlformats.org/officeDocument/2006/relationships/slideLayout" Target="../slideLayouts/slideLayout7.xml"/><Relationship Id="rId16" Type="http://schemas.openxmlformats.org/officeDocument/2006/relationships/oleObject" Target="../embeddings/oleObject163.bin"/><Relationship Id="rId1" Type="http://schemas.openxmlformats.org/officeDocument/2006/relationships/vmlDrawing" Target="../drawings/vmlDrawing25.vml"/><Relationship Id="rId6" Type="http://schemas.openxmlformats.org/officeDocument/2006/relationships/oleObject" Target="../embeddings/oleObject158.bin"/><Relationship Id="rId11" Type="http://schemas.openxmlformats.org/officeDocument/2006/relationships/image" Target="../media/image158.wmf"/><Relationship Id="rId5" Type="http://schemas.openxmlformats.org/officeDocument/2006/relationships/image" Target="../media/image155.wmf"/><Relationship Id="rId15" Type="http://schemas.openxmlformats.org/officeDocument/2006/relationships/image" Target="../media/image160.wmf"/><Relationship Id="rId10" Type="http://schemas.openxmlformats.org/officeDocument/2006/relationships/oleObject" Target="../embeddings/oleObject160.bin"/><Relationship Id="rId4" Type="http://schemas.openxmlformats.org/officeDocument/2006/relationships/oleObject" Target="../embeddings/oleObject157.bin"/><Relationship Id="rId9" Type="http://schemas.openxmlformats.org/officeDocument/2006/relationships/image" Target="../media/image157.wmf"/><Relationship Id="rId14" Type="http://schemas.openxmlformats.org/officeDocument/2006/relationships/oleObject" Target="../embeddings/oleObject162.bin"/></Relationships>
</file>

<file path=ppt/slides/_rels/slide28.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63.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61.wmf"/><Relationship Id="rId4" Type="http://schemas.openxmlformats.org/officeDocument/2006/relationships/image" Target="../media/image162.wmf"/><Relationship Id="rId9" Type="http://schemas.openxmlformats.org/officeDocument/2006/relationships/oleObject" Target="../embeddings/oleObject167.bin"/></Relationships>
</file>

<file path=ppt/slides/_rels/slide29.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74.bin"/><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67.wmf"/><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27.vml"/><Relationship Id="rId6" Type="http://schemas.openxmlformats.org/officeDocument/2006/relationships/image" Target="../media/image163.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66.wmf"/><Relationship Id="rId4" Type="http://schemas.openxmlformats.org/officeDocument/2006/relationships/image" Target="../media/image162.wmf"/><Relationship Id="rId9" Type="http://schemas.openxmlformats.org/officeDocument/2006/relationships/oleObject" Target="../embeddings/oleObject172.bin"/><Relationship Id="rId14" Type="http://schemas.openxmlformats.org/officeDocument/2006/relationships/image" Target="../media/image168.wmf"/></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4.bin"/><Relationship Id="rId1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7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1.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79.bin"/></Relationships>
</file>

<file path=ppt/slides/_rels/slide31.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79.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6.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84.bin"/></Relationships>
</file>

<file path=ppt/slides/_rels/slide32.xml.rels><?xml version="1.0" encoding="UTF-8" standalone="yes"?>
<Relationships xmlns="http://schemas.openxmlformats.org/package/2006/relationships"><Relationship Id="rId8" Type="http://schemas.openxmlformats.org/officeDocument/2006/relationships/image" Target="../media/image182.emf"/><Relationship Id="rId13" Type="http://schemas.openxmlformats.org/officeDocument/2006/relationships/image" Target="../media/image193.png"/><Relationship Id="rId18" Type="http://schemas.openxmlformats.org/officeDocument/2006/relationships/oleObject" Target="../embeddings/oleObject193.bin"/><Relationship Id="rId26" Type="http://schemas.openxmlformats.org/officeDocument/2006/relationships/oleObject" Target="../embeddings/oleObject197.bin"/><Relationship Id="rId3" Type="http://schemas.openxmlformats.org/officeDocument/2006/relationships/oleObject" Target="../embeddings/oleObject186.bin"/><Relationship Id="rId21" Type="http://schemas.openxmlformats.org/officeDocument/2006/relationships/image" Target="../media/image188.wmf"/><Relationship Id="rId7" Type="http://schemas.openxmlformats.org/officeDocument/2006/relationships/oleObject" Target="../embeddings/oleObject188.bin"/><Relationship Id="rId12" Type="http://schemas.openxmlformats.org/officeDocument/2006/relationships/image" Target="../media/image184.wmf"/><Relationship Id="rId17" Type="http://schemas.openxmlformats.org/officeDocument/2006/relationships/image" Target="../media/image186.wmf"/><Relationship Id="rId25" Type="http://schemas.openxmlformats.org/officeDocument/2006/relationships/image" Target="../media/image190.wmf"/><Relationship Id="rId2" Type="http://schemas.openxmlformats.org/officeDocument/2006/relationships/slideLayout" Target="../slideLayouts/slideLayout7.xml"/><Relationship Id="rId16" Type="http://schemas.openxmlformats.org/officeDocument/2006/relationships/oleObject" Target="../embeddings/oleObject192.bin"/><Relationship Id="rId20" Type="http://schemas.openxmlformats.org/officeDocument/2006/relationships/oleObject" Target="../embeddings/oleObject194.bin"/><Relationship Id="rId29" Type="http://schemas.openxmlformats.org/officeDocument/2006/relationships/image" Target="../media/image192.wmf"/><Relationship Id="rId1" Type="http://schemas.openxmlformats.org/officeDocument/2006/relationships/vmlDrawing" Target="../drawings/vmlDrawing30.vml"/><Relationship Id="rId6" Type="http://schemas.openxmlformats.org/officeDocument/2006/relationships/image" Target="../media/image181.emf"/><Relationship Id="rId11" Type="http://schemas.openxmlformats.org/officeDocument/2006/relationships/oleObject" Target="../embeddings/oleObject190.bin"/><Relationship Id="rId24" Type="http://schemas.openxmlformats.org/officeDocument/2006/relationships/oleObject" Target="../embeddings/oleObject196.bin"/><Relationship Id="rId5" Type="http://schemas.openxmlformats.org/officeDocument/2006/relationships/oleObject" Target="../embeddings/oleObject187.bin"/><Relationship Id="rId15" Type="http://schemas.openxmlformats.org/officeDocument/2006/relationships/image" Target="../media/image185.wmf"/><Relationship Id="rId23" Type="http://schemas.openxmlformats.org/officeDocument/2006/relationships/image" Target="../media/image189.wmf"/><Relationship Id="rId28" Type="http://schemas.openxmlformats.org/officeDocument/2006/relationships/oleObject" Target="../embeddings/oleObject198.bin"/><Relationship Id="rId10" Type="http://schemas.openxmlformats.org/officeDocument/2006/relationships/image" Target="../media/image183.wmf"/><Relationship Id="rId19" Type="http://schemas.openxmlformats.org/officeDocument/2006/relationships/image" Target="../media/image187.wmf"/><Relationship Id="rId4" Type="http://schemas.openxmlformats.org/officeDocument/2006/relationships/image" Target="../media/image180.wmf"/><Relationship Id="rId9" Type="http://schemas.openxmlformats.org/officeDocument/2006/relationships/oleObject" Target="../embeddings/oleObject189.bin"/><Relationship Id="rId14" Type="http://schemas.openxmlformats.org/officeDocument/2006/relationships/oleObject" Target="../embeddings/oleObject191.bin"/><Relationship Id="rId22" Type="http://schemas.openxmlformats.org/officeDocument/2006/relationships/oleObject" Target="../embeddings/oleObject195.bin"/><Relationship Id="rId27" Type="http://schemas.openxmlformats.org/officeDocument/2006/relationships/image" Target="../media/image191.wmf"/></Relationships>
</file>

<file path=ppt/slides/_rels/slide33.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186.wmf"/><Relationship Id="rId18" Type="http://schemas.openxmlformats.org/officeDocument/2006/relationships/oleObject" Target="../embeddings/oleObject206.bin"/><Relationship Id="rId26" Type="http://schemas.openxmlformats.org/officeDocument/2006/relationships/oleObject" Target="../embeddings/oleObject210.bin"/><Relationship Id="rId3" Type="http://schemas.openxmlformats.org/officeDocument/2006/relationships/oleObject" Target="../embeddings/oleObject199.bin"/><Relationship Id="rId21" Type="http://schemas.openxmlformats.org/officeDocument/2006/relationships/image" Target="../media/image192.wmf"/><Relationship Id="rId7" Type="http://schemas.openxmlformats.org/officeDocument/2006/relationships/oleObject" Target="../embeddings/oleObject201.bin"/><Relationship Id="rId12" Type="http://schemas.openxmlformats.org/officeDocument/2006/relationships/oleObject" Target="../embeddings/oleObject203.bin"/><Relationship Id="rId17" Type="http://schemas.openxmlformats.org/officeDocument/2006/relationships/image" Target="../media/image197.wmf"/><Relationship Id="rId25" Type="http://schemas.openxmlformats.org/officeDocument/2006/relationships/image" Target="../media/image200.wmf"/><Relationship Id="rId2" Type="http://schemas.openxmlformats.org/officeDocument/2006/relationships/slideLayout" Target="../slideLayouts/slideLayout7.xml"/><Relationship Id="rId16" Type="http://schemas.openxmlformats.org/officeDocument/2006/relationships/oleObject" Target="../embeddings/oleObject205.bin"/><Relationship Id="rId20" Type="http://schemas.openxmlformats.org/officeDocument/2006/relationships/oleObject" Target="../embeddings/oleObject207.bin"/><Relationship Id="rId29" Type="http://schemas.openxmlformats.org/officeDocument/2006/relationships/image" Target="../media/image202.wmf"/><Relationship Id="rId1" Type="http://schemas.openxmlformats.org/officeDocument/2006/relationships/vmlDrawing" Target="../drawings/vmlDrawing31.vml"/><Relationship Id="rId6" Type="http://schemas.openxmlformats.org/officeDocument/2006/relationships/image" Target="../media/image195.wmf"/><Relationship Id="rId11" Type="http://schemas.openxmlformats.org/officeDocument/2006/relationships/image" Target="../media/image185.wmf"/><Relationship Id="rId24" Type="http://schemas.openxmlformats.org/officeDocument/2006/relationships/oleObject" Target="../embeddings/oleObject209.bin"/><Relationship Id="rId5" Type="http://schemas.openxmlformats.org/officeDocument/2006/relationships/oleObject" Target="../embeddings/oleObject200.bin"/><Relationship Id="rId15" Type="http://schemas.openxmlformats.org/officeDocument/2006/relationships/image" Target="../media/image187.wmf"/><Relationship Id="rId23" Type="http://schemas.openxmlformats.org/officeDocument/2006/relationships/image" Target="../media/image199.wmf"/><Relationship Id="rId28" Type="http://schemas.openxmlformats.org/officeDocument/2006/relationships/oleObject" Target="../embeddings/oleObject211.bin"/><Relationship Id="rId10" Type="http://schemas.openxmlformats.org/officeDocument/2006/relationships/oleObject" Target="../embeddings/oleObject202.bin"/><Relationship Id="rId19" Type="http://schemas.openxmlformats.org/officeDocument/2006/relationships/image" Target="../media/image198.wmf"/><Relationship Id="rId31" Type="http://schemas.openxmlformats.org/officeDocument/2006/relationships/image" Target="../media/image203.wmf"/><Relationship Id="rId4" Type="http://schemas.openxmlformats.org/officeDocument/2006/relationships/image" Target="../media/image194.wmf"/><Relationship Id="rId9" Type="http://schemas.openxmlformats.org/officeDocument/2006/relationships/image" Target="../media/image193.png"/><Relationship Id="rId14" Type="http://schemas.openxmlformats.org/officeDocument/2006/relationships/oleObject" Target="../embeddings/oleObject204.bin"/><Relationship Id="rId22" Type="http://schemas.openxmlformats.org/officeDocument/2006/relationships/oleObject" Target="../embeddings/oleObject208.bin"/><Relationship Id="rId27" Type="http://schemas.openxmlformats.org/officeDocument/2006/relationships/image" Target="../media/image201.wmf"/><Relationship Id="rId30" Type="http://schemas.openxmlformats.org/officeDocument/2006/relationships/oleObject" Target="../embeddings/oleObject21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208.wmf"/><Relationship Id="rId18" Type="http://schemas.openxmlformats.org/officeDocument/2006/relationships/image" Target="../media/image210.wmf"/><Relationship Id="rId26" Type="http://schemas.openxmlformats.org/officeDocument/2006/relationships/image" Target="../media/image214.emf"/><Relationship Id="rId3" Type="http://schemas.openxmlformats.org/officeDocument/2006/relationships/oleObject" Target="../embeddings/oleObject213.bin"/><Relationship Id="rId21" Type="http://schemas.openxmlformats.org/officeDocument/2006/relationships/oleObject" Target="../embeddings/oleObject222.bin"/><Relationship Id="rId7" Type="http://schemas.openxmlformats.org/officeDocument/2006/relationships/image" Target="../media/image205.wmf"/><Relationship Id="rId12" Type="http://schemas.openxmlformats.org/officeDocument/2006/relationships/oleObject" Target="../embeddings/oleObject217.bin"/><Relationship Id="rId17" Type="http://schemas.openxmlformats.org/officeDocument/2006/relationships/oleObject" Target="../embeddings/oleObject220.bin"/><Relationship Id="rId25"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209.wmf"/><Relationship Id="rId20" Type="http://schemas.openxmlformats.org/officeDocument/2006/relationships/image" Target="../media/image211.wmf"/><Relationship Id="rId29" Type="http://schemas.openxmlformats.org/officeDocument/2006/relationships/oleObject" Target="../embeddings/oleObject226.bin"/><Relationship Id="rId1" Type="http://schemas.openxmlformats.org/officeDocument/2006/relationships/vmlDrawing" Target="../drawings/vmlDrawing32.vml"/><Relationship Id="rId6" Type="http://schemas.openxmlformats.org/officeDocument/2006/relationships/oleObject" Target="../embeddings/oleObject214.bin"/><Relationship Id="rId11" Type="http://schemas.openxmlformats.org/officeDocument/2006/relationships/image" Target="../media/image207.wmf"/><Relationship Id="rId24" Type="http://schemas.openxmlformats.org/officeDocument/2006/relationships/image" Target="../media/image213.wmf"/><Relationship Id="rId5" Type="http://schemas.openxmlformats.org/officeDocument/2006/relationships/image" Target="../media/image217.png"/><Relationship Id="rId15" Type="http://schemas.openxmlformats.org/officeDocument/2006/relationships/oleObject" Target="../embeddings/oleObject219.bin"/><Relationship Id="rId23" Type="http://schemas.openxmlformats.org/officeDocument/2006/relationships/oleObject" Target="../embeddings/oleObject223.bin"/><Relationship Id="rId28" Type="http://schemas.openxmlformats.org/officeDocument/2006/relationships/image" Target="../media/image215.wmf"/><Relationship Id="rId10" Type="http://schemas.openxmlformats.org/officeDocument/2006/relationships/oleObject" Target="../embeddings/oleObject216.bin"/><Relationship Id="rId19" Type="http://schemas.openxmlformats.org/officeDocument/2006/relationships/oleObject" Target="../embeddings/oleObject221.bin"/><Relationship Id="rId4" Type="http://schemas.openxmlformats.org/officeDocument/2006/relationships/image" Target="../media/image204.wmf"/><Relationship Id="rId9" Type="http://schemas.openxmlformats.org/officeDocument/2006/relationships/image" Target="../media/image206.wmf"/><Relationship Id="rId14" Type="http://schemas.openxmlformats.org/officeDocument/2006/relationships/oleObject" Target="../embeddings/oleObject218.bin"/><Relationship Id="rId22" Type="http://schemas.openxmlformats.org/officeDocument/2006/relationships/image" Target="../media/image212.wmf"/><Relationship Id="rId27" Type="http://schemas.openxmlformats.org/officeDocument/2006/relationships/oleObject" Target="../embeddings/oleObject225.bin"/><Relationship Id="rId30" Type="http://schemas.openxmlformats.org/officeDocument/2006/relationships/image" Target="../media/image21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29.bin"/><Relationship Id="rId13" Type="http://schemas.openxmlformats.org/officeDocument/2006/relationships/image" Target="../media/image222.wmf"/><Relationship Id="rId18" Type="http://schemas.openxmlformats.org/officeDocument/2006/relationships/oleObject" Target="../embeddings/oleObject234.bin"/><Relationship Id="rId26" Type="http://schemas.openxmlformats.org/officeDocument/2006/relationships/oleObject" Target="../embeddings/oleObject238.bin"/><Relationship Id="rId3" Type="http://schemas.openxmlformats.org/officeDocument/2006/relationships/oleObject" Target="../embeddings/oleObject227.bin"/><Relationship Id="rId21" Type="http://schemas.openxmlformats.org/officeDocument/2006/relationships/image" Target="../media/image226.wmf"/><Relationship Id="rId7" Type="http://schemas.openxmlformats.org/officeDocument/2006/relationships/image" Target="../media/image217.png"/><Relationship Id="rId12" Type="http://schemas.openxmlformats.org/officeDocument/2006/relationships/oleObject" Target="../embeddings/oleObject231.bin"/><Relationship Id="rId17" Type="http://schemas.openxmlformats.org/officeDocument/2006/relationships/image" Target="../media/image224.wmf"/><Relationship Id="rId25" Type="http://schemas.openxmlformats.org/officeDocument/2006/relationships/image" Target="../media/image228.wmf"/><Relationship Id="rId2" Type="http://schemas.openxmlformats.org/officeDocument/2006/relationships/slideLayout" Target="../slideLayouts/slideLayout7.xml"/><Relationship Id="rId16" Type="http://schemas.openxmlformats.org/officeDocument/2006/relationships/oleObject" Target="../embeddings/oleObject233.bin"/><Relationship Id="rId20" Type="http://schemas.openxmlformats.org/officeDocument/2006/relationships/oleObject" Target="../embeddings/oleObject235.bin"/><Relationship Id="rId1" Type="http://schemas.openxmlformats.org/officeDocument/2006/relationships/vmlDrawing" Target="../drawings/vmlDrawing33.vml"/><Relationship Id="rId6" Type="http://schemas.openxmlformats.org/officeDocument/2006/relationships/image" Target="../media/image219.emf"/><Relationship Id="rId11" Type="http://schemas.openxmlformats.org/officeDocument/2006/relationships/image" Target="../media/image221.wmf"/><Relationship Id="rId24" Type="http://schemas.openxmlformats.org/officeDocument/2006/relationships/oleObject" Target="../embeddings/oleObject237.bin"/><Relationship Id="rId5" Type="http://schemas.openxmlformats.org/officeDocument/2006/relationships/oleObject" Target="../embeddings/oleObject228.bin"/><Relationship Id="rId15" Type="http://schemas.openxmlformats.org/officeDocument/2006/relationships/image" Target="../media/image223.wmf"/><Relationship Id="rId23" Type="http://schemas.openxmlformats.org/officeDocument/2006/relationships/image" Target="../media/image227.wmf"/><Relationship Id="rId10" Type="http://schemas.openxmlformats.org/officeDocument/2006/relationships/oleObject" Target="../embeddings/oleObject230.bin"/><Relationship Id="rId19" Type="http://schemas.openxmlformats.org/officeDocument/2006/relationships/image" Target="../media/image225.wmf"/><Relationship Id="rId4" Type="http://schemas.openxmlformats.org/officeDocument/2006/relationships/image" Target="../media/image218.wmf"/><Relationship Id="rId9" Type="http://schemas.openxmlformats.org/officeDocument/2006/relationships/image" Target="../media/image220.wmf"/><Relationship Id="rId14" Type="http://schemas.openxmlformats.org/officeDocument/2006/relationships/oleObject" Target="../embeddings/oleObject232.bin"/><Relationship Id="rId22" Type="http://schemas.openxmlformats.org/officeDocument/2006/relationships/oleObject" Target="../embeddings/oleObject236.bin"/><Relationship Id="rId27" Type="http://schemas.openxmlformats.org/officeDocument/2006/relationships/image" Target="../media/image22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41.bin"/><Relationship Id="rId13" Type="http://schemas.openxmlformats.org/officeDocument/2006/relationships/image" Target="../media/image234.wmf"/><Relationship Id="rId18" Type="http://schemas.openxmlformats.org/officeDocument/2006/relationships/oleObject" Target="../embeddings/oleObject246.bin"/><Relationship Id="rId26" Type="http://schemas.openxmlformats.org/officeDocument/2006/relationships/oleObject" Target="../embeddings/oleObject250.bin"/><Relationship Id="rId3" Type="http://schemas.openxmlformats.org/officeDocument/2006/relationships/image" Target="../media/image244.jpeg"/><Relationship Id="rId21" Type="http://schemas.openxmlformats.org/officeDocument/2006/relationships/image" Target="../media/image238.wmf"/><Relationship Id="rId7" Type="http://schemas.openxmlformats.org/officeDocument/2006/relationships/image" Target="../media/image231.wmf"/><Relationship Id="rId12" Type="http://schemas.openxmlformats.org/officeDocument/2006/relationships/oleObject" Target="../embeddings/oleObject243.bin"/><Relationship Id="rId17" Type="http://schemas.openxmlformats.org/officeDocument/2006/relationships/image" Target="../media/image236.wmf"/><Relationship Id="rId25" Type="http://schemas.openxmlformats.org/officeDocument/2006/relationships/image" Target="../media/image240.wmf"/><Relationship Id="rId2" Type="http://schemas.openxmlformats.org/officeDocument/2006/relationships/slideLayout" Target="../slideLayouts/slideLayout7.xml"/><Relationship Id="rId16" Type="http://schemas.openxmlformats.org/officeDocument/2006/relationships/oleObject" Target="../embeddings/oleObject245.bin"/><Relationship Id="rId20" Type="http://schemas.openxmlformats.org/officeDocument/2006/relationships/oleObject" Target="../embeddings/oleObject247.bin"/><Relationship Id="rId29" Type="http://schemas.openxmlformats.org/officeDocument/2006/relationships/image" Target="../media/image242.wmf"/><Relationship Id="rId1" Type="http://schemas.openxmlformats.org/officeDocument/2006/relationships/vmlDrawing" Target="../drawings/vmlDrawing34.vml"/><Relationship Id="rId6" Type="http://schemas.openxmlformats.org/officeDocument/2006/relationships/oleObject" Target="../embeddings/oleObject240.bin"/><Relationship Id="rId11" Type="http://schemas.openxmlformats.org/officeDocument/2006/relationships/image" Target="../media/image233.wmf"/><Relationship Id="rId24" Type="http://schemas.openxmlformats.org/officeDocument/2006/relationships/oleObject" Target="../embeddings/oleObject249.bin"/><Relationship Id="rId5" Type="http://schemas.openxmlformats.org/officeDocument/2006/relationships/image" Target="../media/image230.wmf"/><Relationship Id="rId15" Type="http://schemas.openxmlformats.org/officeDocument/2006/relationships/image" Target="../media/image235.wmf"/><Relationship Id="rId23" Type="http://schemas.openxmlformats.org/officeDocument/2006/relationships/image" Target="../media/image239.wmf"/><Relationship Id="rId28" Type="http://schemas.openxmlformats.org/officeDocument/2006/relationships/oleObject" Target="../embeddings/oleObject251.bin"/><Relationship Id="rId10" Type="http://schemas.openxmlformats.org/officeDocument/2006/relationships/oleObject" Target="../embeddings/oleObject242.bin"/><Relationship Id="rId19" Type="http://schemas.openxmlformats.org/officeDocument/2006/relationships/image" Target="../media/image237.wmf"/><Relationship Id="rId31" Type="http://schemas.openxmlformats.org/officeDocument/2006/relationships/image" Target="../media/image243.wmf"/><Relationship Id="rId4" Type="http://schemas.openxmlformats.org/officeDocument/2006/relationships/oleObject" Target="../embeddings/oleObject239.bin"/><Relationship Id="rId9" Type="http://schemas.openxmlformats.org/officeDocument/2006/relationships/image" Target="../media/image232.wmf"/><Relationship Id="rId14" Type="http://schemas.openxmlformats.org/officeDocument/2006/relationships/oleObject" Target="../embeddings/oleObject244.bin"/><Relationship Id="rId22" Type="http://schemas.openxmlformats.org/officeDocument/2006/relationships/oleObject" Target="../embeddings/oleObject248.bin"/><Relationship Id="rId27" Type="http://schemas.openxmlformats.org/officeDocument/2006/relationships/image" Target="../media/image241.wmf"/><Relationship Id="rId30" Type="http://schemas.openxmlformats.org/officeDocument/2006/relationships/oleObject" Target="../embeddings/oleObject252.bin"/></Relationships>
</file>

<file path=ppt/slides/_rels/slide37.xml.rels><?xml version="1.0" encoding="UTF-8" standalone="yes"?>
<Relationships xmlns="http://schemas.openxmlformats.org/package/2006/relationships"><Relationship Id="rId8" Type="http://schemas.openxmlformats.org/officeDocument/2006/relationships/image" Target="../media/image247.emf"/><Relationship Id="rId13" Type="http://schemas.openxmlformats.org/officeDocument/2006/relationships/oleObject" Target="../embeddings/oleObject258.bin"/><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49.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46.e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48.wmf"/><Relationship Id="rId4" Type="http://schemas.openxmlformats.org/officeDocument/2006/relationships/image" Target="../media/image245.emf"/><Relationship Id="rId9" Type="http://schemas.openxmlformats.org/officeDocument/2006/relationships/oleObject" Target="../embeddings/oleObject256.bin"/><Relationship Id="rId14" Type="http://schemas.openxmlformats.org/officeDocument/2006/relationships/image" Target="../media/image250.wmf"/></Relationships>
</file>

<file path=ppt/slides/_rels/slide38.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64.bin"/><Relationship Id="rId18" Type="http://schemas.openxmlformats.org/officeDocument/2006/relationships/image" Target="../media/image258.emf"/><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55.emf"/><Relationship Id="rId17" Type="http://schemas.openxmlformats.org/officeDocument/2006/relationships/oleObject" Target="../embeddings/oleObject266.bin"/><Relationship Id="rId2" Type="http://schemas.openxmlformats.org/officeDocument/2006/relationships/slideLayout" Target="../slideLayouts/slideLayout7.xml"/><Relationship Id="rId16" Type="http://schemas.openxmlformats.org/officeDocument/2006/relationships/image" Target="../media/image257.emf"/><Relationship Id="rId1" Type="http://schemas.openxmlformats.org/officeDocument/2006/relationships/vmlDrawing" Target="../drawings/vmlDrawing36.vml"/><Relationship Id="rId6" Type="http://schemas.openxmlformats.org/officeDocument/2006/relationships/image" Target="../media/image252.e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54.emf"/><Relationship Id="rId4" Type="http://schemas.openxmlformats.org/officeDocument/2006/relationships/image" Target="../media/image251.emf"/><Relationship Id="rId9" Type="http://schemas.openxmlformats.org/officeDocument/2006/relationships/oleObject" Target="../embeddings/oleObject262.bin"/><Relationship Id="rId14" Type="http://schemas.openxmlformats.org/officeDocument/2006/relationships/image" Target="../media/image256.emf"/></Relationships>
</file>

<file path=ppt/slides/_rels/slide39.xml.rels><?xml version="1.0" encoding="UTF-8" standalone="yes"?>
<Relationships xmlns="http://schemas.openxmlformats.org/package/2006/relationships"><Relationship Id="rId8" Type="http://schemas.openxmlformats.org/officeDocument/2006/relationships/image" Target="../media/image261.emf"/><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263.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60.emf"/><Relationship Id="rId11" Type="http://schemas.openxmlformats.org/officeDocument/2006/relationships/oleObject" Target="../embeddings/oleObject271.bin"/><Relationship Id="rId5" Type="http://schemas.openxmlformats.org/officeDocument/2006/relationships/oleObject" Target="../embeddings/oleObject268.bin"/><Relationship Id="rId10" Type="http://schemas.openxmlformats.org/officeDocument/2006/relationships/image" Target="../media/image262.emf"/><Relationship Id="rId4" Type="http://schemas.openxmlformats.org/officeDocument/2006/relationships/image" Target="../media/image259.emf"/><Relationship Id="rId9" Type="http://schemas.openxmlformats.org/officeDocument/2006/relationships/oleObject" Target="../embeddings/oleObject270.bin"/></Relationships>
</file>

<file path=ppt/slides/_rels/slide4.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8.bin"/><Relationship Id="rId1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2.wmf"/><Relationship Id="rId17"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7.bin"/><Relationship Id="rId5" Type="http://schemas.openxmlformats.org/officeDocument/2006/relationships/oleObject" Target="../embeddings/oleObject22.bin"/><Relationship Id="rId15" Type="http://schemas.openxmlformats.org/officeDocument/2006/relationships/oleObject" Target="../embeddings/oleObject29.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4.bin"/><Relationship Id="rId14" Type="http://schemas.openxmlformats.org/officeDocument/2006/relationships/image" Target="../media/image23.wmf"/></Relationships>
</file>

<file path=ppt/slides/_rels/slide40.x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oleObject" Target="../embeddings/oleObject277.bin"/><Relationship Id="rId3" Type="http://schemas.openxmlformats.org/officeDocument/2006/relationships/oleObject" Target="../embeddings/oleObject272.bin"/><Relationship Id="rId7" Type="http://schemas.openxmlformats.org/officeDocument/2006/relationships/oleObject" Target="../embeddings/oleObject274.bin"/><Relationship Id="rId12" Type="http://schemas.openxmlformats.org/officeDocument/2006/relationships/image" Target="../media/image268.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65.wmf"/><Relationship Id="rId11" Type="http://schemas.openxmlformats.org/officeDocument/2006/relationships/oleObject" Target="../embeddings/oleObject276.bin"/><Relationship Id="rId5" Type="http://schemas.openxmlformats.org/officeDocument/2006/relationships/oleObject" Target="../embeddings/oleObject273.bin"/><Relationship Id="rId10" Type="http://schemas.openxmlformats.org/officeDocument/2006/relationships/image" Target="../media/image267.wmf"/><Relationship Id="rId4" Type="http://schemas.openxmlformats.org/officeDocument/2006/relationships/image" Target="../media/image264.wmf"/><Relationship Id="rId9" Type="http://schemas.openxmlformats.org/officeDocument/2006/relationships/oleObject" Target="../embeddings/oleObject275.bin"/><Relationship Id="rId14" Type="http://schemas.openxmlformats.org/officeDocument/2006/relationships/image" Target="../media/image269.wmf"/></Relationships>
</file>

<file path=ppt/slides/_rels/slide41.xml.rels><?xml version="1.0" encoding="UTF-8" standalone="yes"?>
<Relationships xmlns="http://schemas.openxmlformats.org/package/2006/relationships"><Relationship Id="rId8" Type="http://schemas.openxmlformats.org/officeDocument/2006/relationships/image" Target="../media/image272.wmf"/><Relationship Id="rId13" Type="http://schemas.openxmlformats.org/officeDocument/2006/relationships/oleObject" Target="../embeddings/oleObject283.bin"/><Relationship Id="rId18" Type="http://schemas.openxmlformats.org/officeDocument/2006/relationships/image" Target="../media/image277.wmf"/><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74.wmf"/><Relationship Id="rId17" Type="http://schemas.openxmlformats.org/officeDocument/2006/relationships/oleObject" Target="../embeddings/oleObject285.bin"/><Relationship Id="rId2" Type="http://schemas.openxmlformats.org/officeDocument/2006/relationships/slideLayout" Target="../slideLayouts/slideLayout7.xml"/><Relationship Id="rId16" Type="http://schemas.openxmlformats.org/officeDocument/2006/relationships/image" Target="../media/image276.wmf"/><Relationship Id="rId20" Type="http://schemas.openxmlformats.org/officeDocument/2006/relationships/image" Target="../media/image278.wmf"/><Relationship Id="rId1" Type="http://schemas.openxmlformats.org/officeDocument/2006/relationships/vmlDrawing" Target="../drawings/vmlDrawing39.vml"/><Relationship Id="rId6" Type="http://schemas.openxmlformats.org/officeDocument/2006/relationships/image" Target="../media/image271.w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10" Type="http://schemas.openxmlformats.org/officeDocument/2006/relationships/image" Target="../media/image273.wmf"/><Relationship Id="rId19" Type="http://schemas.openxmlformats.org/officeDocument/2006/relationships/oleObject" Target="../embeddings/oleObject286.bin"/><Relationship Id="rId4" Type="http://schemas.openxmlformats.org/officeDocument/2006/relationships/image" Target="../media/image270.wmf"/><Relationship Id="rId9" Type="http://schemas.openxmlformats.org/officeDocument/2006/relationships/oleObject" Target="../embeddings/oleObject281.bin"/><Relationship Id="rId14" Type="http://schemas.openxmlformats.org/officeDocument/2006/relationships/image" Target="../media/image275.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8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80.wmf"/><Relationship Id="rId5" Type="http://schemas.openxmlformats.org/officeDocument/2006/relationships/oleObject" Target="../embeddings/oleObject288.bin"/><Relationship Id="rId4" Type="http://schemas.openxmlformats.org/officeDocument/2006/relationships/image" Target="../media/image279.wmf"/></Relationships>
</file>

<file path=ppt/slides/_rels/slide43.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294.bin"/><Relationship Id="rId18" Type="http://schemas.openxmlformats.org/officeDocument/2006/relationships/image" Target="../media/image287.wmf"/><Relationship Id="rId26" Type="http://schemas.openxmlformats.org/officeDocument/2006/relationships/image" Target="../media/image291.wmf"/><Relationship Id="rId3" Type="http://schemas.openxmlformats.org/officeDocument/2006/relationships/oleObject" Target="../embeddings/oleObject289.bin"/><Relationship Id="rId21" Type="http://schemas.openxmlformats.org/officeDocument/2006/relationships/oleObject" Target="../embeddings/oleObject298.bin"/><Relationship Id="rId7" Type="http://schemas.openxmlformats.org/officeDocument/2006/relationships/oleObject" Target="../embeddings/oleObject291.bin"/><Relationship Id="rId12" Type="http://schemas.openxmlformats.org/officeDocument/2006/relationships/image" Target="../media/image284.wmf"/><Relationship Id="rId17" Type="http://schemas.openxmlformats.org/officeDocument/2006/relationships/oleObject" Target="../embeddings/oleObject296.bin"/><Relationship Id="rId25" Type="http://schemas.openxmlformats.org/officeDocument/2006/relationships/oleObject" Target="../embeddings/oleObject300.bin"/><Relationship Id="rId2" Type="http://schemas.openxmlformats.org/officeDocument/2006/relationships/slideLayout" Target="../slideLayouts/slideLayout7.xml"/><Relationship Id="rId16" Type="http://schemas.openxmlformats.org/officeDocument/2006/relationships/image" Target="../media/image286.wmf"/><Relationship Id="rId20" Type="http://schemas.openxmlformats.org/officeDocument/2006/relationships/image" Target="../media/image288.wmf"/><Relationship Id="rId29" Type="http://schemas.openxmlformats.org/officeDocument/2006/relationships/oleObject" Target="../embeddings/oleObject302.bin"/><Relationship Id="rId1" Type="http://schemas.openxmlformats.org/officeDocument/2006/relationships/vmlDrawing" Target="../drawings/vmlDrawing41.vml"/><Relationship Id="rId6" Type="http://schemas.openxmlformats.org/officeDocument/2006/relationships/image" Target="../media/image265.wmf"/><Relationship Id="rId11" Type="http://schemas.openxmlformats.org/officeDocument/2006/relationships/oleObject" Target="../embeddings/oleObject293.bin"/><Relationship Id="rId24" Type="http://schemas.openxmlformats.org/officeDocument/2006/relationships/image" Target="../media/image290.wmf"/><Relationship Id="rId5" Type="http://schemas.openxmlformats.org/officeDocument/2006/relationships/oleObject" Target="../embeddings/oleObject290.bin"/><Relationship Id="rId15" Type="http://schemas.openxmlformats.org/officeDocument/2006/relationships/oleObject" Target="../embeddings/oleObject295.bin"/><Relationship Id="rId23" Type="http://schemas.openxmlformats.org/officeDocument/2006/relationships/oleObject" Target="../embeddings/oleObject299.bin"/><Relationship Id="rId28" Type="http://schemas.openxmlformats.org/officeDocument/2006/relationships/image" Target="../media/image292.wmf"/><Relationship Id="rId10" Type="http://schemas.openxmlformats.org/officeDocument/2006/relationships/image" Target="../media/image283.wmf"/><Relationship Id="rId19" Type="http://schemas.openxmlformats.org/officeDocument/2006/relationships/oleObject" Target="../embeddings/oleObject297.bin"/><Relationship Id="rId4" Type="http://schemas.openxmlformats.org/officeDocument/2006/relationships/image" Target="../media/image281.wmf"/><Relationship Id="rId9" Type="http://schemas.openxmlformats.org/officeDocument/2006/relationships/oleObject" Target="../embeddings/oleObject292.bin"/><Relationship Id="rId14" Type="http://schemas.openxmlformats.org/officeDocument/2006/relationships/image" Target="../media/image285.wmf"/><Relationship Id="rId22" Type="http://schemas.openxmlformats.org/officeDocument/2006/relationships/image" Target="../media/image289.wmf"/><Relationship Id="rId27" Type="http://schemas.openxmlformats.org/officeDocument/2006/relationships/oleObject" Target="../embeddings/oleObject301.bin"/><Relationship Id="rId30" Type="http://schemas.openxmlformats.org/officeDocument/2006/relationships/image" Target="../media/image293.wmf"/></Relationships>
</file>

<file path=ppt/slides/_rels/slide44.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05.bin"/><Relationship Id="rId3" Type="http://schemas.openxmlformats.org/officeDocument/2006/relationships/oleObject" Target="../embeddings/oleObject289.bin"/><Relationship Id="rId7" Type="http://schemas.openxmlformats.org/officeDocument/2006/relationships/oleObject" Target="../embeddings/oleObject291.bin"/><Relationship Id="rId12" Type="http://schemas.openxmlformats.org/officeDocument/2006/relationships/image" Target="../media/image295.wmf"/><Relationship Id="rId2" Type="http://schemas.openxmlformats.org/officeDocument/2006/relationships/slideLayout" Target="../slideLayouts/slideLayout7.xml"/><Relationship Id="rId16" Type="http://schemas.openxmlformats.org/officeDocument/2006/relationships/image" Target="../media/image297.wmf"/><Relationship Id="rId1" Type="http://schemas.openxmlformats.org/officeDocument/2006/relationships/vmlDrawing" Target="../drawings/vmlDrawing42.vml"/><Relationship Id="rId6" Type="http://schemas.openxmlformats.org/officeDocument/2006/relationships/image" Target="../media/image265.wmf"/><Relationship Id="rId11" Type="http://schemas.openxmlformats.org/officeDocument/2006/relationships/oleObject" Target="../embeddings/oleObject304.bin"/><Relationship Id="rId5" Type="http://schemas.openxmlformats.org/officeDocument/2006/relationships/oleObject" Target="../embeddings/oleObject290.bin"/><Relationship Id="rId15" Type="http://schemas.openxmlformats.org/officeDocument/2006/relationships/oleObject" Target="../embeddings/oleObject306.bin"/><Relationship Id="rId10" Type="http://schemas.openxmlformats.org/officeDocument/2006/relationships/image" Target="../media/image294.wmf"/><Relationship Id="rId4" Type="http://schemas.openxmlformats.org/officeDocument/2006/relationships/image" Target="../media/image281.wmf"/><Relationship Id="rId9" Type="http://schemas.openxmlformats.org/officeDocument/2006/relationships/oleObject" Target="../embeddings/oleObject303.bin"/><Relationship Id="rId14" Type="http://schemas.openxmlformats.org/officeDocument/2006/relationships/image" Target="../media/image296.wmf"/></Relationships>
</file>

<file path=ppt/slides/_rels/slide45.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12.bin"/><Relationship Id="rId18" Type="http://schemas.openxmlformats.org/officeDocument/2006/relationships/image" Target="../media/image282.wmf"/><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302.wmf"/><Relationship Id="rId17" Type="http://schemas.openxmlformats.org/officeDocument/2006/relationships/oleObject" Target="../embeddings/oleObject314.bin"/><Relationship Id="rId2" Type="http://schemas.openxmlformats.org/officeDocument/2006/relationships/slideLayout" Target="../slideLayouts/slideLayout7.xml"/><Relationship Id="rId16" Type="http://schemas.openxmlformats.org/officeDocument/2006/relationships/image" Target="../media/image304.wmf"/><Relationship Id="rId20" Type="http://schemas.openxmlformats.org/officeDocument/2006/relationships/image" Target="../media/image305.wmf"/><Relationship Id="rId1" Type="http://schemas.openxmlformats.org/officeDocument/2006/relationships/vmlDrawing" Target="../drawings/vmlDrawing43.vml"/><Relationship Id="rId6" Type="http://schemas.openxmlformats.org/officeDocument/2006/relationships/image" Target="../media/image299.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301.wmf"/><Relationship Id="rId19" Type="http://schemas.openxmlformats.org/officeDocument/2006/relationships/oleObject" Target="../embeddings/oleObject315.bin"/><Relationship Id="rId4" Type="http://schemas.openxmlformats.org/officeDocument/2006/relationships/image" Target="../media/image298.wmf"/><Relationship Id="rId9" Type="http://schemas.openxmlformats.org/officeDocument/2006/relationships/oleObject" Target="../embeddings/oleObject310.bin"/><Relationship Id="rId14" Type="http://schemas.openxmlformats.org/officeDocument/2006/relationships/image" Target="../media/image30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9.wmf"/><Relationship Id="rId3" Type="http://schemas.openxmlformats.org/officeDocument/2006/relationships/audio" Target="../media/audio1.wav"/><Relationship Id="rId7" Type="http://schemas.openxmlformats.org/officeDocument/2006/relationships/image" Target="../media/image26.wmf"/><Relationship Id="rId12"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image" Target="../media/image28.wmf"/><Relationship Id="rId5" Type="http://schemas.openxmlformats.org/officeDocument/2006/relationships/image" Target="../media/image32.png"/><Relationship Id="rId15" Type="http://schemas.openxmlformats.org/officeDocument/2006/relationships/image" Target="../media/image30.wmf"/><Relationship Id="rId10" Type="http://schemas.openxmlformats.org/officeDocument/2006/relationships/oleObject" Target="../embeddings/oleObject33.bin"/><Relationship Id="rId4" Type="http://schemas.openxmlformats.org/officeDocument/2006/relationships/image" Target="../media/image31.wmf"/><Relationship Id="rId9" Type="http://schemas.openxmlformats.org/officeDocument/2006/relationships/image" Target="../media/image27.wmf"/><Relationship Id="rId14"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6.wmf"/><Relationship Id="rId18" Type="http://schemas.openxmlformats.org/officeDocument/2006/relationships/oleObject" Target="../embeddings/oleObject43.bin"/><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40.bin"/><Relationship Id="rId17"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vmlDrawing" Target="../drawings/vmlDrawing6.vml"/><Relationship Id="rId6" Type="http://schemas.openxmlformats.org/officeDocument/2006/relationships/oleObject" Target="../embeddings/oleObject37.bin"/><Relationship Id="rId11" Type="http://schemas.openxmlformats.org/officeDocument/2006/relationships/image" Target="../media/image35.wmf"/><Relationship Id="rId5" Type="http://schemas.openxmlformats.org/officeDocument/2006/relationships/image" Target="../media/image26.wmf"/><Relationship Id="rId15" Type="http://schemas.openxmlformats.org/officeDocument/2006/relationships/image" Target="../media/image37.wmf"/><Relationship Id="rId10" Type="http://schemas.openxmlformats.org/officeDocument/2006/relationships/oleObject" Target="../embeddings/oleObject39.bin"/><Relationship Id="rId19" Type="http://schemas.openxmlformats.org/officeDocument/2006/relationships/image" Target="../media/image38.wmf"/><Relationship Id="rId4" Type="http://schemas.openxmlformats.org/officeDocument/2006/relationships/oleObject" Target="../embeddings/oleObject36.bin"/><Relationship Id="rId9" Type="http://schemas.openxmlformats.org/officeDocument/2006/relationships/image" Target="../media/image34.wmf"/><Relationship Id="rId14"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18" Type="http://schemas.openxmlformats.org/officeDocument/2006/relationships/oleObject" Target="../embeddings/oleObject52.bin"/><Relationship Id="rId3" Type="http://schemas.openxmlformats.org/officeDocument/2006/relationships/oleObject" Target="../embeddings/oleObject45.bin"/><Relationship Id="rId21" Type="http://schemas.openxmlformats.org/officeDocument/2006/relationships/image" Target="../media/image47.wmf"/><Relationship Id="rId7" Type="http://schemas.openxmlformats.org/officeDocument/2006/relationships/oleObject" Target="../embeddings/oleObject47.bin"/><Relationship Id="rId12" Type="http://schemas.openxmlformats.org/officeDocument/2006/relationships/oleObject" Target="../embeddings/oleObject49.bin"/><Relationship Id="rId17" Type="http://schemas.openxmlformats.org/officeDocument/2006/relationships/image" Target="../media/image45.wmf"/><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7.vml"/><Relationship Id="rId6" Type="http://schemas.openxmlformats.org/officeDocument/2006/relationships/image" Target="../media/image40.wmf"/><Relationship Id="rId11" Type="http://schemas.openxmlformats.org/officeDocument/2006/relationships/image" Target="../media/image42.wmf"/><Relationship Id="rId5" Type="http://schemas.openxmlformats.org/officeDocument/2006/relationships/oleObject" Target="../embeddings/oleObject46.bin"/><Relationship Id="rId15" Type="http://schemas.openxmlformats.org/officeDocument/2006/relationships/image" Target="../media/image44.wmf"/><Relationship Id="rId10" Type="http://schemas.openxmlformats.org/officeDocument/2006/relationships/oleObject" Target="../embeddings/oleObject48.bin"/><Relationship Id="rId19" Type="http://schemas.openxmlformats.org/officeDocument/2006/relationships/image" Target="../media/image46.wmf"/><Relationship Id="rId4" Type="http://schemas.openxmlformats.org/officeDocument/2006/relationships/image" Target="../media/image39.wmf"/><Relationship Id="rId9" Type="http://schemas.openxmlformats.org/officeDocument/2006/relationships/image" Target="../media/image48.jpeg"/><Relationship Id="rId14" Type="http://schemas.openxmlformats.org/officeDocument/2006/relationships/oleObject" Target="../embeddings/oleObject50.bin"/></Relationships>
</file>

<file path=ppt/slides/_rels/slide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7.bin"/><Relationship Id="rId14" Type="http://schemas.openxmlformats.org/officeDocument/2006/relationships/image" Target="../media/image54.wmf"/></Relationships>
</file>

<file path=ppt/slides/_rels/slide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6.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a:extLst>
              <a:ext uri="{FF2B5EF4-FFF2-40B4-BE49-F238E27FC236}">
                <a16:creationId xmlns:a16="http://schemas.microsoft.com/office/drawing/2014/main" id="{EB223B17-5CE9-42EC-80F3-B408CC306B6B}"/>
              </a:ext>
            </a:extLst>
          </p:cNvPr>
          <p:cNvGrpSpPr>
            <a:grpSpLocks/>
          </p:cNvGrpSpPr>
          <p:nvPr/>
        </p:nvGrpSpPr>
        <p:grpSpPr bwMode="auto">
          <a:xfrm>
            <a:off x="3303588" y="2576513"/>
            <a:ext cx="2613025" cy="2820987"/>
            <a:chOff x="1177925" y="2627380"/>
            <a:chExt cx="2613025" cy="2820920"/>
          </a:xfrm>
        </p:grpSpPr>
        <p:sp>
          <p:nvSpPr>
            <p:cNvPr id="4130" name="Freeform 27">
              <a:extLst>
                <a:ext uri="{FF2B5EF4-FFF2-40B4-BE49-F238E27FC236}">
                  <a16:creationId xmlns:a16="http://schemas.microsoft.com/office/drawing/2014/main" id="{8ABC2367-A1F3-43E3-A9FB-CFC86804D2C5}"/>
                </a:ext>
              </a:extLst>
            </p:cNvPr>
            <p:cNvSpPr>
              <a:spLocks noChangeArrowheads="1"/>
            </p:cNvSpPr>
            <p:nvPr/>
          </p:nvSpPr>
          <p:spPr bwMode="auto">
            <a:xfrm>
              <a:off x="1177925" y="4203700"/>
              <a:ext cx="2608263" cy="1244600"/>
            </a:xfrm>
            <a:custGeom>
              <a:avLst/>
              <a:gdLst>
                <a:gd name="T0" fmla="*/ 2147483646 w 1643"/>
                <a:gd name="T1" fmla="*/ 2147483646 h 784"/>
                <a:gd name="T2" fmla="*/ 2147483646 w 1643"/>
                <a:gd name="T3" fmla="*/ 2147483646 h 784"/>
                <a:gd name="T4" fmla="*/ 2147483646 w 1643"/>
                <a:gd name="T5" fmla="*/ 2147483646 h 784"/>
                <a:gd name="T6" fmla="*/ 2147483646 w 1643"/>
                <a:gd name="T7" fmla="*/ 2147483646 h 784"/>
                <a:gd name="T8" fmla="*/ 2147483646 w 1643"/>
                <a:gd name="T9" fmla="*/ 2147483646 h 784"/>
                <a:gd name="T10" fmla="*/ 2147483646 w 1643"/>
                <a:gd name="T11" fmla="*/ 2147483646 h 784"/>
                <a:gd name="T12" fmla="*/ 2147483646 w 1643"/>
                <a:gd name="T13" fmla="*/ 2147483646 h 784"/>
                <a:gd name="T14" fmla="*/ 0 60000 65536"/>
                <a:gd name="T15" fmla="*/ 0 60000 65536"/>
                <a:gd name="T16" fmla="*/ 0 60000 65536"/>
                <a:gd name="T17" fmla="*/ 0 60000 65536"/>
                <a:gd name="T18" fmla="*/ 0 60000 65536"/>
                <a:gd name="T19" fmla="*/ 0 60000 65536"/>
                <a:gd name="T20" fmla="*/ 0 60000 65536"/>
                <a:gd name="T21" fmla="*/ 0 w 1643"/>
                <a:gd name="T22" fmla="*/ 0 h 784"/>
                <a:gd name="T23" fmla="*/ 1643 w 1643"/>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3" h="784">
                  <a:moveTo>
                    <a:pt x="15" y="436"/>
                  </a:moveTo>
                  <a:cubicBezTo>
                    <a:pt x="0" y="318"/>
                    <a:pt x="512" y="104"/>
                    <a:pt x="722" y="52"/>
                  </a:cubicBezTo>
                  <a:cubicBezTo>
                    <a:pt x="932" y="0"/>
                    <a:pt x="1122" y="92"/>
                    <a:pt x="1274" y="124"/>
                  </a:cubicBezTo>
                  <a:cubicBezTo>
                    <a:pt x="1426" y="156"/>
                    <a:pt x="1623" y="168"/>
                    <a:pt x="1633" y="244"/>
                  </a:cubicBezTo>
                  <a:cubicBezTo>
                    <a:pt x="1643" y="320"/>
                    <a:pt x="1471" y="494"/>
                    <a:pt x="1334" y="580"/>
                  </a:cubicBezTo>
                  <a:cubicBezTo>
                    <a:pt x="1197" y="666"/>
                    <a:pt x="1031" y="784"/>
                    <a:pt x="811" y="760"/>
                  </a:cubicBezTo>
                  <a:cubicBezTo>
                    <a:pt x="591" y="736"/>
                    <a:pt x="47" y="532"/>
                    <a:pt x="15" y="436"/>
                  </a:cubicBezTo>
                  <a:close/>
                </a:path>
              </a:pathLst>
            </a:custGeom>
            <a:solidFill>
              <a:srgbClr val="FFFF99"/>
            </a:solidFill>
            <a:ln w="9525">
              <a:solidFill>
                <a:schemeClr val="tx1"/>
              </a:solidFill>
              <a:round/>
              <a:headEnd/>
              <a:tailEnd/>
            </a:ln>
          </p:spPr>
          <p:txBody>
            <a:bodyPr/>
            <a:lstStyle/>
            <a:p>
              <a:endParaRPr lang="zh-CN" altLang="en-US"/>
            </a:p>
          </p:txBody>
        </p:sp>
        <p:grpSp>
          <p:nvGrpSpPr>
            <p:cNvPr id="4131" name="组合 7">
              <a:extLst>
                <a:ext uri="{FF2B5EF4-FFF2-40B4-BE49-F238E27FC236}">
                  <a16:creationId xmlns:a16="http://schemas.microsoft.com/office/drawing/2014/main" id="{869E5938-581B-4C24-B6EB-375FECB29EB5}"/>
                </a:ext>
              </a:extLst>
            </p:cNvPr>
            <p:cNvGrpSpPr>
              <a:grpSpLocks/>
            </p:cNvGrpSpPr>
            <p:nvPr/>
          </p:nvGrpSpPr>
          <p:grpSpPr bwMode="auto">
            <a:xfrm>
              <a:off x="1179370" y="2627380"/>
              <a:ext cx="2611580" cy="2763770"/>
              <a:chOff x="1179370" y="2627380"/>
              <a:chExt cx="2611580" cy="2763770"/>
            </a:xfrm>
          </p:grpSpPr>
          <p:sp>
            <p:nvSpPr>
              <p:cNvPr id="4132" name="Freeform 20">
                <a:extLst>
                  <a:ext uri="{FF2B5EF4-FFF2-40B4-BE49-F238E27FC236}">
                    <a16:creationId xmlns:a16="http://schemas.microsoft.com/office/drawing/2014/main" id="{30C44C98-E5F0-4B89-8F38-17D66D24F223}"/>
                  </a:ext>
                </a:extLst>
              </p:cNvPr>
              <p:cNvSpPr>
                <a:spLocks noChangeArrowheads="1"/>
              </p:cNvSpPr>
              <p:nvPr/>
            </p:nvSpPr>
            <p:spPr bwMode="auto">
              <a:xfrm>
                <a:off x="1179370" y="2627380"/>
                <a:ext cx="2581275" cy="1166813"/>
              </a:xfrm>
              <a:custGeom>
                <a:avLst/>
                <a:gdLst>
                  <a:gd name="T0" fmla="*/ 2147483646 w 1626"/>
                  <a:gd name="T1" fmla="*/ 2147483646 h 735"/>
                  <a:gd name="T2" fmla="*/ 2147483646 w 1626"/>
                  <a:gd name="T3" fmla="*/ 2147483646 h 735"/>
                  <a:gd name="T4" fmla="*/ 2147483646 w 1626"/>
                  <a:gd name="T5" fmla="*/ 2147483646 h 735"/>
                  <a:gd name="T6" fmla="*/ 2147483646 w 1626"/>
                  <a:gd name="T7" fmla="*/ 2147483646 h 735"/>
                  <a:gd name="T8" fmla="*/ 2147483646 w 1626"/>
                  <a:gd name="T9" fmla="*/ 2147483646 h 735"/>
                  <a:gd name="T10" fmla="*/ 2147483646 w 1626"/>
                  <a:gd name="T11" fmla="*/ 0 h 735"/>
                  <a:gd name="T12" fmla="*/ 2147483646 w 1626"/>
                  <a:gd name="T13" fmla="*/ 2147483646 h 735"/>
                  <a:gd name="T14" fmla="*/ 2147483646 w 1626"/>
                  <a:gd name="T15" fmla="*/ 2147483646 h 735"/>
                  <a:gd name="T16" fmla="*/ 2147483646 w 1626"/>
                  <a:gd name="T17" fmla="*/ 2147483646 h 735"/>
                  <a:gd name="T18" fmla="*/ 2147483646 w 1626"/>
                  <a:gd name="T19" fmla="*/ 2147483646 h 735"/>
                  <a:gd name="T20" fmla="*/ 2147483646 w 1626"/>
                  <a:gd name="T21" fmla="*/ 2147483646 h 735"/>
                  <a:gd name="T22" fmla="*/ 2147483646 w 1626"/>
                  <a:gd name="T23" fmla="*/ 2147483646 h 735"/>
                  <a:gd name="T24" fmla="*/ 2147483646 w 1626"/>
                  <a:gd name="T25" fmla="*/ 2147483646 h 735"/>
                  <a:gd name="T26" fmla="*/ 2147483646 w 1626"/>
                  <a:gd name="T27" fmla="*/ 2147483646 h 735"/>
                  <a:gd name="T28" fmla="*/ 2147483646 w 1626"/>
                  <a:gd name="T29" fmla="*/ 2147483646 h 735"/>
                  <a:gd name="T30" fmla="*/ 0 w 1626"/>
                  <a:gd name="T31" fmla="*/ 2147483646 h 735"/>
                  <a:gd name="T32" fmla="*/ 2147483646 w 1626"/>
                  <a:gd name="T33" fmla="*/ 2147483646 h 735"/>
                  <a:gd name="T34" fmla="*/ 2147483646 w 1626"/>
                  <a:gd name="T35" fmla="*/ 2147483646 h 735"/>
                  <a:gd name="T36" fmla="*/ 2147483646 w 1626"/>
                  <a:gd name="T37" fmla="*/ 2147483646 h 735"/>
                  <a:gd name="T38" fmla="*/ 2147483646 w 1626"/>
                  <a:gd name="T39" fmla="*/ 2147483646 h 735"/>
                  <a:gd name="T40" fmla="*/ 2147483646 w 1626"/>
                  <a:gd name="T41" fmla="*/ 2147483646 h 735"/>
                  <a:gd name="T42" fmla="*/ 2147483646 w 1626"/>
                  <a:gd name="T43" fmla="*/ 2147483646 h 735"/>
                  <a:gd name="T44" fmla="*/ 2147483646 w 1626"/>
                  <a:gd name="T45" fmla="*/ 2147483646 h 735"/>
                  <a:gd name="T46" fmla="*/ 2147483646 w 1626"/>
                  <a:gd name="T47" fmla="*/ 2147483646 h 735"/>
                  <a:gd name="T48" fmla="*/ 2147483646 w 1626"/>
                  <a:gd name="T49" fmla="*/ 2147483646 h 735"/>
                  <a:gd name="T50" fmla="*/ 2147483646 w 1626"/>
                  <a:gd name="T51" fmla="*/ 2147483646 h 735"/>
                  <a:gd name="T52" fmla="*/ 2147483646 w 1626"/>
                  <a:gd name="T53" fmla="*/ 2147483646 h 735"/>
                  <a:gd name="T54" fmla="*/ 2147483646 w 1626"/>
                  <a:gd name="T55" fmla="*/ 2147483646 h 735"/>
                  <a:gd name="T56" fmla="*/ 2147483646 w 1626"/>
                  <a:gd name="T57" fmla="*/ 2147483646 h 735"/>
                  <a:gd name="T58" fmla="*/ 2147483646 w 1626"/>
                  <a:gd name="T59" fmla="*/ 2147483646 h 735"/>
                  <a:gd name="T60" fmla="*/ 2147483646 w 1626"/>
                  <a:gd name="T61" fmla="*/ 2147483646 h 735"/>
                  <a:gd name="T62" fmla="*/ 2147483646 w 1626"/>
                  <a:gd name="T63" fmla="*/ 2147483646 h 7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6"/>
                  <a:gd name="T97" fmla="*/ 0 h 735"/>
                  <a:gd name="T98" fmla="*/ 1626 w 1626"/>
                  <a:gd name="T99" fmla="*/ 735 h 7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6" h="735">
                    <a:moveTo>
                      <a:pt x="1626" y="216"/>
                    </a:moveTo>
                    <a:lnTo>
                      <a:pt x="1470" y="132"/>
                    </a:lnTo>
                    <a:lnTo>
                      <a:pt x="1308" y="57"/>
                    </a:lnTo>
                    <a:lnTo>
                      <a:pt x="1149" y="18"/>
                    </a:lnTo>
                    <a:lnTo>
                      <a:pt x="1035" y="3"/>
                    </a:lnTo>
                    <a:lnTo>
                      <a:pt x="975" y="0"/>
                    </a:lnTo>
                    <a:lnTo>
                      <a:pt x="879" y="9"/>
                    </a:lnTo>
                    <a:lnTo>
                      <a:pt x="795" y="18"/>
                    </a:lnTo>
                    <a:lnTo>
                      <a:pt x="696" y="42"/>
                    </a:lnTo>
                    <a:lnTo>
                      <a:pt x="603" y="57"/>
                    </a:lnTo>
                    <a:lnTo>
                      <a:pt x="537" y="87"/>
                    </a:lnTo>
                    <a:lnTo>
                      <a:pt x="435" y="138"/>
                    </a:lnTo>
                    <a:lnTo>
                      <a:pt x="378" y="177"/>
                    </a:lnTo>
                    <a:lnTo>
                      <a:pt x="258" y="285"/>
                    </a:lnTo>
                    <a:lnTo>
                      <a:pt x="120" y="438"/>
                    </a:lnTo>
                    <a:lnTo>
                      <a:pt x="0" y="579"/>
                    </a:lnTo>
                    <a:lnTo>
                      <a:pt x="123" y="555"/>
                    </a:lnTo>
                    <a:lnTo>
                      <a:pt x="240" y="540"/>
                    </a:lnTo>
                    <a:lnTo>
                      <a:pt x="306" y="534"/>
                    </a:lnTo>
                    <a:lnTo>
                      <a:pt x="420" y="552"/>
                    </a:lnTo>
                    <a:lnTo>
                      <a:pt x="513" y="585"/>
                    </a:lnTo>
                    <a:lnTo>
                      <a:pt x="579" y="627"/>
                    </a:lnTo>
                    <a:lnTo>
                      <a:pt x="672" y="687"/>
                    </a:lnTo>
                    <a:lnTo>
                      <a:pt x="753" y="735"/>
                    </a:lnTo>
                    <a:lnTo>
                      <a:pt x="831" y="654"/>
                    </a:lnTo>
                    <a:lnTo>
                      <a:pt x="984" y="528"/>
                    </a:lnTo>
                    <a:lnTo>
                      <a:pt x="1107" y="459"/>
                    </a:lnTo>
                    <a:lnTo>
                      <a:pt x="1245" y="396"/>
                    </a:lnTo>
                    <a:lnTo>
                      <a:pt x="1329" y="345"/>
                    </a:lnTo>
                    <a:lnTo>
                      <a:pt x="1449" y="297"/>
                    </a:lnTo>
                    <a:lnTo>
                      <a:pt x="1548" y="255"/>
                    </a:lnTo>
                    <a:lnTo>
                      <a:pt x="1626" y="2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33" name="组合 6">
                <a:extLst>
                  <a:ext uri="{FF2B5EF4-FFF2-40B4-BE49-F238E27FC236}">
                    <a16:creationId xmlns:a16="http://schemas.microsoft.com/office/drawing/2014/main" id="{5F679825-17B3-46F8-887C-B01EF0B80FC4}"/>
                  </a:ext>
                </a:extLst>
              </p:cNvPr>
              <p:cNvGrpSpPr>
                <a:grpSpLocks/>
              </p:cNvGrpSpPr>
              <p:nvPr/>
            </p:nvGrpSpPr>
            <p:grpSpPr bwMode="auto">
              <a:xfrm>
                <a:off x="1200150" y="2628900"/>
                <a:ext cx="2590800" cy="2762250"/>
                <a:chOff x="1200150" y="2628900"/>
                <a:chExt cx="2590800" cy="2762250"/>
              </a:xfrm>
            </p:grpSpPr>
            <p:sp>
              <p:nvSpPr>
                <p:cNvPr id="4134" name="Line 28">
                  <a:extLst>
                    <a:ext uri="{FF2B5EF4-FFF2-40B4-BE49-F238E27FC236}">
                      <a16:creationId xmlns:a16="http://schemas.microsoft.com/office/drawing/2014/main" id="{818D06A9-DF49-4C6C-AA0A-50384BC41A6E}"/>
                    </a:ext>
                  </a:extLst>
                </p:cNvPr>
                <p:cNvSpPr>
                  <a:spLocks noChangeShapeType="1"/>
                </p:cNvSpPr>
                <p:nvPr/>
              </p:nvSpPr>
              <p:spPr bwMode="auto">
                <a:xfrm flipV="1">
                  <a:off x="1219200" y="3543300"/>
                  <a:ext cx="0" cy="1352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5" name="Line 29">
                  <a:extLst>
                    <a:ext uri="{FF2B5EF4-FFF2-40B4-BE49-F238E27FC236}">
                      <a16:creationId xmlns:a16="http://schemas.microsoft.com/office/drawing/2014/main" id="{70103C2E-DD81-4ACA-A7F8-C4E9A92C1B84}"/>
                    </a:ext>
                  </a:extLst>
                </p:cNvPr>
                <p:cNvSpPr>
                  <a:spLocks noChangeShapeType="1"/>
                </p:cNvSpPr>
                <p:nvPr/>
              </p:nvSpPr>
              <p:spPr bwMode="auto">
                <a:xfrm flipV="1">
                  <a:off x="2362200" y="3771900"/>
                  <a:ext cx="0" cy="1619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6" name="Freeform 30">
                  <a:extLst>
                    <a:ext uri="{FF2B5EF4-FFF2-40B4-BE49-F238E27FC236}">
                      <a16:creationId xmlns:a16="http://schemas.microsoft.com/office/drawing/2014/main" id="{484895F0-B429-4811-96A1-8B6D262C5544}"/>
                    </a:ext>
                  </a:extLst>
                </p:cNvPr>
                <p:cNvSpPr>
                  <a:spLocks noChangeArrowheads="1"/>
                </p:cNvSpPr>
                <p:nvPr/>
              </p:nvSpPr>
              <p:spPr bwMode="auto">
                <a:xfrm>
                  <a:off x="1219200" y="3451225"/>
                  <a:ext cx="1162050" cy="339725"/>
                </a:xfrm>
                <a:custGeom>
                  <a:avLst/>
                  <a:gdLst>
                    <a:gd name="T0" fmla="*/ 0 w 732"/>
                    <a:gd name="T1" fmla="*/ 2147483646 h 190"/>
                    <a:gd name="T2" fmla="*/ 2147483646 w 732"/>
                    <a:gd name="T3" fmla="*/ 2147483646 h 190"/>
                    <a:gd name="T4" fmla="*/ 2147483646 w 732"/>
                    <a:gd name="T5" fmla="*/ 2147483646 h 190"/>
                    <a:gd name="T6" fmla="*/ 0 60000 65536"/>
                    <a:gd name="T7" fmla="*/ 0 60000 65536"/>
                    <a:gd name="T8" fmla="*/ 0 60000 65536"/>
                    <a:gd name="T9" fmla="*/ 0 w 732"/>
                    <a:gd name="T10" fmla="*/ 0 h 190"/>
                    <a:gd name="T11" fmla="*/ 732 w 732"/>
                    <a:gd name="T12" fmla="*/ 190 h 190"/>
                  </a:gdLst>
                  <a:ahLst/>
                  <a:cxnLst>
                    <a:cxn ang="T6">
                      <a:pos x="T0" y="T1"/>
                    </a:cxn>
                    <a:cxn ang="T7">
                      <a:pos x="T2" y="T3"/>
                    </a:cxn>
                    <a:cxn ang="T8">
                      <a:pos x="T4" y="T5"/>
                    </a:cxn>
                  </a:cxnLst>
                  <a:rect l="T9" t="T10" r="T11" b="T12"/>
                  <a:pathLst>
                    <a:path w="732" h="190">
                      <a:moveTo>
                        <a:pt x="0" y="58"/>
                      </a:moveTo>
                      <a:cubicBezTo>
                        <a:pt x="119" y="29"/>
                        <a:pt x="238" y="0"/>
                        <a:pt x="360" y="22"/>
                      </a:cubicBezTo>
                      <a:cubicBezTo>
                        <a:pt x="482" y="44"/>
                        <a:pt x="607" y="117"/>
                        <a:pt x="732" y="19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 name="Freeform 31">
                  <a:extLst>
                    <a:ext uri="{FF2B5EF4-FFF2-40B4-BE49-F238E27FC236}">
                      <a16:creationId xmlns:a16="http://schemas.microsoft.com/office/drawing/2014/main" id="{4AE6431C-6496-4B4B-8744-1C4EC81A54B6}"/>
                    </a:ext>
                  </a:extLst>
                </p:cNvPr>
                <p:cNvSpPr>
                  <a:spLocks noChangeArrowheads="1"/>
                </p:cNvSpPr>
                <p:nvPr/>
              </p:nvSpPr>
              <p:spPr bwMode="auto">
                <a:xfrm>
                  <a:off x="1200150" y="2628900"/>
                  <a:ext cx="1657350" cy="914400"/>
                </a:xfrm>
                <a:custGeom>
                  <a:avLst/>
                  <a:gdLst>
                    <a:gd name="T0" fmla="*/ 0 w 1044"/>
                    <a:gd name="T1" fmla="*/ 2147483646 h 576"/>
                    <a:gd name="T2" fmla="*/ 2147483646 w 1044"/>
                    <a:gd name="T3" fmla="*/ 2147483646 h 576"/>
                    <a:gd name="T4" fmla="*/ 2147483646 w 1044"/>
                    <a:gd name="T5" fmla="*/ 0 h 576"/>
                    <a:gd name="T6" fmla="*/ 0 60000 65536"/>
                    <a:gd name="T7" fmla="*/ 0 60000 65536"/>
                    <a:gd name="T8" fmla="*/ 0 60000 65536"/>
                    <a:gd name="T9" fmla="*/ 0 w 1044"/>
                    <a:gd name="T10" fmla="*/ 0 h 576"/>
                    <a:gd name="T11" fmla="*/ 1044 w 1044"/>
                    <a:gd name="T12" fmla="*/ 576 h 576"/>
                  </a:gdLst>
                  <a:ahLst/>
                  <a:cxnLst>
                    <a:cxn ang="T6">
                      <a:pos x="T0" y="T1"/>
                    </a:cxn>
                    <a:cxn ang="T7">
                      <a:pos x="T2" y="T3"/>
                    </a:cxn>
                    <a:cxn ang="T8">
                      <a:pos x="T4" y="T5"/>
                    </a:cxn>
                  </a:cxnLst>
                  <a:rect l="T9" t="T10" r="T11" b="T12"/>
                  <a:pathLst>
                    <a:path w="1044" h="576">
                      <a:moveTo>
                        <a:pt x="0" y="576"/>
                      </a:moveTo>
                      <a:cubicBezTo>
                        <a:pt x="147" y="396"/>
                        <a:pt x="294" y="216"/>
                        <a:pt x="468" y="120"/>
                      </a:cubicBezTo>
                      <a:cubicBezTo>
                        <a:pt x="642" y="24"/>
                        <a:pt x="843" y="12"/>
                        <a:pt x="10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8" name="Freeform 32">
                  <a:extLst>
                    <a:ext uri="{FF2B5EF4-FFF2-40B4-BE49-F238E27FC236}">
                      <a16:creationId xmlns:a16="http://schemas.microsoft.com/office/drawing/2014/main" id="{45C8CBF2-79D5-416B-913D-EEA7CCFD9FC9}"/>
                    </a:ext>
                  </a:extLst>
                </p:cNvPr>
                <p:cNvSpPr>
                  <a:spLocks noChangeArrowheads="1"/>
                </p:cNvSpPr>
                <p:nvPr/>
              </p:nvSpPr>
              <p:spPr bwMode="auto">
                <a:xfrm>
                  <a:off x="2381250" y="2971800"/>
                  <a:ext cx="1409700" cy="819150"/>
                </a:xfrm>
                <a:custGeom>
                  <a:avLst/>
                  <a:gdLst>
                    <a:gd name="T0" fmla="*/ 0 w 888"/>
                    <a:gd name="T1" fmla="*/ 2147483646 h 516"/>
                    <a:gd name="T2" fmla="*/ 2147483646 w 888"/>
                    <a:gd name="T3" fmla="*/ 2147483646 h 516"/>
                    <a:gd name="T4" fmla="*/ 2147483646 w 888"/>
                    <a:gd name="T5" fmla="*/ 0 h 516"/>
                    <a:gd name="T6" fmla="*/ 0 60000 65536"/>
                    <a:gd name="T7" fmla="*/ 0 60000 65536"/>
                    <a:gd name="T8" fmla="*/ 0 60000 65536"/>
                    <a:gd name="T9" fmla="*/ 0 w 888"/>
                    <a:gd name="T10" fmla="*/ 0 h 516"/>
                    <a:gd name="T11" fmla="*/ 888 w 888"/>
                    <a:gd name="T12" fmla="*/ 516 h 516"/>
                  </a:gdLst>
                  <a:ahLst/>
                  <a:cxnLst>
                    <a:cxn ang="T6">
                      <a:pos x="T0" y="T1"/>
                    </a:cxn>
                    <a:cxn ang="T7">
                      <a:pos x="T2" y="T3"/>
                    </a:cxn>
                    <a:cxn ang="T8">
                      <a:pos x="T4" y="T5"/>
                    </a:cxn>
                  </a:cxnLst>
                  <a:rect l="T9" t="T10" r="T11" b="T12"/>
                  <a:pathLst>
                    <a:path w="888" h="516">
                      <a:moveTo>
                        <a:pt x="0" y="516"/>
                      </a:moveTo>
                      <a:cubicBezTo>
                        <a:pt x="76" y="439"/>
                        <a:pt x="152" y="362"/>
                        <a:pt x="300" y="276"/>
                      </a:cubicBezTo>
                      <a:cubicBezTo>
                        <a:pt x="448" y="190"/>
                        <a:pt x="668" y="95"/>
                        <a:pt x="88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9" name="Freeform 33">
                  <a:extLst>
                    <a:ext uri="{FF2B5EF4-FFF2-40B4-BE49-F238E27FC236}">
                      <a16:creationId xmlns:a16="http://schemas.microsoft.com/office/drawing/2014/main" id="{FEAA4794-32C5-44BD-B794-521E22B3550A}"/>
                    </a:ext>
                  </a:extLst>
                </p:cNvPr>
                <p:cNvSpPr>
                  <a:spLocks noChangeArrowheads="1"/>
                </p:cNvSpPr>
                <p:nvPr/>
              </p:nvSpPr>
              <p:spPr bwMode="auto">
                <a:xfrm>
                  <a:off x="2819400" y="2628900"/>
                  <a:ext cx="952500" cy="342900"/>
                </a:xfrm>
                <a:custGeom>
                  <a:avLst/>
                  <a:gdLst>
                    <a:gd name="T0" fmla="*/ 0 w 600"/>
                    <a:gd name="T1" fmla="*/ 0 h 216"/>
                    <a:gd name="T2" fmla="*/ 2147483646 w 600"/>
                    <a:gd name="T3" fmla="*/ 2147483646 h 216"/>
                    <a:gd name="T4" fmla="*/ 2147483646 w 600"/>
                    <a:gd name="T5" fmla="*/ 2147483646 h 216"/>
                    <a:gd name="T6" fmla="*/ 0 60000 65536"/>
                    <a:gd name="T7" fmla="*/ 0 60000 65536"/>
                    <a:gd name="T8" fmla="*/ 0 60000 65536"/>
                    <a:gd name="T9" fmla="*/ 0 w 600"/>
                    <a:gd name="T10" fmla="*/ 0 h 216"/>
                    <a:gd name="T11" fmla="*/ 600 w 600"/>
                    <a:gd name="T12" fmla="*/ 216 h 216"/>
                  </a:gdLst>
                  <a:ahLst/>
                  <a:cxnLst>
                    <a:cxn ang="T6">
                      <a:pos x="T0" y="T1"/>
                    </a:cxn>
                    <a:cxn ang="T7">
                      <a:pos x="T2" y="T3"/>
                    </a:cxn>
                    <a:cxn ang="T8">
                      <a:pos x="T4" y="T5"/>
                    </a:cxn>
                  </a:cxnLst>
                  <a:rect l="T9" t="T10" r="T11" b="T12"/>
                  <a:pathLst>
                    <a:path w="600" h="216">
                      <a:moveTo>
                        <a:pt x="0" y="0"/>
                      </a:moveTo>
                      <a:cubicBezTo>
                        <a:pt x="52" y="12"/>
                        <a:pt x="212" y="36"/>
                        <a:pt x="312" y="72"/>
                      </a:cubicBezTo>
                      <a:cubicBezTo>
                        <a:pt x="412" y="108"/>
                        <a:pt x="540" y="186"/>
                        <a:pt x="600" y="2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40" name="Line 34">
                  <a:extLst>
                    <a:ext uri="{FF2B5EF4-FFF2-40B4-BE49-F238E27FC236}">
                      <a16:creationId xmlns:a16="http://schemas.microsoft.com/office/drawing/2014/main" id="{DC21A238-5A3D-497F-97B8-2C87CA75C029}"/>
                    </a:ext>
                  </a:extLst>
                </p:cNvPr>
                <p:cNvSpPr>
                  <a:spLocks noChangeShapeType="1"/>
                </p:cNvSpPr>
                <p:nvPr/>
              </p:nvSpPr>
              <p:spPr bwMode="auto">
                <a:xfrm>
                  <a:off x="3771900" y="2990850"/>
                  <a:ext cx="0" cy="1600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 name="对话气泡: 圆角矩形 2">
            <a:extLst>
              <a:ext uri="{FF2B5EF4-FFF2-40B4-BE49-F238E27FC236}">
                <a16:creationId xmlns:a16="http://schemas.microsoft.com/office/drawing/2014/main" id="{B1FD3D9F-1105-4499-AB6B-FC32853C2671}"/>
              </a:ext>
            </a:extLst>
          </p:cNvPr>
          <p:cNvSpPr/>
          <p:nvPr/>
        </p:nvSpPr>
        <p:spPr bwMode="auto">
          <a:xfrm>
            <a:off x="2726532" y="5260975"/>
            <a:ext cx="914400" cy="457200"/>
          </a:xfrm>
          <a:prstGeom prst="wedgeRoundRectCallout">
            <a:avLst>
              <a:gd name="adj1" fmla="val 168858"/>
              <a:gd name="adj2" fmla="val -182861"/>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099" name="灯片编号占位符 3">
            <a:extLst>
              <a:ext uri="{FF2B5EF4-FFF2-40B4-BE49-F238E27FC236}">
                <a16:creationId xmlns:a16="http://schemas.microsoft.com/office/drawing/2014/main" id="{638086E1-7B07-47C6-8E6A-431424B9583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830F85A-2AD3-45F0-9944-8F263A358A89}" type="slidenum">
              <a:rPr lang="en-US" altLang="zh-CN" sz="1400"/>
              <a:pPr>
                <a:spcBef>
                  <a:spcPct val="0"/>
                </a:spcBef>
                <a:buFontTx/>
                <a:buNone/>
              </a:pPr>
              <a:t>1</a:t>
            </a:fld>
            <a:endParaRPr lang="en-US" altLang="zh-CN" sz="1400"/>
          </a:p>
        </p:txBody>
      </p:sp>
      <p:sp>
        <p:nvSpPr>
          <p:cNvPr id="10270" name="Oval 21">
            <a:extLst>
              <a:ext uri="{FF2B5EF4-FFF2-40B4-BE49-F238E27FC236}">
                <a16:creationId xmlns:a16="http://schemas.microsoft.com/office/drawing/2014/main" id="{10568B75-9898-4F10-9AF3-E3C4A4BC7EF0}"/>
              </a:ext>
            </a:extLst>
          </p:cNvPr>
          <p:cNvSpPr>
            <a:spLocks noChangeArrowheads="1"/>
          </p:cNvSpPr>
          <p:nvPr/>
        </p:nvSpPr>
        <p:spPr bwMode="auto">
          <a:xfrm rot="-971312">
            <a:off x="4657725" y="2840038"/>
            <a:ext cx="576263" cy="244475"/>
          </a:xfrm>
          <a:prstGeom prst="ellipse">
            <a:avLst/>
          </a:prstGeom>
          <a:solidFill>
            <a:srgbClr val="0066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p>
        </p:txBody>
      </p:sp>
      <p:sp>
        <p:nvSpPr>
          <p:cNvPr id="10271" name="AutoShape 22">
            <a:extLst>
              <a:ext uri="{FF2B5EF4-FFF2-40B4-BE49-F238E27FC236}">
                <a16:creationId xmlns:a16="http://schemas.microsoft.com/office/drawing/2014/main" id="{E17E0B07-9755-4912-BF4B-3D43672C0BF9}"/>
              </a:ext>
            </a:extLst>
          </p:cNvPr>
          <p:cNvSpPr>
            <a:spLocks noChangeArrowheads="1"/>
          </p:cNvSpPr>
          <p:nvPr/>
        </p:nvSpPr>
        <p:spPr bwMode="auto">
          <a:xfrm rot="913000">
            <a:off x="4264025" y="2455863"/>
            <a:ext cx="1581150" cy="1047750"/>
          </a:xfrm>
          <a:prstGeom prst="parallelogram">
            <a:avLst>
              <a:gd name="adj" fmla="val 41360"/>
            </a:avLst>
          </a:prstGeom>
          <a:solidFill>
            <a:srgbClr val="CCFFCC">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72" name="Oval 23">
            <a:extLst>
              <a:ext uri="{FF2B5EF4-FFF2-40B4-BE49-F238E27FC236}">
                <a16:creationId xmlns:a16="http://schemas.microsoft.com/office/drawing/2014/main" id="{C1A98600-32BD-4D22-91C9-0A9387227ED6}"/>
              </a:ext>
            </a:extLst>
          </p:cNvPr>
          <p:cNvSpPr>
            <a:spLocks noChangeArrowheads="1"/>
          </p:cNvSpPr>
          <p:nvPr/>
        </p:nvSpPr>
        <p:spPr bwMode="auto">
          <a:xfrm rot="-1645209">
            <a:off x="4627563" y="2736850"/>
            <a:ext cx="571500" cy="347663"/>
          </a:xfrm>
          <a:prstGeom prst="ellipse">
            <a:avLst/>
          </a:prstGeom>
          <a:solidFill>
            <a:srgbClr val="FF00FF">
              <a:alpha val="50195"/>
            </a:srgbClr>
          </a:solidFill>
          <a:ln w="9525">
            <a:solidFill>
              <a:srgbClr val="FF33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4" name="Oval 35">
            <a:extLst>
              <a:ext uri="{FF2B5EF4-FFF2-40B4-BE49-F238E27FC236}">
                <a16:creationId xmlns:a16="http://schemas.microsoft.com/office/drawing/2014/main" id="{5520E0B6-3308-40D0-8A84-524945404F01}"/>
              </a:ext>
            </a:extLst>
          </p:cNvPr>
          <p:cNvSpPr>
            <a:spLocks noChangeArrowheads="1"/>
          </p:cNvSpPr>
          <p:nvPr/>
        </p:nvSpPr>
        <p:spPr bwMode="auto">
          <a:xfrm>
            <a:off x="4652963" y="4429125"/>
            <a:ext cx="56515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5" name="Text Box 36">
            <a:extLst>
              <a:ext uri="{FF2B5EF4-FFF2-40B4-BE49-F238E27FC236}">
                <a16:creationId xmlns:a16="http://schemas.microsoft.com/office/drawing/2014/main" id="{F0C77911-C353-4948-829E-AB85245BD3AE}"/>
              </a:ext>
            </a:extLst>
          </p:cNvPr>
          <p:cNvSpPr txBox="1">
            <a:spLocks noChangeArrowheads="1"/>
          </p:cNvSpPr>
          <p:nvPr/>
        </p:nvSpPr>
        <p:spPr bwMode="auto">
          <a:xfrm>
            <a:off x="4714875" y="278923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ym typeface="Symbol" panose="05050102010706020507" pitchFamily="18" charset="2"/>
              </a:rPr>
              <a:t></a:t>
            </a:r>
            <a:endParaRPr lang="en-US" altLang="zh-CN" sz="1800"/>
          </a:p>
        </p:txBody>
      </p:sp>
      <p:sp>
        <p:nvSpPr>
          <p:cNvPr id="10286" name="Text Box 37">
            <a:extLst>
              <a:ext uri="{FF2B5EF4-FFF2-40B4-BE49-F238E27FC236}">
                <a16:creationId xmlns:a16="http://schemas.microsoft.com/office/drawing/2014/main" id="{822B1178-F2ED-4580-9F18-7445664CF39F}"/>
              </a:ext>
            </a:extLst>
          </p:cNvPr>
          <p:cNvSpPr txBox="1">
            <a:spLocks noChangeArrowheads="1"/>
          </p:cNvSpPr>
          <p:nvPr/>
        </p:nvSpPr>
        <p:spPr bwMode="auto">
          <a:xfrm>
            <a:off x="4786313" y="4619625"/>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t>d</a:t>
            </a:r>
            <a:r>
              <a:rPr lang="en-US" altLang="zh-CN" sz="2400" i="1" dirty="0">
                <a:sym typeface="Symbol" panose="05050102010706020507" pitchFamily="18" charset="2"/>
              </a:rPr>
              <a:t></a:t>
            </a:r>
            <a:endParaRPr lang="en-US" altLang="zh-CN" sz="2400" dirty="0"/>
          </a:p>
        </p:txBody>
      </p:sp>
      <p:grpSp>
        <p:nvGrpSpPr>
          <p:cNvPr id="5" name="组合 12">
            <a:extLst>
              <a:ext uri="{FF2B5EF4-FFF2-40B4-BE49-F238E27FC236}">
                <a16:creationId xmlns:a16="http://schemas.microsoft.com/office/drawing/2014/main" id="{43134B97-5771-47E7-9D98-D8D90A1078DE}"/>
              </a:ext>
            </a:extLst>
          </p:cNvPr>
          <p:cNvGrpSpPr>
            <a:grpSpLocks/>
          </p:cNvGrpSpPr>
          <p:nvPr/>
        </p:nvGrpSpPr>
        <p:grpSpPr bwMode="auto">
          <a:xfrm>
            <a:off x="5154613" y="1990725"/>
            <a:ext cx="808037" cy="796925"/>
            <a:chOff x="3028950" y="2041525"/>
            <a:chExt cx="808038" cy="796925"/>
          </a:xfrm>
        </p:grpSpPr>
        <p:sp>
          <p:nvSpPr>
            <p:cNvPr id="4128" name="Text Box 38">
              <a:extLst>
                <a:ext uri="{FF2B5EF4-FFF2-40B4-BE49-F238E27FC236}">
                  <a16:creationId xmlns:a16="http://schemas.microsoft.com/office/drawing/2014/main" id="{0F00F7FB-D974-4CD7-A4A4-9A9B2C079606}"/>
                </a:ext>
              </a:extLst>
            </p:cNvPr>
            <p:cNvSpPr txBox="1">
              <a:spLocks noChangeArrowheads="1"/>
            </p:cNvSpPr>
            <p:nvPr/>
          </p:nvSpPr>
          <p:spPr bwMode="auto">
            <a:xfrm>
              <a:off x="3032125" y="2041525"/>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FF3300"/>
                  </a:solidFill>
                </a:rPr>
                <a:t>d</a:t>
              </a:r>
              <a:r>
                <a:rPr lang="en-US" altLang="zh-CN" sz="2400" i="1" dirty="0" err="1">
                  <a:solidFill>
                    <a:srgbClr val="FF3300"/>
                  </a:solidFill>
                  <a:sym typeface="Symbol" panose="05050102010706020507" pitchFamily="18" charset="2"/>
                </a:rPr>
                <a:t>S</a:t>
              </a:r>
              <a:endParaRPr lang="en-US" altLang="zh-CN" sz="2400" dirty="0">
                <a:solidFill>
                  <a:srgbClr val="FF3300"/>
                </a:solidFill>
              </a:endParaRPr>
            </a:p>
          </p:txBody>
        </p:sp>
        <p:sp>
          <p:nvSpPr>
            <p:cNvPr id="4129" name="Freeform 39">
              <a:extLst>
                <a:ext uri="{FF2B5EF4-FFF2-40B4-BE49-F238E27FC236}">
                  <a16:creationId xmlns:a16="http://schemas.microsoft.com/office/drawing/2014/main" id="{F6D94886-EAC4-4FF1-B429-C60376B78AD1}"/>
                </a:ext>
              </a:extLst>
            </p:cNvPr>
            <p:cNvSpPr>
              <a:spLocks noChangeArrowheads="1"/>
            </p:cNvSpPr>
            <p:nvPr/>
          </p:nvSpPr>
          <p:spPr bwMode="auto">
            <a:xfrm>
              <a:off x="3028950" y="2400300"/>
              <a:ext cx="247650" cy="438150"/>
            </a:xfrm>
            <a:custGeom>
              <a:avLst/>
              <a:gdLst>
                <a:gd name="T0" fmla="*/ 0 w 156"/>
                <a:gd name="T1" fmla="*/ 2147483646 h 276"/>
                <a:gd name="T2" fmla="*/ 2147483646 w 156"/>
                <a:gd name="T3" fmla="*/ 2147483646 h 276"/>
                <a:gd name="T4" fmla="*/ 2147483646 w 156"/>
                <a:gd name="T5" fmla="*/ 0 h 276"/>
                <a:gd name="T6" fmla="*/ 0 60000 65536"/>
                <a:gd name="T7" fmla="*/ 0 60000 65536"/>
                <a:gd name="T8" fmla="*/ 0 60000 65536"/>
                <a:gd name="T9" fmla="*/ 0 w 156"/>
                <a:gd name="T10" fmla="*/ 0 h 276"/>
                <a:gd name="T11" fmla="*/ 156 w 156"/>
                <a:gd name="T12" fmla="*/ 276 h 276"/>
              </a:gdLst>
              <a:ahLst/>
              <a:cxnLst>
                <a:cxn ang="T6">
                  <a:pos x="T0" y="T1"/>
                </a:cxn>
                <a:cxn ang="T7">
                  <a:pos x="T2" y="T3"/>
                </a:cxn>
                <a:cxn ang="T8">
                  <a:pos x="T4" y="T5"/>
                </a:cxn>
              </a:cxnLst>
              <a:rect l="T9" t="T10" r="T11" b="T12"/>
              <a:pathLst>
                <a:path w="156" h="276">
                  <a:moveTo>
                    <a:pt x="0" y="276"/>
                  </a:moveTo>
                  <a:cubicBezTo>
                    <a:pt x="5" y="209"/>
                    <a:pt x="10" y="142"/>
                    <a:pt x="36" y="96"/>
                  </a:cubicBezTo>
                  <a:cubicBezTo>
                    <a:pt x="62" y="50"/>
                    <a:pt x="109" y="25"/>
                    <a:pt x="156"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组合 10">
            <a:extLst>
              <a:ext uri="{FF2B5EF4-FFF2-40B4-BE49-F238E27FC236}">
                <a16:creationId xmlns:a16="http://schemas.microsoft.com/office/drawing/2014/main" id="{803CD911-F520-4E3A-BA28-1DF0ACC20429}"/>
              </a:ext>
            </a:extLst>
          </p:cNvPr>
          <p:cNvGrpSpPr>
            <a:grpSpLocks/>
          </p:cNvGrpSpPr>
          <p:nvPr/>
        </p:nvGrpSpPr>
        <p:grpSpPr bwMode="auto">
          <a:xfrm>
            <a:off x="4303713" y="2038350"/>
            <a:ext cx="544512" cy="947738"/>
            <a:chOff x="1808163" y="476249"/>
            <a:chExt cx="544512" cy="947739"/>
          </a:xfrm>
        </p:grpSpPr>
        <p:sp>
          <p:nvSpPr>
            <p:cNvPr id="4126" name="Freeform 40">
              <a:extLst>
                <a:ext uri="{FF2B5EF4-FFF2-40B4-BE49-F238E27FC236}">
                  <a16:creationId xmlns:a16="http://schemas.microsoft.com/office/drawing/2014/main" id="{EBE2420E-02C7-45C0-AAB6-DB64FE219A21}"/>
                </a:ext>
              </a:extLst>
            </p:cNvPr>
            <p:cNvSpPr>
              <a:spLocks noChangeArrowheads="1"/>
            </p:cNvSpPr>
            <p:nvPr/>
          </p:nvSpPr>
          <p:spPr bwMode="auto">
            <a:xfrm>
              <a:off x="2028825" y="863600"/>
              <a:ext cx="323850" cy="560388"/>
            </a:xfrm>
            <a:custGeom>
              <a:avLst/>
              <a:gdLst>
                <a:gd name="T0" fmla="*/ 2147483646 w 204"/>
                <a:gd name="T1" fmla="*/ 2147483646 h 353"/>
                <a:gd name="T2" fmla="*/ 0 w 204"/>
                <a:gd name="T3" fmla="*/ 0 h 353"/>
                <a:gd name="T4" fmla="*/ 0 60000 65536"/>
                <a:gd name="T5" fmla="*/ 0 60000 65536"/>
                <a:gd name="T6" fmla="*/ 0 w 204"/>
                <a:gd name="T7" fmla="*/ 0 h 353"/>
                <a:gd name="T8" fmla="*/ 204 w 204"/>
                <a:gd name="T9" fmla="*/ 353 h 353"/>
              </a:gdLst>
              <a:ahLst/>
              <a:cxnLst>
                <a:cxn ang="T4">
                  <a:pos x="T0" y="T1"/>
                </a:cxn>
                <a:cxn ang="T5">
                  <a:pos x="T2" y="T3"/>
                </a:cxn>
              </a:cxnLst>
              <a:rect l="T6" t="T7" r="T8" b="T9"/>
              <a:pathLst>
                <a:path w="204" h="353">
                  <a:moveTo>
                    <a:pt x="204" y="353"/>
                  </a:moveTo>
                  <a:cubicBezTo>
                    <a:pt x="119" y="208"/>
                    <a:pt x="34" y="64"/>
                    <a:pt x="0" y="0"/>
                  </a:cubicBezTo>
                </a:path>
              </a:pathLst>
            </a:custGeom>
            <a:noFill/>
            <a:ln w="28575">
              <a:solidFill>
                <a:srgbClr val="0000FF"/>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7" name="Text Box 41">
              <a:extLst>
                <a:ext uri="{FF2B5EF4-FFF2-40B4-BE49-F238E27FC236}">
                  <a16:creationId xmlns:a16="http://schemas.microsoft.com/office/drawing/2014/main" id="{1541C6C6-AF57-4886-8082-121549D5D69B}"/>
                </a:ext>
              </a:extLst>
            </p:cNvPr>
            <p:cNvSpPr txBox="1">
              <a:spLocks noChangeArrowheads="1"/>
            </p:cNvSpPr>
            <p:nvPr/>
          </p:nvSpPr>
          <p:spPr bwMode="auto">
            <a:xfrm>
              <a:off x="1808163" y="476249"/>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0000FF"/>
                  </a:solidFill>
                </a:rPr>
                <a:t>n</a:t>
              </a:r>
              <a:endParaRPr lang="en-US" altLang="zh-CN" sz="2400">
                <a:solidFill>
                  <a:srgbClr val="0000FF"/>
                </a:solidFill>
              </a:endParaRPr>
            </a:p>
          </p:txBody>
        </p:sp>
      </p:grpSp>
      <p:sp>
        <p:nvSpPr>
          <p:cNvPr id="10291" name="Text Box 42">
            <a:extLst>
              <a:ext uri="{FF2B5EF4-FFF2-40B4-BE49-F238E27FC236}">
                <a16:creationId xmlns:a16="http://schemas.microsoft.com/office/drawing/2014/main" id="{4D6BC681-A47E-49FC-8D12-CD04E83E46BB}"/>
              </a:ext>
            </a:extLst>
          </p:cNvPr>
          <p:cNvSpPr txBox="1">
            <a:spLocks noChangeArrowheads="1"/>
          </p:cNvSpPr>
          <p:nvPr/>
        </p:nvSpPr>
        <p:spPr bwMode="auto">
          <a:xfrm>
            <a:off x="4322763" y="2841625"/>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M</a:t>
            </a:r>
            <a:endParaRPr lang="en-US" altLang="zh-CN" sz="2400"/>
          </a:p>
        </p:txBody>
      </p:sp>
      <p:grpSp>
        <p:nvGrpSpPr>
          <p:cNvPr id="7" name="组合 5">
            <a:extLst>
              <a:ext uri="{FF2B5EF4-FFF2-40B4-BE49-F238E27FC236}">
                <a16:creationId xmlns:a16="http://schemas.microsoft.com/office/drawing/2014/main" id="{89B652BD-0D6F-4E58-B6E8-FC04D4681E4D}"/>
              </a:ext>
            </a:extLst>
          </p:cNvPr>
          <p:cNvGrpSpPr>
            <a:grpSpLocks/>
          </p:cNvGrpSpPr>
          <p:nvPr/>
        </p:nvGrpSpPr>
        <p:grpSpPr bwMode="auto">
          <a:xfrm>
            <a:off x="2566988" y="1800225"/>
            <a:ext cx="3786187" cy="2968625"/>
            <a:chOff x="441325" y="1851025"/>
            <a:chExt cx="3786188" cy="2968625"/>
          </a:xfrm>
        </p:grpSpPr>
        <p:sp>
          <p:nvSpPr>
            <p:cNvPr id="4119" name="Line 24">
              <a:extLst>
                <a:ext uri="{FF2B5EF4-FFF2-40B4-BE49-F238E27FC236}">
                  <a16:creationId xmlns:a16="http://schemas.microsoft.com/office/drawing/2014/main" id="{D1991C3A-C55B-428D-BA3C-84C0E2F353C7}"/>
                </a:ext>
              </a:extLst>
            </p:cNvPr>
            <p:cNvSpPr>
              <a:spLocks noChangeShapeType="1"/>
            </p:cNvSpPr>
            <p:nvPr/>
          </p:nvSpPr>
          <p:spPr bwMode="auto">
            <a:xfrm>
              <a:off x="1466850" y="3905250"/>
              <a:ext cx="2705100"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20" name="Line 25">
              <a:extLst>
                <a:ext uri="{FF2B5EF4-FFF2-40B4-BE49-F238E27FC236}">
                  <a16:creationId xmlns:a16="http://schemas.microsoft.com/office/drawing/2014/main" id="{8E4BF161-49C5-498A-8F85-3F2288CD582B}"/>
                </a:ext>
              </a:extLst>
            </p:cNvPr>
            <p:cNvSpPr>
              <a:spLocks noChangeShapeType="1"/>
            </p:cNvSpPr>
            <p:nvPr/>
          </p:nvSpPr>
          <p:spPr bwMode="auto">
            <a:xfrm flipV="1">
              <a:off x="1466850" y="1943100"/>
              <a:ext cx="0" cy="196215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21" name="Line 26">
              <a:extLst>
                <a:ext uri="{FF2B5EF4-FFF2-40B4-BE49-F238E27FC236}">
                  <a16:creationId xmlns:a16="http://schemas.microsoft.com/office/drawing/2014/main" id="{12ED8AC8-E108-4B80-8435-5DD52EE86ED1}"/>
                </a:ext>
              </a:extLst>
            </p:cNvPr>
            <p:cNvSpPr>
              <a:spLocks noChangeShapeType="1"/>
            </p:cNvSpPr>
            <p:nvPr/>
          </p:nvSpPr>
          <p:spPr bwMode="auto">
            <a:xfrm flipH="1">
              <a:off x="552450" y="3905250"/>
              <a:ext cx="914400" cy="91440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122" name="Rectangle 43">
              <a:extLst>
                <a:ext uri="{FF2B5EF4-FFF2-40B4-BE49-F238E27FC236}">
                  <a16:creationId xmlns:a16="http://schemas.microsoft.com/office/drawing/2014/main" id="{C5B8BEB4-D3AB-47B1-A852-9FA95AEF7CD8}"/>
                </a:ext>
              </a:extLst>
            </p:cNvPr>
            <p:cNvSpPr>
              <a:spLocks noChangeArrowheads="1"/>
            </p:cNvSpPr>
            <p:nvPr/>
          </p:nvSpPr>
          <p:spPr bwMode="auto">
            <a:xfrm>
              <a:off x="1489075" y="18510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z</a:t>
              </a:r>
            </a:p>
          </p:txBody>
        </p:sp>
        <p:sp>
          <p:nvSpPr>
            <p:cNvPr id="4123" name="Rectangle 44">
              <a:extLst>
                <a:ext uri="{FF2B5EF4-FFF2-40B4-BE49-F238E27FC236}">
                  <a16:creationId xmlns:a16="http://schemas.microsoft.com/office/drawing/2014/main" id="{EA1BE85F-CD58-4FFE-9806-2F6D28612566}"/>
                </a:ext>
              </a:extLst>
            </p:cNvPr>
            <p:cNvSpPr>
              <a:spLocks noChangeArrowheads="1"/>
            </p:cNvSpPr>
            <p:nvPr/>
          </p:nvSpPr>
          <p:spPr bwMode="auto">
            <a:xfrm>
              <a:off x="441325" y="43084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x</a:t>
              </a:r>
            </a:p>
          </p:txBody>
        </p:sp>
        <p:sp>
          <p:nvSpPr>
            <p:cNvPr id="4124" name="Rectangle 45">
              <a:extLst>
                <a:ext uri="{FF2B5EF4-FFF2-40B4-BE49-F238E27FC236}">
                  <a16:creationId xmlns:a16="http://schemas.microsoft.com/office/drawing/2014/main" id="{141A15BB-5298-40CD-A26B-52D3950E8967}"/>
                </a:ext>
              </a:extLst>
            </p:cNvPr>
            <p:cNvSpPr>
              <a:spLocks noChangeArrowheads="1"/>
            </p:cNvSpPr>
            <p:nvPr/>
          </p:nvSpPr>
          <p:spPr bwMode="auto">
            <a:xfrm>
              <a:off x="3908425" y="38322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y</a:t>
              </a:r>
            </a:p>
          </p:txBody>
        </p:sp>
        <p:sp>
          <p:nvSpPr>
            <p:cNvPr id="4125" name="Rectangle 46">
              <a:extLst>
                <a:ext uri="{FF2B5EF4-FFF2-40B4-BE49-F238E27FC236}">
                  <a16:creationId xmlns:a16="http://schemas.microsoft.com/office/drawing/2014/main" id="{00FB088A-27E4-4127-88BF-04552111FA9F}"/>
                </a:ext>
              </a:extLst>
            </p:cNvPr>
            <p:cNvSpPr>
              <a:spLocks noChangeArrowheads="1"/>
            </p:cNvSpPr>
            <p:nvPr/>
          </p:nvSpPr>
          <p:spPr bwMode="auto">
            <a:xfrm>
              <a:off x="1355725" y="38703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sym typeface="Symbol" panose="05050102010706020507" pitchFamily="18" charset="2"/>
                </a:rPr>
                <a:t>0</a:t>
              </a:r>
              <a:endParaRPr lang="en-US" altLang="zh-CN" sz="2400" i="1">
                <a:sym typeface="Symbol" panose="05050102010706020507" pitchFamily="18" charset="2"/>
              </a:endParaRPr>
            </a:p>
          </p:txBody>
        </p:sp>
      </p:grpSp>
      <p:sp>
        <p:nvSpPr>
          <p:cNvPr id="10296" name="Rectangle 47">
            <a:extLst>
              <a:ext uri="{FF2B5EF4-FFF2-40B4-BE49-F238E27FC236}">
                <a16:creationId xmlns:a16="http://schemas.microsoft.com/office/drawing/2014/main" id="{83B94553-857E-4DAD-BDB5-A80FF87514FB}"/>
              </a:ext>
            </a:extLst>
          </p:cNvPr>
          <p:cNvSpPr>
            <a:spLocks noChangeArrowheads="1"/>
          </p:cNvSpPr>
          <p:nvPr/>
        </p:nvSpPr>
        <p:spPr bwMode="auto">
          <a:xfrm>
            <a:off x="5634038" y="4829175"/>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D</a:t>
            </a:r>
            <a:r>
              <a:rPr lang="en-US" altLang="zh-CN" sz="2400" i="1" baseline="-25000">
                <a:sym typeface="Symbol" panose="05050102010706020507" pitchFamily="18" charset="2"/>
              </a:rPr>
              <a:t>xy</a:t>
            </a:r>
            <a:endParaRPr lang="en-US" altLang="zh-CN" sz="2400" i="1">
              <a:sym typeface="Symbol" panose="05050102010706020507" pitchFamily="18" charset="2"/>
            </a:endParaRPr>
          </a:p>
        </p:txBody>
      </p:sp>
      <p:sp>
        <p:nvSpPr>
          <p:cNvPr id="10301" name="Rectangle 52">
            <a:extLst>
              <a:ext uri="{FF2B5EF4-FFF2-40B4-BE49-F238E27FC236}">
                <a16:creationId xmlns:a16="http://schemas.microsoft.com/office/drawing/2014/main" id="{D884DD49-2047-4662-A437-0197998B41D4}"/>
              </a:ext>
            </a:extLst>
          </p:cNvPr>
          <p:cNvSpPr>
            <a:spLocks noChangeArrowheads="1"/>
          </p:cNvSpPr>
          <p:nvPr/>
        </p:nvSpPr>
        <p:spPr bwMode="auto">
          <a:xfrm>
            <a:off x="4833938" y="31194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ym typeface="Symbol" panose="05050102010706020507" pitchFamily="18" charset="2"/>
              </a:rPr>
              <a:t></a:t>
            </a:r>
            <a:r>
              <a:rPr lang="en-US" altLang="zh-CN" sz="2000" i="1">
                <a:sym typeface="Symbol" panose="05050102010706020507" pitchFamily="18" charset="2"/>
              </a:rPr>
              <a:t>S</a:t>
            </a:r>
          </a:p>
        </p:txBody>
      </p:sp>
      <p:sp>
        <p:nvSpPr>
          <p:cNvPr id="10302" name="Freeform 53">
            <a:extLst>
              <a:ext uri="{FF2B5EF4-FFF2-40B4-BE49-F238E27FC236}">
                <a16:creationId xmlns:a16="http://schemas.microsoft.com/office/drawing/2014/main" id="{9723A415-370C-4921-8F92-0217CB05E350}"/>
              </a:ext>
            </a:extLst>
          </p:cNvPr>
          <p:cNvSpPr>
            <a:spLocks noChangeArrowheads="1"/>
          </p:cNvSpPr>
          <p:nvPr/>
        </p:nvSpPr>
        <p:spPr bwMode="auto">
          <a:xfrm>
            <a:off x="4964113" y="3016250"/>
            <a:ext cx="114300" cy="209550"/>
          </a:xfrm>
          <a:custGeom>
            <a:avLst/>
            <a:gdLst>
              <a:gd name="T0" fmla="*/ 0 w 72"/>
              <a:gd name="T1" fmla="*/ 0 h 132"/>
              <a:gd name="T2" fmla="*/ 2147483646 w 72"/>
              <a:gd name="T3" fmla="*/ 2147483646 h 132"/>
              <a:gd name="T4" fmla="*/ 0 60000 65536"/>
              <a:gd name="T5" fmla="*/ 0 60000 65536"/>
              <a:gd name="T6" fmla="*/ 0 w 72"/>
              <a:gd name="T7" fmla="*/ 0 h 132"/>
              <a:gd name="T8" fmla="*/ 72 w 72"/>
              <a:gd name="T9" fmla="*/ 132 h 132"/>
            </a:gdLst>
            <a:ahLst/>
            <a:cxnLst>
              <a:cxn ang="T4">
                <a:pos x="T0" y="T1"/>
              </a:cxn>
              <a:cxn ang="T5">
                <a:pos x="T2" y="T3"/>
              </a:cxn>
            </a:cxnLst>
            <a:rect l="T6" t="T7" r="T8" b="T9"/>
            <a:pathLst>
              <a:path w="72" h="132">
                <a:moveTo>
                  <a:pt x="0" y="0"/>
                </a:moveTo>
                <a:cubicBezTo>
                  <a:pt x="0" y="0"/>
                  <a:pt x="36" y="66"/>
                  <a:pt x="72" y="1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3" name="Rectangle 54">
            <a:extLst>
              <a:ext uri="{FF2B5EF4-FFF2-40B4-BE49-F238E27FC236}">
                <a16:creationId xmlns:a16="http://schemas.microsoft.com/office/drawing/2014/main" id="{8750A4CD-C740-4E68-AA3B-63F243D9CA2A}"/>
              </a:ext>
            </a:extLst>
          </p:cNvPr>
          <p:cNvSpPr>
            <a:spLocks noChangeArrowheads="1"/>
          </p:cNvSpPr>
          <p:nvPr/>
        </p:nvSpPr>
        <p:spPr bwMode="auto">
          <a:xfrm>
            <a:off x="3652838" y="2905125"/>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ym typeface="Symbol" panose="05050102010706020507" pitchFamily="18" charset="2"/>
              </a:rPr>
              <a:t>S</a:t>
            </a:r>
          </a:p>
        </p:txBody>
      </p:sp>
      <p:grpSp>
        <p:nvGrpSpPr>
          <p:cNvPr id="8" name="组合 11">
            <a:extLst>
              <a:ext uri="{FF2B5EF4-FFF2-40B4-BE49-F238E27FC236}">
                <a16:creationId xmlns:a16="http://schemas.microsoft.com/office/drawing/2014/main" id="{4A1BC373-BE8C-464B-ACE8-C6DF74065153}"/>
              </a:ext>
            </a:extLst>
          </p:cNvPr>
          <p:cNvGrpSpPr>
            <a:grpSpLocks/>
          </p:cNvGrpSpPr>
          <p:nvPr/>
        </p:nvGrpSpPr>
        <p:grpSpPr bwMode="auto">
          <a:xfrm>
            <a:off x="4652963" y="2930525"/>
            <a:ext cx="565150" cy="1803400"/>
            <a:chOff x="2527300" y="2981325"/>
            <a:chExt cx="565150" cy="1803400"/>
          </a:xfrm>
        </p:grpSpPr>
        <p:sp>
          <p:nvSpPr>
            <p:cNvPr id="4115" name="Line 48">
              <a:extLst>
                <a:ext uri="{FF2B5EF4-FFF2-40B4-BE49-F238E27FC236}">
                  <a16:creationId xmlns:a16="http://schemas.microsoft.com/office/drawing/2014/main" id="{8BF0EEA8-783D-4B64-8805-F89BBDCBED63}"/>
                </a:ext>
              </a:extLst>
            </p:cNvPr>
            <p:cNvSpPr>
              <a:spLocks noChangeShapeType="1"/>
            </p:cNvSpPr>
            <p:nvPr/>
          </p:nvSpPr>
          <p:spPr bwMode="auto">
            <a:xfrm>
              <a:off x="2533650" y="3109913"/>
              <a:ext cx="0" cy="1519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6" name="Oval 50">
              <a:extLst>
                <a:ext uri="{FF2B5EF4-FFF2-40B4-BE49-F238E27FC236}">
                  <a16:creationId xmlns:a16="http://schemas.microsoft.com/office/drawing/2014/main" id="{DD1D22C1-CE8B-4BF3-BA0C-259AF0B5FDAA}"/>
                </a:ext>
              </a:extLst>
            </p:cNvPr>
            <p:cNvSpPr>
              <a:spLocks noChangeArrowheads="1"/>
            </p:cNvSpPr>
            <p:nvPr/>
          </p:nvSpPr>
          <p:spPr bwMode="auto">
            <a:xfrm>
              <a:off x="2527300" y="4479925"/>
              <a:ext cx="565150" cy="304800"/>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4117" name="Line 51">
              <a:extLst>
                <a:ext uri="{FF2B5EF4-FFF2-40B4-BE49-F238E27FC236}">
                  <a16:creationId xmlns:a16="http://schemas.microsoft.com/office/drawing/2014/main" id="{32DA97B2-AD9C-40E8-843B-D3ECA8D884BF}"/>
                </a:ext>
              </a:extLst>
            </p:cNvPr>
            <p:cNvSpPr>
              <a:spLocks noChangeShapeType="1"/>
            </p:cNvSpPr>
            <p:nvPr/>
          </p:nvSpPr>
          <p:spPr bwMode="auto">
            <a:xfrm>
              <a:off x="2736849" y="3024186"/>
              <a:ext cx="0" cy="1638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8" name="Line 49">
              <a:extLst>
                <a:ext uri="{FF2B5EF4-FFF2-40B4-BE49-F238E27FC236}">
                  <a16:creationId xmlns:a16="http://schemas.microsoft.com/office/drawing/2014/main" id="{28421519-54C9-486B-B6E6-84B82C108C32}"/>
                </a:ext>
              </a:extLst>
            </p:cNvPr>
            <p:cNvSpPr>
              <a:spLocks noChangeShapeType="1"/>
            </p:cNvSpPr>
            <p:nvPr/>
          </p:nvSpPr>
          <p:spPr bwMode="auto">
            <a:xfrm>
              <a:off x="3086100" y="2981325"/>
              <a:ext cx="0" cy="1647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6" name="对象 6">
            <a:extLst>
              <a:ext uri="{FF2B5EF4-FFF2-40B4-BE49-F238E27FC236}">
                <a16:creationId xmlns:a16="http://schemas.microsoft.com/office/drawing/2014/main" id="{78E503A8-5B4E-470B-8162-4F168069A3CB}"/>
              </a:ext>
            </a:extLst>
          </p:cNvPr>
          <p:cNvGraphicFramePr>
            <a:graphicFrameLocks noChangeAspect="1"/>
          </p:cNvGraphicFramePr>
          <p:nvPr>
            <p:extLst>
              <p:ext uri="{D42A27DB-BD31-4B8C-83A1-F6EECF244321}">
                <p14:modId xmlns:p14="http://schemas.microsoft.com/office/powerpoint/2010/main" val="3080762010"/>
              </p:ext>
            </p:extLst>
          </p:nvPr>
        </p:nvGraphicFramePr>
        <p:xfrm>
          <a:off x="5094142" y="817563"/>
          <a:ext cx="1119188" cy="496887"/>
        </p:xfrm>
        <a:graphic>
          <a:graphicData uri="http://schemas.openxmlformats.org/presentationml/2006/ole">
            <mc:AlternateContent xmlns:mc="http://schemas.openxmlformats.org/markup-compatibility/2006">
              <mc:Choice xmlns:v="urn:schemas-microsoft-com:vml" Requires="v">
                <p:oleObj spid="_x0000_s1032" name="Equation" r:id="rId3" imgW="457200" imgH="203040" progId="Equation.DSMT4">
                  <p:embed/>
                </p:oleObj>
              </mc:Choice>
              <mc:Fallback>
                <p:oleObj name="Equation" r:id="rId3" imgW="457200" imgH="203040" progId="Equation.DSMT4">
                  <p:embed/>
                  <p:pic>
                    <p:nvPicPr>
                      <p:cNvPr id="4" name="对象 6">
                        <a:extLst>
                          <a:ext uri="{FF2B5EF4-FFF2-40B4-BE49-F238E27FC236}">
                            <a16:creationId xmlns:a16="http://schemas.microsoft.com/office/drawing/2014/main" id="{BC46914F-609C-4D79-B6E9-6DB656385377}"/>
                          </a:ext>
                        </a:extLst>
                      </p:cNvPr>
                      <p:cNvPicPr>
                        <a:picLocks noChangeAspect="1" noChangeArrowheads="1"/>
                      </p:cNvPicPr>
                      <p:nvPr/>
                    </p:nvPicPr>
                    <p:blipFill>
                      <a:blip r:embed="rId4"/>
                      <a:srcRect/>
                      <a:stretch>
                        <a:fillRect/>
                      </a:stretch>
                    </p:blipFill>
                    <p:spPr bwMode="auto">
                      <a:xfrm>
                        <a:off x="5094142" y="817563"/>
                        <a:ext cx="111918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 name="对象 6">
            <a:extLst>
              <a:ext uri="{FF2B5EF4-FFF2-40B4-BE49-F238E27FC236}">
                <a16:creationId xmlns:a16="http://schemas.microsoft.com/office/drawing/2014/main" id="{7FC78021-E98E-4432-8616-36322A98C712}"/>
              </a:ext>
            </a:extLst>
          </p:cNvPr>
          <p:cNvGraphicFramePr>
            <a:graphicFrameLocks noChangeAspect="1"/>
          </p:cNvGraphicFramePr>
          <p:nvPr>
            <p:extLst>
              <p:ext uri="{D42A27DB-BD31-4B8C-83A1-F6EECF244321}">
                <p14:modId xmlns:p14="http://schemas.microsoft.com/office/powerpoint/2010/main" val="302588073"/>
              </p:ext>
            </p:extLst>
          </p:nvPr>
        </p:nvGraphicFramePr>
        <p:xfrm>
          <a:off x="7050175" y="845844"/>
          <a:ext cx="590550" cy="434975"/>
        </p:xfrm>
        <a:graphic>
          <a:graphicData uri="http://schemas.openxmlformats.org/presentationml/2006/ole">
            <mc:AlternateContent xmlns:mc="http://schemas.openxmlformats.org/markup-compatibility/2006">
              <mc:Choice xmlns:v="urn:schemas-microsoft-com:vml" Requires="v">
                <p:oleObj spid="_x0000_s1033" name="Equation" r:id="rId5" imgW="241200" imgH="177480" progId="Equation.DSMT4">
                  <p:embed/>
                </p:oleObj>
              </mc:Choice>
              <mc:Fallback>
                <p:oleObj name="Equation" r:id="rId5" imgW="241200" imgH="177480" progId="Equation.DSMT4">
                  <p:embed/>
                  <p:pic>
                    <p:nvPicPr>
                      <p:cNvPr id="46" name="对象 6">
                        <a:extLst>
                          <a:ext uri="{FF2B5EF4-FFF2-40B4-BE49-F238E27FC236}">
                            <a16:creationId xmlns:a16="http://schemas.microsoft.com/office/drawing/2014/main" id="{78E503A8-5B4E-470B-8162-4F168069A3CB}"/>
                          </a:ext>
                        </a:extLst>
                      </p:cNvPr>
                      <p:cNvPicPr>
                        <a:picLocks noChangeAspect="1" noChangeArrowheads="1"/>
                      </p:cNvPicPr>
                      <p:nvPr/>
                    </p:nvPicPr>
                    <p:blipFill>
                      <a:blip r:embed="rId6"/>
                      <a:srcRect/>
                      <a:stretch>
                        <a:fillRect/>
                      </a:stretch>
                    </p:blipFill>
                    <p:spPr bwMode="auto">
                      <a:xfrm>
                        <a:off x="7050175" y="845844"/>
                        <a:ext cx="5905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 name="对象 6">
            <a:extLst>
              <a:ext uri="{FF2B5EF4-FFF2-40B4-BE49-F238E27FC236}">
                <a16:creationId xmlns:a16="http://schemas.microsoft.com/office/drawing/2014/main" id="{C46D2F72-5D57-4AAD-B2EA-2AC2A109BA6B}"/>
              </a:ext>
            </a:extLst>
          </p:cNvPr>
          <p:cNvGraphicFramePr>
            <a:graphicFrameLocks noChangeAspect="1"/>
          </p:cNvGraphicFramePr>
          <p:nvPr>
            <p:extLst>
              <p:ext uri="{D42A27DB-BD31-4B8C-83A1-F6EECF244321}">
                <p14:modId xmlns:p14="http://schemas.microsoft.com/office/powerpoint/2010/main" val="232791466"/>
              </p:ext>
            </p:extLst>
          </p:nvPr>
        </p:nvGraphicFramePr>
        <p:xfrm>
          <a:off x="6192692" y="927591"/>
          <a:ext cx="869950" cy="403225"/>
        </p:xfrm>
        <a:graphic>
          <a:graphicData uri="http://schemas.openxmlformats.org/presentationml/2006/ole">
            <mc:AlternateContent xmlns:mc="http://schemas.openxmlformats.org/markup-compatibility/2006">
              <mc:Choice xmlns:v="urn:schemas-microsoft-com:vml" Requires="v">
                <p:oleObj spid="_x0000_s1034" name="Equation" r:id="rId7" imgW="355320" imgH="164880" progId="Equation.DSMT4">
                  <p:embed/>
                </p:oleObj>
              </mc:Choice>
              <mc:Fallback>
                <p:oleObj name="Equation" r:id="rId7" imgW="355320" imgH="164880" progId="Equation.DSMT4">
                  <p:embed/>
                  <p:pic>
                    <p:nvPicPr>
                      <p:cNvPr id="47" name="对象 6">
                        <a:extLst>
                          <a:ext uri="{FF2B5EF4-FFF2-40B4-BE49-F238E27FC236}">
                            <a16:creationId xmlns:a16="http://schemas.microsoft.com/office/drawing/2014/main" id="{7FC78021-E98E-4432-8616-36322A98C712}"/>
                          </a:ext>
                        </a:extLst>
                      </p:cNvPr>
                      <p:cNvPicPr>
                        <a:picLocks noChangeAspect="1" noChangeArrowheads="1"/>
                      </p:cNvPicPr>
                      <p:nvPr/>
                    </p:nvPicPr>
                    <p:blipFill>
                      <a:blip r:embed="rId8"/>
                      <a:srcRect/>
                      <a:stretch>
                        <a:fillRect/>
                      </a:stretch>
                    </p:blipFill>
                    <p:spPr bwMode="auto">
                      <a:xfrm>
                        <a:off x="6192692" y="927591"/>
                        <a:ext cx="8699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 name="对象 48">
            <a:extLst>
              <a:ext uri="{FF2B5EF4-FFF2-40B4-BE49-F238E27FC236}">
                <a16:creationId xmlns:a16="http://schemas.microsoft.com/office/drawing/2014/main" id="{E4BC97A5-91B3-48D4-9D6D-36BDCB7633D4}"/>
              </a:ext>
            </a:extLst>
          </p:cNvPr>
          <p:cNvGraphicFramePr>
            <a:graphicFrameLocks noChangeAspect="1"/>
          </p:cNvGraphicFramePr>
          <p:nvPr>
            <p:extLst>
              <p:ext uri="{D42A27DB-BD31-4B8C-83A1-F6EECF244321}">
                <p14:modId xmlns:p14="http://schemas.microsoft.com/office/powerpoint/2010/main" val="2448935691"/>
              </p:ext>
            </p:extLst>
          </p:nvPr>
        </p:nvGraphicFramePr>
        <p:xfrm>
          <a:off x="5078413" y="1424943"/>
          <a:ext cx="3589338" cy="496887"/>
        </p:xfrm>
        <a:graphic>
          <a:graphicData uri="http://schemas.openxmlformats.org/presentationml/2006/ole">
            <mc:AlternateContent xmlns:mc="http://schemas.openxmlformats.org/markup-compatibility/2006">
              <mc:Choice xmlns:v="urn:schemas-microsoft-com:vml" Requires="v">
                <p:oleObj spid="_x0000_s1035" name="Equation" r:id="rId9" imgW="1473120" imgH="203040" progId="Equation.DSMT4">
                  <p:embed/>
                </p:oleObj>
              </mc:Choice>
              <mc:Fallback>
                <p:oleObj name="Equation" r:id="rId9" imgW="1473120" imgH="203040" progId="Equation.DSMT4">
                  <p:embed/>
                  <p:pic>
                    <p:nvPicPr>
                      <p:cNvPr id="7" name="对象 6">
                        <a:extLst>
                          <a:ext uri="{FF2B5EF4-FFF2-40B4-BE49-F238E27FC236}">
                            <a16:creationId xmlns:a16="http://schemas.microsoft.com/office/drawing/2014/main" id="{DA45B832-81BD-4AAC-8D64-179E6027F188}"/>
                          </a:ext>
                        </a:extLst>
                      </p:cNvPr>
                      <p:cNvPicPr>
                        <a:picLocks noChangeAspect="1" noChangeArrowheads="1"/>
                      </p:cNvPicPr>
                      <p:nvPr/>
                    </p:nvPicPr>
                    <p:blipFill>
                      <a:blip r:embed="rId10"/>
                      <a:srcRect/>
                      <a:stretch>
                        <a:fillRect/>
                      </a:stretch>
                    </p:blipFill>
                    <p:spPr bwMode="auto">
                      <a:xfrm>
                        <a:off x="5078413" y="1424943"/>
                        <a:ext cx="35893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 name="对象 6">
            <a:extLst>
              <a:ext uri="{FF2B5EF4-FFF2-40B4-BE49-F238E27FC236}">
                <a16:creationId xmlns:a16="http://schemas.microsoft.com/office/drawing/2014/main" id="{DB8372CB-DAC0-4FCA-9EAE-C663EE1160C9}"/>
              </a:ext>
            </a:extLst>
          </p:cNvPr>
          <p:cNvGraphicFramePr>
            <a:graphicFrameLocks noChangeAspect="1"/>
          </p:cNvGraphicFramePr>
          <p:nvPr>
            <p:extLst>
              <p:ext uri="{D42A27DB-BD31-4B8C-83A1-F6EECF244321}">
                <p14:modId xmlns:p14="http://schemas.microsoft.com/office/powerpoint/2010/main" val="1165088283"/>
              </p:ext>
            </p:extLst>
          </p:nvPr>
        </p:nvGraphicFramePr>
        <p:xfrm>
          <a:off x="2809875" y="5286375"/>
          <a:ext cx="839788" cy="496888"/>
        </p:xfrm>
        <a:graphic>
          <a:graphicData uri="http://schemas.openxmlformats.org/presentationml/2006/ole">
            <mc:AlternateContent xmlns:mc="http://schemas.openxmlformats.org/markup-compatibility/2006">
              <mc:Choice xmlns:v="urn:schemas-microsoft-com:vml" Requires="v">
                <p:oleObj spid="_x0000_s1036" name="Equation" r:id="rId11" imgW="342720" imgH="203040" progId="Equation.DSMT4">
                  <p:embed/>
                </p:oleObj>
              </mc:Choice>
              <mc:Fallback>
                <p:oleObj name="Equation" r:id="rId11" imgW="342720" imgH="203040" progId="Equation.DSMT4">
                  <p:embed/>
                  <p:pic>
                    <p:nvPicPr>
                      <p:cNvPr id="46" name="对象 6">
                        <a:extLst>
                          <a:ext uri="{FF2B5EF4-FFF2-40B4-BE49-F238E27FC236}">
                            <a16:creationId xmlns:a16="http://schemas.microsoft.com/office/drawing/2014/main" id="{78E503A8-5B4E-470B-8162-4F168069A3CB}"/>
                          </a:ext>
                        </a:extLst>
                      </p:cNvPr>
                      <p:cNvPicPr>
                        <a:picLocks noChangeAspect="1" noChangeArrowheads="1"/>
                      </p:cNvPicPr>
                      <p:nvPr/>
                    </p:nvPicPr>
                    <p:blipFill>
                      <a:blip r:embed="rId12"/>
                      <a:srcRect/>
                      <a:stretch>
                        <a:fillRect/>
                      </a:stretch>
                    </p:blipFill>
                    <p:spPr bwMode="auto">
                      <a:xfrm>
                        <a:off x="2809875" y="5286375"/>
                        <a:ext cx="8397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 name="对象 6">
            <a:extLst>
              <a:ext uri="{FF2B5EF4-FFF2-40B4-BE49-F238E27FC236}">
                <a16:creationId xmlns:a16="http://schemas.microsoft.com/office/drawing/2014/main" id="{77929A16-172F-4C55-B7A4-4C40DEB553A6}"/>
              </a:ext>
            </a:extLst>
          </p:cNvPr>
          <p:cNvGraphicFramePr>
            <a:graphicFrameLocks noChangeAspect="1"/>
          </p:cNvGraphicFramePr>
          <p:nvPr>
            <p:extLst>
              <p:ext uri="{D42A27DB-BD31-4B8C-83A1-F6EECF244321}">
                <p14:modId xmlns:p14="http://schemas.microsoft.com/office/powerpoint/2010/main" val="1370989315"/>
              </p:ext>
            </p:extLst>
          </p:nvPr>
        </p:nvGraphicFramePr>
        <p:xfrm>
          <a:off x="7583342" y="817563"/>
          <a:ext cx="1117600" cy="434975"/>
        </p:xfrm>
        <a:graphic>
          <a:graphicData uri="http://schemas.openxmlformats.org/presentationml/2006/ole">
            <mc:AlternateContent xmlns:mc="http://schemas.openxmlformats.org/markup-compatibility/2006">
              <mc:Choice xmlns:v="urn:schemas-microsoft-com:vml" Requires="v">
                <p:oleObj spid="_x0000_s1037" name="Equation" r:id="rId13" imgW="457200" imgH="177480" progId="Equation.DSMT4">
                  <p:embed/>
                </p:oleObj>
              </mc:Choice>
              <mc:Fallback>
                <p:oleObj name="Equation" r:id="rId13" imgW="457200" imgH="177480" progId="Equation.DSMT4">
                  <p:embed/>
                  <p:pic>
                    <p:nvPicPr>
                      <p:cNvPr id="46" name="对象 6">
                        <a:extLst>
                          <a:ext uri="{FF2B5EF4-FFF2-40B4-BE49-F238E27FC236}">
                            <a16:creationId xmlns:a16="http://schemas.microsoft.com/office/drawing/2014/main" id="{78E503A8-5B4E-470B-8162-4F168069A3CB}"/>
                          </a:ext>
                        </a:extLst>
                      </p:cNvPr>
                      <p:cNvPicPr>
                        <a:picLocks noChangeAspect="1" noChangeArrowheads="1"/>
                      </p:cNvPicPr>
                      <p:nvPr/>
                    </p:nvPicPr>
                    <p:blipFill>
                      <a:blip r:embed="rId14"/>
                      <a:srcRect/>
                      <a:stretch>
                        <a:fillRect/>
                      </a:stretch>
                    </p:blipFill>
                    <p:spPr bwMode="auto">
                      <a:xfrm>
                        <a:off x="7583342" y="817563"/>
                        <a:ext cx="1117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303"/>
                                        </p:tgtEl>
                                        <p:attrNameLst>
                                          <p:attrName>style.visibility</p:attrName>
                                        </p:attrNameLst>
                                      </p:cBhvr>
                                      <p:to>
                                        <p:strVal val="visible"/>
                                      </p:to>
                                    </p:set>
                                    <p:animEffect transition="in" filter="fade">
                                      <p:cBhvr>
                                        <p:cTn id="21" dur="1000"/>
                                        <p:tgtEl>
                                          <p:spTgt spid="10303"/>
                                        </p:tgtEl>
                                      </p:cBhvr>
                                    </p:animEffect>
                                    <p:anim calcmode="lin" valueType="num">
                                      <p:cBhvr>
                                        <p:cTn id="22" dur="1000" fill="hold"/>
                                        <p:tgtEl>
                                          <p:spTgt spid="10303"/>
                                        </p:tgtEl>
                                        <p:attrNameLst>
                                          <p:attrName>ppt_x</p:attrName>
                                        </p:attrNameLst>
                                      </p:cBhvr>
                                      <p:tavLst>
                                        <p:tav tm="0">
                                          <p:val>
                                            <p:strVal val="#ppt_x"/>
                                          </p:val>
                                        </p:tav>
                                        <p:tav tm="100000">
                                          <p:val>
                                            <p:strVal val="#ppt_x"/>
                                          </p:val>
                                        </p:tav>
                                      </p:tavLst>
                                    </p:anim>
                                    <p:anim calcmode="lin" valueType="num">
                                      <p:cBhvr>
                                        <p:cTn id="23" dur="1000" fill="hold"/>
                                        <p:tgtEl>
                                          <p:spTgt spid="1030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96"/>
                                        </p:tgtEl>
                                        <p:attrNameLst>
                                          <p:attrName>style.visibility</p:attrName>
                                        </p:attrNameLst>
                                      </p:cBhvr>
                                      <p:to>
                                        <p:strVal val="visible"/>
                                      </p:to>
                                    </p:set>
                                    <p:animEffect transition="in" filter="fade">
                                      <p:cBhvr>
                                        <p:cTn id="28" dur="1000"/>
                                        <p:tgtEl>
                                          <p:spTgt spid="10296"/>
                                        </p:tgtEl>
                                      </p:cBhvr>
                                    </p:animEffect>
                                    <p:anim calcmode="lin" valueType="num">
                                      <p:cBhvr>
                                        <p:cTn id="29" dur="1000" fill="hold"/>
                                        <p:tgtEl>
                                          <p:spTgt spid="10296"/>
                                        </p:tgtEl>
                                        <p:attrNameLst>
                                          <p:attrName>ppt_x</p:attrName>
                                        </p:attrNameLst>
                                      </p:cBhvr>
                                      <p:tavLst>
                                        <p:tav tm="0">
                                          <p:val>
                                            <p:strVal val="#ppt_x"/>
                                          </p:val>
                                        </p:tav>
                                        <p:tav tm="100000">
                                          <p:val>
                                            <p:strVal val="#ppt_x"/>
                                          </p:val>
                                        </p:tav>
                                      </p:tavLst>
                                    </p:anim>
                                    <p:anim calcmode="lin" valueType="num">
                                      <p:cBhvr>
                                        <p:cTn id="30" dur="1000" fill="hold"/>
                                        <p:tgtEl>
                                          <p:spTgt spid="1029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85"/>
                                        </p:tgtEl>
                                        <p:attrNameLst>
                                          <p:attrName>style.visibility</p:attrName>
                                        </p:attrNameLst>
                                      </p:cBhvr>
                                      <p:to>
                                        <p:strVal val="visible"/>
                                      </p:to>
                                    </p:set>
                                    <p:animEffect transition="in" filter="fade">
                                      <p:cBhvr>
                                        <p:cTn id="35" dur="1000"/>
                                        <p:tgtEl>
                                          <p:spTgt spid="10285"/>
                                        </p:tgtEl>
                                      </p:cBhvr>
                                    </p:animEffect>
                                    <p:anim calcmode="lin" valueType="num">
                                      <p:cBhvr>
                                        <p:cTn id="36" dur="1000" fill="hold"/>
                                        <p:tgtEl>
                                          <p:spTgt spid="10285"/>
                                        </p:tgtEl>
                                        <p:attrNameLst>
                                          <p:attrName>ppt_x</p:attrName>
                                        </p:attrNameLst>
                                      </p:cBhvr>
                                      <p:tavLst>
                                        <p:tav tm="0">
                                          <p:val>
                                            <p:strVal val="#ppt_x"/>
                                          </p:val>
                                        </p:tav>
                                        <p:tav tm="100000">
                                          <p:val>
                                            <p:strVal val="#ppt_x"/>
                                          </p:val>
                                        </p:tav>
                                      </p:tavLst>
                                    </p:anim>
                                    <p:anim calcmode="lin" valueType="num">
                                      <p:cBhvr>
                                        <p:cTn id="37" dur="1000" fill="hold"/>
                                        <p:tgtEl>
                                          <p:spTgt spid="10285"/>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291"/>
                                        </p:tgtEl>
                                        <p:attrNameLst>
                                          <p:attrName>style.visibility</p:attrName>
                                        </p:attrNameLst>
                                      </p:cBhvr>
                                      <p:to>
                                        <p:strVal val="visible"/>
                                      </p:to>
                                    </p:set>
                                    <p:animEffect transition="in" filter="fade">
                                      <p:cBhvr>
                                        <p:cTn id="42" dur="1000"/>
                                        <p:tgtEl>
                                          <p:spTgt spid="10291"/>
                                        </p:tgtEl>
                                      </p:cBhvr>
                                    </p:animEffect>
                                    <p:anim calcmode="lin" valueType="num">
                                      <p:cBhvr>
                                        <p:cTn id="43" dur="1000" fill="hold"/>
                                        <p:tgtEl>
                                          <p:spTgt spid="10291"/>
                                        </p:tgtEl>
                                        <p:attrNameLst>
                                          <p:attrName>ppt_x</p:attrName>
                                        </p:attrNameLst>
                                      </p:cBhvr>
                                      <p:tavLst>
                                        <p:tav tm="0">
                                          <p:val>
                                            <p:strVal val="#ppt_x"/>
                                          </p:val>
                                        </p:tav>
                                        <p:tav tm="100000">
                                          <p:val>
                                            <p:strVal val="#ppt_x"/>
                                          </p:val>
                                        </p:tav>
                                      </p:tavLst>
                                    </p:anim>
                                    <p:anim calcmode="lin" valueType="num">
                                      <p:cBhvr>
                                        <p:cTn id="44" dur="1000" fill="hold"/>
                                        <p:tgtEl>
                                          <p:spTgt spid="10291"/>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270"/>
                                        </p:tgtEl>
                                        <p:attrNameLst>
                                          <p:attrName>style.visibility</p:attrName>
                                        </p:attrNameLst>
                                      </p:cBhvr>
                                      <p:to>
                                        <p:strVal val="visible"/>
                                      </p:to>
                                    </p:set>
                                    <p:animEffect transition="in" filter="fade">
                                      <p:cBhvr>
                                        <p:cTn id="49" dur="1000"/>
                                        <p:tgtEl>
                                          <p:spTgt spid="10270"/>
                                        </p:tgtEl>
                                      </p:cBhvr>
                                    </p:animEffect>
                                    <p:anim calcmode="lin" valueType="num">
                                      <p:cBhvr>
                                        <p:cTn id="50" dur="1000" fill="hold"/>
                                        <p:tgtEl>
                                          <p:spTgt spid="10270"/>
                                        </p:tgtEl>
                                        <p:attrNameLst>
                                          <p:attrName>ppt_x</p:attrName>
                                        </p:attrNameLst>
                                      </p:cBhvr>
                                      <p:tavLst>
                                        <p:tav tm="0">
                                          <p:val>
                                            <p:strVal val="#ppt_x"/>
                                          </p:val>
                                        </p:tav>
                                        <p:tav tm="100000">
                                          <p:val>
                                            <p:strVal val="#ppt_x"/>
                                          </p:val>
                                        </p:tav>
                                      </p:tavLst>
                                    </p:anim>
                                    <p:anim calcmode="lin" valueType="num">
                                      <p:cBhvr>
                                        <p:cTn id="51" dur="1000" fill="hold"/>
                                        <p:tgtEl>
                                          <p:spTgt spid="10270"/>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301"/>
                                        </p:tgtEl>
                                        <p:attrNameLst>
                                          <p:attrName>style.visibility</p:attrName>
                                        </p:attrNameLst>
                                      </p:cBhvr>
                                      <p:to>
                                        <p:strVal val="visible"/>
                                      </p:to>
                                    </p:set>
                                    <p:animEffect transition="in" filter="fade">
                                      <p:cBhvr>
                                        <p:cTn id="56" dur="1000"/>
                                        <p:tgtEl>
                                          <p:spTgt spid="10301"/>
                                        </p:tgtEl>
                                      </p:cBhvr>
                                    </p:animEffect>
                                    <p:anim calcmode="lin" valueType="num">
                                      <p:cBhvr>
                                        <p:cTn id="57" dur="1000" fill="hold"/>
                                        <p:tgtEl>
                                          <p:spTgt spid="10301"/>
                                        </p:tgtEl>
                                        <p:attrNameLst>
                                          <p:attrName>ppt_x</p:attrName>
                                        </p:attrNameLst>
                                      </p:cBhvr>
                                      <p:tavLst>
                                        <p:tav tm="0">
                                          <p:val>
                                            <p:strVal val="#ppt_x"/>
                                          </p:val>
                                        </p:tav>
                                        <p:tav tm="100000">
                                          <p:val>
                                            <p:strVal val="#ppt_x"/>
                                          </p:val>
                                        </p:tav>
                                      </p:tavLst>
                                    </p:anim>
                                    <p:anim calcmode="lin" valueType="num">
                                      <p:cBhvr>
                                        <p:cTn id="58" dur="1000" fill="hold"/>
                                        <p:tgtEl>
                                          <p:spTgt spid="1030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0302"/>
                                        </p:tgtEl>
                                        <p:attrNameLst>
                                          <p:attrName>style.visibility</p:attrName>
                                        </p:attrNameLst>
                                      </p:cBhvr>
                                      <p:to>
                                        <p:strVal val="visible"/>
                                      </p:to>
                                    </p:set>
                                    <p:animEffect transition="in" filter="fade">
                                      <p:cBhvr>
                                        <p:cTn id="61" dur="1000"/>
                                        <p:tgtEl>
                                          <p:spTgt spid="10302"/>
                                        </p:tgtEl>
                                      </p:cBhvr>
                                    </p:animEffect>
                                    <p:anim calcmode="lin" valueType="num">
                                      <p:cBhvr>
                                        <p:cTn id="62" dur="1000" fill="hold"/>
                                        <p:tgtEl>
                                          <p:spTgt spid="10302"/>
                                        </p:tgtEl>
                                        <p:attrNameLst>
                                          <p:attrName>ppt_x</p:attrName>
                                        </p:attrNameLst>
                                      </p:cBhvr>
                                      <p:tavLst>
                                        <p:tav tm="0">
                                          <p:val>
                                            <p:strVal val="#ppt_x"/>
                                          </p:val>
                                        </p:tav>
                                        <p:tav tm="100000">
                                          <p:val>
                                            <p:strVal val="#ppt_x"/>
                                          </p:val>
                                        </p:tav>
                                      </p:tavLst>
                                    </p:anim>
                                    <p:anim calcmode="lin" valueType="num">
                                      <p:cBhvr>
                                        <p:cTn id="63" dur="1000" fill="hold"/>
                                        <p:tgtEl>
                                          <p:spTgt spid="1030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271"/>
                                        </p:tgtEl>
                                        <p:attrNameLst>
                                          <p:attrName>style.visibility</p:attrName>
                                        </p:attrNameLst>
                                      </p:cBhvr>
                                      <p:to>
                                        <p:strVal val="visible"/>
                                      </p:to>
                                    </p:set>
                                    <p:animEffect transition="in" filter="fade">
                                      <p:cBhvr>
                                        <p:cTn id="68" dur="1000"/>
                                        <p:tgtEl>
                                          <p:spTgt spid="10271"/>
                                        </p:tgtEl>
                                      </p:cBhvr>
                                    </p:animEffect>
                                    <p:anim calcmode="lin" valueType="num">
                                      <p:cBhvr>
                                        <p:cTn id="69" dur="1000" fill="hold"/>
                                        <p:tgtEl>
                                          <p:spTgt spid="10271"/>
                                        </p:tgtEl>
                                        <p:attrNameLst>
                                          <p:attrName>ppt_x</p:attrName>
                                        </p:attrNameLst>
                                      </p:cBhvr>
                                      <p:tavLst>
                                        <p:tav tm="0">
                                          <p:val>
                                            <p:strVal val="#ppt_x"/>
                                          </p:val>
                                        </p:tav>
                                        <p:tav tm="100000">
                                          <p:val>
                                            <p:strVal val="#ppt_x"/>
                                          </p:val>
                                        </p:tav>
                                      </p:tavLst>
                                    </p:anim>
                                    <p:anim calcmode="lin" valueType="num">
                                      <p:cBhvr>
                                        <p:cTn id="70" dur="1000" fill="hold"/>
                                        <p:tgtEl>
                                          <p:spTgt spid="10271"/>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0284"/>
                                        </p:tgtEl>
                                        <p:attrNameLst>
                                          <p:attrName>style.visibility</p:attrName>
                                        </p:attrNameLst>
                                      </p:cBhvr>
                                      <p:to>
                                        <p:strVal val="visible"/>
                                      </p:to>
                                    </p:set>
                                    <p:anim calcmode="lin" valueType="num">
                                      <p:cBhvr additive="base">
                                        <p:cTn id="82" dur="500" fill="hold"/>
                                        <p:tgtEl>
                                          <p:spTgt spid="10284"/>
                                        </p:tgtEl>
                                        <p:attrNameLst>
                                          <p:attrName>ppt_x</p:attrName>
                                        </p:attrNameLst>
                                      </p:cBhvr>
                                      <p:tavLst>
                                        <p:tav tm="0">
                                          <p:val>
                                            <p:strVal val="#ppt_x"/>
                                          </p:val>
                                        </p:tav>
                                        <p:tav tm="100000">
                                          <p:val>
                                            <p:strVal val="#ppt_x"/>
                                          </p:val>
                                        </p:tav>
                                      </p:tavLst>
                                    </p:anim>
                                    <p:anim calcmode="lin" valueType="num">
                                      <p:cBhvr additive="base">
                                        <p:cTn id="83" dur="500" fill="hold"/>
                                        <p:tgtEl>
                                          <p:spTgt spid="1028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0272"/>
                                        </p:tgtEl>
                                        <p:attrNameLst>
                                          <p:attrName>style.visibility</p:attrName>
                                        </p:attrNameLst>
                                      </p:cBhvr>
                                      <p:to>
                                        <p:strVal val="visible"/>
                                      </p:to>
                                    </p:set>
                                    <p:animEffect transition="in" filter="fade">
                                      <p:cBhvr>
                                        <p:cTn id="88" dur="1000"/>
                                        <p:tgtEl>
                                          <p:spTgt spid="10272"/>
                                        </p:tgtEl>
                                      </p:cBhvr>
                                    </p:animEffect>
                                    <p:anim calcmode="lin" valueType="num">
                                      <p:cBhvr>
                                        <p:cTn id="89" dur="1000" fill="hold"/>
                                        <p:tgtEl>
                                          <p:spTgt spid="10272"/>
                                        </p:tgtEl>
                                        <p:attrNameLst>
                                          <p:attrName>ppt_x</p:attrName>
                                        </p:attrNameLst>
                                      </p:cBhvr>
                                      <p:tavLst>
                                        <p:tav tm="0">
                                          <p:val>
                                            <p:strVal val="#ppt_x"/>
                                          </p:val>
                                        </p:tav>
                                        <p:tav tm="100000">
                                          <p:val>
                                            <p:strVal val="#ppt_x"/>
                                          </p:val>
                                        </p:tav>
                                      </p:tavLst>
                                    </p:anim>
                                    <p:anim calcmode="lin" valueType="num">
                                      <p:cBhvr>
                                        <p:cTn id="90" dur="1000" fill="hold"/>
                                        <p:tgtEl>
                                          <p:spTgt spid="10272"/>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42"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1000"/>
                                        <p:tgtEl>
                                          <p:spTgt spid="8"/>
                                        </p:tgtEl>
                                      </p:cBhvr>
                                    </p:animEffect>
                                    <p:anim calcmode="lin" valueType="num">
                                      <p:cBhvr>
                                        <p:cTn id="96" dur="1000" fill="hold"/>
                                        <p:tgtEl>
                                          <p:spTgt spid="8"/>
                                        </p:tgtEl>
                                        <p:attrNameLst>
                                          <p:attrName>ppt_x</p:attrName>
                                        </p:attrNameLst>
                                      </p:cBhvr>
                                      <p:tavLst>
                                        <p:tav tm="0">
                                          <p:val>
                                            <p:strVal val="#ppt_x"/>
                                          </p:val>
                                        </p:tav>
                                        <p:tav tm="100000">
                                          <p:val>
                                            <p:strVal val="#ppt_x"/>
                                          </p:val>
                                        </p:tav>
                                      </p:tavLst>
                                    </p:anim>
                                    <p:anim calcmode="lin" valueType="num">
                                      <p:cBhvr>
                                        <p:cTn id="9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42" presetClass="entr" presetSubtype="0"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1000"/>
                                        <p:tgtEl>
                                          <p:spTgt spid="5"/>
                                        </p:tgtEl>
                                      </p:cBhvr>
                                    </p:animEffect>
                                    <p:anim calcmode="lin" valueType="num">
                                      <p:cBhvr>
                                        <p:cTn id="103" dur="1000" fill="hold"/>
                                        <p:tgtEl>
                                          <p:spTgt spid="5"/>
                                        </p:tgtEl>
                                        <p:attrNameLst>
                                          <p:attrName>ppt_x</p:attrName>
                                        </p:attrNameLst>
                                      </p:cBhvr>
                                      <p:tavLst>
                                        <p:tav tm="0">
                                          <p:val>
                                            <p:strVal val="#ppt_x"/>
                                          </p:val>
                                        </p:tav>
                                        <p:tav tm="100000">
                                          <p:val>
                                            <p:strVal val="#ppt_x"/>
                                          </p:val>
                                        </p:tav>
                                      </p:tavLst>
                                    </p:anim>
                                    <p:anim calcmode="lin" valueType="num">
                                      <p:cBhvr>
                                        <p:cTn id="10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0286"/>
                                        </p:tgtEl>
                                        <p:attrNameLst>
                                          <p:attrName>style.visibility</p:attrName>
                                        </p:attrNameLst>
                                      </p:cBhvr>
                                      <p:to>
                                        <p:strVal val="visible"/>
                                      </p:to>
                                    </p:set>
                                    <p:animEffect transition="in" filter="fade">
                                      <p:cBhvr>
                                        <p:cTn id="109" dur="1000"/>
                                        <p:tgtEl>
                                          <p:spTgt spid="10286"/>
                                        </p:tgtEl>
                                      </p:cBhvr>
                                    </p:animEffect>
                                    <p:anim calcmode="lin" valueType="num">
                                      <p:cBhvr>
                                        <p:cTn id="110" dur="1000" fill="hold"/>
                                        <p:tgtEl>
                                          <p:spTgt spid="10286"/>
                                        </p:tgtEl>
                                        <p:attrNameLst>
                                          <p:attrName>ppt_x</p:attrName>
                                        </p:attrNameLst>
                                      </p:cBhvr>
                                      <p:tavLst>
                                        <p:tav tm="0">
                                          <p:val>
                                            <p:strVal val="#ppt_x"/>
                                          </p:val>
                                        </p:tav>
                                        <p:tav tm="100000">
                                          <p:val>
                                            <p:strVal val="#ppt_x"/>
                                          </p:val>
                                        </p:tav>
                                      </p:tavLst>
                                    </p:anim>
                                    <p:anim calcmode="lin" valueType="num">
                                      <p:cBhvr>
                                        <p:cTn id="111" dur="1000" fill="hold"/>
                                        <p:tgtEl>
                                          <p:spTgt spid="10286"/>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wipe(left)">
                                      <p:cBhvr>
                                        <p:cTn id="116" dur="500"/>
                                        <p:tgtEl>
                                          <p:spTgt spid="46"/>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1000"/>
                                        <p:tgtEl>
                                          <p:spTgt spid="50"/>
                                        </p:tgtEl>
                                      </p:cBhvr>
                                    </p:animEffect>
                                    <p:anim calcmode="lin" valueType="num">
                                      <p:cBhvr>
                                        <p:cTn id="122" dur="1000" fill="hold"/>
                                        <p:tgtEl>
                                          <p:spTgt spid="50"/>
                                        </p:tgtEl>
                                        <p:attrNameLst>
                                          <p:attrName>ppt_x</p:attrName>
                                        </p:attrNameLst>
                                      </p:cBhvr>
                                      <p:tavLst>
                                        <p:tav tm="0">
                                          <p:val>
                                            <p:strVal val="#ppt_x"/>
                                          </p:val>
                                        </p:tav>
                                        <p:tav tm="100000">
                                          <p:val>
                                            <p:strVal val="#ppt_x"/>
                                          </p:val>
                                        </p:tav>
                                      </p:tavLst>
                                    </p:anim>
                                    <p:anim calcmode="lin" valueType="num">
                                      <p:cBhvr>
                                        <p:cTn id="123" dur="1000" fill="hold"/>
                                        <p:tgtEl>
                                          <p:spTgt spid="50"/>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3"/>
                                        </p:tgtEl>
                                        <p:attrNameLst>
                                          <p:attrName>style.visibility</p:attrName>
                                        </p:attrNameLst>
                                      </p:cBhvr>
                                      <p:to>
                                        <p:strVal val="visible"/>
                                      </p:to>
                                    </p:set>
                                    <p:animEffect transition="in" filter="fade">
                                      <p:cBhvr>
                                        <p:cTn id="126" dur="1000"/>
                                        <p:tgtEl>
                                          <p:spTgt spid="3"/>
                                        </p:tgtEl>
                                      </p:cBhvr>
                                    </p:animEffect>
                                    <p:anim calcmode="lin" valueType="num">
                                      <p:cBhvr>
                                        <p:cTn id="127" dur="1000" fill="hold"/>
                                        <p:tgtEl>
                                          <p:spTgt spid="3"/>
                                        </p:tgtEl>
                                        <p:attrNameLst>
                                          <p:attrName>ppt_x</p:attrName>
                                        </p:attrNameLst>
                                      </p:cBhvr>
                                      <p:tavLst>
                                        <p:tav tm="0">
                                          <p:val>
                                            <p:strVal val="#ppt_x"/>
                                          </p:val>
                                        </p:tav>
                                        <p:tav tm="100000">
                                          <p:val>
                                            <p:strVal val="#ppt_x"/>
                                          </p:val>
                                        </p:tav>
                                      </p:tavLst>
                                    </p:anim>
                                    <p:anim calcmode="lin" valueType="num">
                                      <p:cBhvr>
                                        <p:cTn id="1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wipe(left)">
                                      <p:cBhvr>
                                        <p:cTn id="133" dur="500"/>
                                        <p:tgtEl>
                                          <p:spTgt spid="4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48"/>
                                        </p:tgtEl>
                                        <p:attrNameLst>
                                          <p:attrName>style.visibility</p:attrName>
                                        </p:attrNameLst>
                                      </p:cBhvr>
                                      <p:to>
                                        <p:strVal val="visible"/>
                                      </p:to>
                                    </p:set>
                                    <p:animEffect transition="in" filter="wipe(left)">
                                      <p:cBhvr>
                                        <p:cTn id="138" dur="500"/>
                                        <p:tgtEl>
                                          <p:spTgt spid="4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wipe(left)">
                                      <p:cBhvr>
                                        <p:cTn id="143" dur="500"/>
                                        <p:tgtEl>
                                          <p:spTgt spid="52"/>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wipe(left)">
                                      <p:cBhvr>
                                        <p:cTn id="1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270" grpId="0" animBg="1"/>
      <p:bldP spid="10271" grpId="0" animBg="1"/>
      <p:bldP spid="10272" grpId="0" animBg="1"/>
      <p:bldP spid="10284" grpId="0" animBg="1"/>
      <p:bldP spid="10285" grpId="0"/>
      <p:bldP spid="10286" grpId="0"/>
      <p:bldP spid="10291" grpId="0"/>
      <p:bldP spid="10296" grpId="0"/>
      <p:bldP spid="10301" grpId="0"/>
      <p:bldP spid="103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9619F7F3-9089-4301-B2DF-2C778DFD0C9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A55D281-4C7E-48DF-8A62-C198EDF41078}" type="slidenum">
              <a:rPr lang="en-US" altLang="zh-CN" sz="1400"/>
              <a:pPr>
                <a:spcBef>
                  <a:spcPct val="0"/>
                </a:spcBef>
                <a:buFontTx/>
                <a:buNone/>
              </a:pPr>
              <a:t>10</a:t>
            </a:fld>
            <a:endParaRPr lang="en-US" altLang="zh-CN" sz="1400"/>
          </a:p>
        </p:txBody>
      </p:sp>
      <p:sp>
        <p:nvSpPr>
          <p:cNvPr id="265218" name="Text Box 2">
            <a:extLst>
              <a:ext uri="{FF2B5EF4-FFF2-40B4-BE49-F238E27FC236}">
                <a16:creationId xmlns:a16="http://schemas.microsoft.com/office/drawing/2014/main" id="{3E2130D1-BD7D-45CE-87BB-2CDA5F198CF5}"/>
              </a:ext>
            </a:extLst>
          </p:cNvPr>
          <p:cNvSpPr txBox="1">
            <a:spLocks noChangeArrowheads="1"/>
          </p:cNvSpPr>
          <p:nvPr/>
        </p:nvSpPr>
        <p:spPr bwMode="auto">
          <a:xfrm>
            <a:off x="944563" y="1368425"/>
            <a:ext cx="6983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0000FF"/>
                </a:solidFill>
                <a:ea typeface="黑体" panose="02010609060101010101" pitchFamily="49" charset="-122"/>
              </a:rPr>
              <a:t>第二型曲面积分存在的充分条件</a:t>
            </a:r>
            <a:r>
              <a:rPr lang="en-US" altLang="zh-CN" sz="2800" b="1">
                <a:solidFill>
                  <a:srgbClr val="0000FF"/>
                </a:solidFill>
                <a:ea typeface="黑体" panose="02010609060101010101" pitchFamily="49" charset="-122"/>
              </a:rPr>
              <a:t>:</a:t>
            </a:r>
          </a:p>
        </p:txBody>
      </p:sp>
      <p:sp>
        <p:nvSpPr>
          <p:cNvPr id="265224" name="Rectangle 8">
            <a:extLst>
              <a:ext uri="{FF2B5EF4-FFF2-40B4-BE49-F238E27FC236}">
                <a16:creationId xmlns:a16="http://schemas.microsoft.com/office/drawing/2014/main" id="{B6E75B98-07F3-4394-A7FA-3187E7D1629F}"/>
              </a:ext>
            </a:extLst>
          </p:cNvPr>
          <p:cNvSpPr>
            <a:spLocks noChangeArrowheads="1"/>
          </p:cNvSpPr>
          <p:nvPr/>
        </p:nvSpPr>
        <p:spPr bwMode="auto">
          <a:xfrm>
            <a:off x="509588" y="2720975"/>
            <a:ext cx="8439150" cy="128905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800"/>
              <a:t>       </a:t>
            </a:r>
            <a:r>
              <a:rPr lang="zh-CN" altLang="en-US" sz="2800"/>
              <a:t>曲面</a:t>
            </a:r>
            <a:r>
              <a:rPr lang="en-US" altLang="zh-CN" sz="2800" i="1"/>
              <a:t>S</a:t>
            </a:r>
            <a:r>
              <a:rPr lang="zh-CN" altLang="en-US" sz="2800"/>
              <a:t>为分片光滑的双侧曲面，边界逐段光滑，                     且</a:t>
            </a:r>
            <a:r>
              <a:rPr lang="en-US" altLang="zh-CN" sz="2800" i="1"/>
              <a:t>F(x,y,z)=(P(x,y,z),Q(x,y,z),R(x,y,z))</a:t>
            </a:r>
            <a:r>
              <a:rPr lang="zh-CN" altLang="en-US" sz="2800"/>
              <a:t>在</a:t>
            </a:r>
            <a:r>
              <a:rPr lang="en-US" altLang="zh-CN" sz="2800" i="1"/>
              <a:t>S</a:t>
            </a:r>
            <a:r>
              <a:rPr lang="zh-CN" altLang="en-US" sz="2800"/>
              <a:t>上连续。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wipe(left)">
                                      <p:cBhvr>
                                        <p:cTn id="7" dur="500"/>
                                        <p:tgtEl>
                                          <p:spTgt spid="26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5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E710F899-D7DA-497F-995C-C3DA69BC02A7}"/>
              </a:ext>
            </a:extLst>
          </p:cNvPr>
          <p:cNvSpPr>
            <a:spLocks noGrp="1" noChangeArrowheads="1"/>
          </p:cNvSpPr>
          <p:nvPr>
            <p:ph type="sldNum" sz="quarter" idx="12"/>
          </p:nvPr>
        </p:nvSpPr>
        <p:spPr>
          <a:xfrm>
            <a:off x="6553200" y="81502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005DE1F-455E-43D3-A3A2-C451B72A35E7}" type="slidenum">
              <a:rPr lang="en-US" altLang="zh-CN" sz="1400"/>
              <a:pPr>
                <a:spcBef>
                  <a:spcPct val="0"/>
                </a:spcBef>
                <a:buFontTx/>
                <a:buNone/>
              </a:pPr>
              <a:t>11</a:t>
            </a:fld>
            <a:endParaRPr lang="en-US" altLang="zh-CN" sz="1400"/>
          </a:p>
        </p:txBody>
      </p:sp>
      <p:sp>
        <p:nvSpPr>
          <p:cNvPr id="75785" name="Rectangle 9">
            <a:extLst>
              <a:ext uri="{FF2B5EF4-FFF2-40B4-BE49-F238E27FC236}">
                <a16:creationId xmlns:a16="http://schemas.microsoft.com/office/drawing/2014/main" id="{BD4C2D89-8313-4971-8299-7D92FE27FC6B}"/>
              </a:ext>
            </a:extLst>
          </p:cNvPr>
          <p:cNvSpPr>
            <a:spLocks noChangeArrowheads="1"/>
          </p:cNvSpPr>
          <p:nvPr/>
        </p:nvSpPr>
        <p:spPr bwMode="auto">
          <a:xfrm>
            <a:off x="2168525" y="381000"/>
            <a:ext cx="4264025" cy="519113"/>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a:t>
            </a:r>
            <a:r>
              <a:rPr lang="en-US" altLang="zh-CN" sz="2800" b="1">
                <a:solidFill>
                  <a:srgbClr val="0000FF"/>
                </a:solidFill>
                <a:ea typeface="黑体" panose="02010609060101010101" pitchFamily="49" charset="-122"/>
              </a:rPr>
              <a:t>3)</a:t>
            </a:r>
            <a:r>
              <a:rPr lang="zh-CN" altLang="en-US" sz="2800" b="1">
                <a:solidFill>
                  <a:srgbClr val="0000FF"/>
                </a:solidFill>
                <a:ea typeface="黑体" panose="02010609060101010101" pitchFamily="49" charset="-122"/>
              </a:rPr>
              <a:t>第二型曲面积分的性质</a:t>
            </a:r>
          </a:p>
        </p:txBody>
      </p:sp>
      <p:sp>
        <p:nvSpPr>
          <p:cNvPr id="2" name="Text Box 10">
            <a:extLst>
              <a:ext uri="{FF2B5EF4-FFF2-40B4-BE49-F238E27FC236}">
                <a16:creationId xmlns:a16="http://schemas.microsoft.com/office/drawing/2014/main" id="{A02C9C6B-AE2D-48D4-AC98-FABE12D2E8B3}"/>
              </a:ext>
            </a:extLst>
          </p:cNvPr>
          <p:cNvSpPr txBox="1">
            <a:spLocks noChangeArrowheads="1"/>
          </p:cNvSpPr>
          <p:nvPr/>
        </p:nvSpPr>
        <p:spPr bwMode="auto">
          <a:xfrm>
            <a:off x="192088" y="1892300"/>
            <a:ext cx="8840787" cy="95408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注意第二类曲面积分没有下面的哪些性质？哪些不同？</a:t>
            </a:r>
            <a:endParaRPr lang="en-US" altLang="zh-CN" sz="2800" b="1">
              <a:solidFill>
                <a:schemeClr val="bg1"/>
              </a:solidFill>
            </a:endParaRPr>
          </a:p>
          <a:p>
            <a:pPr>
              <a:spcBef>
                <a:spcPct val="0"/>
              </a:spcBef>
              <a:buFontTx/>
              <a:buNone/>
            </a:pPr>
            <a:r>
              <a:rPr lang="zh-CN" altLang="en-US" sz="2800" b="1">
                <a:solidFill>
                  <a:schemeClr val="bg1"/>
                </a:solidFill>
              </a:rPr>
              <a:t>        </a:t>
            </a:r>
            <a:endParaRPr lang="zh-CN" altLang="en-US" sz="2800" b="1"/>
          </a:p>
        </p:txBody>
      </p:sp>
      <p:sp>
        <p:nvSpPr>
          <p:cNvPr id="3" name="文本框 2">
            <a:extLst>
              <a:ext uri="{FF2B5EF4-FFF2-40B4-BE49-F238E27FC236}">
                <a16:creationId xmlns:a16="http://schemas.microsoft.com/office/drawing/2014/main" id="{1C3D0D1E-F660-47B2-8959-E97CF90F78D0}"/>
              </a:ext>
            </a:extLst>
          </p:cNvPr>
          <p:cNvSpPr txBox="1">
            <a:spLocks noChangeArrowheads="1"/>
          </p:cNvSpPr>
          <p:nvPr/>
        </p:nvSpPr>
        <p:spPr bwMode="auto">
          <a:xfrm>
            <a:off x="1508125" y="3146425"/>
            <a:ext cx="55848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Char char="l"/>
            </a:pPr>
            <a:r>
              <a:rPr lang="zh-CN" altLang="en-US" sz="2800" b="1"/>
              <a:t>反向性；</a:t>
            </a:r>
            <a:endParaRPr lang="en-US" altLang="zh-CN" sz="2800" b="1"/>
          </a:p>
          <a:p>
            <a:pPr>
              <a:spcBef>
                <a:spcPct val="0"/>
              </a:spcBef>
              <a:buFont typeface="Wingdings" panose="05000000000000000000" pitchFamily="2" charset="2"/>
              <a:buChar char="l"/>
            </a:pPr>
            <a:r>
              <a:rPr lang="zh-CN" altLang="en-US" sz="2800" b="1"/>
              <a:t>线性性；</a:t>
            </a:r>
            <a:endParaRPr lang="en-US" altLang="zh-CN" sz="2800" b="1"/>
          </a:p>
          <a:p>
            <a:pPr>
              <a:spcBef>
                <a:spcPct val="0"/>
              </a:spcBef>
              <a:buFont typeface="Wingdings" panose="05000000000000000000" pitchFamily="2" charset="2"/>
              <a:buChar char="l"/>
            </a:pPr>
            <a:r>
              <a:rPr lang="zh-CN" altLang="en-US" sz="2800" b="1"/>
              <a:t>叠加性；</a:t>
            </a:r>
            <a:endParaRPr lang="en-US" altLang="zh-CN" sz="2800" b="1"/>
          </a:p>
          <a:p>
            <a:pPr>
              <a:spcBef>
                <a:spcPct val="0"/>
              </a:spcBef>
              <a:buFont typeface="Wingdings" panose="05000000000000000000" pitchFamily="2" charset="2"/>
              <a:buChar char="l"/>
            </a:pPr>
            <a:r>
              <a:rPr lang="zh-CN" altLang="en-US" sz="2800" b="1"/>
              <a:t>中值定理；</a:t>
            </a:r>
            <a:endParaRPr lang="en-US" altLang="zh-CN" sz="2800" b="1"/>
          </a:p>
          <a:p>
            <a:pPr>
              <a:spcBef>
                <a:spcPct val="0"/>
              </a:spcBef>
              <a:buFont typeface="Wingdings" panose="05000000000000000000" pitchFamily="2" charset="2"/>
              <a:buChar char="l"/>
            </a:pPr>
            <a:r>
              <a:rPr lang="zh-CN" altLang="en-US" sz="2800" b="1"/>
              <a:t> 利用对称性和奇偶性化简积分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nimBg="1"/>
      <p:bldP spid="2" grpId="0" bldLvl="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B3C99F39-92CC-46D3-92F2-37FCA6A24636}"/>
              </a:ext>
            </a:extLst>
          </p:cNvPr>
          <p:cNvSpPr>
            <a:spLocks noGrp="1" noChangeArrowheads="1"/>
          </p:cNvSpPr>
          <p:nvPr>
            <p:ph type="sldNum" sz="quarter" idx="12"/>
          </p:nvPr>
        </p:nvSpPr>
        <p:spPr>
          <a:xfrm>
            <a:off x="6553200" y="81502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7BB9F6F-BE5A-4BE0-9E5E-CE3A38421EB9}" type="slidenum">
              <a:rPr lang="en-US" altLang="zh-CN" sz="1400"/>
              <a:pPr>
                <a:spcBef>
                  <a:spcPct val="0"/>
                </a:spcBef>
                <a:buFontTx/>
                <a:buNone/>
              </a:pPr>
              <a:t>12</a:t>
            </a:fld>
            <a:endParaRPr lang="en-US" altLang="zh-CN" sz="1400"/>
          </a:p>
        </p:txBody>
      </p:sp>
      <p:graphicFrame>
        <p:nvGraphicFramePr>
          <p:cNvPr id="75782" name="Object 6">
            <a:extLst>
              <a:ext uri="{FF2B5EF4-FFF2-40B4-BE49-F238E27FC236}">
                <a16:creationId xmlns:a16="http://schemas.microsoft.com/office/drawing/2014/main" id="{8701BDF0-6E6E-4B40-90ED-2B06B0F7B97B}"/>
              </a:ext>
            </a:extLst>
          </p:cNvPr>
          <p:cNvGraphicFramePr>
            <a:graphicFrameLocks noChangeAspect="1"/>
          </p:cNvGraphicFramePr>
          <p:nvPr/>
        </p:nvGraphicFramePr>
        <p:xfrm>
          <a:off x="688975" y="3114675"/>
          <a:ext cx="6702425" cy="1219200"/>
        </p:xfrm>
        <a:graphic>
          <a:graphicData uri="http://schemas.openxmlformats.org/presentationml/2006/ole">
            <mc:AlternateContent xmlns:mc="http://schemas.openxmlformats.org/markup-compatibility/2006">
              <mc:Choice xmlns:v="urn:schemas-microsoft-com:vml" Requires="v">
                <p:oleObj spid="_x0000_s10243" r:id="rId3" imgW="3352800" imgH="609600" progId="Equation.3">
                  <p:embed/>
                </p:oleObj>
              </mc:Choice>
              <mc:Fallback>
                <p:oleObj r:id="rId3" imgW="3352800" imgH="609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3114675"/>
                        <a:ext cx="6702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784" name="Text Box 8">
            <a:extLst>
              <a:ext uri="{FF2B5EF4-FFF2-40B4-BE49-F238E27FC236}">
                <a16:creationId xmlns:a16="http://schemas.microsoft.com/office/drawing/2014/main" id="{2419E4E2-23A6-4077-9F14-E9DA82B08271}"/>
              </a:ext>
            </a:extLst>
          </p:cNvPr>
          <p:cNvSpPr txBox="1">
            <a:spLocks noChangeArrowheads="1"/>
          </p:cNvSpPr>
          <p:nvPr/>
        </p:nvSpPr>
        <p:spPr bwMode="auto">
          <a:xfrm>
            <a:off x="411163" y="1589088"/>
            <a:ext cx="8477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FF0066"/>
                </a:solidFill>
                <a:ea typeface="楷体" panose="02010609060101010101" pitchFamily="49" charset="-122"/>
              </a:rPr>
              <a:t>由定义可知对坐标的曲面积分具有与对坐标的曲线积分相类似的性质</a:t>
            </a:r>
          </a:p>
        </p:txBody>
      </p:sp>
      <p:sp>
        <p:nvSpPr>
          <p:cNvPr id="75785" name="Rectangle 9">
            <a:extLst>
              <a:ext uri="{FF2B5EF4-FFF2-40B4-BE49-F238E27FC236}">
                <a16:creationId xmlns:a16="http://schemas.microsoft.com/office/drawing/2014/main" id="{5700242D-7D58-461B-AEC1-5D142524187D}"/>
              </a:ext>
            </a:extLst>
          </p:cNvPr>
          <p:cNvSpPr>
            <a:spLocks noChangeArrowheads="1"/>
          </p:cNvSpPr>
          <p:nvPr/>
        </p:nvSpPr>
        <p:spPr bwMode="auto">
          <a:xfrm>
            <a:off x="269875" y="381000"/>
            <a:ext cx="4264025" cy="519113"/>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a:t>
            </a:r>
            <a:r>
              <a:rPr lang="en-US" altLang="zh-CN" sz="2800" b="1">
                <a:solidFill>
                  <a:srgbClr val="0000FF"/>
                </a:solidFill>
                <a:ea typeface="黑体" panose="02010609060101010101" pitchFamily="49" charset="-122"/>
              </a:rPr>
              <a:t>3)</a:t>
            </a:r>
            <a:r>
              <a:rPr lang="zh-CN" altLang="en-US" sz="2800" b="1">
                <a:solidFill>
                  <a:srgbClr val="0000FF"/>
                </a:solidFill>
                <a:ea typeface="黑体" panose="02010609060101010101" pitchFamily="49" charset="-122"/>
              </a:rPr>
              <a:t>第二型曲面积分的性质</a:t>
            </a:r>
          </a:p>
        </p:txBody>
      </p:sp>
      <p:sp>
        <p:nvSpPr>
          <p:cNvPr id="75786" name="Text Box 10">
            <a:extLst>
              <a:ext uri="{FF2B5EF4-FFF2-40B4-BE49-F238E27FC236}">
                <a16:creationId xmlns:a16="http://schemas.microsoft.com/office/drawing/2014/main" id="{1C864C2A-AC14-4F0A-92BD-6D3EBB353B77}"/>
              </a:ext>
            </a:extLst>
          </p:cNvPr>
          <p:cNvSpPr txBox="1">
            <a:spLocks noChangeArrowheads="1"/>
          </p:cNvSpPr>
          <p:nvPr/>
        </p:nvSpPr>
        <p:spPr bwMode="auto">
          <a:xfrm>
            <a:off x="3411538" y="5462588"/>
            <a:ext cx="1255712" cy="519112"/>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反向性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5784"/>
                                        </p:tgtEl>
                                        <p:attrNameLst>
                                          <p:attrName>style.visibility</p:attrName>
                                        </p:attrNameLst>
                                      </p:cBhvr>
                                      <p:to>
                                        <p:strVal val="visible"/>
                                      </p:to>
                                    </p:set>
                                    <p:animEffect transition="in" filter="wipe(left)">
                                      <p:cBhvr>
                                        <p:cTn id="11" dur="500"/>
                                        <p:tgtEl>
                                          <p:spTgt spid="757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5782"/>
                                        </p:tgtEl>
                                        <p:attrNameLst>
                                          <p:attrName>style.visibility</p:attrName>
                                        </p:attrNameLst>
                                      </p:cBhvr>
                                      <p:to>
                                        <p:strVal val="visible"/>
                                      </p:to>
                                    </p:set>
                                    <p:animEffect transition="in" filter="wipe(left)">
                                      <p:cBhvr>
                                        <p:cTn id="16" dur="500"/>
                                        <p:tgtEl>
                                          <p:spTgt spid="757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786"/>
                                        </p:tgtEl>
                                        <p:attrNameLst>
                                          <p:attrName>style.visibility</p:attrName>
                                        </p:attrNameLst>
                                      </p:cBhvr>
                                      <p:to>
                                        <p:strVal val="visible"/>
                                      </p:to>
                                    </p:set>
                                    <p:animEffect transition="in" filter="wipe(left)">
                                      <p:cBhvr>
                                        <p:cTn id="21" dur="500"/>
                                        <p:tgtEl>
                                          <p:spTgt spid="7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p:bldP spid="75785" grpId="0" animBg="1"/>
      <p:bldP spid="7578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9A1D55C8-0E47-41BB-858F-261EF23CAB4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1733ECF-F3A9-479E-A4E2-C13402735509}" type="slidenum">
              <a:rPr lang="en-US" altLang="zh-CN" sz="1400"/>
              <a:pPr>
                <a:spcBef>
                  <a:spcPct val="0"/>
                </a:spcBef>
                <a:buFontTx/>
                <a:buNone/>
              </a:pPr>
              <a:t>13</a:t>
            </a:fld>
            <a:endParaRPr lang="en-US" altLang="zh-CN" sz="1400"/>
          </a:p>
        </p:txBody>
      </p:sp>
      <p:graphicFrame>
        <p:nvGraphicFramePr>
          <p:cNvPr id="76805" name="Object 5">
            <a:extLst>
              <a:ext uri="{FF2B5EF4-FFF2-40B4-BE49-F238E27FC236}">
                <a16:creationId xmlns:a16="http://schemas.microsoft.com/office/drawing/2014/main" id="{4062BAFE-E508-47D7-8B4F-DC80D1092AE2}"/>
              </a:ext>
            </a:extLst>
          </p:cNvPr>
          <p:cNvGraphicFramePr>
            <a:graphicFrameLocks noChangeAspect="1"/>
          </p:cNvGraphicFramePr>
          <p:nvPr/>
        </p:nvGraphicFramePr>
        <p:xfrm>
          <a:off x="1962150" y="1947863"/>
          <a:ext cx="5180013" cy="758825"/>
        </p:xfrm>
        <a:graphic>
          <a:graphicData uri="http://schemas.openxmlformats.org/presentationml/2006/ole">
            <mc:AlternateContent xmlns:mc="http://schemas.openxmlformats.org/markup-compatibility/2006">
              <mc:Choice xmlns:v="urn:schemas-microsoft-com:vml" Requires="v">
                <p:oleObj spid="_x0000_s11274" r:id="rId3" imgW="2590800" imgH="381000" progId="Equation.3">
                  <p:embed/>
                </p:oleObj>
              </mc:Choice>
              <mc:Fallback>
                <p:oleObj r:id="rId3" imgW="2590800" imgH="381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1947863"/>
                        <a:ext cx="51800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6806" name="Object 6">
            <a:extLst>
              <a:ext uri="{FF2B5EF4-FFF2-40B4-BE49-F238E27FC236}">
                <a16:creationId xmlns:a16="http://schemas.microsoft.com/office/drawing/2014/main" id="{52776820-35A2-4967-8DFD-6F59928D65A8}"/>
              </a:ext>
            </a:extLst>
          </p:cNvPr>
          <p:cNvGraphicFramePr>
            <a:graphicFrameLocks noChangeAspect="1"/>
          </p:cNvGraphicFramePr>
          <p:nvPr/>
        </p:nvGraphicFramePr>
        <p:xfrm>
          <a:off x="960438" y="2767013"/>
          <a:ext cx="3071812" cy="431800"/>
        </p:xfrm>
        <a:graphic>
          <a:graphicData uri="http://schemas.openxmlformats.org/presentationml/2006/ole">
            <mc:AlternateContent xmlns:mc="http://schemas.openxmlformats.org/markup-compatibility/2006">
              <mc:Choice xmlns:v="urn:schemas-microsoft-com:vml" Requires="v">
                <p:oleObj spid="_x0000_s11275" r:id="rId5" imgW="1536033" imgH="215806" progId="Equation.3">
                  <p:embed/>
                </p:oleObj>
              </mc:Choice>
              <mc:Fallback>
                <p:oleObj r:id="rId5" imgW="1536033"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767013"/>
                        <a:ext cx="3071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2" name="Rectangle 12">
            <a:extLst>
              <a:ext uri="{FF2B5EF4-FFF2-40B4-BE49-F238E27FC236}">
                <a16:creationId xmlns:a16="http://schemas.microsoft.com/office/drawing/2014/main" id="{57C910E8-7002-4B4E-BA2E-9D827281CF1A}"/>
              </a:ext>
            </a:extLst>
          </p:cNvPr>
          <p:cNvSpPr>
            <a:spLocks noChangeArrowheads="1"/>
          </p:cNvSpPr>
          <p:nvPr/>
        </p:nvSpPr>
        <p:spPr bwMode="auto">
          <a:xfrm>
            <a:off x="503238" y="369888"/>
            <a:ext cx="4264025" cy="51911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(3)</a:t>
            </a:r>
            <a:r>
              <a:rPr lang="zh-CN" altLang="en-US" sz="2800"/>
              <a:t>第二型曲面积分的性质</a:t>
            </a:r>
          </a:p>
        </p:txBody>
      </p:sp>
      <p:graphicFrame>
        <p:nvGraphicFramePr>
          <p:cNvPr id="76813" name="Object 13">
            <a:extLst>
              <a:ext uri="{FF2B5EF4-FFF2-40B4-BE49-F238E27FC236}">
                <a16:creationId xmlns:a16="http://schemas.microsoft.com/office/drawing/2014/main" id="{1EB15E92-F4CE-431B-822E-48E99FF3C891}"/>
              </a:ext>
            </a:extLst>
          </p:cNvPr>
          <p:cNvGraphicFramePr>
            <a:graphicFrameLocks noChangeAspect="1"/>
          </p:cNvGraphicFramePr>
          <p:nvPr/>
        </p:nvGraphicFramePr>
        <p:xfrm>
          <a:off x="533400" y="1209675"/>
          <a:ext cx="4951413" cy="762000"/>
        </p:xfrm>
        <a:graphic>
          <a:graphicData uri="http://schemas.openxmlformats.org/presentationml/2006/ole">
            <mc:AlternateContent xmlns:mc="http://schemas.openxmlformats.org/markup-compatibility/2006">
              <mc:Choice xmlns:v="urn:schemas-microsoft-com:vml" Requires="v">
                <p:oleObj spid="_x0000_s11276" r:id="rId7" imgW="2476500" imgH="381000" progId="Equation.3">
                  <p:embed/>
                </p:oleObj>
              </mc:Choice>
              <mc:Fallback>
                <p:oleObj r:id="rId7" imgW="2476500" imgH="3810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1209675"/>
                        <a:ext cx="49514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6" name="Text Box 16">
            <a:extLst>
              <a:ext uri="{FF2B5EF4-FFF2-40B4-BE49-F238E27FC236}">
                <a16:creationId xmlns:a16="http://schemas.microsoft.com/office/drawing/2014/main" id="{A306638D-1EBB-428A-A55A-A503DC92E708}"/>
              </a:ext>
            </a:extLst>
          </p:cNvPr>
          <p:cNvSpPr txBox="1">
            <a:spLocks noChangeArrowheads="1"/>
          </p:cNvSpPr>
          <p:nvPr/>
        </p:nvSpPr>
        <p:spPr bwMode="auto">
          <a:xfrm>
            <a:off x="6735763" y="2646363"/>
            <a:ext cx="1265237" cy="528637"/>
          </a:xfrm>
          <a:prstGeom prst="rect">
            <a:avLst/>
          </a:prstGeom>
          <a:solidFill>
            <a:srgbClr val="FF3300"/>
          </a:solidFill>
          <a:ln w="9525">
            <a:solidFill>
              <a:srgbClr val="FF33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线性性</a:t>
            </a:r>
          </a:p>
        </p:txBody>
      </p:sp>
      <p:graphicFrame>
        <p:nvGraphicFramePr>
          <p:cNvPr id="46" name="对象 6">
            <a:extLst>
              <a:ext uri="{FF2B5EF4-FFF2-40B4-BE49-F238E27FC236}">
                <a16:creationId xmlns:a16="http://schemas.microsoft.com/office/drawing/2014/main" id="{E83AE8C2-82E5-4DA6-874E-760D9380A76B}"/>
              </a:ext>
            </a:extLst>
          </p:cNvPr>
          <p:cNvGraphicFramePr>
            <a:graphicFrameLocks noChangeAspect="1"/>
          </p:cNvGraphicFramePr>
          <p:nvPr/>
        </p:nvGraphicFramePr>
        <p:xfrm>
          <a:off x="6303963" y="161925"/>
          <a:ext cx="1462087" cy="528638"/>
        </p:xfrm>
        <a:graphic>
          <a:graphicData uri="http://schemas.openxmlformats.org/presentationml/2006/ole">
            <mc:AlternateContent xmlns:mc="http://schemas.openxmlformats.org/markup-compatibility/2006">
              <mc:Choice xmlns:v="urn:schemas-microsoft-com:vml" Requires="v">
                <p:oleObj spid="_x0000_s11277" name="Equation" r:id="rId9" imgW="596641" imgH="215806" progId="Equation.DSMT4">
                  <p:embed/>
                </p:oleObj>
              </mc:Choice>
              <mc:Fallback>
                <p:oleObj name="Equation" r:id="rId9" imgW="596641" imgH="215806"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3963" y="161925"/>
                        <a:ext cx="14620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6">
            <a:extLst>
              <a:ext uri="{FF2B5EF4-FFF2-40B4-BE49-F238E27FC236}">
                <a16:creationId xmlns:a16="http://schemas.microsoft.com/office/drawing/2014/main" id="{858DAB9D-8BC7-4E9F-B208-34E0017B4109}"/>
              </a:ext>
            </a:extLst>
          </p:cNvPr>
          <p:cNvGraphicFramePr>
            <a:graphicFrameLocks noChangeAspect="1"/>
          </p:cNvGraphicFramePr>
          <p:nvPr/>
        </p:nvGraphicFramePr>
        <p:xfrm>
          <a:off x="679450" y="3733800"/>
          <a:ext cx="5629275" cy="654050"/>
        </p:xfrm>
        <a:graphic>
          <a:graphicData uri="http://schemas.openxmlformats.org/presentationml/2006/ole">
            <mc:AlternateContent xmlns:mc="http://schemas.openxmlformats.org/markup-compatibility/2006">
              <mc:Choice xmlns:v="urn:schemas-microsoft-com:vml" Requires="v">
                <p:oleObj spid="_x0000_s11278" name="Equation" r:id="rId11" imgW="2514600" imgH="292100" progId="Equation.DSMT4">
                  <p:embed/>
                </p:oleObj>
              </mc:Choice>
              <mc:Fallback>
                <p:oleObj name="Equation" r:id="rId11" imgW="2514600" imgH="2921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450" y="3733800"/>
                        <a:ext cx="56292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6">
            <a:extLst>
              <a:ext uri="{FF2B5EF4-FFF2-40B4-BE49-F238E27FC236}">
                <a16:creationId xmlns:a16="http://schemas.microsoft.com/office/drawing/2014/main" id="{F2B00EC1-ED60-478B-B7DE-16E3101AD3D9}"/>
              </a:ext>
            </a:extLst>
          </p:cNvPr>
          <p:cNvGraphicFramePr>
            <a:graphicFrameLocks noChangeAspect="1"/>
          </p:cNvGraphicFramePr>
          <p:nvPr/>
        </p:nvGraphicFramePr>
        <p:xfrm>
          <a:off x="1287463" y="4464050"/>
          <a:ext cx="6837362" cy="661988"/>
        </p:xfrm>
        <a:graphic>
          <a:graphicData uri="http://schemas.openxmlformats.org/presentationml/2006/ole">
            <mc:AlternateContent xmlns:mc="http://schemas.openxmlformats.org/markup-compatibility/2006">
              <mc:Choice xmlns:v="urn:schemas-microsoft-com:vml" Requires="v">
                <p:oleObj spid="_x0000_s11279" name="Equation" r:id="rId13" imgW="3149600" imgH="304800" progId="Equation.DSMT4">
                  <p:embed/>
                </p:oleObj>
              </mc:Choice>
              <mc:Fallback>
                <p:oleObj name="Equation" r:id="rId13" imgW="3149600" imgH="304800"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7463" y="4464050"/>
                        <a:ext cx="683736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6">
            <a:extLst>
              <a:ext uri="{FF2B5EF4-FFF2-40B4-BE49-F238E27FC236}">
                <a16:creationId xmlns:a16="http://schemas.microsoft.com/office/drawing/2014/main" id="{4F2C87A6-096C-4EF6-A049-C067F007677E}"/>
              </a:ext>
            </a:extLst>
          </p:cNvPr>
          <p:cNvGraphicFramePr>
            <a:graphicFrameLocks noChangeAspect="1"/>
          </p:cNvGraphicFramePr>
          <p:nvPr/>
        </p:nvGraphicFramePr>
        <p:xfrm>
          <a:off x="688975" y="6046788"/>
          <a:ext cx="3227388" cy="504825"/>
        </p:xfrm>
        <a:graphic>
          <a:graphicData uri="http://schemas.openxmlformats.org/presentationml/2006/ole">
            <mc:AlternateContent xmlns:mc="http://schemas.openxmlformats.org/markup-compatibility/2006">
              <mc:Choice xmlns:v="urn:schemas-microsoft-com:vml" Requires="v">
                <p:oleObj spid="_x0000_s11280" name="Equation" r:id="rId15" imgW="1460500" imgH="228600" progId="Equation.DSMT4">
                  <p:embed/>
                </p:oleObj>
              </mc:Choice>
              <mc:Fallback>
                <p:oleObj name="Equation" r:id="rId15" imgW="1460500" imgH="228600" progId="Equation.DSMT4">
                  <p:embed/>
                  <p:pic>
                    <p:nvPicPr>
                      <p:cNvPr id="0" name="对象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8975" y="6046788"/>
                        <a:ext cx="3227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6">
            <a:extLst>
              <a:ext uri="{FF2B5EF4-FFF2-40B4-BE49-F238E27FC236}">
                <a16:creationId xmlns:a16="http://schemas.microsoft.com/office/drawing/2014/main" id="{536C4B80-BD15-46C4-A761-DF7252B2CB28}"/>
              </a:ext>
            </a:extLst>
          </p:cNvPr>
          <p:cNvGraphicFramePr>
            <a:graphicFrameLocks noChangeAspect="1"/>
          </p:cNvGraphicFramePr>
          <p:nvPr/>
        </p:nvGraphicFramePr>
        <p:xfrm>
          <a:off x="1511300" y="5213350"/>
          <a:ext cx="6396038" cy="661988"/>
        </p:xfrm>
        <a:graphic>
          <a:graphicData uri="http://schemas.openxmlformats.org/presentationml/2006/ole">
            <mc:AlternateContent xmlns:mc="http://schemas.openxmlformats.org/markup-compatibility/2006">
              <mc:Choice xmlns:v="urn:schemas-microsoft-com:vml" Requires="v">
                <p:oleObj spid="_x0000_s11281" name="Equation" r:id="rId17" imgW="2946400" imgH="304800" progId="Equation.DSMT4">
                  <p:embed/>
                </p:oleObj>
              </mc:Choice>
              <mc:Fallback>
                <p:oleObj name="Equation" r:id="rId17" imgW="2946400" imgH="304800" progId="Equation.DSMT4">
                  <p:embed/>
                  <p:pic>
                    <p:nvPicPr>
                      <p:cNvPr id="0" name="对象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11300" y="5213350"/>
                        <a:ext cx="639603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15373" name="直接连接符 13">
            <a:extLst>
              <a:ext uri="{FF2B5EF4-FFF2-40B4-BE49-F238E27FC236}">
                <a16:creationId xmlns:a16="http://schemas.microsoft.com/office/drawing/2014/main" id="{5684EB05-6533-42BA-BDF7-74827194A91C}"/>
              </a:ext>
            </a:extLst>
          </p:cNvPr>
          <p:cNvCxnSpPr>
            <a:cxnSpLocks noChangeShapeType="1"/>
          </p:cNvCxnSpPr>
          <p:nvPr/>
        </p:nvCxnSpPr>
        <p:spPr bwMode="auto">
          <a:xfrm>
            <a:off x="182563" y="3413125"/>
            <a:ext cx="8367712" cy="31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813"/>
                                        </p:tgtEl>
                                        <p:attrNameLst>
                                          <p:attrName>style.visibility</p:attrName>
                                        </p:attrNameLst>
                                      </p:cBhvr>
                                      <p:to>
                                        <p:strVal val="visible"/>
                                      </p:to>
                                    </p:set>
                                    <p:animEffect transition="in" filter="wipe(left)">
                                      <p:cBhvr>
                                        <p:cTn id="11" dur="500"/>
                                        <p:tgtEl>
                                          <p:spTgt spid="76813"/>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76805"/>
                                        </p:tgtEl>
                                        <p:attrNameLst>
                                          <p:attrName>style.visibility</p:attrName>
                                        </p:attrNameLst>
                                      </p:cBhvr>
                                      <p:to>
                                        <p:strVal val="visible"/>
                                      </p:to>
                                    </p:set>
                                    <p:animEffect transition="in" filter="wipe(left)">
                                      <p:cBhvr>
                                        <p:cTn id="15" dur="500"/>
                                        <p:tgtEl>
                                          <p:spTgt spid="76805"/>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76806"/>
                                        </p:tgtEl>
                                        <p:attrNameLst>
                                          <p:attrName>style.visibility</p:attrName>
                                        </p:attrNameLst>
                                      </p:cBhvr>
                                      <p:to>
                                        <p:strVal val="visible"/>
                                      </p:to>
                                    </p:set>
                                    <p:animEffect transition="in" filter="wipe(left)">
                                      <p:cBhvr>
                                        <p:cTn id="19" dur="500"/>
                                        <p:tgtEl>
                                          <p:spTgt spid="7680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76816"/>
                                        </p:tgtEl>
                                        <p:attrNameLst>
                                          <p:attrName>style.visibility</p:attrName>
                                        </p:attrNameLst>
                                      </p:cBhvr>
                                      <p:to>
                                        <p:strVal val="visible"/>
                                      </p:to>
                                    </p:set>
                                    <p:animEffect transition="in" filter="wipe(left)">
                                      <p:cBhvr>
                                        <p:cTn id="23" dur="500"/>
                                        <p:tgtEl>
                                          <p:spTgt spid="768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left)">
                                      <p:cBhvr>
                                        <p:cTn id="28" dur="500"/>
                                        <p:tgtEl>
                                          <p:spTgt spid="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P spid="768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A76E59C8-E87A-402B-AE4C-D43AE12B479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0640402-265F-4FAE-B22E-08B0E922B106}" type="slidenum">
              <a:rPr lang="en-US" altLang="zh-CN" sz="1400"/>
              <a:pPr>
                <a:spcBef>
                  <a:spcPct val="0"/>
                </a:spcBef>
                <a:buFontTx/>
                <a:buNone/>
              </a:pPr>
              <a:t>14</a:t>
            </a:fld>
            <a:endParaRPr lang="en-US" altLang="zh-CN" sz="1400"/>
          </a:p>
        </p:txBody>
      </p:sp>
      <p:graphicFrame>
        <p:nvGraphicFramePr>
          <p:cNvPr id="76807" name="Object 7">
            <a:extLst>
              <a:ext uri="{FF2B5EF4-FFF2-40B4-BE49-F238E27FC236}">
                <a16:creationId xmlns:a16="http://schemas.microsoft.com/office/drawing/2014/main" id="{60DF0549-54AD-4C1B-BBB7-55CEE5F53FF4}"/>
              </a:ext>
            </a:extLst>
          </p:cNvPr>
          <p:cNvGraphicFramePr>
            <a:graphicFrameLocks noChangeAspect="1"/>
          </p:cNvGraphicFramePr>
          <p:nvPr/>
        </p:nvGraphicFramePr>
        <p:xfrm>
          <a:off x="530225" y="1933575"/>
          <a:ext cx="6829425" cy="1752600"/>
        </p:xfrm>
        <a:graphic>
          <a:graphicData uri="http://schemas.openxmlformats.org/presentationml/2006/ole">
            <mc:AlternateContent xmlns:mc="http://schemas.openxmlformats.org/markup-compatibility/2006">
              <mc:Choice xmlns:v="urn:schemas-microsoft-com:vml" Requires="v">
                <p:oleObj spid="_x0000_s12295" r:id="rId3" imgW="3416300" imgH="876300" progId="Equation.3">
                  <p:embed/>
                </p:oleObj>
              </mc:Choice>
              <mc:Fallback>
                <p:oleObj r:id="rId3" imgW="3416300" imgH="8763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1933575"/>
                        <a:ext cx="6829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2" name="Rectangle 12">
            <a:extLst>
              <a:ext uri="{FF2B5EF4-FFF2-40B4-BE49-F238E27FC236}">
                <a16:creationId xmlns:a16="http://schemas.microsoft.com/office/drawing/2014/main" id="{DE467DEE-6121-4A7B-B8F0-17426CD1A857}"/>
              </a:ext>
            </a:extLst>
          </p:cNvPr>
          <p:cNvSpPr>
            <a:spLocks noChangeArrowheads="1"/>
          </p:cNvSpPr>
          <p:nvPr/>
        </p:nvSpPr>
        <p:spPr bwMode="auto">
          <a:xfrm>
            <a:off x="503238" y="766763"/>
            <a:ext cx="4264025" cy="51911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(3)</a:t>
            </a:r>
            <a:r>
              <a:rPr lang="zh-CN" altLang="en-US" sz="2800"/>
              <a:t>第二型曲面积分的性质</a:t>
            </a:r>
          </a:p>
        </p:txBody>
      </p:sp>
      <p:graphicFrame>
        <p:nvGraphicFramePr>
          <p:cNvPr id="76814" name="Object 14">
            <a:extLst>
              <a:ext uri="{FF2B5EF4-FFF2-40B4-BE49-F238E27FC236}">
                <a16:creationId xmlns:a16="http://schemas.microsoft.com/office/drawing/2014/main" id="{FD392EFE-50E3-49E1-AC10-2C47861639C2}"/>
              </a:ext>
            </a:extLst>
          </p:cNvPr>
          <p:cNvGraphicFramePr>
            <a:graphicFrameLocks noChangeAspect="1"/>
          </p:cNvGraphicFramePr>
          <p:nvPr/>
        </p:nvGraphicFramePr>
        <p:xfrm>
          <a:off x="1582738" y="3783013"/>
          <a:ext cx="3732212" cy="787400"/>
        </p:xfrm>
        <a:graphic>
          <a:graphicData uri="http://schemas.openxmlformats.org/presentationml/2006/ole">
            <mc:AlternateContent xmlns:mc="http://schemas.openxmlformats.org/markup-compatibility/2006">
              <mc:Choice xmlns:v="urn:schemas-microsoft-com:vml" Requires="v">
                <p:oleObj spid="_x0000_s12296" r:id="rId5" imgW="1866090" imgH="393529" progId="Equation.3">
                  <p:embed/>
                </p:oleObj>
              </mc:Choice>
              <mc:Fallback>
                <p:oleObj r:id="rId5" imgW="1866090" imgH="393529"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738" y="3783013"/>
                        <a:ext cx="37322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15" name="Text Box 15">
            <a:extLst>
              <a:ext uri="{FF2B5EF4-FFF2-40B4-BE49-F238E27FC236}">
                <a16:creationId xmlns:a16="http://schemas.microsoft.com/office/drawing/2014/main" id="{742F328C-9590-4D34-BBD9-5299F2BF41F2}"/>
              </a:ext>
            </a:extLst>
          </p:cNvPr>
          <p:cNvSpPr txBox="1">
            <a:spLocks noChangeArrowheads="1"/>
          </p:cNvSpPr>
          <p:nvPr/>
        </p:nvSpPr>
        <p:spPr bwMode="auto">
          <a:xfrm>
            <a:off x="6732588" y="3752850"/>
            <a:ext cx="1265237" cy="528638"/>
          </a:xfrm>
          <a:prstGeom prst="rect">
            <a:avLst/>
          </a:prstGeom>
          <a:solidFill>
            <a:srgbClr val="FF3300"/>
          </a:solidFill>
          <a:ln w="9525">
            <a:solidFill>
              <a:srgbClr val="FF33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可加性</a:t>
            </a:r>
          </a:p>
        </p:txBody>
      </p:sp>
      <p:graphicFrame>
        <p:nvGraphicFramePr>
          <p:cNvPr id="46" name="对象 6">
            <a:extLst>
              <a:ext uri="{FF2B5EF4-FFF2-40B4-BE49-F238E27FC236}">
                <a16:creationId xmlns:a16="http://schemas.microsoft.com/office/drawing/2014/main" id="{651CC7A1-43A3-4FAD-B83C-775FE2145717}"/>
              </a:ext>
            </a:extLst>
          </p:cNvPr>
          <p:cNvGraphicFramePr>
            <a:graphicFrameLocks noChangeAspect="1"/>
          </p:cNvGraphicFramePr>
          <p:nvPr/>
        </p:nvGraphicFramePr>
        <p:xfrm>
          <a:off x="5892800" y="254000"/>
          <a:ext cx="1462088" cy="528638"/>
        </p:xfrm>
        <a:graphic>
          <a:graphicData uri="http://schemas.openxmlformats.org/presentationml/2006/ole">
            <mc:AlternateContent xmlns:mc="http://schemas.openxmlformats.org/markup-compatibility/2006">
              <mc:Choice xmlns:v="urn:schemas-microsoft-com:vml" Requires="v">
                <p:oleObj spid="_x0000_s12297" name="Equation" r:id="rId7" imgW="596641" imgH="215806" progId="Equation.DSMT4">
                  <p:embed/>
                </p:oleObj>
              </mc:Choice>
              <mc:Fallback>
                <p:oleObj name="Equation" r:id="rId7" imgW="596641" imgH="215806"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2800" y="254000"/>
                        <a:ext cx="146208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6">
            <a:extLst>
              <a:ext uri="{FF2B5EF4-FFF2-40B4-BE49-F238E27FC236}">
                <a16:creationId xmlns:a16="http://schemas.microsoft.com/office/drawing/2014/main" id="{D8226AEE-3BAB-4C12-A08B-31DBAA97DA31}"/>
              </a:ext>
            </a:extLst>
          </p:cNvPr>
          <p:cNvGraphicFramePr>
            <a:graphicFrameLocks noChangeAspect="1"/>
          </p:cNvGraphicFramePr>
          <p:nvPr/>
        </p:nvGraphicFramePr>
        <p:xfrm>
          <a:off x="1247775" y="4805363"/>
          <a:ext cx="4851400" cy="690562"/>
        </p:xfrm>
        <a:graphic>
          <a:graphicData uri="http://schemas.openxmlformats.org/presentationml/2006/ole">
            <mc:AlternateContent xmlns:mc="http://schemas.openxmlformats.org/markup-compatibility/2006">
              <mc:Choice xmlns:v="urn:schemas-microsoft-com:vml" Requires="v">
                <p:oleObj spid="_x0000_s12298" name="Equation" r:id="rId9" imgW="2234230" imgH="317362" progId="Equation.DSMT4">
                  <p:embed/>
                </p:oleObj>
              </mc:Choice>
              <mc:Fallback>
                <p:oleObj name="Equation" r:id="rId9" imgW="2234230" imgH="317362"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775" y="4805363"/>
                        <a:ext cx="48514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6">
            <a:extLst>
              <a:ext uri="{FF2B5EF4-FFF2-40B4-BE49-F238E27FC236}">
                <a16:creationId xmlns:a16="http://schemas.microsoft.com/office/drawing/2014/main" id="{BA8601B3-5767-4CDE-BB38-6962BDADBAB9}"/>
              </a:ext>
            </a:extLst>
          </p:cNvPr>
          <p:cNvGraphicFramePr>
            <a:graphicFrameLocks noChangeAspect="1"/>
          </p:cNvGraphicFramePr>
          <p:nvPr/>
        </p:nvGraphicFramePr>
        <p:xfrm>
          <a:off x="1247775" y="5765800"/>
          <a:ext cx="4273550" cy="690563"/>
        </p:xfrm>
        <a:graphic>
          <a:graphicData uri="http://schemas.openxmlformats.org/presentationml/2006/ole">
            <mc:AlternateContent xmlns:mc="http://schemas.openxmlformats.org/markup-compatibility/2006">
              <mc:Choice xmlns:v="urn:schemas-microsoft-com:vml" Requires="v">
                <p:oleObj spid="_x0000_s12299" name="Equation" r:id="rId11" imgW="1968500" imgH="317500" progId="Equation.DSMT4">
                  <p:embed/>
                </p:oleObj>
              </mc:Choice>
              <mc:Fallback>
                <p:oleObj name="Equation" r:id="rId11" imgW="1968500" imgH="3175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775" y="5765800"/>
                        <a:ext cx="42735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16394" name="直接连接符 9">
            <a:extLst>
              <a:ext uri="{FF2B5EF4-FFF2-40B4-BE49-F238E27FC236}">
                <a16:creationId xmlns:a16="http://schemas.microsoft.com/office/drawing/2014/main" id="{157F8664-ABBA-4A1A-A98D-FEECC932EAC4}"/>
              </a:ext>
            </a:extLst>
          </p:cNvPr>
          <p:cNvCxnSpPr>
            <a:cxnSpLocks noChangeShapeType="1"/>
          </p:cNvCxnSpPr>
          <p:nvPr/>
        </p:nvCxnSpPr>
        <p:spPr bwMode="auto">
          <a:xfrm>
            <a:off x="411163" y="4616450"/>
            <a:ext cx="8367712" cy="301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807"/>
                                        </p:tgtEl>
                                        <p:attrNameLst>
                                          <p:attrName>style.visibility</p:attrName>
                                        </p:attrNameLst>
                                      </p:cBhvr>
                                      <p:to>
                                        <p:strVal val="visible"/>
                                      </p:to>
                                    </p:set>
                                    <p:animEffect transition="in" filter="wipe(left)">
                                      <p:cBhvr>
                                        <p:cTn id="11" dur="500"/>
                                        <p:tgtEl>
                                          <p:spTgt spid="76807"/>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76814"/>
                                        </p:tgtEl>
                                        <p:attrNameLst>
                                          <p:attrName>style.visibility</p:attrName>
                                        </p:attrNameLst>
                                      </p:cBhvr>
                                      <p:to>
                                        <p:strVal val="visible"/>
                                      </p:to>
                                    </p:set>
                                    <p:animEffect transition="in" filter="wipe(left)">
                                      <p:cBhvr>
                                        <p:cTn id="15" dur="500"/>
                                        <p:tgtEl>
                                          <p:spTgt spid="76814"/>
                                        </p:tgtEl>
                                      </p:cBhvr>
                                    </p:animEffect>
                                  </p:childTnLst>
                                </p:cTn>
                              </p:par>
                            </p:childTnLst>
                          </p:cTn>
                        </p:par>
                        <p:par>
                          <p:cTn id="16" fill="hold" nodeType="after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76815"/>
                                        </p:tgtEl>
                                        <p:attrNameLst>
                                          <p:attrName>style.visibility</p:attrName>
                                        </p:attrNameLst>
                                      </p:cBhvr>
                                      <p:to>
                                        <p:strVal val="visible"/>
                                      </p:to>
                                    </p:set>
                                    <p:animEffect transition="in" filter="wipe(left)">
                                      <p:cBhvr>
                                        <p:cTn id="19" dur="500"/>
                                        <p:tgtEl>
                                          <p:spTgt spid="768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2" grpId="0" animBg="1"/>
      <p:bldP spid="768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F55659B4-2EC2-42CA-9414-1BF805FE12A4}"/>
              </a:ext>
            </a:extLst>
          </p:cNvPr>
          <p:cNvSpPr>
            <a:spLocks noGrp="1" noChangeArrowheads="1"/>
          </p:cNvSpPr>
          <p:nvPr>
            <p:ph type="sldNum" sz="quarter" idx="12"/>
          </p:nvPr>
        </p:nvSpPr>
        <p:spPr>
          <a:xfrm>
            <a:off x="6553200" y="81502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191EBC6-32C5-4CA0-BE61-57E543AB5B86}" type="slidenum">
              <a:rPr lang="en-US" altLang="zh-CN" sz="1400"/>
              <a:pPr>
                <a:spcBef>
                  <a:spcPct val="0"/>
                </a:spcBef>
                <a:buFontTx/>
                <a:buNone/>
              </a:pPr>
              <a:t>15</a:t>
            </a:fld>
            <a:endParaRPr lang="en-US" altLang="zh-CN" sz="1400"/>
          </a:p>
        </p:txBody>
      </p:sp>
      <p:sp>
        <p:nvSpPr>
          <p:cNvPr id="75786" name="Text Box 10">
            <a:extLst>
              <a:ext uri="{FF2B5EF4-FFF2-40B4-BE49-F238E27FC236}">
                <a16:creationId xmlns:a16="http://schemas.microsoft.com/office/drawing/2014/main" id="{62DFB7D1-7E0A-4398-AC75-B61198E961BE}"/>
              </a:ext>
            </a:extLst>
          </p:cNvPr>
          <p:cNvSpPr txBox="1">
            <a:spLocks noChangeArrowheads="1"/>
          </p:cNvSpPr>
          <p:nvPr/>
        </p:nvSpPr>
        <p:spPr bwMode="auto">
          <a:xfrm>
            <a:off x="5503863" y="5995988"/>
            <a:ext cx="2709862" cy="52387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对称性与奇偶性</a:t>
            </a:r>
          </a:p>
        </p:txBody>
      </p:sp>
      <p:graphicFrame>
        <p:nvGraphicFramePr>
          <p:cNvPr id="10" name="对象 9">
            <a:extLst>
              <a:ext uri="{FF2B5EF4-FFF2-40B4-BE49-F238E27FC236}">
                <a16:creationId xmlns:a16="http://schemas.microsoft.com/office/drawing/2014/main" id="{209EB3CE-FCB7-41B5-9B8A-523ABF8F5BAA}"/>
              </a:ext>
            </a:extLst>
          </p:cNvPr>
          <p:cNvGraphicFramePr>
            <a:graphicFrameLocks noChangeAspect="1"/>
          </p:cNvGraphicFramePr>
          <p:nvPr/>
        </p:nvGraphicFramePr>
        <p:xfrm>
          <a:off x="1684338" y="2647950"/>
          <a:ext cx="1323975" cy="862013"/>
        </p:xfrm>
        <a:graphic>
          <a:graphicData uri="http://schemas.openxmlformats.org/presentationml/2006/ole">
            <mc:AlternateContent xmlns:mc="http://schemas.openxmlformats.org/markup-compatibility/2006">
              <mc:Choice xmlns:v="urn:schemas-microsoft-com:vml" Requires="v">
                <p:oleObj spid="_x0000_s13323" name="Equation" r:id="rId3" imgW="583947" imgH="380835" progId="Equation.DSMT4">
                  <p:embed/>
                </p:oleObj>
              </mc:Choice>
              <mc:Fallback>
                <p:oleObj name="Equation" r:id="rId3" imgW="583947" imgH="380835"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8" y="2647950"/>
                        <a:ext cx="13239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9">
            <a:extLst>
              <a:ext uri="{FF2B5EF4-FFF2-40B4-BE49-F238E27FC236}">
                <a16:creationId xmlns:a16="http://schemas.microsoft.com/office/drawing/2014/main" id="{80B0D8A9-FEDA-4EE0-8E4B-1F77CF94A50D}"/>
              </a:ext>
            </a:extLst>
          </p:cNvPr>
          <p:cNvGraphicFramePr>
            <a:graphicFrameLocks noChangeAspect="1"/>
          </p:cNvGraphicFramePr>
          <p:nvPr>
            <p:extLst>
              <p:ext uri="{D42A27DB-BD31-4B8C-83A1-F6EECF244321}">
                <p14:modId xmlns:p14="http://schemas.microsoft.com/office/powerpoint/2010/main" val="3694151616"/>
              </p:ext>
            </p:extLst>
          </p:nvPr>
        </p:nvGraphicFramePr>
        <p:xfrm>
          <a:off x="2298700" y="1012825"/>
          <a:ext cx="5008563" cy="1092200"/>
        </p:xfrm>
        <a:graphic>
          <a:graphicData uri="http://schemas.openxmlformats.org/presentationml/2006/ole">
            <mc:AlternateContent xmlns:mc="http://schemas.openxmlformats.org/markup-compatibility/2006">
              <mc:Choice xmlns:v="urn:schemas-microsoft-com:vml" Requires="v">
                <p:oleObj spid="_x0000_s13324" name="Equation" r:id="rId5" imgW="2209680" imgH="482400" progId="Equation.DSMT4">
                  <p:embed/>
                </p:oleObj>
              </mc:Choice>
              <mc:Fallback>
                <p:oleObj name="Equation" r:id="rId5" imgW="2209680" imgH="482400" progId="Equation.DSMT4">
                  <p:embed/>
                  <p:pic>
                    <p:nvPicPr>
                      <p:cNvPr id="0" name="对象 9"/>
                      <p:cNvPicPr>
                        <a:picLocks noChangeAspect="1" noChangeArrowheads="1"/>
                      </p:cNvPicPr>
                      <p:nvPr/>
                    </p:nvPicPr>
                    <p:blipFill>
                      <a:blip r:embed="rId6"/>
                      <a:srcRect/>
                      <a:stretch>
                        <a:fillRect/>
                      </a:stretch>
                    </p:blipFill>
                    <p:spPr bwMode="auto">
                      <a:xfrm>
                        <a:off x="2298700" y="1012825"/>
                        <a:ext cx="5008563"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9">
            <a:extLst>
              <a:ext uri="{FF2B5EF4-FFF2-40B4-BE49-F238E27FC236}">
                <a16:creationId xmlns:a16="http://schemas.microsoft.com/office/drawing/2014/main" id="{FD29F13C-0D54-4AEA-BDB3-9A1F26115985}"/>
              </a:ext>
            </a:extLst>
          </p:cNvPr>
          <p:cNvGraphicFramePr>
            <a:graphicFrameLocks noChangeAspect="1"/>
          </p:cNvGraphicFramePr>
          <p:nvPr/>
        </p:nvGraphicFramePr>
        <p:xfrm>
          <a:off x="1735138" y="3708400"/>
          <a:ext cx="2157412" cy="862013"/>
        </p:xfrm>
        <a:graphic>
          <a:graphicData uri="http://schemas.openxmlformats.org/presentationml/2006/ole">
            <mc:AlternateContent xmlns:mc="http://schemas.openxmlformats.org/markup-compatibility/2006">
              <mc:Choice xmlns:v="urn:schemas-microsoft-com:vml" Requires="v">
                <p:oleObj spid="_x0000_s13325" name="Equation" r:id="rId7" imgW="952087" imgH="380835" progId="Equation.DSMT4">
                  <p:embed/>
                </p:oleObj>
              </mc:Choice>
              <mc:Fallback>
                <p:oleObj name="Equation" r:id="rId7" imgW="952087" imgH="380835" progId="Equation.DSMT4">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5138" y="3708400"/>
                        <a:ext cx="21574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组合 13">
            <a:extLst>
              <a:ext uri="{FF2B5EF4-FFF2-40B4-BE49-F238E27FC236}">
                <a16:creationId xmlns:a16="http://schemas.microsoft.com/office/drawing/2014/main" id="{D5CBE6EE-8F2C-4450-B0CD-76A073D3A7E2}"/>
              </a:ext>
            </a:extLst>
          </p:cNvPr>
          <p:cNvGrpSpPr>
            <a:grpSpLocks/>
          </p:cNvGrpSpPr>
          <p:nvPr/>
        </p:nvGrpSpPr>
        <p:grpSpPr bwMode="auto">
          <a:xfrm>
            <a:off x="6126163" y="2332038"/>
            <a:ext cx="463550" cy="3184525"/>
            <a:chOff x="6583680" y="2118360"/>
            <a:chExt cx="462915" cy="3185160"/>
          </a:xfrm>
        </p:grpSpPr>
        <p:cxnSp>
          <p:nvCxnSpPr>
            <p:cNvPr id="17426" name="直接箭头连接符 11">
              <a:extLst>
                <a:ext uri="{FF2B5EF4-FFF2-40B4-BE49-F238E27FC236}">
                  <a16:creationId xmlns:a16="http://schemas.microsoft.com/office/drawing/2014/main" id="{21C558BA-FFB1-4B50-97BE-8152DD6E3C10}"/>
                </a:ext>
              </a:extLst>
            </p:cNvPr>
            <p:cNvCxnSpPr>
              <a:cxnSpLocks noChangeShapeType="1"/>
            </p:cNvCxnSpPr>
            <p:nvPr/>
          </p:nvCxnSpPr>
          <p:spPr bwMode="auto">
            <a:xfrm flipH="1" flipV="1">
              <a:off x="6583680" y="2148840"/>
              <a:ext cx="45720" cy="315468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7427" name="对象 9">
              <a:extLst>
                <a:ext uri="{FF2B5EF4-FFF2-40B4-BE49-F238E27FC236}">
                  <a16:creationId xmlns:a16="http://schemas.microsoft.com/office/drawing/2014/main" id="{742E1B6D-7AF9-4186-A3B0-FAF1C734607F}"/>
                </a:ext>
              </a:extLst>
            </p:cNvPr>
            <p:cNvGraphicFramePr>
              <a:graphicFrameLocks noChangeAspect="1"/>
            </p:cNvGraphicFramePr>
            <p:nvPr/>
          </p:nvGraphicFramePr>
          <p:xfrm>
            <a:off x="6757670" y="2118360"/>
            <a:ext cx="288925" cy="287338"/>
          </p:xfrm>
          <a:graphic>
            <a:graphicData uri="http://schemas.openxmlformats.org/presentationml/2006/ole">
              <mc:AlternateContent xmlns:mc="http://schemas.openxmlformats.org/markup-compatibility/2006">
                <mc:Choice xmlns:v="urn:schemas-microsoft-com:vml" Requires="v">
                  <p:oleObj spid="_x0000_s13326" name="Equation" r:id="rId9" imgW="126725" imgH="126725" progId="Equation.DSMT4">
                    <p:embed/>
                  </p:oleObj>
                </mc:Choice>
                <mc:Fallback>
                  <p:oleObj name="Equation" r:id="rId9" imgW="126725" imgH="126725"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7670" y="2118360"/>
                          <a:ext cx="2889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组合 20">
            <a:extLst>
              <a:ext uri="{FF2B5EF4-FFF2-40B4-BE49-F238E27FC236}">
                <a16:creationId xmlns:a16="http://schemas.microsoft.com/office/drawing/2014/main" id="{CAB29C2C-20B3-483C-BAA1-3251E8F42C22}"/>
              </a:ext>
            </a:extLst>
          </p:cNvPr>
          <p:cNvGrpSpPr>
            <a:grpSpLocks/>
          </p:cNvGrpSpPr>
          <p:nvPr/>
        </p:nvGrpSpPr>
        <p:grpSpPr bwMode="auto">
          <a:xfrm>
            <a:off x="5324475" y="2322513"/>
            <a:ext cx="2001838" cy="1279525"/>
            <a:chOff x="5781675" y="2109788"/>
            <a:chExt cx="2001203" cy="1278255"/>
          </a:xfrm>
        </p:grpSpPr>
        <p:grpSp>
          <p:nvGrpSpPr>
            <p:cNvPr id="17422" name="组合 14">
              <a:extLst>
                <a:ext uri="{FF2B5EF4-FFF2-40B4-BE49-F238E27FC236}">
                  <a16:creationId xmlns:a16="http://schemas.microsoft.com/office/drawing/2014/main" id="{F59C2596-1F5F-4991-970C-E61880F58BB9}"/>
                </a:ext>
              </a:extLst>
            </p:cNvPr>
            <p:cNvGrpSpPr>
              <a:grpSpLocks/>
            </p:cNvGrpSpPr>
            <p:nvPr/>
          </p:nvGrpSpPr>
          <p:grpSpPr bwMode="auto">
            <a:xfrm>
              <a:off x="5781675" y="2109788"/>
              <a:ext cx="832485" cy="953452"/>
              <a:chOff x="4852035" y="2018348"/>
              <a:chExt cx="832485" cy="953452"/>
            </a:xfrm>
          </p:grpSpPr>
          <p:cxnSp>
            <p:nvCxnSpPr>
              <p:cNvPr id="17424" name="直接箭头连接符 15">
                <a:extLst>
                  <a:ext uri="{FF2B5EF4-FFF2-40B4-BE49-F238E27FC236}">
                    <a16:creationId xmlns:a16="http://schemas.microsoft.com/office/drawing/2014/main" id="{F85A9FC4-5B0D-40F9-B0EF-CF2300CC1B5E}"/>
                  </a:ext>
                </a:extLst>
              </p:cNvPr>
              <p:cNvCxnSpPr>
                <a:cxnSpLocks noChangeShapeType="1"/>
              </p:cNvCxnSpPr>
              <p:nvPr/>
            </p:nvCxnSpPr>
            <p:spPr bwMode="auto">
              <a:xfrm flipH="1" flipV="1">
                <a:off x="5181600" y="2240280"/>
                <a:ext cx="502920" cy="73152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17425" name="对象 9">
                <a:extLst>
                  <a:ext uri="{FF2B5EF4-FFF2-40B4-BE49-F238E27FC236}">
                    <a16:creationId xmlns:a16="http://schemas.microsoft.com/office/drawing/2014/main" id="{7C4C5D49-17B3-45D4-B689-A825D6C1315F}"/>
                  </a:ext>
                </a:extLst>
              </p:cNvPr>
              <p:cNvGraphicFramePr>
                <a:graphicFrameLocks noChangeAspect="1"/>
              </p:cNvGraphicFramePr>
              <p:nvPr/>
            </p:nvGraphicFramePr>
            <p:xfrm>
              <a:off x="4852035" y="2018348"/>
              <a:ext cx="288925" cy="488950"/>
            </p:xfrm>
            <a:graphic>
              <a:graphicData uri="http://schemas.openxmlformats.org/presentationml/2006/ole">
                <mc:AlternateContent xmlns:mc="http://schemas.openxmlformats.org/markup-compatibility/2006">
                  <mc:Choice xmlns:v="urn:schemas-microsoft-com:vml" Requires="v">
                    <p:oleObj spid="_x0000_s13327" name="Equation" r:id="rId11" imgW="126780" imgH="215526" progId="Equation.DSMT4">
                      <p:embed/>
                    </p:oleObj>
                  </mc:Choice>
                  <mc:Fallback>
                    <p:oleObj name="Equation" r:id="rId11" imgW="126780" imgH="215526"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2035" y="2018348"/>
                            <a:ext cx="288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7423" name="对象 9">
              <a:extLst>
                <a:ext uri="{FF2B5EF4-FFF2-40B4-BE49-F238E27FC236}">
                  <a16:creationId xmlns:a16="http://schemas.microsoft.com/office/drawing/2014/main" id="{D1DD7C82-5D73-44B5-9DB7-03E5958173C2}"/>
                </a:ext>
              </a:extLst>
            </p:cNvPr>
            <p:cNvGraphicFramePr>
              <a:graphicFrameLocks noChangeAspect="1"/>
            </p:cNvGraphicFramePr>
            <p:nvPr/>
          </p:nvGraphicFramePr>
          <p:xfrm>
            <a:off x="6511290" y="2813368"/>
            <a:ext cx="1271588" cy="574675"/>
          </p:xfrm>
          <a:graphic>
            <a:graphicData uri="http://schemas.openxmlformats.org/presentationml/2006/ole">
              <mc:AlternateContent xmlns:mc="http://schemas.openxmlformats.org/markup-compatibility/2006">
                <mc:Choice xmlns:v="urn:schemas-microsoft-com:vml" Requires="v">
                  <p:oleObj spid="_x0000_s13328" name="Equation" r:id="rId13" imgW="558558" imgH="253890" progId="Equation.DSMT4">
                    <p:embed/>
                  </p:oleObj>
                </mc:Choice>
                <mc:Fallback>
                  <p:oleObj name="Equation" r:id="rId13" imgW="558558" imgH="253890" progId="Equation.DSMT4">
                    <p:embed/>
                    <p:pic>
                      <p:nvPicPr>
                        <p:cNvPr id="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1290" y="2813368"/>
                          <a:ext cx="12715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组合 21">
            <a:extLst>
              <a:ext uri="{FF2B5EF4-FFF2-40B4-BE49-F238E27FC236}">
                <a16:creationId xmlns:a16="http://schemas.microsoft.com/office/drawing/2014/main" id="{0DF5A385-C545-4C0C-8166-1A20E00745A5}"/>
              </a:ext>
            </a:extLst>
          </p:cNvPr>
          <p:cNvGrpSpPr>
            <a:grpSpLocks/>
          </p:cNvGrpSpPr>
          <p:nvPr/>
        </p:nvGrpSpPr>
        <p:grpSpPr bwMode="auto">
          <a:xfrm>
            <a:off x="5264150" y="4184650"/>
            <a:ext cx="3665538" cy="1173163"/>
            <a:chOff x="5720715" y="2813685"/>
            <a:chExt cx="3665855" cy="1171893"/>
          </a:xfrm>
        </p:grpSpPr>
        <p:graphicFrame>
          <p:nvGraphicFramePr>
            <p:cNvPr id="17420" name="对象 9">
              <a:extLst>
                <a:ext uri="{FF2B5EF4-FFF2-40B4-BE49-F238E27FC236}">
                  <a16:creationId xmlns:a16="http://schemas.microsoft.com/office/drawing/2014/main" id="{17F45C99-D45C-4FE0-A351-EB0CA38BEBD8}"/>
                </a:ext>
              </a:extLst>
            </p:cNvPr>
            <p:cNvGraphicFramePr>
              <a:graphicFrameLocks noChangeAspect="1"/>
            </p:cNvGraphicFramePr>
            <p:nvPr/>
          </p:nvGraphicFramePr>
          <p:xfrm>
            <a:off x="5720715" y="3496628"/>
            <a:ext cx="288925" cy="488950"/>
          </p:xfrm>
          <a:graphic>
            <a:graphicData uri="http://schemas.openxmlformats.org/presentationml/2006/ole">
              <mc:AlternateContent xmlns:mc="http://schemas.openxmlformats.org/markup-compatibility/2006">
                <mc:Choice xmlns:v="urn:schemas-microsoft-com:vml" Requires="v">
                  <p:oleObj spid="_x0000_s13329" name="Equation" r:id="rId15" imgW="126780" imgH="215526" progId="Equation.DSMT4">
                    <p:embed/>
                  </p:oleObj>
                </mc:Choice>
                <mc:Fallback>
                  <p:oleObj name="Equation" r:id="rId15" imgW="126780" imgH="215526"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0715" y="3496628"/>
                          <a:ext cx="288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21" name="对象 9">
              <a:extLst>
                <a:ext uri="{FF2B5EF4-FFF2-40B4-BE49-F238E27FC236}">
                  <a16:creationId xmlns:a16="http://schemas.microsoft.com/office/drawing/2014/main" id="{A9DE9483-9B3A-4EFE-9AB3-41C9AF387E50}"/>
                </a:ext>
              </a:extLst>
            </p:cNvPr>
            <p:cNvGraphicFramePr>
              <a:graphicFrameLocks noChangeAspect="1"/>
            </p:cNvGraphicFramePr>
            <p:nvPr/>
          </p:nvGraphicFramePr>
          <p:xfrm>
            <a:off x="6525895" y="2813685"/>
            <a:ext cx="2860675" cy="574675"/>
          </p:xfrm>
          <a:graphic>
            <a:graphicData uri="http://schemas.openxmlformats.org/presentationml/2006/ole">
              <mc:AlternateContent xmlns:mc="http://schemas.openxmlformats.org/markup-compatibility/2006">
                <mc:Choice xmlns:v="urn:schemas-microsoft-com:vml" Requires="v">
                  <p:oleObj spid="_x0000_s13330" name="Equation" r:id="rId16" imgW="1256755" imgH="253890" progId="Equation.DSMT4">
                    <p:embed/>
                  </p:oleObj>
                </mc:Choice>
                <mc:Fallback>
                  <p:oleObj name="Equation" r:id="rId16" imgW="1256755" imgH="253890" progId="Equation.DSMT4">
                    <p:embed/>
                    <p:pic>
                      <p:nvPicPr>
                        <p:cNvPr id="0" name="对象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25895" y="2813685"/>
                          <a:ext cx="2860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cxnSp>
        <p:nvCxnSpPr>
          <p:cNvPr id="27" name="直接箭头连接符 26">
            <a:extLst>
              <a:ext uri="{FF2B5EF4-FFF2-40B4-BE49-F238E27FC236}">
                <a16:creationId xmlns:a16="http://schemas.microsoft.com/office/drawing/2014/main" id="{3C47119C-168D-467D-A71D-17D28E5E4804}"/>
              </a:ext>
            </a:extLst>
          </p:cNvPr>
          <p:cNvCxnSpPr>
            <a:cxnSpLocks noChangeShapeType="1"/>
          </p:cNvCxnSpPr>
          <p:nvPr/>
        </p:nvCxnSpPr>
        <p:spPr bwMode="auto">
          <a:xfrm flipH="1">
            <a:off x="5578475" y="4419600"/>
            <a:ext cx="577850" cy="8382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aphicFrame>
        <p:nvGraphicFramePr>
          <p:cNvPr id="6" name="对象 9">
            <a:extLst>
              <a:ext uri="{FF2B5EF4-FFF2-40B4-BE49-F238E27FC236}">
                <a16:creationId xmlns:a16="http://schemas.microsoft.com/office/drawing/2014/main" id="{2D771527-8BE0-4EE6-9AC9-2D1D80378A4F}"/>
              </a:ext>
            </a:extLst>
          </p:cNvPr>
          <p:cNvGraphicFramePr>
            <a:graphicFrameLocks noChangeAspect="1"/>
          </p:cNvGraphicFramePr>
          <p:nvPr/>
        </p:nvGraphicFramePr>
        <p:xfrm>
          <a:off x="1765300" y="4884738"/>
          <a:ext cx="546100" cy="403225"/>
        </p:xfrm>
        <a:graphic>
          <a:graphicData uri="http://schemas.openxmlformats.org/presentationml/2006/ole">
            <mc:AlternateContent xmlns:mc="http://schemas.openxmlformats.org/markup-compatibility/2006">
              <mc:Choice xmlns:v="urn:schemas-microsoft-com:vml" Requires="v">
                <p:oleObj spid="_x0000_s13331" name="Equation" r:id="rId18" imgW="241091" imgH="177646" progId="Equation.DSMT4">
                  <p:embed/>
                </p:oleObj>
              </mc:Choice>
              <mc:Fallback>
                <p:oleObj name="Equation" r:id="rId18" imgW="241091" imgH="177646" progId="Equation.DSMT4">
                  <p:embed/>
                  <p:pic>
                    <p:nvPicPr>
                      <p:cNvPr id="0" name="对象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65300" y="4884738"/>
                        <a:ext cx="546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6"/>
                                        </p:tgtEl>
                                        <p:attrNameLst>
                                          <p:attrName>style.visibility</p:attrName>
                                        </p:attrNameLst>
                                      </p:cBhvr>
                                      <p:to>
                                        <p:strVal val="visible"/>
                                      </p:to>
                                    </p:set>
                                    <p:animEffect transition="in" filter="wipe(left)">
                                      <p:cBhvr>
                                        <p:cTn id="7" dur="500"/>
                                        <p:tgtEl>
                                          <p:spTgt spid="75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amond(in)">
                                      <p:cBhvr>
                                        <p:cTn id="30" dur="20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amond(in)">
                                      <p:cBhvr>
                                        <p:cTn id="35" dur="20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amond(in)">
                                      <p:cBhvr>
                                        <p:cTn id="40" dur="20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5135C1A-3011-45D4-8F4F-5D164521CC6E}"/>
              </a:ext>
            </a:extLst>
          </p:cNvPr>
          <p:cNvSpPr>
            <a:spLocks noChangeArrowheads="1"/>
          </p:cNvSpPr>
          <p:nvPr/>
        </p:nvSpPr>
        <p:spPr bwMode="auto">
          <a:xfrm>
            <a:off x="4630738" y="3995738"/>
            <a:ext cx="2089150" cy="98425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3" name="对象 2">
            <a:extLst>
              <a:ext uri="{FF2B5EF4-FFF2-40B4-BE49-F238E27FC236}">
                <a16:creationId xmlns:a16="http://schemas.microsoft.com/office/drawing/2014/main" id="{171C4EE4-63B1-4B8A-A5BF-3865C3541CCA}"/>
              </a:ext>
            </a:extLst>
          </p:cNvPr>
          <p:cNvGraphicFramePr>
            <a:graphicFrameLocks noChangeAspect="1"/>
          </p:cNvGraphicFramePr>
          <p:nvPr/>
        </p:nvGraphicFramePr>
        <p:xfrm>
          <a:off x="4854575" y="1460500"/>
          <a:ext cx="1841500" cy="952500"/>
        </p:xfrm>
        <a:graphic>
          <a:graphicData uri="http://schemas.openxmlformats.org/presentationml/2006/ole">
            <mc:AlternateContent xmlns:mc="http://schemas.openxmlformats.org/markup-compatibility/2006">
              <mc:Choice xmlns:v="urn:schemas-microsoft-com:vml" Requires="v">
                <p:oleObj spid="_x0000_s14344" name="Equation" r:id="rId3" imgW="736600" imgH="381000" progId="Equation.DSMT4">
                  <p:embed/>
                </p:oleObj>
              </mc:Choice>
              <mc:Fallback>
                <p:oleObj name="Equation" r:id="rId3" imgW="736600" imgH="3810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5" y="1460500"/>
                        <a:ext cx="1841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04F39E3E-E938-423C-BB86-97DCEB2187B2}"/>
              </a:ext>
            </a:extLst>
          </p:cNvPr>
          <p:cNvGraphicFramePr>
            <a:graphicFrameLocks noChangeAspect="1"/>
          </p:cNvGraphicFramePr>
          <p:nvPr/>
        </p:nvGraphicFramePr>
        <p:xfrm>
          <a:off x="1042988" y="271463"/>
          <a:ext cx="5842000" cy="666750"/>
        </p:xfrm>
        <a:graphic>
          <a:graphicData uri="http://schemas.openxmlformats.org/presentationml/2006/ole">
            <mc:AlternateContent xmlns:mc="http://schemas.openxmlformats.org/markup-compatibility/2006">
              <mc:Choice xmlns:v="urn:schemas-microsoft-com:vml" Requires="v">
                <p:oleObj spid="_x0000_s14345" name="Equation" r:id="rId5" imgW="2336800" imgH="266700" progId="Equation.DSMT4">
                  <p:embed/>
                </p:oleObj>
              </mc:Choice>
              <mc:Fallback>
                <p:oleObj name="Equation" r:id="rId5" imgW="2336800" imgH="2667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1463"/>
                        <a:ext cx="5842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Text Box 10">
            <a:extLst>
              <a:ext uri="{FF2B5EF4-FFF2-40B4-BE49-F238E27FC236}">
                <a16:creationId xmlns:a16="http://schemas.microsoft.com/office/drawing/2014/main" id="{5CBD02D1-C233-4B12-9E49-4B49D6E6BE64}"/>
              </a:ext>
            </a:extLst>
          </p:cNvPr>
          <p:cNvSpPr txBox="1">
            <a:spLocks noChangeArrowheads="1"/>
          </p:cNvSpPr>
          <p:nvPr/>
        </p:nvSpPr>
        <p:spPr bwMode="auto">
          <a:xfrm>
            <a:off x="3646488" y="5570538"/>
            <a:ext cx="4873625" cy="954087"/>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bg1"/>
                </a:solidFill>
              </a:rPr>
              <a:t>第二类曲面积分没有中值定理</a:t>
            </a:r>
            <a:endParaRPr lang="en-US" altLang="zh-CN" sz="2800" b="1">
              <a:solidFill>
                <a:schemeClr val="bg1"/>
              </a:solidFill>
            </a:endParaRPr>
          </a:p>
          <a:p>
            <a:pPr>
              <a:spcBef>
                <a:spcPct val="0"/>
              </a:spcBef>
              <a:buFontTx/>
              <a:buNone/>
            </a:pPr>
            <a:r>
              <a:rPr lang="zh-CN" altLang="en-US" sz="2800" b="1">
                <a:solidFill>
                  <a:schemeClr val="bg1"/>
                </a:solidFill>
              </a:rPr>
              <a:t>同样，第二类曲线积分也没有</a:t>
            </a:r>
            <a:endParaRPr lang="en-US" altLang="zh-CN" sz="2800" b="1">
              <a:solidFill>
                <a:schemeClr val="bg1"/>
              </a:solidFill>
            </a:endParaRPr>
          </a:p>
        </p:txBody>
      </p:sp>
      <p:graphicFrame>
        <p:nvGraphicFramePr>
          <p:cNvPr id="14" name="对象 13">
            <a:extLst>
              <a:ext uri="{FF2B5EF4-FFF2-40B4-BE49-F238E27FC236}">
                <a16:creationId xmlns:a16="http://schemas.microsoft.com/office/drawing/2014/main" id="{E5EE5508-A804-43ED-929A-847C6B321416}"/>
              </a:ext>
            </a:extLst>
          </p:cNvPr>
          <p:cNvGraphicFramePr>
            <a:graphicFrameLocks noChangeAspect="1"/>
          </p:cNvGraphicFramePr>
          <p:nvPr/>
        </p:nvGraphicFramePr>
        <p:xfrm>
          <a:off x="1684338" y="2255838"/>
          <a:ext cx="5397500" cy="1841500"/>
        </p:xfrm>
        <a:graphic>
          <a:graphicData uri="http://schemas.openxmlformats.org/presentationml/2006/ole">
            <mc:AlternateContent xmlns:mc="http://schemas.openxmlformats.org/markup-compatibility/2006">
              <mc:Choice xmlns:v="urn:schemas-microsoft-com:vml" Requires="v">
                <p:oleObj spid="_x0000_s14346" name="Equation" r:id="rId7" imgW="2159000" imgH="736600" progId="Equation.DSMT4">
                  <p:embed/>
                </p:oleObj>
              </mc:Choice>
              <mc:Fallback>
                <p:oleObj name="Equation" r:id="rId7" imgW="2159000" imgH="736600" progId="Equation.DSMT4">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4338" y="2255838"/>
                        <a:ext cx="53975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2DF872CC-4870-4A94-AF91-97A83391CD70}"/>
              </a:ext>
            </a:extLst>
          </p:cNvPr>
          <p:cNvGraphicFramePr>
            <a:graphicFrameLocks noChangeAspect="1"/>
          </p:cNvGraphicFramePr>
          <p:nvPr/>
        </p:nvGraphicFramePr>
        <p:xfrm>
          <a:off x="2582863" y="4167188"/>
          <a:ext cx="4095750" cy="698500"/>
        </p:xfrm>
        <a:graphic>
          <a:graphicData uri="http://schemas.openxmlformats.org/presentationml/2006/ole">
            <mc:AlternateContent xmlns:mc="http://schemas.openxmlformats.org/markup-compatibility/2006">
              <mc:Choice xmlns:v="urn:schemas-microsoft-com:vml" Requires="v">
                <p:oleObj spid="_x0000_s14347" name="Equation" r:id="rId9" imgW="1638300" imgH="279400" progId="Equation.DSMT4">
                  <p:embed/>
                </p:oleObj>
              </mc:Choice>
              <mc:Fallback>
                <p:oleObj name="Equation" r:id="rId9" imgW="1638300" imgH="2794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2863" y="4167188"/>
                        <a:ext cx="40957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3FD0E99C-9432-4F76-B3FB-3B157F8CE6D5}"/>
              </a:ext>
            </a:extLst>
          </p:cNvPr>
          <p:cNvGraphicFramePr>
            <a:graphicFrameLocks noChangeAspect="1"/>
          </p:cNvGraphicFramePr>
          <p:nvPr/>
        </p:nvGraphicFramePr>
        <p:xfrm>
          <a:off x="1042988" y="1477963"/>
          <a:ext cx="3683000" cy="862012"/>
        </p:xfrm>
        <a:graphic>
          <a:graphicData uri="http://schemas.openxmlformats.org/presentationml/2006/ole">
            <mc:AlternateContent xmlns:mc="http://schemas.openxmlformats.org/markup-compatibility/2006">
              <mc:Choice xmlns:v="urn:schemas-microsoft-com:vml" Requires="v">
                <p:oleObj spid="_x0000_s14348" r:id="rId11" imgW="1625600" imgH="381000" progId="Equation.DSMT4">
                  <p:embed/>
                </p:oleObj>
              </mc:Choice>
              <mc:Fallback>
                <p:oleObj r:id="rId11" imgW="1625600" imgH="381000" progId="Equation.DSMT4">
                  <p:embed/>
                  <p:pic>
                    <p:nvPicPr>
                      <p:cNvPr id="0" name="对象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1477963"/>
                        <a:ext cx="3683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6F30DEA5-BABE-42A0-A8FD-C21FF7A87BA1}"/>
              </a:ext>
            </a:extLst>
          </p:cNvPr>
          <p:cNvGraphicFramePr>
            <a:graphicFrameLocks noChangeAspect="1"/>
          </p:cNvGraphicFramePr>
          <p:nvPr/>
        </p:nvGraphicFramePr>
        <p:xfrm>
          <a:off x="2570163" y="5207000"/>
          <a:ext cx="984250" cy="444500"/>
        </p:xfrm>
        <a:graphic>
          <a:graphicData uri="http://schemas.openxmlformats.org/presentationml/2006/ole">
            <mc:AlternateContent xmlns:mc="http://schemas.openxmlformats.org/markup-compatibility/2006">
              <mc:Choice xmlns:v="urn:schemas-microsoft-com:vml" Requires="v">
                <p:oleObj spid="_x0000_s14349" name="Equation" r:id="rId13" imgW="393359" imgH="177646" progId="Equation.DSMT4">
                  <p:embed/>
                </p:oleObj>
              </mc:Choice>
              <mc:Fallback>
                <p:oleObj name="Equation" r:id="rId13" imgW="393359" imgH="177646" progId="Equation.DSMT4">
                  <p:embed/>
                  <p:pic>
                    <p:nvPicPr>
                      <p:cNvPr id="0" name="对象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0163" y="5207000"/>
                        <a:ext cx="9842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1D23A402-A4AE-4140-B6C1-0843F5DBAE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203EB80-A9BE-4B69-9ED5-C3A7A8F64F63}" type="slidenum">
              <a:rPr lang="en-US" altLang="zh-CN" sz="1400"/>
              <a:pPr>
                <a:spcBef>
                  <a:spcPct val="0"/>
                </a:spcBef>
                <a:buFontTx/>
                <a:buNone/>
              </a:pPr>
              <a:t>17</a:t>
            </a:fld>
            <a:endParaRPr lang="en-US" altLang="zh-CN" sz="1400"/>
          </a:p>
        </p:txBody>
      </p:sp>
      <p:graphicFrame>
        <p:nvGraphicFramePr>
          <p:cNvPr id="3" name="对象 2">
            <a:extLst>
              <a:ext uri="{FF2B5EF4-FFF2-40B4-BE49-F238E27FC236}">
                <a16:creationId xmlns:a16="http://schemas.microsoft.com/office/drawing/2014/main" id="{D7CAE3DF-A657-4849-B4FB-F390D9EA9EBF}"/>
              </a:ext>
            </a:extLst>
          </p:cNvPr>
          <p:cNvGraphicFramePr>
            <a:graphicFrameLocks noChangeAspect="1"/>
          </p:cNvGraphicFramePr>
          <p:nvPr/>
        </p:nvGraphicFramePr>
        <p:xfrm>
          <a:off x="1384300" y="2546350"/>
          <a:ext cx="1651000" cy="2603500"/>
        </p:xfrm>
        <a:graphic>
          <a:graphicData uri="http://schemas.openxmlformats.org/presentationml/2006/ole">
            <mc:AlternateContent xmlns:mc="http://schemas.openxmlformats.org/markup-compatibility/2006">
              <mc:Choice xmlns:v="urn:schemas-microsoft-com:vml" Requires="v">
                <p:oleObj spid="_x0000_s15370" r:id="rId3" imgW="660113" imgH="1040948" progId="Equation.DSMT4">
                  <p:embed/>
                </p:oleObj>
              </mc:Choice>
              <mc:Fallback>
                <p:oleObj r:id="rId3" imgW="660113" imgH="1040948"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2546350"/>
                        <a:ext cx="16510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矩形 3">
            <a:extLst>
              <a:ext uri="{FF2B5EF4-FFF2-40B4-BE49-F238E27FC236}">
                <a16:creationId xmlns:a16="http://schemas.microsoft.com/office/drawing/2014/main" id="{AFF2FF33-4B41-405D-898C-F55930AF9E17}"/>
              </a:ext>
            </a:extLst>
          </p:cNvPr>
          <p:cNvSpPr>
            <a:spLocks noChangeArrowheads="1"/>
          </p:cNvSpPr>
          <p:nvPr/>
        </p:nvSpPr>
        <p:spPr bwMode="auto">
          <a:xfrm>
            <a:off x="3389313" y="2562225"/>
            <a:ext cx="457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第二型曲面积分可以表示成第一型曲面积分的形式</a:t>
            </a:r>
          </a:p>
        </p:txBody>
      </p:sp>
      <p:sp>
        <p:nvSpPr>
          <p:cNvPr id="5" name="矩形 4">
            <a:extLst>
              <a:ext uri="{FF2B5EF4-FFF2-40B4-BE49-F238E27FC236}">
                <a16:creationId xmlns:a16="http://schemas.microsoft.com/office/drawing/2014/main" id="{D1D09F96-473F-4179-8C06-4FED64C588B1}"/>
              </a:ext>
            </a:extLst>
          </p:cNvPr>
          <p:cNvSpPr>
            <a:spLocks noChangeArrowheads="1"/>
          </p:cNvSpPr>
          <p:nvPr/>
        </p:nvSpPr>
        <p:spPr bwMode="auto">
          <a:xfrm>
            <a:off x="3389313" y="4217988"/>
            <a:ext cx="4133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第二型曲面积分坐标形式</a:t>
            </a:r>
          </a:p>
        </p:txBody>
      </p:sp>
      <p:graphicFrame>
        <p:nvGraphicFramePr>
          <p:cNvPr id="6" name="对象 5">
            <a:extLst>
              <a:ext uri="{FF2B5EF4-FFF2-40B4-BE49-F238E27FC236}">
                <a16:creationId xmlns:a16="http://schemas.microsoft.com/office/drawing/2014/main" id="{C61880BA-04CB-486C-AD1A-BA2392A5ED88}"/>
              </a:ext>
            </a:extLst>
          </p:cNvPr>
          <p:cNvGraphicFramePr>
            <a:graphicFrameLocks noChangeAspect="1"/>
          </p:cNvGraphicFramePr>
          <p:nvPr/>
        </p:nvGraphicFramePr>
        <p:xfrm>
          <a:off x="1092200" y="287338"/>
          <a:ext cx="5743575" cy="635000"/>
        </p:xfrm>
        <a:graphic>
          <a:graphicData uri="http://schemas.openxmlformats.org/presentationml/2006/ole">
            <mc:AlternateContent xmlns:mc="http://schemas.openxmlformats.org/markup-compatibility/2006">
              <mc:Choice xmlns:v="urn:schemas-microsoft-com:vml" Requires="v">
                <p:oleObj spid="_x0000_s15371" r:id="rId5" imgW="2296706" imgH="253780" progId="Equation.DSMT4">
                  <p:embed/>
                </p:oleObj>
              </mc:Choice>
              <mc:Fallback>
                <p:oleObj r:id="rId5" imgW="2296706" imgH="25378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287338"/>
                        <a:ext cx="57435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CC26407A-B454-4ED0-9D17-DB534D0FAE12}"/>
              </a:ext>
            </a:extLst>
          </p:cNvPr>
          <p:cNvGraphicFramePr>
            <a:graphicFrameLocks noChangeAspect="1"/>
          </p:cNvGraphicFramePr>
          <p:nvPr/>
        </p:nvGraphicFramePr>
        <p:xfrm>
          <a:off x="1992313" y="1951038"/>
          <a:ext cx="3625850" cy="446087"/>
        </p:xfrm>
        <a:graphic>
          <a:graphicData uri="http://schemas.openxmlformats.org/presentationml/2006/ole">
            <mc:AlternateContent xmlns:mc="http://schemas.openxmlformats.org/markup-compatibility/2006">
              <mc:Choice xmlns:v="urn:schemas-microsoft-com:vml" Requires="v">
                <p:oleObj spid="_x0000_s15372" r:id="rId7" imgW="1651000" imgH="203200" progId="Equation.DSMT4">
                  <p:embed/>
                </p:oleObj>
              </mc:Choice>
              <mc:Fallback>
                <p:oleObj r:id="rId7" imgW="1651000" imgH="2032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3" y="1951038"/>
                        <a:ext cx="36258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91E8515E-D327-478A-8703-4FD9315D42DF}"/>
              </a:ext>
            </a:extLst>
          </p:cNvPr>
          <p:cNvGraphicFramePr>
            <a:graphicFrameLocks noChangeAspect="1"/>
          </p:cNvGraphicFramePr>
          <p:nvPr/>
        </p:nvGraphicFramePr>
        <p:xfrm>
          <a:off x="3167063" y="4778375"/>
          <a:ext cx="5321300" cy="1152525"/>
        </p:xfrm>
        <a:graphic>
          <a:graphicData uri="http://schemas.openxmlformats.org/presentationml/2006/ole">
            <mc:AlternateContent xmlns:mc="http://schemas.openxmlformats.org/markup-compatibility/2006">
              <mc:Choice xmlns:v="urn:schemas-microsoft-com:vml" Requires="v">
                <p:oleObj spid="_x0000_s15373" r:id="rId9" imgW="2349500" imgH="508000" progId="Equation.DSMT4">
                  <p:embed/>
                </p:oleObj>
              </mc:Choice>
              <mc:Fallback>
                <p:oleObj r:id="rId9" imgW="2349500" imgH="5080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7063" y="4778375"/>
                        <a:ext cx="5321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2E96BAD3-9F20-419F-BB04-5839029D7328}"/>
              </a:ext>
            </a:extLst>
          </p:cNvPr>
          <p:cNvGraphicFramePr>
            <a:graphicFrameLocks noChangeAspect="1"/>
          </p:cNvGraphicFramePr>
          <p:nvPr/>
        </p:nvGraphicFramePr>
        <p:xfrm>
          <a:off x="3097213" y="5940425"/>
          <a:ext cx="3683000" cy="862013"/>
        </p:xfrm>
        <a:graphic>
          <a:graphicData uri="http://schemas.openxmlformats.org/presentationml/2006/ole">
            <mc:AlternateContent xmlns:mc="http://schemas.openxmlformats.org/markup-compatibility/2006">
              <mc:Choice xmlns:v="urn:schemas-microsoft-com:vml" Requires="v">
                <p:oleObj spid="_x0000_s15374" r:id="rId11" imgW="1625600" imgH="381000" progId="Equation.DSMT4">
                  <p:embed/>
                </p:oleObj>
              </mc:Choice>
              <mc:Fallback>
                <p:oleObj r:id="rId11" imgW="1625600" imgH="381000"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7213" y="5940425"/>
                        <a:ext cx="368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FD322C81-9FCD-4803-9D06-4AF31FC6C880}"/>
              </a:ext>
            </a:extLst>
          </p:cNvPr>
          <p:cNvGraphicFramePr>
            <a:graphicFrameLocks noChangeAspect="1"/>
          </p:cNvGraphicFramePr>
          <p:nvPr/>
        </p:nvGraphicFramePr>
        <p:xfrm>
          <a:off x="1549400" y="1201738"/>
          <a:ext cx="4746625" cy="862012"/>
        </p:xfrm>
        <a:graphic>
          <a:graphicData uri="http://schemas.openxmlformats.org/presentationml/2006/ole">
            <mc:AlternateContent xmlns:mc="http://schemas.openxmlformats.org/markup-compatibility/2006">
              <mc:Choice xmlns:v="urn:schemas-microsoft-com:vml" Requires="v">
                <p:oleObj spid="_x0000_s15375" r:id="rId13" imgW="2095500" imgH="381000" progId="Equation.DSMT4">
                  <p:embed/>
                </p:oleObj>
              </mc:Choice>
              <mc:Fallback>
                <p:oleObj r:id="rId13" imgW="2095500" imgH="381000" progId="Equation.DSMT4">
                  <p:embed/>
                  <p:pic>
                    <p:nvPicPr>
                      <p:cNvPr id="0" name="对象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9400" y="1201738"/>
                        <a:ext cx="47466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018BD022-7895-40F8-8843-A9D5E0705551}"/>
              </a:ext>
            </a:extLst>
          </p:cNvPr>
          <p:cNvGraphicFramePr>
            <a:graphicFrameLocks noChangeAspect="1"/>
          </p:cNvGraphicFramePr>
          <p:nvPr/>
        </p:nvGraphicFramePr>
        <p:xfrm>
          <a:off x="5821363" y="1887538"/>
          <a:ext cx="2063750" cy="446087"/>
        </p:xfrm>
        <a:graphic>
          <a:graphicData uri="http://schemas.openxmlformats.org/presentationml/2006/ole">
            <mc:AlternateContent xmlns:mc="http://schemas.openxmlformats.org/markup-compatibility/2006">
              <mc:Choice xmlns:v="urn:schemas-microsoft-com:vml" Requires="v">
                <p:oleObj spid="_x0000_s15376" r:id="rId15" imgW="938985" imgH="203024" progId="Equation.DSMT4">
                  <p:embed/>
                </p:oleObj>
              </mc:Choice>
              <mc:Fallback>
                <p:oleObj r:id="rId15" imgW="938985" imgH="203024" progId="Equation.DSMT4">
                  <p:embed/>
                  <p:pic>
                    <p:nvPicPr>
                      <p:cNvPr id="0" name="对象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21363" y="1887538"/>
                        <a:ext cx="20637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9835562E-2DD7-4C72-8F74-C38968081489}"/>
              </a:ext>
            </a:extLst>
          </p:cNvPr>
          <p:cNvGraphicFramePr>
            <a:graphicFrameLocks noChangeAspect="1"/>
          </p:cNvGraphicFramePr>
          <p:nvPr/>
        </p:nvGraphicFramePr>
        <p:xfrm>
          <a:off x="6234113" y="1277938"/>
          <a:ext cx="2846387" cy="446087"/>
        </p:xfrm>
        <a:graphic>
          <a:graphicData uri="http://schemas.openxmlformats.org/presentationml/2006/ole">
            <mc:AlternateContent xmlns:mc="http://schemas.openxmlformats.org/markup-compatibility/2006">
              <mc:Choice xmlns:v="urn:schemas-microsoft-com:vml" Requires="v">
                <p:oleObj spid="_x0000_s15377" r:id="rId17" imgW="1294276" imgH="203024" progId="Equation.DSMT4">
                  <p:embed/>
                </p:oleObj>
              </mc:Choice>
              <mc:Fallback>
                <p:oleObj r:id="rId17" imgW="1294276" imgH="203024" progId="Equation.DSMT4">
                  <p:embed/>
                  <p:pic>
                    <p:nvPicPr>
                      <p:cNvPr id="0" name="对象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4113" y="1277938"/>
                        <a:ext cx="28463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a:extLst>
              <a:ext uri="{FF2B5EF4-FFF2-40B4-BE49-F238E27FC236}">
                <a16:creationId xmlns:a16="http://schemas.microsoft.com/office/drawing/2014/main" id="{BA235561-6830-41B2-96AA-5F238533BDE6}"/>
              </a:ext>
            </a:extLst>
          </p:cNvPr>
          <p:cNvGrpSpPr>
            <a:grpSpLocks/>
          </p:cNvGrpSpPr>
          <p:nvPr/>
        </p:nvGrpSpPr>
        <p:grpSpPr bwMode="auto">
          <a:xfrm>
            <a:off x="5013325" y="4038600"/>
            <a:ext cx="3841750" cy="1654175"/>
            <a:chOff x="5014596" y="3824605"/>
            <a:chExt cx="3840480" cy="1653858"/>
          </a:xfrm>
        </p:grpSpPr>
        <p:sp>
          <p:nvSpPr>
            <p:cNvPr id="20495" name="矩形 1">
              <a:extLst>
                <a:ext uri="{FF2B5EF4-FFF2-40B4-BE49-F238E27FC236}">
                  <a16:creationId xmlns:a16="http://schemas.microsoft.com/office/drawing/2014/main" id="{B7476D6E-A551-4BA7-A5A1-C8BCB7D0BAE3}"/>
                </a:ext>
              </a:extLst>
            </p:cNvPr>
            <p:cNvSpPr>
              <a:spLocks noChangeArrowheads="1"/>
            </p:cNvSpPr>
            <p:nvPr/>
          </p:nvSpPr>
          <p:spPr bwMode="auto">
            <a:xfrm>
              <a:off x="5014596" y="3824605"/>
              <a:ext cx="3840480" cy="1645603"/>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20496" name="对象 2">
              <a:extLst>
                <a:ext uri="{FF2B5EF4-FFF2-40B4-BE49-F238E27FC236}">
                  <a16:creationId xmlns:a16="http://schemas.microsoft.com/office/drawing/2014/main" id="{C3F8741A-9E47-4A47-BAD4-DEFCA96C6A43}"/>
                </a:ext>
              </a:extLst>
            </p:cNvPr>
            <p:cNvGraphicFramePr>
              <a:graphicFrameLocks noChangeAspect="1"/>
            </p:cNvGraphicFramePr>
            <p:nvPr/>
          </p:nvGraphicFramePr>
          <p:xfrm>
            <a:off x="5639118" y="4395788"/>
            <a:ext cx="2222500" cy="444500"/>
          </p:xfrm>
          <a:graphic>
            <a:graphicData uri="http://schemas.openxmlformats.org/presentationml/2006/ole">
              <mc:AlternateContent xmlns:mc="http://schemas.openxmlformats.org/markup-compatibility/2006">
                <mc:Choice xmlns:v="urn:schemas-microsoft-com:vml" Requires="v">
                  <p:oleObj spid="_x0000_s16393" name="Equation" r:id="rId3" imgW="888614" imgH="177723" progId="Equation.DSMT4">
                    <p:embed/>
                  </p:oleObj>
                </mc:Choice>
                <mc:Fallback>
                  <p:oleObj name="Equation" r:id="rId3" imgW="888614" imgH="177723"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118" y="4395788"/>
                          <a:ext cx="2222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7" name="对象 3">
              <a:extLst>
                <a:ext uri="{FF2B5EF4-FFF2-40B4-BE49-F238E27FC236}">
                  <a16:creationId xmlns:a16="http://schemas.microsoft.com/office/drawing/2014/main" id="{7B2B33D4-E894-4396-A258-B251D6A7E27A}"/>
                </a:ext>
              </a:extLst>
            </p:cNvPr>
            <p:cNvGraphicFramePr>
              <a:graphicFrameLocks noChangeAspect="1"/>
            </p:cNvGraphicFramePr>
            <p:nvPr/>
          </p:nvGraphicFramePr>
          <p:xfrm>
            <a:off x="5669598" y="4970463"/>
            <a:ext cx="2222500" cy="508000"/>
          </p:xfrm>
          <a:graphic>
            <a:graphicData uri="http://schemas.openxmlformats.org/presentationml/2006/ole">
              <mc:AlternateContent xmlns:mc="http://schemas.openxmlformats.org/markup-compatibility/2006">
                <mc:Choice xmlns:v="urn:schemas-microsoft-com:vml" Requires="v">
                  <p:oleObj spid="_x0000_s16394" name="Equation" r:id="rId5" imgW="888614" imgH="203112" progId="Equation.DSMT4">
                    <p:embed/>
                  </p:oleObj>
                </mc:Choice>
                <mc:Fallback>
                  <p:oleObj name="Equation" r:id="rId5" imgW="888614" imgH="203112"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9598" y="4970463"/>
                          <a:ext cx="2222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pic>
        <p:nvPicPr>
          <p:cNvPr id="7" name="Picture 4">
            <a:extLst>
              <a:ext uri="{FF2B5EF4-FFF2-40B4-BE49-F238E27FC236}">
                <a16:creationId xmlns:a16="http://schemas.microsoft.com/office/drawing/2014/main" id="{F3B8F1CA-4588-4701-AB80-73027C780E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6588" y="257175"/>
            <a:ext cx="6176962"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8">
            <a:extLst>
              <a:ext uri="{FF2B5EF4-FFF2-40B4-BE49-F238E27FC236}">
                <a16:creationId xmlns:a16="http://schemas.microsoft.com/office/drawing/2014/main" id="{4857BAB5-071C-4841-9B23-80526DE5AD58}"/>
              </a:ext>
            </a:extLst>
          </p:cNvPr>
          <p:cNvGrpSpPr>
            <a:grpSpLocks/>
          </p:cNvGrpSpPr>
          <p:nvPr/>
        </p:nvGrpSpPr>
        <p:grpSpPr bwMode="auto">
          <a:xfrm>
            <a:off x="2486025" y="5722938"/>
            <a:ext cx="2530475" cy="585787"/>
            <a:chOff x="1632286" y="2117249"/>
            <a:chExt cx="2530476" cy="587514"/>
          </a:xfrm>
        </p:grpSpPr>
        <p:cxnSp>
          <p:nvCxnSpPr>
            <p:cNvPr id="20493" name="直接箭头连接符 6">
              <a:extLst>
                <a:ext uri="{FF2B5EF4-FFF2-40B4-BE49-F238E27FC236}">
                  <a16:creationId xmlns:a16="http://schemas.microsoft.com/office/drawing/2014/main" id="{FC279B9E-AAB8-407F-9E6A-718236B5BF97}"/>
                </a:ext>
              </a:extLst>
            </p:cNvPr>
            <p:cNvCxnSpPr>
              <a:cxnSpLocks noChangeShapeType="1"/>
            </p:cNvCxnSpPr>
            <p:nvPr/>
          </p:nvCxnSpPr>
          <p:spPr bwMode="auto">
            <a:xfrm>
              <a:off x="3086101" y="2291788"/>
              <a:ext cx="7638" cy="4129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0494" name="对象 10">
              <a:extLst>
                <a:ext uri="{FF2B5EF4-FFF2-40B4-BE49-F238E27FC236}">
                  <a16:creationId xmlns:a16="http://schemas.microsoft.com/office/drawing/2014/main" id="{C83A12F3-756B-4725-A0DB-B9FE7D4CA3D8}"/>
                </a:ext>
              </a:extLst>
            </p:cNvPr>
            <p:cNvGraphicFramePr>
              <a:graphicFrameLocks noChangeAspect="1"/>
            </p:cNvGraphicFramePr>
            <p:nvPr/>
          </p:nvGraphicFramePr>
          <p:xfrm>
            <a:off x="1632286" y="2117249"/>
            <a:ext cx="2530476" cy="303448"/>
          </p:xfrm>
          <a:graphic>
            <a:graphicData uri="http://schemas.openxmlformats.org/presentationml/2006/ole">
              <mc:AlternateContent xmlns:mc="http://schemas.openxmlformats.org/markup-compatibility/2006">
                <mc:Choice xmlns:v="urn:schemas-microsoft-com:vml" Requires="v">
                  <p:oleObj spid="_x0000_s16395" name="Equation" r:id="rId8" imgW="1701800" imgH="203200" progId="Equation.DSMT4">
                    <p:embed/>
                  </p:oleObj>
                </mc:Choice>
                <mc:Fallback>
                  <p:oleObj name="Equation" r:id="rId8" imgW="1701800" imgH="203200" progId="Equation.DSMT4">
                    <p:embed/>
                    <p:pic>
                      <p:nvPicPr>
                        <p:cNvPr id="0"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286" y="2117249"/>
                          <a:ext cx="2530476" cy="3034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12" name="Picture 8">
            <a:extLst>
              <a:ext uri="{FF2B5EF4-FFF2-40B4-BE49-F238E27FC236}">
                <a16:creationId xmlns:a16="http://schemas.microsoft.com/office/drawing/2014/main" id="{A239C200-9890-43E9-98F8-770854E3F3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 y="4097338"/>
            <a:ext cx="46132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a:extLst>
              <a:ext uri="{FF2B5EF4-FFF2-40B4-BE49-F238E27FC236}">
                <a16:creationId xmlns:a16="http://schemas.microsoft.com/office/drawing/2014/main" id="{61A6D4C3-C42D-4025-AE19-B3CBD3C6E355}"/>
              </a:ext>
            </a:extLst>
          </p:cNvPr>
          <p:cNvGrpSpPr>
            <a:grpSpLocks/>
          </p:cNvGrpSpPr>
          <p:nvPr/>
        </p:nvGrpSpPr>
        <p:grpSpPr bwMode="auto">
          <a:xfrm>
            <a:off x="1703388" y="4510088"/>
            <a:ext cx="1870075" cy="782637"/>
            <a:chOff x="1962487" y="1635545"/>
            <a:chExt cx="1870075" cy="784517"/>
          </a:xfrm>
        </p:grpSpPr>
        <p:cxnSp>
          <p:nvCxnSpPr>
            <p:cNvPr id="20491" name="直接箭头连接符 6">
              <a:extLst>
                <a:ext uri="{FF2B5EF4-FFF2-40B4-BE49-F238E27FC236}">
                  <a16:creationId xmlns:a16="http://schemas.microsoft.com/office/drawing/2014/main" id="{16B90885-748A-4363-9BC1-99F7F116DC41}"/>
                </a:ext>
              </a:extLst>
            </p:cNvPr>
            <p:cNvCxnSpPr>
              <a:cxnSpLocks noChangeShapeType="1"/>
            </p:cNvCxnSpPr>
            <p:nvPr/>
          </p:nvCxnSpPr>
          <p:spPr bwMode="auto">
            <a:xfrm flipV="1">
              <a:off x="2773699" y="1635545"/>
              <a:ext cx="0" cy="44389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0492" name="对象 10">
              <a:extLst>
                <a:ext uri="{FF2B5EF4-FFF2-40B4-BE49-F238E27FC236}">
                  <a16:creationId xmlns:a16="http://schemas.microsoft.com/office/drawing/2014/main" id="{BFA7AD72-3668-49A3-9F1F-750AAA478EA0}"/>
                </a:ext>
              </a:extLst>
            </p:cNvPr>
            <p:cNvGraphicFramePr>
              <a:graphicFrameLocks noChangeAspect="1"/>
            </p:cNvGraphicFramePr>
            <p:nvPr/>
          </p:nvGraphicFramePr>
          <p:xfrm>
            <a:off x="1962487" y="2116849"/>
            <a:ext cx="1870075" cy="303213"/>
          </p:xfrm>
          <a:graphic>
            <a:graphicData uri="http://schemas.openxmlformats.org/presentationml/2006/ole">
              <mc:AlternateContent xmlns:mc="http://schemas.openxmlformats.org/markup-compatibility/2006">
                <mc:Choice xmlns:v="urn:schemas-microsoft-com:vml" Requires="v">
                  <p:oleObj spid="_x0000_s16396" name="Equation" r:id="rId11" imgW="1256755" imgH="203112" progId="Equation.DSMT4">
                    <p:embed/>
                  </p:oleObj>
                </mc:Choice>
                <mc:Fallback>
                  <p:oleObj name="Equation" r:id="rId11" imgW="1256755" imgH="203112"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62487" y="2116849"/>
                          <a:ext cx="1870075" cy="3032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3256" name="对象 3">
            <a:extLst>
              <a:ext uri="{FF2B5EF4-FFF2-40B4-BE49-F238E27FC236}">
                <a16:creationId xmlns:a16="http://schemas.microsoft.com/office/drawing/2014/main" id="{74E624F5-E21B-4E22-BA6D-D91EA5E4DE46}"/>
              </a:ext>
            </a:extLst>
          </p:cNvPr>
          <p:cNvGraphicFramePr>
            <a:graphicFrameLocks noChangeAspect="1"/>
          </p:cNvGraphicFramePr>
          <p:nvPr/>
        </p:nvGraphicFramePr>
        <p:xfrm>
          <a:off x="168275" y="6223000"/>
          <a:ext cx="7270750" cy="539750"/>
        </p:xfrm>
        <a:graphic>
          <a:graphicData uri="http://schemas.openxmlformats.org/presentationml/2006/ole">
            <mc:AlternateContent xmlns:mc="http://schemas.openxmlformats.org/markup-compatibility/2006">
              <mc:Choice xmlns:v="urn:schemas-microsoft-com:vml" Requires="v">
                <p:oleObj spid="_x0000_s16397" name="Equation" r:id="rId13" imgW="2908300" imgH="215900" progId="Equation.DSMT4">
                  <p:embed/>
                </p:oleObj>
              </mc:Choice>
              <mc:Fallback>
                <p:oleObj name="Equation" r:id="rId13" imgW="2908300" imgH="215900"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275" y="6223000"/>
                        <a:ext cx="7270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左右箭头 20">
            <a:extLst>
              <a:ext uri="{FF2B5EF4-FFF2-40B4-BE49-F238E27FC236}">
                <a16:creationId xmlns:a16="http://schemas.microsoft.com/office/drawing/2014/main" id="{DA46554C-9E9F-41CF-B4E6-B88034C73547}"/>
              </a:ext>
            </a:extLst>
          </p:cNvPr>
          <p:cNvSpPr>
            <a:spLocks noChangeArrowheads="1"/>
          </p:cNvSpPr>
          <p:nvPr/>
        </p:nvSpPr>
        <p:spPr bwMode="auto">
          <a:xfrm>
            <a:off x="3001963" y="6264275"/>
            <a:ext cx="1581150" cy="304800"/>
          </a:xfrm>
          <a:prstGeom prst="leftRightArrow">
            <a:avLst>
              <a:gd name="adj1" fmla="val 50000"/>
              <a:gd name="adj2" fmla="val 50002"/>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3" name="对象 7">
            <a:extLst>
              <a:ext uri="{FF2B5EF4-FFF2-40B4-BE49-F238E27FC236}">
                <a16:creationId xmlns:a16="http://schemas.microsoft.com/office/drawing/2014/main" id="{3500AE75-A078-4537-A3A3-E9A8962CFE14}"/>
              </a:ext>
            </a:extLst>
          </p:cNvPr>
          <p:cNvGraphicFramePr>
            <a:graphicFrameLocks noChangeAspect="1"/>
          </p:cNvGraphicFramePr>
          <p:nvPr/>
        </p:nvGraphicFramePr>
        <p:xfrm>
          <a:off x="5122863" y="5661025"/>
          <a:ext cx="3481387" cy="576263"/>
        </p:xfrm>
        <a:graphic>
          <a:graphicData uri="http://schemas.openxmlformats.org/presentationml/2006/ole">
            <mc:AlternateContent xmlns:mc="http://schemas.openxmlformats.org/markup-compatibility/2006">
              <mc:Choice xmlns:v="urn:schemas-microsoft-com:vml" Requires="v">
                <p:oleObj spid="_x0000_s16398" name="Equation" r:id="rId15" imgW="1536033" imgH="253890" progId="Equation.DSMT4">
                  <p:embed/>
                </p:oleObj>
              </mc:Choice>
              <mc:Fallback>
                <p:oleObj name="Equation" r:id="rId15" imgW="1536033" imgH="253890" progId="Equation.DSMT4">
                  <p:embed/>
                  <p:pic>
                    <p:nvPicPr>
                      <p:cNvPr id="0"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2863" y="5661025"/>
                        <a:ext cx="34813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7">
            <a:extLst>
              <a:ext uri="{FF2B5EF4-FFF2-40B4-BE49-F238E27FC236}">
                <a16:creationId xmlns:a16="http://schemas.microsoft.com/office/drawing/2014/main" id="{1F0360EF-BC0E-4E46-8443-17948CE2F1AB}"/>
              </a:ext>
            </a:extLst>
          </p:cNvPr>
          <p:cNvGraphicFramePr>
            <a:graphicFrameLocks noChangeAspect="1"/>
          </p:cNvGraphicFramePr>
          <p:nvPr/>
        </p:nvGraphicFramePr>
        <p:xfrm>
          <a:off x="5118100" y="4048125"/>
          <a:ext cx="3740150" cy="576263"/>
        </p:xfrm>
        <a:graphic>
          <a:graphicData uri="http://schemas.openxmlformats.org/presentationml/2006/ole">
            <mc:AlternateContent xmlns:mc="http://schemas.openxmlformats.org/markup-compatibility/2006">
              <mc:Choice xmlns:v="urn:schemas-microsoft-com:vml" Requires="v">
                <p:oleObj spid="_x0000_s16399" name="Equation" r:id="rId17" imgW="1651000" imgH="254000" progId="Equation.DSMT4">
                  <p:embed/>
                </p:oleObj>
              </mc:Choice>
              <mc:Fallback>
                <p:oleObj name="Equation" r:id="rId17" imgW="1651000" imgH="254000" progId="Equation.DSMT4">
                  <p:embed/>
                  <p:pic>
                    <p:nvPicPr>
                      <p:cNvPr id="0" name="对象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18100" y="4048125"/>
                        <a:ext cx="3740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amond(in)">
                                      <p:cBhvr>
                                        <p:cTn id="28" dur="20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53256"/>
                                        </p:tgtEl>
                                        <p:attrNameLst>
                                          <p:attrName>style.visibility</p:attrName>
                                        </p:attrNameLst>
                                      </p:cBhvr>
                                      <p:to>
                                        <p:strVal val="visible"/>
                                      </p:to>
                                    </p:set>
                                    <p:animEffect transition="in" filter="box(in)">
                                      <p:cBhvr>
                                        <p:cTn id="33" dur="500"/>
                                        <p:tgtEl>
                                          <p:spTgt spid="532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amond(in)">
                                      <p:cBhvr>
                                        <p:cTn id="38" dur="20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500" fill="hold"/>
                                        <p:tgtEl>
                                          <p:spTgt spid="6"/>
                                        </p:tgtEl>
                                        <p:attrNameLst>
                                          <p:attrName>ppt_x</p:attrName>
                                        </p:attrNameLst>
                                      </p:cBhvr>
                                      <p:tavLst>
                                        <p:tav tm="0">
                                          <p:val>
                                            <p:strVal val="#ppt_x"/>
                                          </p:val>
                                        </p:tav>
                                        <p:tav tm="100000">
                                          <p:val>
                                            <p:strVal val="#ppt_x"/>
                                          </p:val>
                                        </p:tav>
                                      </p:tavLst>
                                    </p:anim>
                                    <p:anim calcmode="lin" valueType="num">
                                      <p:cBhvr additive="base">
                                        <p:cTn id="5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a:extLst>
              <a:ext uri="{FF2B5EF4-FFF2-40B4-BE49-F238E27FC236}">
                <a16:creationId xmlns:a16="http://schemas.microsoft.com/office/drawing/2014/main" id="{BAA7AF53-F5F2-46AE-A940-EB768DCF5C04}"/>
              </a:ext>
            </a:extLst>
          </p:cNvPr>
          <p:cNvGrpSpPr>
            <a:grpSpLocks/>
          </p:cNvGrpSpPr>
          <p:nvPr/>
        </p:nvGrpSpPr>
        <p:grpSpPr bwMode="auto">
          <a:xfrm>
            <a:off x="1249363" y="1085850"/>
            <a:ext cx="2613025" cy="2820988"/>
            <a:chOff x="1177925" y="2627380"/>
            <a:chExt cx="2613025" cy="2820920"/>
          </a:xfrm>
        </p:grpSpPr>
        <p:sp>
          <p:nvSpPr>
            <p:cNvPr id="21547" name="Freeform 27">
              <a:extLst>
                <a:ext uri="{FF2B5EF4-FFF2-40B4-BE49-F238E27FC236}">
                  <a16:creationId xmlns:a16="http://schemas.microsoft.com/office/drawing/2014/main" id="{2CC8B0FB-2210-45E0-A73F-C2E52EAB7C24}"/>
                </a:ext>
              </a:extLst>
            </p:cNvPr>
            <p:cNvSpPr>
              <a:spLocks noChangeArrowheads="1"/>
            </p:cNvSpPr>
            <p:nvPr/>
          </p:nvSpPr>
          <p:spPr bwMode="auto">
            <a:xfrm>
              <a:off x="1177925" y="4203700"/>
              <a:ext cx="2608263" cy="1244600"/>
            </a:xfrm>
            <a:custGeom>
              <a:avLst/>
              <a:gdLst>
                <a:gd name="T0" fmla="*/ 2147483646 w 1643"/>
                <a:gd name="T1" fmla="*/ 2147483646 h 784"/>
                <a:gd name="T2" fmla="*/ 2147483646 w 1643"/>
                <a:gd name="T3" fmla="*/ 2147483646 h 784"/>
                <a:gd name="T4" fmla="*/ 2147483646 w 1643"/>
                <a:gd name="T5" fmla="*/ 2147483646 h 784"/>
                <a:gd name="T6" fmla="*/ 2147483646 w 1643"/>
                <a:gd name="T7" fmla="*/ 2147483646 h 784"/>
                <a:gd name="T8" fmla="*/ 2147483646 w 1643"/>
                <a:gd name="T9" fmla="*/ 2147483646 h 784"/>
                <a:gd name="T10" fmla="*/ 2147483646 w 1643"/>
                <a:gd name="T11" fmla="*/ 2147483646 h 784"/>
                <a:gd name="T12" fmla="*/ 2147483646 w 1643"/>
                <a:gd name="T13" fmla="*/ 2147483646 h 784"/>
                <a:gd name="T14" fmla="*/ 0 60000 65536"/>
                <a:gd name="T15" fmla="*/ 0 60000 65536"/>
                <a:gd name="T16" fmla="*/ 0 60000 65536"/>
                <a:gd name="T17" fmla="*/ 0 60000 65536"/>
                <a:gd name="T18" fmla="*/ 0 60000 65536"/>
                <a:gd name="T19" fmla="*/ 0 60000 65536"/>
                <a:gd name="T20" fmla="*/ 0 60000 65536"/>
                <a:gd name="T21" fmla="*/ 0 w 1643"/>
                <a:gd name="T22" fmla="*/ 0 h 784"/>
                <a:gd name="T23" fmla="*/ 1643 w 1643"/>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3" h="784">
                  <a:moveTo>
                    <a:pt x="15" y="436"/>
                  </a:moveTo>
                  <a:cubicBezTo>
                    <a:pt x="0" y="318"/>
                    <a:pt x="512" y="104"/>
                    <a:pt x="722" y="52"/>
                  </a:cubicBezTo>
                  <a:cubicBezTo>
                    <a:pt x="932" y="0"/>
                    <a:pt x="1122" y="92"/>
                    <a:pt x="1274" y="124"/>
                  </a:cubicBezTo>
                  <a:cubicBezTo>
                    <a:pt x="1426" y="156"/>
                    <a:pt x="1623" y="168"/>
                    <a:pt x="1633" y="244"/>
                  </a:cubicBezTo>
                  <a:cubicBezTo>
                    <a:pt x="1643" y="320"/>
                    <a:pt x="1471" y="494"/>
                    <a:pt x="1334" y="580"/>
                  </a:cubicBezTo>
                  <a:cubicBezTo>
                    <a:pt x="1197" y="666"/>
                    <a:pt x="1031" y="784"/>
                    <a:pt x="811" y="760"/>
                  </a:cubicBezTo>
                  <a:cubicBezTo>
                    <a:pt x="591" y="736"/>
                    <a:pt x="47" y="532"/>
                    <a:pt x="15" y="436"/>
                  </a:cubicBezTo>
                  <a:close/>
                </a:path>
              </a:pathLst>
            </a:custGeom>
            <a:solidFill>
              <a:srgbClr val="FFFF99"/>
            </a:solidFill>
            <a:ln w="9525">
              <a:solidFill>
                <a:schemeClr val="tx1"/>
              </a:solidFill>
              <a:round/>
              <a:headEnd/>
              <a:tailEnd/>
            </a:ln>
          </p:spPr>
          <p:txBody>
            <a:bodyPr/>
            <a:lstStyle/>
            <a:p>
              <a:endParaRPr lang="zh-CN" altLang="en-US"/>
            </a:p>
          </p:txBody>
        </p:sp>
        <p:grpSp>
          <p:nvGrpSpPr>
            <p:cNvPr id="21548" name="组合 7">
              <a:extLst>
                <a:ext uri="{FF2B5EF4-FFF2-40B4-BE49-F238E27FC236}">
                  <a16:creationId xmlns:a16="http://schemas.microsoft.com/office/drawing/2014/main" id="{49127649-05E0-49C7-9CED-0D2100A07C9B}"/>
                </a:ext>
              </a:extLst>
            </p:cNvPr>
            <p:cNvGrpSpPr>
              <a:grpSpLocks/>
            </p:cNvGrpSpPr>
            <p:nvPr/>
          </p:nvGrpSpPr>
          <p:grpSpPr bwMode="auto">
            <a:xfrm>
              <a:off x="1179370" y="2627380"/>
              <a:ext cx="2611580" cy="2763770"/>
              <a:chOff x="1179370" y="2627380"/>
              <a:chExt cx="2611580" cy="2763770"/>
            </a:xfrm>
          </p:grpSpPr>
          <p:sp>
            <p:nvSpPr>
              <p:cNvPr id="21549" name="Freeform 20">
                <a:extLst>
                  <a:ext uri="{FF2B5EF4-FFF2-40B4-BE49-F238E27FC236}">
                    <a16:creationId xmlns:a16="http://schemas.microsoft.com/office/drawing/2014/main" id="{4E335789-DBCC-4D6D-88E3-2A4CAA1DB984}"/>
                  </a:ext>
                </a:extLst>
              </p:cNvPr>
              <p:cNvSpPr>
                <a:spLocks noChangeArrowheads="1"/>
              </p:cNvSpPr>
              <p:nvPr/>
            </p:nvSpPr>
            <p:spPr bwMode="auto">
              <a:xfrm>
                <a:off x="1179370" y="2627380"/>
                <a:ext cx="2581275" cy="1166813"/>
              </a:xfrm>
              <a:custGeom>
                <a:avLst/>
                <a:gdLst>
                  <a:gd name="T0" fmla="*/ 2147483646 w 1626"/>
                  <a:gd name="T1" fmla="*/ 2147483646 h 735"/>
                  <a:gd name="T2" fmla="*/ 2147483646 w 1626"/>
                  <a:gd name="T3" fmla="*/ 2147483646 h 735"/>
                  <a:gd name="T4" fmla="*/ 2147483646 w 1626"/>
                  <a:gd name="T5" fmla="*/ 2147483646 h 735"/>
                  <a:gd name="T6" fmla="*/ 2147483646 w 1626"/>
                  <a:gd name="T7" fmla="*/ 2147483646 h 735"/>
                  <a:gd name="T8" fmla="*/ 2147483646 w 1626"/>
                  <a:gd name="T9" fmla="*/ 2147483646 h 735"/>
                  <a:gd name="T10" fmla="*/ 2147483646 w 1626"/>
                  <a:gd name="T11" fmla="*/ 0 h 735"/>
                  <a:gd name="T12" fmla="*/ 2147483646 w 1626"/>
                  <a:gd name="T13" fmla="*/ 2147483646 h 735"/>
                  <a:gd name="T14" fmla="*/ 2147483646 w 1626"/>
                  <a:gd name="T15" fmla="*/ 2147483646 h 735"/>
                  <a:gd name="T16" fmla="*/ 2147483646 w 1626"/>
                  <a:gd name="T17" fmla="*/ 2147483646 h 735"/>
                  <a:gd name="T18" fmla="*/ 2147483646 w 1626"/>
                  <a:gd name="T19" fmla="*/ 2147483646 h 735"/>
                  <a:gd name="T20" fmla="*/ 2147483646 w 1626"/>
                  <a:gd name="T21" fmla="*/ 2147483646 h 735"/>
                  <a:gd name="T22" fmla="*/ 2147483646 w 1626"/>
                  <a:gd name="T23" fmla="*/ 2147483646 h 735"/>
                  <a:gd name="T24" fmla="*/ 2147483646 w 1626"/>
                  <a:gd name="T25" fmla="*/ 2147483646 h 735"/>
                  <a:gd name="T26" fmla="*/ 2147483646 w 1626"/>
                  <a:gd name="T27" fmla="*/ 2147483646 h 735"/>
                  <a:gd name="T28" fmla="*/ 2147483646 w 1626"/>
                  <a:gd name="T29" fmla="*/ 2147483646 h 735"/>
                  <a:gd name="T30" fmla="*/ 0 w 1626"/>
                  <a:gd name="T31" fmla="*/ 2147483646 h 735"/>
                  <a:gd name="T32" fmla="*/ 2147483646 w 1626"/>
                  <a:gd name="T33" fmla="*/ 2147483646 h 735"/>
                  <a:gd name="T34" fmla="*/ 2147483646 w 1626"/>
                  <a:gd name="T35" fmla="*/ 2147483646 h 735"/>
                  <a:gd name="T36" fmla="*/ 2147483646 w 1626"/>
                  <a:gd name="T37" fmla="*/ 2147483646 h 735"/>
                  <a:gd name="T38" fmla="*/ 2147483646 w 1626"/>
                  <a:gd name="T39" fmla="*/ 2147483646 h 735"/>
                  <a:gd name="T40" fmla="*/ 2147483646 w 1626"/>
                  <a:gd name="T41" fmla="*/ 2147483646 h 735"/>
                  <a:gd name="T42" fmla="*/ 2147483646 w 1626"/>
                  <a:gd name="T43" fmla="*/ 2147483646 h 735"/>
                  <a:gd name="T44" fmla="*/ 2147483646 w 1626"/>
                  <a:gd name="T45" fmla="*/ 2147483646 h 735"/>
                  <a:gd name="T46" fmla="*/ 2147483646 w 1626"/>
                  <a:gd name="T47" fmla="*/ 2147483646 h 735"/>
                  <a:gd name="T48" fmla="*/ 2147483646 w 1626"/>
                  <a:gd name="T49" fmla="*/ 2147483646 h 735"/>
                  <a:gd name="T50" fmla="*/ 2147483646 w 1626"/>
                  <a:gd name="T51" fmla="*/ 2147483646 h 735"/>
                  <a:gd name="T52" fmla="*/ 2147483646 w 1626"/>
                  <a:gd name="T53" fmla="*/ 2147483646 h 735"/>
                  <a:gd name="T54" fmla="*/ 2147483646 w 1626"/>
                  <a:gd name="T55" fmla="*/ 2147483646 h 735"/>
                  <a:gd name="T56" fmla="*/ 2147483646 w 1626"/>
                  <a:gd name="T57" fmla="*/ 2147483646 h 735"/>
                  <a:gd name="T58" fmla="*/ 2147483646 w 1626"/>
                  <a:gd name="T59" fmla="*/ 2147483646 h 735"/>
                  <a:gd name="T60" fmla="*/ 2147483646 w 1626"/>
                  <a:gd name="T61" fmla="*/ 2147483646 h 735"/>
                  <a:gd name="T62" fmla="*/ 2147483646 w 1626"/>
                  <a:gd name="T63" fmla="*/ 2147483646 h 7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6"/>
                  <a:gd name="T97" fmla="*/ 0 h 735"/>
                  <a:gd name="T98" fmla="*/ 1626 w 1626"/>
                  <a:gd name="T99" fmla="*/ 735 h 7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6" h="735">
                    <a:moveTo>
                      <a:pt x="1626" y="216"/>
                    </a:moveTo>
                    <a:lnTo>
                      <a:pt x="1470" y="132"/>
                    </a:lnTo>
                    <a:lnTo>
                      <a:pt x="1308" y="57"/>
                    </a:lnTo>
                    <a:lnTo>
                      <a:pt x="1149" y="18"/>
                    </a:lnTo>
                    <a:lnTo>
                      <a:pt x="1035" y="3"/>
                    </a:lnTo>
                    <a:lnTo>
                      <a:pt x="975" y="0"/>
                    </a:lnTo>
                    <a:lnTo>
                      <a:pt x="879" y="9"/>
                    </a:lnTo>
                    <a:lnTo>
                      <a:pt x="795" y="18"/>
                    </a:lnTo>
                    <a:lnTo>
                      <a:pt x="696" y="42"/>
                    </a:lnTo>
                    <a:lnTo>
                      <a:pt x="603" y="57"/>
                    </a:lnTo>
                    <a:lnTo>
                      <a:pt x="537" y="87"/>
                    </a:lnTo>
                    <a:lnTo>
                      <a:pt x="435" y="138"/>
                    </a:lnTo>
                    <a:lnTo>
                      <a:pt x="378" y="177"/>
                    </a:lnTo>
                    <a:lnTo>
                      <a:pt x="258" y="285"/>
                    </a:lnTo>
                    <a:lnTo>
                      <a:pt x="120" y="438"/>
                    </a:lnTo>
                    <a:lnTo>
                      <a:pt x="0" y="579"/>
                    </a:lnTo>
                    <a:lnTo>
                      <a:pt x="123" y="555"/>
                    </a:lnTo>
                    <a:lnTo>
                      <a:pt x="240" y="540"/>
                    </a:lnTo>
                    <a:lnTo>
                      <a:pt x="306" y="534"/>
                    </a:lnTo>
                    <a:lnTo>
                      <a:pt x="420" y="552"/>
                    </a:lnTo>
                    <a:lnTo>
                      <a:pt x="513" y="585"/>
                    </a:lnTo>
                    <a:lnTo>
                      <a:pt x="579" y="627"/>
                    </a:lnTo>
                    <a:lnTo>
                      <a:pt x="672" y="687"/>
                    </a:lnTo>
                    <a:lnTo>
                      <a:pt x="753" y="735"/>
                    </a:lnTo>
                    <a:lnTo>
                      <a:pt x="831" y="654"/>
                    </a:lnTo>
                    <a:lnTo>
                      <a:pt x="984" y="528"/>
                    </a:lnTo>
                    <a:lnTo>
                      <a:pt x="1107" y="459"/>
                    </a:lnTo>
                    <a:lnTo>
                      <a:pt x="1245" y="396"/>
                    </a:lnTo>
                    <a:lnTo>
                      <a:pt x="1329" y="345"/>
                    </a:lnTo>
                    <a:lnTo>
                      <a:pt x="1449" y="297"/>
                    </a:lnTo>
                    <a:lnTo>
                      <a:pt x="1548" y="255"/>
                    </a:lnTo>
                    <a:lnTo>
                      <a:pt x="1626" y="2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1550" name="组合 6">
                <a:extLst>
                  <a:ext uri="{FF2B5EF4-FFF2-40B4-BE49-F238E27FC236}">
                    <a16:creationId xmlns:a16="http://schemas.microsoft.com/office/drawing/2014/main" id="{B91B7CD9-3F30-49BC-ABEF-EDE9589903AF}"/>
                  </a:ext>
                </a:extLst>
              </p:cNvPr>
              <p:cNvGrpSpPr>
                <a:grpSpLocks/>
              </p:cNvGrpSpPr>
              <p:nvPr/>
            </p:nvGrpSpPr>
            <p:grpSpPr bwMode="auto">
              <a:xfrm>
                <a:off x="1200150" y="2628900"/>
                <a:ext cx="2590800" cy="2762250"/>
                <a:chOff x="1200150" y="2628900"/>
                <a:chExt cx="2590800" cy="2762250"/>
              </a:xfrm>
            </p:grpSpPr>
            <p:sp>
              <p:nvSpPr>
                <p:cNvPr id="21551" name="Line 28">
                  <a:extLst>
                    <a:ext uri="{FF2B5EF4-FFF2-40B4-BE49-F238E27FC236}">
                      <a16:creationId xmlns:a16="http://schemas.microsoft.com/office/drawing/2014/main" id="{570CE0BE-4AA2-4F06-8C19-3F569ED0F064}"/>
                    </a:ext>
                  </a:extLst>
                </p:cNvPr>
                <p:cNvSpPr>
                  <a:spLocks noChangeShapeType="1"/>
                </p:cNvSpPr>
                <p:nvPr/>
              </p:nvSpPr>
              <p:spPr bwMode="auto">
                <a:xfrm flipV="1">
                  <a:off x="1219200" y="3543300"/>
                  <a:ext cx="0" cy="1352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2" name="Line 29">
                  <a:extLst>
                    <a:ext uri="{FF2B5EF4-FFF2-40B4-BE49-F238E27FC236}">
                      <a16:creationId xmlns:a16="http://schemas.microsoft.com/office/drawing/2014/main" id="{40129748-AF3B-43C6-8416-41C9AD55C867}"/>
                    </a:ext>
                  </a:extLst>
                </p:cNvPr>
                <p:cNvSpPr>
                  <a:spLocks noChangeShapeType="1"/>
                </p:cNvSpPr>
                <p:nvPr/>
              </p:nvSpPr>
              <p:spPr bwMode="auto">
                <a:xfrm flipV="1">
                  <a:off x="2362200" y="3771900"/>
                  <a:ext cx="0" cy="1619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3" name="Freeform 30">
                  <a:extLst>
                    <a:ext uri="{FF2B5EF4-FFF2-40B4-BE49-F238E27FC236}">
                      <a16:creationId xmlns:a16="http://schemas.microsoft.com/office/drawing/2014/main" id="{A92E42E8-0A1F-47FE-8896-0FE11D03C331}"/>
                    </a:ext>
                  </a:extLst>
                </p:cNvPr>
                <p:cNvSpPr>
                  <a:spLocks noChangeArrowheads="1"/>
                </p:cNvSpPr>
                <p:nvPr/>
              </p:nvSpPr>
              <p:spPr bwMode="auto">
                <a:xfrm>
                  <a:off x="1219200" y="3451225"/>
                  <a:ext cx="1162050" cy="339725"/>
                </a:xfrm>
                <a:custGeom>
                  <a:avLst/>
                  <a:gdLst>
                    <a:gd name="T0" fmla="*/ 0 w 732"/>
                    <a:gd name="T1" fmla="*/ 2147483646 h 190"/>
                    <a:gd name="T2" fmla="*/ 2147483646 w 732"/>
                    <a:gd name="T3" fmla="*/ 2147483646 h 190"/>
                    <a:gd name="T4" fmla="*/ 2147483646 w 732"/>
                    <a:gd name="T5" fmla="*/ 2147483646 h 190"/>
                    <a:gd name="T6" fmla="*/ 0 60000 65536"/>
                    <a:gd name="T7" fmla="*/ 0 60000 65536"/>
                    <a:gd name="T8" fmla="*/ 0 60000 65536"/>
                    <a:gd name="T9" fmla="*/ 0 w 732"/>
                    <a:gd name="T10" fmla="*/ 0 h 190"/>
                    <a:gd name="T11" fmla="*/ 732 w 732"/>
                    <a:gd name="T12" fmla="*/ 190 h 190"/>
                  </a:gdLst>
                  <a:ahLst/>
                  <a:cxnLst>
                    <a:cxn ang="T6">
                      <a:pos x="T0" y="T1"/>
                    </a:cxn>
                    <a:cxn ang="T7">
                      <a:pos x="T2" y="T3"/>
                    </a:cxn>
                    <a:cxn ang="T8">
                      <a:pos x="T4" y="T5"/>
                    </a:cxn>
                  </a:cxnLst>
                  <a:rect l="T9" t="T10" r="T11" b="T12"/>
                  <a:pathLst>
                    <a:path w="732" h="190">
                      <a:moveTo>
                        <a:pt x="0" y="58"/>
                      </a:moveTo>
                      <a:cubicBezTo>
                        <a:pt x="119" y="29"/>
                        <a:pt x="238" y="0"/>
                        <a:pt x="360" y="22"/>
                      </a:cubicBezTo>
                      <a:cubicBezTo>
                        <a:pt x="482" y="44"/>
                        <a:pt x="607" y="117"/>
                        <a:pt x="732" y="19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4" name="Freeform 31">
                  <a:extLst>
                    <a:ext uri="{FF2B5EF4-FFF2-40B4-BE49-F238E27FC236}">
                      <a16:creationId xmlns:a16="http://schemas.microsoft.com/office/drawing/2014/main" id="{5024ABDA-08C0-45B5-BAB8-41A81BDEA439}"/>
                    </a:ext>
                  </a:extLst>
                </p:cNvPr>
                <p:cNvSpPr>
                  <a:spLocks noChangeArrowheads="1"/>
                </p:cNvSpPr>
                <p:nvPr/>
              </p:nvSpPr>
              <p:spPr bwMode="auto">
                <a:xfrm>
                  <a:off x="1200150" y="2628900"/>
                  <a:ext cx="1657350" cy="914400"/>
                </a:xfrm>
                <a:custGeom>
                  <a:avLst/>
                  <a:gdLst>
                    <a:gd name="T0" fmla="*/ 0 w 1044"/>
                    <a:gd name="T1" fmla="*/ 2147483646 h 576"/>
                    <a:gd name="T2" fmla="*/ 2147483646 w 1044"/>
                    <a:gd name="T3" fmla="*/ 2147483646 h 576"/>
                    <a:gd name="T4" fmla="*/ 2147483646 w 1044"/>
                    <a:gd name="T5" fmla="*/ 0 h 576"/>
                    <a:gd name="T6" fmla="*/ 0 60000 65536"/>
                    <a:gd name="T7" fmla="*/ 0 60000 65536"/>
                    <a:gd name="T8" fmla="*/ 0 60000 65536"/>
                    <a:gd name="T9" fmla="*/ 0 w 1044"/>
                    <a:gd name="T10" fmla="*/ 0 h 576"/>
                    <a:gd name="T11" fmla="*/ 1044 w 1044"/>
                    <a:gd name="T12" fmla="*/ 576 h 576"/>
                  </a:gdLst>
                  <a:ahLst/>
                  <a:cxnLst>
                    <a:cxn ang="T6">
                      <a:pos x="T0" y="T1"/>
                    </a:cxn>
                    <a:cxn ang="T7">
                      <a:pos x="T2" y="T3"/>
                    </a:cxn>
                    <a:cxn ang="T8">
                      <a:pos x="T4" y="T5"/>
                    </a:cxn>
                  </a:cxnLst>
                  <a:rect l="T9" t="T10" r="T11" b="T12"/>
                  <a:pathLst>
                    <a:path w="1044" h="576">
                      <a:moveTo>
                        <a:pt x="0" y="576"/>
                      </a:moveTo>
                      <a:cubicBezTo>
                        <a:pt x="147" y="396"/>
                        <a:pt x="294" y="216"/>
                        <a:pt x="468" y="120"/>
                      </a:cubicBezTo>
                      <a:cubicBezTo>
                        <a:pt x="642" y="24"/>
                        <a:pt x="843" y="12"/>
                        <a:pt x="10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5" name="Freeform 32">
                  <a:extLst>
                    <a:ext uri="{FF2B5EF4-FFF2-40B4-BE49-F238E27FC236}">
                      <a16:creationId xmlns:a16="http://schemas.microsoft.com/office/drawing/2014/main" id="{9B6C031F-C462-45DA-8E6B-0CA414F3C78B}"/>
                    </a:ext>
                  </a:extLst>
                </p:cNvPr>
                <p:cNvSpPr>
                  <a:spLocks noChangeArrowheads="1"/>
                </p:cNvSpPr>
                <p:nvPr/>
              </p:nvSpPr>
              <p:spPr bwMode="auto">
                <a:xfrm>
                  <a:off x="2381250" y="2971800"/>
                  <a:ext cx="1409700" cy="819150"/>
                </a:xfrm>
                <a:custGeom>
                  <a:avLst/>
                  <a:gdLst>
                    <a:gd name="T0" fmla="*/ 0 w 888"/>
                    <a:gd name="T1" fmla="*/ 2147483646 h 516"/>
                    <a:gd name="T2" fmla="*/ 2147483646 w 888"/>
                    <a:gd name="T3" fmla="*/ 2147483646 h 516"/>
                    <a:gd name="T4" fmla="*/ 2147483646 w 888"/>
                    <a:gd name="T5" fmla="*/ 0 h 516"/>
                    <a:gd name="T6" fmla="*/ 0 60000 65536"/>
                    <a:gd name="T7" fmla="*/ 0 60000 65536"/>
                    <a:gd name="T8" fmla="*/ 0 60000 65536"/>
                    <a:gd name="T9" fmla="*/ 0 w 888"/>
                    <a:gd name="T10" fmla="*/ 0 h 516"/>
                    <a:gd name="T11" fmla="*/ 888 w 888"/>
                    <a:gd name="T12" fmla="*/ 516 h 516"/>
                  </a:gdLst>
                  <a:ahLst/>
                  <a:cxnLst>
                    <a:cxn ang="T6">
                      <a:pos x="T0" y="T1"/>
                    </a:cxn>
                    <a:cxn ang="T7">
                      <a:pos x="T2" y="T3"/>
                    </a:cxn>
                    <a:cxn ang="T8">
                      <a:pos x="T4" y="T5"/>
                    </a:cxn>
                  </a:cxnLst>
                  <a:rect l="T9" t="T10" r="T11" b="T12"/>
                  <a:pathLst>
                    <a:path w="888" h="516">
                      <a:moveTo>
                        <a:pt x="0" y="516"/>
                      </a:moveTo>
                      <a:cubicBezTo>
                        <a:pt x="76" y="439"/>
                        <a:pt x="152" y="362"/>
                        <a:pt x="300" y="276"/>
                      </a:cubicBezTo>
                      <a:cubicBezTo>
                        <a:pt x="448" y="190"/>
                        <a:pt x="668" y="95"/>
                        <a:pt x="88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6" name="Freeform 33">
                  <a:extLst>
                    <a:ext uri="{FF2B5EF4-FFF2-40B4-BE49-F238E27FC236}">
                      <a16:creationId xmlns:a16="http://schemas.microsoft.com/office/drawing/2014/main" id="{9EED37A0-C4D5-4D95-9B34-C8FC182EF622}"/>
                    </a:ext>
                  </a:extLst>
                </p:cNvPr>
                <p:cNvSpPr>
                  <a:spLocks noChangeArrowheads="1"/>
                </p:cNvSpPr>
                <p:nvPr/>
              </p:nvSpPr>
              <p:spPr bwMode="auto">
                <a:xfrm>
                  <a:off x="2819400" y="2628900"/>
                  <a:ext cx="952500" cy="342900"/>
                </a:xfrm>
                <a:custGeom>
                  <a:avLst/>
                  <a:gdLst>
                    <a:gd name="T0" fmla="*/ 0 w 600"/>
                    <a:gd name="T1" fmla="*/ 0 h 216"/>
                    <a:gd name="T2" fmla="*/ 2147483646 w 600"/>
                    <a:gd name="T3" fmla="*/ 2147483646 h 216"/>
                    <a:gd name="T4" fmla="*/ 2147483646 w 600"/>
                    <a:gd name="T5" fmla="*/ 2147483646 h 216"/>
                    <a:gd name="T6" fmla="*/ 0 60000 65536"/>
                    <a:gd name="T7" fmla="*/ 0 60000 65536"/>
                    <a:gd name="T8" fmla="*/ 0 60000 65536"/>
                    <a:gd name="T9" fmla="*/ 0 w 600"/>
                    <a:gd name="T10" fmla="*/ 0 h 216"/>
                    <a:gd name="T11" fmla="*/ 600 w 600"/>
                    <a:gd name="T12" fmla="*/ 216 h 216"/>
                  </a:gdLst>
                  <a:ahLst/>
                  <a:cxnLst>
                    <a:cxn ang="T6">
                      <a:pos x="T0" y="T1"/>
                    </a:cxn>
                    <a:cxn ang="T7">
                      <a:pos x="T2" y="T3"/>
                    </a:cxn>
                    <a:cxn ang="T8">
                      <a:pos x="T4" y="T5"/>
                    </a:cxn>
                  </a:cxnLst>
                  <a:rect l="T9" t="T10" r="T11" b="T12"/>
                  <a:pathLst>
                    <a:path w="600" h="216">
                      <a:moveTo>
                        <a:pt x="0" y="0"/>
                      </a:moveTo>
                      <a:cubicBezTo>
                        <a:pt x="52" y="12"/>
                        <a:pt x="212" y="36"/>
                        <a:pt x="312" y="72"/>
                      </a:cubicBezTo>
                      <a:cubicBezTo>
                        <a:pt x="412" y="108"/>
                        <a:pt x="540" y="186"/>
                        <a:pt x="600" y="2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7" name="Line 34">
                  <a:extLst>
                    <a:ext uri="{FF2B5EF4-FFF2-40B4-BE49-F238E27FC236}">
                      <a16:creationId xmlns:a16="http://schemas.microsoft.com/office/drawing/2014/main" id="{8ACECC02-2985-4148-985A-920FC229F4B3}"/>
                    </a:ext>
                  </a:extLst>
                </p:cNvPr>
                <p:cNvSpPr>
                  <a:spLocks noChangeShapeType="1"/>
                </p:cNvSpPr>
                <p:nvPr/>
              </p:nvSpPr>
              <p:spPr bwMode="auto">
                <a:xfrm>
                  <a:off x="3771900" y="2990850"/>
                  <a:ext cx="0" cy="1600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1507" name="灯片编号占位符 3">
            <a:extLst>
              <a:ext uri="{FF2B5EF4-FFF2-40B4-BE49-F238E27FC236}">
                <a16:creationId xmlns:a16="http://schemas.microsoft.com/office/drawing/2014/main" id="{E70A394A-C5FF-44A4-A513-53B4580DA43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B2C8810-25B1-4376-AACC-467DF332BEA1}" type="slidenum">
              <a:rPr lang="en-US" altLang="zh-CN" sz="1400"/>
              <a:pPr>
                <a:spcBef>
                  <a:spcPct val="0"/>
                </a:spcBef>
                <a:buFontTx/>
                <a:buNone/>
              </a:pPr>
              <a:t>19</a:t>
            </a:fld>
            <a:endParaRPr lang="en-US" altLang="zh-CN" sz="1400"/>
          </a:p>
        </p:txBody>
      </p:sp>
      <p:sp>
        <p:nvSpPr>
          <p:cNvPr id="10270" name="Oval 21">
            <a:extLst>
              <a:ext uri="{FF2B5EF4-FFF2-40B4-BE49-F238E27FC236}">
                <a16:creationId xmlns:a16="http://schemas.microsoft.com/office/drawing/2014/main" id="{1A81808A-764D-42DB-9746-75CB8676498F}"/>
              </a:ext>
            </a:extLst>
          </p:cNvPr>
          <p:cNvSpPr>
            <a:spLocks noChangeArrowheads="1"/>
          </p:cNvSpPr>
          <p:nvPr/>
        </p:nvSpPr>
        <p:spPr bwMode="auto">
          <a:xfrm rot="-971312">
            <a:off x="2603500" y="1349375"/>
            <a:ext cx="576263" cy="244475"/>
          </a:xfrm>
          <a:prstGeom prst="ellipse">
            <a:avLst/>
          </a:prstGeom>
          <a:solidFill>
            <a:srgbClr val="0066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p>
        </p:txBody>
      </p:sp>
      <p:sp>
        <p:nvSpPr>
          <p:cNvPr id="10271" name="AutoShape 22">
            <a:extLst>
              <a:ext uri="{FF2B5EF4-FFF2-40B4-BE49-F238E27FC236}">
                <a16:creationId xmlns:a16="http://schemas.microsoft.com/office/drawing/2014/main" id="{15AB75B3-674B-4697-8A05-BBD45958FFAC}"/>
              </a:ext>
            </a:extLst>
          </p:cNvPr>
          <p:cNvSpPr>
            <a:spLocks noChangeArrowheads="1"/>
          </p:cNvSpPr>
          <p:nvPr/>
        </p:nvSpPr>
        <p:spPr bwMode="auto">
          <a:xfrm rot="913000">
            <a:off x="2209800" y="965200"/>
            <a:ext cx="1581150" cy="1047750"/>
          </a:xfrm>
          <a:prstGeom prst="parallelogram">
            <a:avLst>
              <a:gd name="adj" fmla="val 41360"/>
            </a:avLst>
          </a:prstGeom>
          <a:solidFill>
            <a:srgbClr val="CCFFCC">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72" name="Oval 23">
            <a:extLst>
              <a:ext uri="{FF2B5EF4-FFF2-40B4-BE49-F238E27FC236}">
                <a16:creationId xmlns:a16="http://schemas.microsoft.com/office/drawing/2014/main" id="{B34C47DD-A3F1-4865-9BE6-EFA83C41360E}"/>
              </a:ext>
            </a:extLst>
          </p:cNvPr>
          <p:cNvSpPr>
            <a:spLocks noChangeArrowheads="1"/>
          </p:cNvSpPr>
          <p:nvPr/>
        </p:nvSpPr>
        <p:spPr bwMode="auto">
          <a:xfrm rot="-1645209">
            <a:off x="2573338" y="1246188"/>
            <a:ext cx="571500" cy="347662"/>
          </a:xfrm>
          <a:prstGeom prst="ellipse">
            <a:avLst/>
          </a:prstGeom>
          <a:solidFill>
            <a:srgbClr val="FF00FF">
              <a:alpha val="50195"/>
            </a:srgbClr>
          </a:solidFill>
          <a:ln w="9525">
            <a:solidFill>
              <a:srgbClr val="FF33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4" name="Oval 35">
            <a:extLst>
              <a:ext uri="{FF2B5EF4-FFF2-40B4-BE49-F238E27FC236}">
                <a16:creationId xmlns:a16="http://schemas.microsoft.com/office/drawing/2014/main" id="{2FDD3959-83CC-4288-A405-E3BEA973B73B}"/>
              </a:ext>
            </a:extLst>
          </p:cNvPr>
          <p:cNvSpPr>
            <a:spLocks noChangeArrowheads="1"/>
          </p:cNvSpPr>
          <p:nvPr/>
        </p:nvSpPr>
        <p:spPr bwMode="auto">
          <a:xfrm>
            <a:off x="2598738" y="2938463"/>
            <a:ext cx="56515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5" name="Text Box 36">
            <a:extLst>
              <a:ext uri="{FF2B5EF4-FFF2-40B4-BE49-F238E27FC236}">
                <a16:creationId xmlns:a16="http://schemas.microsoft.com/office/drawing/2014/main" id="{B6A9B6CF-D789-4C18-9042-DA7CC84F4D84}"/>
              </a:ext>
            </a:extLst>
          </p:cNvPr>
          <p:cNvSpPr txBox="1">
            <a:spLocks noChangeArrowheads="1"/>
          </p:cNvSpPr>
          <p:nvPr/>
        </p:nvSpPr>
        <p:spPr bwMode="auto">
          <a:xfrm>
            <a:off x="2660650" y="12985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ym typeface="Symbol" panose="05050102010706020507" pitchFamily="18" charset="2"/>
              </a:rPr>
              <a:t></a:t>
            </a:r>
            <a:endParaRPr lang="en-US" altLang="zh-CN" sz="1800"/>
          </a:p>
        </p:txBody>
      </p:sp>
      <p:sp>
        <p:nvSpPr>
          <p:cNvPr id="10286" name="Text Box 37">
            <a:extLst>
              <a:ext uri="{FF2B5EF4-FFF2-40B4-BE49-F238E27FC236}">
                <a16:creationId xmlns:a16="http://schemas.microsoft.com/office/drawing/2014/main" id="{27BDA4A4-960E-4D3F-82AF-8F2111BDC675}"/>
              </a:ext>
            </a:extLst>
          </p:cNvPr>
          <p:cNvSpPr txBox="1">
            <a:spLocks noChangeArrowheads="1"/>
          </p:cNvSpPr>
          <p:nvPr/>
        </p:nvSpPr>
        <p:spPr bwMode="auto">
          <a:xfrm>
            <a:off x="2732088" y="3128963"/>
            <a:ext cx="80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d</a:t>
            </a:r>
            <a:r>
              <a:rPr lang="en-US" altLang="zh-CN" sz="2400" i="1">
                <a:sym typeface="Symbol" panose="05050102010706020507" pitchFamily="18" charset="2"/>
              </a:rPr>
              <a:t></a:t>
            </a:r>
            <a:endParaRPr lang="en-US" altLang="zh-CN" sz="2400"/>
          </a:p>
        </p:txBody>
      </p:sp>
      <p:grpSp>
        <p:nvGrpSpPr>
          <p:cNvPr id="5" name="组合 12">
            <a:extLst>
              <a:ext uri="{FF2B5EF4-FFF2-40B4-BE49-F238E27FC236}">
                <a16:creationId xmlns:a16="http://schemas.microsoft.com/office/drawing/2014/main" id="{8CC777E6-4A01-460A-8EA5-F22BC31AAB1C}"/>
              </a:ext>
            </a:extLst>
          </p:cNvPr>
          <p:cNvGrpSpPr>
            <a:grpSpLocks/>
          </p:cNvGrpSpPr>
          <p:nvPr/>
        </p:nvGrpSpPr>
        <p:grpSpPr bwMode="auto">
          <a:xfrm>
            <a:off x="3100388" y="500063"/>
            <a:ext cx="808037" cy="796925"/>
            <a:chOff x="3028950" y="2041525"/>
            <a:chExt cx="808038" cy="796925"/>
          </a:xfrm>
        </p:grpSpPr>
        <p:sp>
          <p:nvSpPr>
            <p:cNvPr id="21545" name="Text Box 38">
              <a:extLst>
                <a:ext uri="{FF2B5EF4-FFF2-40B4-BE49-F238E27FC236}">
                  <a16:creationId xmlns:a16="http://schemas.microsoft.com/office/drawing/2014/main" id="{C404CEF6-C948-4825-B1A9-2196D093413D}"/>
                </a:ext>
              </a:extLst>
            </p:cNvPr>
            <p:cNvSpPr txBox="1">
              <a:spLocks noChangeArrowheads="1"/>
            </p:cNvSpPr>
            <p:nvPr/>
          </p:nvSpPr>
          <p:spPr bwMode="auto">
            <a:xfrm>
              <a:off x="3032125" y="2041525"/>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3300"/>
                  </a:solidFill>
                </a:rPr>
                <a:t>d</a:t>
              </a:r>
              <a:r>
                <a:rPr lang="en-US" altLang="zh-CN" sz="2400" i="1">
                  <a:solidFill>
                    <a:srgbClr val="FF3300"/>
                  </a:solidFill>
                  <a:sym typeface="Symbol" panose="05050102010706020507" pitchFamily="18" charset="2"/>
                </a:rPr>
                <a:t>S</a:t>
              </a:r>
              <a:endParaRPr lang="en-US" altLang="zh-CN" sz="2400">
                <a:solidFill>
                  <a:srgbClr val="FF3300"/>
                </a:solidFill>
              </a:endParaRPr>
            </a:p>
          </p:txBody>
        </p:sp>
        <p:sp>
          <p:nvSpPr>
            <p:cNvPr id="21546" name="Freeform 39">
              <a:extLst>
                <a:ext uri="{FF2B5EF4-FFF2-40B4-BE49-F238E27FC236}">
                  <a16:creationId xmlns:a16="http://schemas.microsoft.com/office/drawing/2014/main" id="{BDFD5DCA-8C41-4370-812B-2675606B36D6}"/>
                </a:ext>
              </a:extLst>
            </p:cNvPr>
            <p:cNvSpPr>
              <a:spLocks noChangeArrowheads="1"/>
            </p:cNvSpPr>
            <p:nvPr/>
          </p:nvSpPr>
          <p:spPr bwMode="auto">
            <a:xfrm>
              <a:off x="3028950" y="2400300"/>
              <a:ext cx="247650" cy="438150"/>
            </a:xfrm>
            <a:custGeom>
              <a:avLst/>
              <a:gdLst>
                <a:gd name="T0" fmla="*/ 0 w 156"/>
                <a:gd name="T1" fmla="*/ 2147483646 h 276"/>
                <a:gd name="T2" fmla="*/ 2147483646 w 156"/>
                <a:gd name="T3" fmla="*/ 2147483646 h 276"/>
                <a:gd name="T4" fmla="*/ 2147483646 w 156"/>
                <a:gd name="T5" fmla="*/ 0 h 276"/>
                <a:gd name="T6" fmla="*/ 0 60000 65536"/>
                <a:gd name="T7" fmla="*/ 0 60000 65536"/>
                <a:gd name="T8" fmla="*/ 0 60000 65536"/>
                <a:gd name="T9" fmla="*/ 0 w 156"/>
                <a:gd name="T10" fmla="*/ 0 h 276"/>
                <a:gd name="T11" fmla="*/ 156 w 156"/>
                <a:gd name="T12" fmla="*/ 276 h 276"/>
              </a:gdLst>
              <a:ahLst/>
              <a:cxnLst>
                <a:cxn ang="T6">
                  <a:pos x="T0" y="T1"/>
                </a:cxn>
                <a:cxn ang="T7">
                  <a:pos x="T2" y="T3"/>
                </a:cxn>
                <a:cxn ang="T8">
                  <a:pos x="T4" y="T5"/>
                </a:cxn>
              </a:cxnLst>
              <a:rect l="T9" t="T10" r="T11" b="T12"/>
              <a:pathLst>
                <a:path w="156" h="276">
                  <a:moveTo>
                    <a:pt x="0" y="276"/>
                  </a:moveTo>
                  <a:cubicBezTo>
                    <a:pt x="5" y="209"/>
                    <a:pt x="10" y="142"/>
                    <a:pt x="36" y="96"/>
                  </a:cubicBezTo>
                  <a:cubicBezTo>
                    <a:pt x="62" y="50"/>
                    <a:pt x="109" y="25"/>
                    <a:pt x="156"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组合 10">
            <a:extLst>
              <a:ext uri="{FF2B5EF4-FFF2-40B4-BE49-F238E27FC236}">
                <a16:creationId xmlns:a16="http://schemas.microsoft.com/office/drawing/2014/main" id="{90F9C91E-6F6F-4D12-9A80-B0E0997D14A3}"/>
              </a:ext>
            </a:extLst>
          </p:cNvPr>
          <p:cNvGrpSpPr>
            <a:grpSpLocks/>
          </p:cNvGrpSpPr>
          <p:nvPr/>
        </p:nvGrpSpPr>
        <p:grpSpPr bwMode="auto">
          <a:xfrm>
            <a:off x="2249488" y="547688"/>
            <a:ext cx="544512" cy="947737"/>
            <a:chOff x="1808163" y="476249"/>
            <a:chExt cx="544512" cy="947739"/>
          </a:xfrm>
        </p:grpSpPr>
        <p:sp>
          <p:nvSpPr>
            <p:cNvPr id="21543" name="Freeform 40">
              <a:extLst>
                <a:ext uri="{FF2B5EF4-FFF2-40B4-BE49-F238E27FC236}">
                  <a16:creationId xmlns:a16="http://schemas.microsoft.com/office/drawing/2014/main" id="{C87B3DF4-1460-44E6-8FA8-1B31202003D5}"/>
                </a:ext>
              </a:extLst>
            </p:cNvPr>
            <p:cNvSpPr>
              <a:spLocks noChangeArrowheads="1"/>
            </p:cNvSpPr>
            <p:nvPr/>
          </p:nvSpPr>
          <p:spPr bwMode="auto">
            <a:xfrm>
              <a:off x="2028825" y="863600"/>
              <a:ext cx="323850" cy="560388"/>
            </a:xfrm>
            <a:custGeom>
              <a:avLst/>
              <a:gdLst>
                <a:gd name="T0" fmla="*/ 2147483646 w 204"/>
                <a:gd name="T1" fmla="*/ 2147483646 h 353"/>
                <a:gd name="T2" fmla="*/ 0 w 204"/>
                <a:gd name="T3" fmla="*/ 0 h 353"/>
                <a:gd name="T4" fmla="*/ 0 60000 65536"/>
                <a:gd name="T5" fmla="*/ 0 60000 65536"/>
                <a:gd name="T6" fmla="*/ 0 w 204"/>
                <a:gd name="T7" fmla="*/ 0 h 353"/>
                <a:gd name="T8" fmla="*/ 204 w 204"/>
                <a:gd name="T9" fmla="*/ 353 h 353"/>
              </a:gdLst>
              <a:ahLst/>
              <a:cxnLst>
                <a:cxn ang="T4">
                  <a:pos x="T0" y="T1"/>
                </a:cxn>
                <a:cxn ang="T5">
                  <a:pos x="T2" y="T3"/>
                </a:cxn>
              </a:cxnLst>
              <a:rect l="T6" t="T7" r="T8" b="T9"/>
              <a:pathLst>
                <a:path w="204" h="353">
                  <a:moveTo>
                    <a:pt x="204" y="353"/>
                  </a:moveTo>
                  <a:cubicBezTo>
                    <a:pt x="119" y="208"/>
                    <a:pt x="34" y="64"/>
                    <a:pt x="0" y="0"/>
                  </a:cubicBezTo>
                </a:path>
              </a:pathLst>
            </a:custGeom>
            <a:noFill/>
            <a:ln w="28575">
              <a:solidFill>
                <a:srgbClr val="0000FF"/>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4" name="Text Box 41">
              <a:extLst>
                <a:ext uri="{FF2B5EF4-FFF2-40B4-BE49-F238E27FC236}">
                  <a16:creationId xmlns:a16="http://schemas.microsoft.com/office/drawing/2014/main" id="{344C1F3C-7898-4E44-B5F6-7649D2A18A6C}"/>
                </a:ext>
              </a:extLst>
            </p:cNvPr>
            <p:cNvSpPr txBox="1">
              <a:spLocks noChangeArrowheads="1"/>
            </p:cNvSpPr>
            <p:nvPr/>
          </p:nvSpPr>
          <p:spPr bwMode="auto">
            <a:xfrm>
              <a:off x="1808163" y="476249"/>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0000FF"/>
                  </a:solidFill>
                </a:rPr>
                <a:t>n</a:t>
              </a:r>
              <a:endParaRPr lang="en-US" altLang="zh-CN" sz="2400">
                <a:solidFill>
                  <a:srgbClr val="0000FF"/>
                </a:solidFill>
              </a:endParaRPr>
            </a:p>
          </p:txBody>
        </p:sp>
      </p:grpSp>
      <p:sp>
        <p:nvSpPr>
          <p:cNvPr id="10291" name="Text Box 42">
            <a:extLst>
              <a:ext uri="{FF2B5EF4-FFF2-40B4-BE49-F238E27FC236}">
                <a16:creationId xmlns:a16="http://schemas.microsoft.com/office/drawing/2014/main" id="{C2EADA05-89A5-4274-A100-2307EE8F8FDA}"/>
              </a:ext>
            </a:extLst>
          </p:cNvPr>
          <p:cNvSpPr txBox="1">
            <a:spLocks noChangeArrowheads="1"/>
          </p:cNvSpPr>
          <p:nvPr/>
        </p:nvSpPr>
        <p:spPr bwMode="auto">
          <a:xfrm>
            <a:off x="2268538" y="1350963"/>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M</a:t>
            </a:r>
            <a:endParaRPr lang="en-US" altLang="zh-CN" sz="2400"/>
          </a:p>
        </p:txBody>
      </p:sp>
      <p:grpSp>
        <p:nvGrpSpPr>
          <p:cNvPr id="7" name="组合 5">
            <a:extLst>
              <a:ext uri="{FF2B5EF4-FFF2-40B4-BE49-F238E27FC236}">
                <a16:creationId xmlns:a16="http://schemas.microsoft.com/office/drawing/2014/main" id="{BA9D3424-0AF1-4362-A3C6-12ABCA34E626}"/>
              </a:ext>
            </a:extLst>
          </p:cNvPr>
          <p:cNvGrpSpPr>
            <a:grpSpLocks/>
          </p:cNvGrpSpPr>
          <p:nvPr/>
        </p:nvGrpSpPr>
        <p:grpSpPr bwMode="auto">
          <a:xfrm>
            <a:off x="512763" y="309563"/>
            <a:ext cx="3786187" cy="2968625"/>
            <a:chOff x="441325" y="1851025"/>
            <a:chExt cx="3786188" cy="2968625"/>
          </a:xfrm>
        </p:grpSpPr>
        <p:sp>
          <p:nvSpPr>
            <p:cNvPr id="21536" name="Line 24">
              <a:extLst>
                <a:ext uri="{FF2B5EF4-FFF2-40B4-BE49-F238E27FC236}">
                  <a16:creationId xmlns:a16="http://schemas.microsoft.com/office/drawing/2014/main" id="{A017FF0D-9B38-4B26-A021-05A5483FCEE7}"/>
                </a:ext>
              </a:extLst>
            </p:cNvPr>
            <p:cNvSpPr>
              <a:spLocks noChangeShapeType="1"/>
            </p:cNvSpPr>
            <p:nvPr/>
          </p:nvSpPr>
          <p:spPr bwMode="auto">
            <a:xfrm>
              <a:off x="1466850" y="3905250"/>
              <a:ext cx="2705100"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1537" name="Line 25">
              <a:extLst>
                <a:ext uri="{FF2B5EF4-FFF2-40B4-BE49-F238E27FC236}">
                  <a16:creationId xmlns:a16="http://schemas.microsoft.com/office/drawing/2014/main" id="{2FF1A706-685F-4533-9304-6D8024D32335}"/>
                </a:ext>
              </a:extLst>
            </p:cNvPr>
            <p:cNvSpPr>
              <a:spLocks noChangeShapeType="1"/>
            </p:cNvSpPr>
            <p:nvPr/>
          </p:nvSpPr>
          <p:spPr bwMode="auto">
            <a:xfrm flipV="1">
              <a:off x="1466850" y="1943100"/>
              <a:ext cx="0" cy="196215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1538" name="Line 26">
              <a:extLst>
                <a:ext uri="{FF2B5EF4-FFF2-40B4-BE49-F238E27FC236}">
                  <a16:creationId xmlns:a16="http://schemas.microsoft.com/office/drawing/2014/main" id="{281E5A8B-10D4-427F-9BCE-E0F2FD73F057}"/>
                </a:ext>
              </a:extLst>
            </p:cNvPr>
            <p:cNvSpPr>
              <a:spLocks noChangeShapeType="1"/>
            </p:cNvSpPr>
            <p:nvPr/>
          </p:nvSpPr>
          <p:spPr bwMode="auto">
            <a:xfrm flipH="1">
              <a:off x="552450" y="3905250"/>
              <a:ext cx="914400" cy="91440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1539" name="Rectangle 43">
              <a:extLst>
                <a:ext uri="{FF2B5EF4-FFF2-40B4-BE49-F238E27FC236}">
                  <a16:creationId xmlns:a16="http://schemas.microsoft.com/office/drawing/2014/main" id="{C9476CDB-7359-4285-94F7-B281EDDF8FCD}"/>
                </a:ext>
              </a:extLst>
            </p:cNvPr>
            <p:cNvSpPr>
              <a:spLocks noChangeArrowheads="1"/>
            </p:cNvSpPr>
            <p:nvPr/>
          </p:nvSpPr>
          <p:spPr bwMode="auto">
            <a:xfrm>
              <a:off x="1489075" y="18510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z</a:t>
              </a:r>
            </a:p>
          </p:txBody>
        </p:sp>
        <p:sp>
          <p:nvSpPr>
            <p:cNvPr id="21540" name="Rectangle 44">
              <a:extLst>
                <a:ext uri="{FF2B5EF4-FFF2-40B4-BE49-F238E27FC236}">
                  <a16:creationId xmlns:a16="http://schemas.microsoft.com/office/drawing/2014/main" id="{4BDB9C08-BC1E-492F-9775-09994E15E646}"/>
                </a:ext>
              </a:extLst>
            </p:cNvPr>
            <p:cNvSpPr>
              <a:spLocks noChangeArrowheads="1"/>
            </p:cNvSpPr>
            <p:nvPr/>
          </p:nvSpPr>
          <p:spPr bwMode="auto">
            <a:xfrm>
              <a:off x="441325" y="43084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x</a:t>
              </a:r>
            </a:p>
          </p:txBody>
        </p:sp>
        <p:sp>
          <p:nvSpPr>
            <p:cNvPr id="21541" name="Rectangle 45">
              <a:extLst>
                <a:ext uri="{FF2B5EF4-FFF2-40B4-BE49-F238E27FC236}">
                  <a16:creationId xmlns:a16="http://schemas.microsoft.com/office/drawing/2014/main" id="{6A77CE5E-EBC0-4AB4-8A65-554FD26606BC}"/>
                </a:ext>
              </a:extLst>
            </p:cNvPr>
            <p:cNvSpPr>
              <a:spLocks noChangeArrowheads="1"/>
            </p:cNvSpPr>
            <p:nvPr/>
          </p:nvSpPr>
          <p:spPr bwMode="auto">
            <a:xfrm>
              <a:off x="3908425" y="38322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y</a:t>
              </a:r>
            </a:p>
          </p:txBody>
        </p:sp>
        <p:sp>
          <p:nvSpPr>
            <p:cNvPr id="21542" name="Rectangle 46">
              <a:extLst>
                <a:ext uri="{FF2B5EF4-FFF2-40B4-BE49-F238E27FC236}">
                  <a16:creationId xmlns:a16="http://schemas.microsoft.com/office/drawing/2014/main" id="{CAE7FDE9-B193-4E08-AE4E-389D802B62AB}"/>
                </a:ext>
              </a:extLst>
            </p:cNvPr>
            <p:cNvSpPr>
              <a:spLocks noChangeArrowheads="1"/>
            </p:cNvSpPr>
            <p:nvPr/>
          </p:nvSpPr>
          <p:spPr bwMode="auto">
            <a:xfrm>
              <a:off x="1355725" y="38703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sym typeface="Symbol" panose="05050102010706020507" pitchFamily="18" charset="2"/>
                </a:rPr>
                <a:t>0</a:t>
              </a:r>
              <a:endParaRPr lang="en-US" altLang="zh-CN" sz="2400" i="1">
                <a:sym typeface="Symbol" panose="05050102010706020507" pitchFamily="18" charset="2"/>
              </a:endParaRPr>
            </a:p>
          </p:txBody>
        </p:sp>
      </p:grpSp>
      <p:sp>
        <p:nvSpPr>
          <p:cNvPr id="10296" name="Rectangle 47">
            <a:extLst>
              <a:ext uri="{FF2B5EF4-FFF2-40B4-BE49-F238E27FC236}">
                <a16:creationId xmlns:a16="http://schemas.microsoft.com/office/drawing/2014/main" id="{0846EE24-0F63-4F8A-9B72-23CD3C315B66}"/>
              </a:ext>
            </a:extLst>
          </p:cNvPr>
          <p:cNvSpPr>
            <a:spLocks noChangeArrowheads="1"/>
          </p:cNvSpPr>
          <p:nvPr/>
        </p:nvSpPr>
        <p:spPr bwMode="auto">
          <a:xfrm>
            <a:off x="3579813" y="3338513"/>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D</a:t>
            </a:r>
            <a:r>
              <a:rPr lang="en-US" altLang="zh-CN" sz="2400" i="1" baseline="-25000">
                <a:sym typeface="Symbol" panose="05050102010706020507" pitchFamily="18" charset="2"/>
              </a:rPr>
              <a:t>xy</a:t>
            </a:r>
            <a:endParaRPr lang="en-US" altLang="zh-CN" sz="2400" i="1">
              <a:sym typeface="Symbol" panose="05050102010706020507" pitchFamily="18" charset="2"/>
            </a:endParaRPr>
          </a:p>
        </p:txBody>
      </p:sp>
      <p:sp>
        <p:nvSpPr>
          <p:cNvPr id="10301" name="Rectangle 52">
            <a:extLst>
              <a:ext uri="{FF2B5EF4-FFF2-40B4-BE49-F238E27FC236}">
                <a16:creationId xmlns:a16="http://schemas.microsoft.com/office/drawing/2014/main" id="{6744F70F-B035-49D0-810C-55B4028A642A}"/>
              </a:ext>
            </a:extLst>
          </p:cNvPr>
          <p:cNvSpPr>
            <a:spLocks noChangeArrowheads="1"/>
          </p:cNvSpPr>
          <p:nvPr/>
        </p:nvSpPr>
        <p:spPr bwMode="auto">
          <a:xfrm>
            <a:off x="2779713" y="16287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ym typeface="Symbol" panose="05050102010706020507" pitchFamily="18" charset="2"/>
              </a:rPr>
              <a:t></a:t>
            </a:r>
            <a:r>
              <a:rPr lang="en-US" altLang="zh-CN" sz="2000" i="1">
                <a:sym typeface="Symbol" panose="05050102010706020507" pitchFamily="18" charset="2"/>
              </a:rPr>
              <a:t>S</a:t>
            </a:r>
          </a:p>
        </p:txBody>
      </p:sp>
      <p:sp>
        <p:nvSpPr>
          <p:cNvPr id="10302" name="Freeform 53">
            <a:extLst>
              <a:ext uri="{FF2B5EF4-FFF2-40B4-BE49-F238E27FC236}">
                <a16:creationId xmlns:a16="http://schemas.microsoft.com/office/drawing/2014/main" id="{FD897ABA-089B-448D-834D-02E9CC210904}"/>
              </a:ext>
            </a:extLst>
          </p:cNvPr>
          <p:cNvSpPr>
            <a:spLocks noChangeArrowheads="1"/>
          </p:cNvSpPr>
          <p:nvPr/>
        </p:nvSpPr>
        <p:spPr bwMode="auto">
          <a:xfrm>
            <a:off x="2909888" y="1525588"/>
            <a:ext cx="114300" cy="209550"/>
          </a:xfrm>
          <a:custGeom>
            <a:avLst/>
            <a:gdLst>
              <a:gd name="T0" fmla="*/ 0 w 72"/>
              <a:gd name="T1" fmla="*/ 0 h 132"/>
              <a:gd name="T2" fmla="*/ 2147483646 w 72"/>
              <a:gd name="T3" fmla="*/ 2147483646 h 132"/>
              <a:gd name="T4" fmla="*/ 0 60000 65536"/>
              <a:gd name="T5" fmla="*/ 0 60000 65536"/>
              <a:gd name="T6" fmla="*/ 0 w 72"/>
              <a:gd name="T7" fmla="*/ 0 h 132"/>
              <a:gd name="T8" fmla="*/ 72 w 72"/>
              <a:gd name="T9" fmla="*/ 132 h 132"/>
            </a:gdLst>
            <a:ahLst/>
            <a:cxnLst>
              <a:cxn ang="T4">
                <a:pos x="T0" y="T1"/>
              </a:cxn>
              <a:cxn ang="T5">
                <a:pos x="T2" y="T3"/>
              </a:cxn>
            </a:cxnLst>
            <a:rect l="T6" t="T7" r="T8" b="T9"/>
            <a:pathLst>
              <a:path w="72" h="132">
                <a:moveTo>
                  <a:pt x="0" y="0"/>
                </a:moveTo>
                <a:cubicBezTo>
                  <a:pt x="0" y="0"/>
                  <a:pt x="36" y="66"/>
                  <a:pt x="72" y="1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3" name="Rectangle 54">
            <a:extLst>
              <a:ext uri="{FF2B5EF4-FFF2-40B4-BE49-F238E27FC236}">
                <a16:creationId xmlns:a16="http://schemas.microsoft.com/office/drawing/2014/main" id="{6CBB868F-BE6D-466F-A8B2-BD9C81E9163F}"/>
              </a:ext>
            </a:extLst>
          </p:cNvPr>
          <p:cNvSpPr>
            <a:spLocks noChangeArrowheads="1"/>
          </p:cNvSpPr>
          <p:nvPr/>
        </p:nvSpPr>
        <p:spPr bwMode="auto">
          <a:xfrm>
            <a:off x="1598613" y="1414463"/>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ym typeface="Symbol" panose="05050102010706020507" pitchFamily="18" charset="2"/>
              </a:rPr>
              <a:t>S</a:t>
            </a:r>
          </a:p>
        </p:txBody>
      </p:sp>
      <p:grpSp>
        <p:nvGrpSpPr>
          <p:cNvPr id="8" name="组合 11">
            <a:extLst>
              <a:ext uri="{FF2B5EF4-FFF2-40B4-BE49-F238E27FC236}">
                <a16:creationId xmlns:a16="http://schemas.microsoft.com/office/drawing/2014/main" id="{2BCCC07C-5E21-40AE-AEE0-7451E826624E}"/>
              </a:ext>
            </a:extLst>
          </p:cNvPr>
          <p:cNvGrpSpPr>
            <a:grpSpLocks/>
          </p:cNvGrpSpPr>
          <p:nvPr/>
        </p:nvGrpSpPr>
        <p:grpSpPr bwMode="auto">
          <a:xfrm>
            <a:off x="2598738" y="1439863"/>
            <a:ext cx="565150" cy="1803400"/>
            <a:chOff x="2527300" y="2981325"/>
            <a:chExt cx="565150" cy="1803400"/>
          </a:xfrm>
        </p:grpSpPr>
        <p:sp>
          <p:nvSpPr>
            <p:cNvPr id="21532" name="Line 48">
              <a:extLst>
                <a:ext uri="{FF2B5EF4-FFF2-40B4-BE49-F238E27FC236}">
                  <a16:creationId xmlns:a16="http://schemas.microsoft.com/office/drawing/2014/main" id="{8762F3C1-0239-41EE-B927-63AEB5CCAAFB}"/>
                </a:ext>
              </a:extLst>
            </p:cNvPr>
            <p:cNvSpPr>
              <a:spLocks noChangeShapeType="1"/>
            </p:cNvSpPr>
            <p:nvPr/>
          </p:nvSpPr>
          <p:spPr bwMode="auto">
            <a:xfrm>
              <a:off x="2533650" y="3109913"/>
              <a:ext cx="0" cy="1519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Oval 50">
              <a:extLst>
                <a:ext uri="{FF2B5EF4-FFF2-40B4-BE49-F238E27FC236}">
                  <a16:creationId xmlns:a16="http://schemas.microsoft.com/office/drawing/2014/main" id="{774F37C9-9051-456D-8DA3-9311BBD96759}"/>
                </a:ext>
              </a:extLst>
            </p:cNvPr>
            <p:cNvSpPr>
              <a:spLocks noChangeArrowheads="1"/>
            </p:cNvSpPr>
            <p:nvPr/>
          </p:nvSpPr>
          <p:spPr bwMode="auto">
            <a:xfrm>
              <a:off x="2527300" y="4479925"/>
              <a:ext cx="565150" cy="304800"/>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1534" name="Line 51">
              <a:extLst>
                <a:ext uri="{FF2B5EF4-FFF2-40B4-BE49-F238E27FC236}">
                  <a16:creationId xmlns:a16="http://schemas.microsoft.com/office/drawing/2014/main" id="{D354E2ED-DB43-4B69-9167-1D940B2D01F2}"/>
                </a:ext>
              </a:extLst>
            </p:cNvPr>
            <p:cNvSpPr>
              <a:spLocks noChangeShapeType="1"/>
            </p:cNvSpPr>
            <p:nvPr/>
          </p:nvSpPr>
          <p:spPr bwMode="auto">
            <a:xfrm>
              <a:off x="2736849" y="3024186"/>
              <a:ext cx="0" cy="1638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5" name="Line 49">
              <a:extLst>
                <a:ext uri="{FF2B5EF4-FFF2-40B4-BE49-F238E27FC236}">
                  <a16:creationId xmlns:a16="http://schemas.microsoft.com/office/drawing/2014/main" id="{550F5C7A-7F5F-45E4-93E8-389219380243}"/>
                </a:ext>
              </a:extLst>
            </p:cNvPr>
            <p:cNvSpPr>
              <a:spLocks noChangeShapeType="1"/>
            </p:cNvSpPr>
            <p:nvPr/>
          </p:nvSpPr>
          <p:spPr bwMode="auto">
            <a:xfrm>
              <a:off x="3086100" y="2981325"/>
              <a:ext cx="0" cy="1647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5" name="对象 6">
            <a:extLst>
              <a:ext uri="{FF2B5EF4-FFF2-40B4-BE49-F238E27FC236}">
                <a16:creationId xmlns:a16="http://schemas.microsoft.com/office/drawing/2014/main" id="{5D0C9D7B-C217-4961-890E-D917AA113CC6}"/>
              </a:ext>
            </a:extLst>
          </p:cNvPr>
          <p:cNvGraphicFramePr>
            <a:graphicFrameLocks noChangeAspect="1"/>
          </p:cNvGraphicFramePr>
          <p:nvPr/>
        </p:nvGraphicFramePr>
        <p:xfrm>
          <a:off x="4802188" y="481013"/>
          <a:ext cx="3452812" cy="654050"/>
        </p:xfrm>
        <a:graphic>
          <a:graphicData uri="http://schemas.openxmlformats.org/presentationml/2006/ole">
            <mc:AlternateContent xmlns:mc="http://schemas.openxmlformats.org/markup-compatibility/2006">
              <mc:Choice xmlns:v="urn:schemas-microsoft-com:vml" Requires="v">
                <p:oleObj spid="_x0000_s17419" name="Equation" r:id="rId3" imgW="1409088" imgH="266584" progId="Equation.DSMT4">
                  <p:embed/>
                </p:oleObj>
              </mc:Choice>
              <mc:Fallback>
                <p:oleObj name="Equation" r:id="rId3" imgW="1409088" imgH="266584"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88" y="481013"/>
                        <a:ext cx="34528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 name="对象 6">
            <a:extLst>
              <a:ext uri="{FF2B5EF4-FFF2-40B4-BE49-F238E27FC236}">
                <a16:creationId xmlns:a16="http://schemas.microsoft.com/office/drawing/2014/main" id="{3E1CC9D5-2E02-4EA6-85E1-154AA8877752}"/>
              </a:ext>
            </a:extLst>
          </p:cNvPr>
          <p:cNvGraphicFramePr>
            <a:graphicFrameLocks noChangeAspect="1"/>
          </p:cNvGraphicFramePr>
          <p:nvPr/>
        </p:nvGraphicFramePr>
        <p:xfrm>
          <a:off x="5570538" y="1412875"/>
          <a:ext cx="684212" cy="530225"/>
        </p:xfrm>
        <a:graphic>
          <a:graphicData uri="http://schemas.openxmlformats.org/presentationml/2006/ole">
            <mc:AlternateContent xmlns:mc="http://schemas.openxmlformats.org/markup-compatibility/2006">
              <mc:Choice xmlns:v="urn:schemas-microsoft-com:vml" Requires="v">
                <p:oleObj spid="_x0000_s17420" name="Equation" r:id="rId5" imgW="279279" imgH="215806" progId="Equation.DSMT4">
                  <p:embed/>
                </p:oleObj>
              </mc:Choice>
              <mc:Fallback>
                <p:oleObj name="Equation" r:id="rId5" imgW="279279" imgH="215806"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0538" y="1412875"/>
                        <a:ext cx="6842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 name="对象 6">
            <a:extLst>
              <a:ext uri="{FF2B5EF4-FFF2-40B4-BE49-F238E27FC236}">
                <a16:creationId xmlns:a16="http://schemas.microsoft.com/office/drawing/2014/main" id="{C778650D-F081-43A1-99A1-8726B793B665}"/>
              </a:ext>
            </a:extLst>
          </p:cNvPr>
          <p:cNvGraphicFramePr>
            <a:graphicFrameLocks noChangeAspect="1"/>
          </p:cNvGraphicFramePr>
          <p:nvPr/>
        </p:nvGraphicFramePr>
        <p:xfrm>
          <a:off x="4598988" y="2968625"/>
          <a:ext cx="3016250" cy="622300"/>
        </p:xfrm>
        <a:graphic>
          <a:graphicData uri="http://schemas.openxmlformats.org/presentationml/2006/ole">
            <mc:AlternateContent xmlns:mc="http://schemas.openxmlformats.org/markup-compatibility/2006">
              <mc:Choice xmlns:v="urn:schemas-microsoft-com:vml" Requires="v">
                <p:oleObj spid="_x0000_s17421" name="Equation" r:id="rId7" imgW="1231366" imgH="253890" progId="Equation.DSMT4">
                  <p:embed/>
                </p:oleObj>
              </mc:Choice>
              <mc:Fallback>
                <p:oleObj name="Equation" r:id="rId7" imgW="1231366" imgH="25389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8988" y="2968625"/>
                        <a:ext cx="30162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 name="对象 6">
            <a:extLst>
              <a:ext uri="{FF2B5EF4-FFF2-40B4-BE49-F238E27FC236}">
                <a16:creationId xmlns:a16="http://schemas.microsoft.com/office/drawing/2014/main" id="{EAF25DD4-90DB-4049-BF4C-192CFDC26932}"/>
              </a:ext>
            </a:extLst>
          </p:cNvPr>
          <p:cNvGraphicFramePr>
            <a:graphicFrameLocks noChangeAspect="1"/>
          </p:cNvGraphicFramePr>
          <p:nvPr/>
        </p:nvGraphicFramePr>
        <p:xfrm>
          <a:off x="4598988" y="1411288"/>
          <a:ext cx="806450" cy="530225"/>
        </p:xfrm>
        <a:graphic>
          <a:graphicData uri="http://schemas.openxmlformats.org/presentationml/2006/ole">
            <mc:AlternateContent xmlns:mc="http://schemas.openxmlformats.org/markup-compatibility/2006">
              <mc:Choice xmlns:v="urn:schemas-microsoft-com:vml" Requires="v">
                <p:oleObj spid="_x0000_s17422" name="Equation" r:id="rId9" imgW="330057" imgH="215806" progId="Equation.DSMT4">
                  <p:embed/>
                </p:oleObj>
              </mc:Choice>
              <mc:Fallback>
                <p:oleObj name="Equation" r:id="rId9" imgW="330057" imgH="215806"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8988" y="1411288"/>
                        <a:ext cx="806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 name="对象 6">
            <a:extLst>
              <a:ext uri="{FF2B5EF4-FFF2-40B4-BE49-F238E27FC236}">
                <a16:creationId xmlns:a16="http://schemas.microsoft.com/office/drawing/2014/main" id="{9000E18B-C3A8-43AD-87B8-73106B69AFDB}"/>
              </a:ext>
            </a:extLst>
          </p:cNvPr>
          <p:cNvGraphicFramePr>
            <a:graphicFrameLocks noChangeAspect="1"/>
          </p:cNvGraphicFramePr>
          <p:nvPr/>
        </p:nvGraphicFramePr>
        <p:xfrm>
          <a:off x="371475" y="4570413"/>
          <a:ext cx="5983288" cy="1647825"/>
        </p:xfrm>
        <a:graphic>
          <a:graphicData uri="http://schemas.openxmlformats.org/presentationml/2006/ole">
            <mc:AlternateContent xmlns:mc="http://schemas.openxmlformats.org/markup-compatibility/2006">
              <mc:Choice xmlns:v="urn:schemas-microsoft-com:vml" Requires="v">
                <p:oleObj spid="_x0000_s17423" name="Equation" r:id="rId11" imgW="2590800" imgH="711200" progId="Equation.DSMT4">
                  <p:embed/>
                </p:oleObj>
              </mc:Choice>
              <mc:Fallback>
                <p:oleObj name="Equation" r:id="rId11" imgW="2590800" imgH="7112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475" y="4570413"/>
                        <a:ext cx="59832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6">
            <a:extLst>
              <a:ext uri="{FF2B5EF4-FFF2-40B4-BE49-F238E27FC236}">
                <a16:creationId xmlns:a16="http://schemas.microsoft.com/office/drawing/2014/main" id="{A4B4130E-5BB8-4F12-8A29-09CBEB76DE10}"/>
              </a:ext>
            </a:extLst>
          </p:cNvPr>
          <p:cNvGraphicFramePr>
            <a:graphicFrameLocks noChangeAspect="1"/>
          </p:cNvGraphicFramePr>
          <p:nvPr/>
        </p:nvGraphicFramePr>
        <p:xfrm>
          <a:off x="4598988" y="2222500"/>
          <a:ext cx="4384675" cy="622300"/>
        </p:xfrm>
        <a:graphic>
          <a:graphicData uri="http://schemas.openxmlformats.org/presentationml/2006/ole">
            <mc:AlternateContent xmlns:mc="http://schemas.openxmlformats.org/markup-compatibility/2006">
              <mc:Choice xmlns:v="urn:schemas-microsoft-com:vml" Requires="v">
                <p:oleObj spid="_x0000_s17424" name="Equation" r:id="rId13" imgW="1790700" imgH="254000" progId="Equation.DSMT4">
                  <p:embed/>
                </p:oleObj>
              </mc:Choice>
              <mc:Fallback>
                <p:oleObj name="Equation" r:id="rId13" imgW="1790700" imgH="254000"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8988" y="2222500"/>
                        <a:ext cx="43846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6">
            <a:extLst>
              <a:ext uri="{FF2B5EF4-FFF2-40B4-BE49-F238E27FC236}">
                <a16:creationId xmlns:a16="http://schemas.microsoft.com/office/drawing/2014/main" id="{B7D6857B-7927-4896-80D9-07B55E2B8D1E}"/>
              </a:ext>
            </a:extLst>
          </p:cNvPr>
          <p:cNvGraphicFramePr>
            <a:graphicFrameLocks noChangeAspect="1"/>
          </p:cNvGraphicFramePr>
          <p:nvPr/>
        </p:nvGraphicFramePr>
        <p:xfrm>
          <a:off x="7026275" y="5589588"/>
          <a:ext cx="527050" cy="530225"/>
        </p:xfrm>
        <a:graphic>
          <a:graphicData uri="http://schemas.openxmlformats.org/presentationml/2006/ole">
            <mc:AlternateContent xmlns:mc="http://schemas.openxmlformats.org/markup-compatibility/2006">
              <mc:Choice xmlns:v="urn:schemas-microsoft-com:vml" Requires="v">
                <p:oleObj spid="_x0000_s17425" name="Equation" r:id="rId15" imgW="215619" imgH="215619" progId="Equation.DSMT4">
                  <p:embed/>
                </p:oleObj>
              </mc:Choice>
              <mc:Fallback>
                <p:oleObj name="Equation" r:id="rId15" imgW="215619" imgH="215619" progId="Equation.DSMT4">
                  <p:embed/>
                  <p:pic>
                    <p:nvPicPr>
                      <p:cNvPr id="0" name="对象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26275" y="5589588"/>
                        <a:ext cx="527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6">
            <a:extLst>
              <a:ext uri="{FF2B5EF4-FFF2-40B4-BE49-F238E27FC236}">
                <a16:creationId xmlns:a16="http://schemas.microsoft.com/office/drawing/2014/main" id="{D305A89B-4A67-4289-AAD9-47A50A406A3D}"/>
              </a:ext>
            </a:extLst>
          </p:cNvPr>
          <p:cNvGraphicFramePr>
            <a:graphicFrameLocks noChangeAspect="1"/>
          </p:cNvGraphicFramePr>
          <p:nvPr/>
        </p:nvGraphicFramePr>
        <p:xfrm>
          <a:off x="6991350" y="5087938"/>
          <a:ext cx="528638" cy="436562"/>
        </p:xfrm>
        <a:graphic>
          <a:graphicData uri="http://schemas.openxmlformats.org/presentationml/2006/ole">
            <mc:AlternateContent xmlns:mc="http://schemas.openxmlformats.org/markup-compatibility/2006">
              <mc:Choice xmlns:v="urn:schemas-microsoft-com:vml" Requires="v">
                <p:oleObj spid="_x0000_s17426" name="Equation" r:id="rId17" imgW="215619" imgH="177569" progId="Equation.DSMT4">
                  <p:embed/>
                </p:oleObj>
              </mc:Choice>
              <mc:Fallback>
                <p:oleObj name="Equation" r:id="rId17" imgW="215619" imgH="177569" progId="Equation.DSMT4">
                  <p:embed/>
                  <p:pic>
                    <p:nvPicPr>
                      <p:cNvPr id="0" name="对象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1350" y="5087938"/>
                        <a:ext cx="5286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6">
            <a:extLst>
              <a:ext uri="{FF2B5EF4-FFF2-40B4-BE49-F238E27FC236}">
                <a16:creationId xmlns:a16="http://schemas.microsoft.com/office/drawing/2014/main" id="{5F46637E-E869-4A22-8826-BBBF7CA07B5E}"/>
              </a:ext>
            </a:extLst>
          </p:cNvPr>
          <p:cNvGraphicFramePr>
            <a:graphicFrameLocks noChangeAspect="1"/>
          </p:cNvGraphicFramePr>
          <p:nvPr/>
        </p:nvGraphicFramePr>
        <p:xfrm>
          <a:off x="7008813" y="4570413"/>
          <a:ext cx="466725" cy="436562"/>
        </p:xfrm>
        <a:graphic>
          <a:graphicData uri="http://schemas.openxmlformats.org/presentationml/2006/ole">
            <mc:AlternateContent xmlns:mc="http://schemas.openxmlformats.org/markup-compatibility/2006">
              <mc:Choice xmlns:v="urn:schemas-microsoft-com:vml" Requires="v">
                <p:oleObj spid="_x0000_s17427" name="Equation" r:id="rId19" imgW="190335" imgH="177646" progId="Equation.DSMT4">
                  <p:embed/>
                </p:oleObj>
              </mc:Choice>
              <mc:Fallback>
                <p:oleObj name="Equation" r:id="rId19" imgW="190335" imgH="177646" progId="Equation.DSMT4">
                  <p:embed/>
                  <p:pic>
                    <p:nvPicPr>
                      <p:cNvPr id="0" name="对象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08813" y="4570413"/>
                        <a:ext cx="46672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303"/>
                                        </p:tgtEl>
                                        <p:attrNameLst>
                                          <p:attrName>style.visibility</p:attrName>
                                        </p:attrNameLst>
                                      </p:cBhvr>
                                      <p:to>
                                        <p:strVal val="visible"/>
                                      </p:to>
                                    </p:set>
                                    <p:animEffect transition="in" filter="fade">
                                      <p:cBhvr>
                                        <p:cTn id="21" dur="1000"/>
                                        <p:tgtEl>
                                          <p:spTgt spid="10303"/>
                                        </p:tgtEl>
                                      </p:cBhvr>
                                    </p:animEffect>
                                    <p:anim calcmode="lin" valueType="num">
                                      <p:cBhvr>
                                        <p:cTn id="22" dur="1000" fill="hold"/>
                                        <p:tgtEl>
                                          <p:spTgt spid="10303"/>
                                        </p:tgtEl>
                                        <p:attrNameLst>
                                          <p:attrName>ppt_x</p:attrName>
                                        </p:attrNameLst>
                                      </p:cBhvr>
                                      <p:tavLst>
                                        <p:tav tm="0">
                                          <p:val>
                                            <p:strVal val="#ppt_x"/>
                                          </p:val>
                                        </p:tav>
                                        <p:tav tm="100000">
                                          <p:val>
                                            <p:strVal val="#ppt_x"/>
                                          </p:val>
                                        </p:tav>
                                      </p:tavLst>
                                    </p:anim>
                                    <p:anim calcmode="lin" valueType="num">
                                      <p:cBhvr>
                                        <p:cTn id="23" dur="1000" fill="hold"/>
                                        <p:tgtEl>
                                          <p:spTgt spid="1030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96"/>
                                        </p:tgtEl>
                                        <p:attrNameLst>
                                          <p:attrName>style.visibility</p:attrName>
                                        </p:attrNameLst>
                                      </p:cBhvr>
                                      <p:to>
                                        <p:strVal val="visible"/>
                                      </p:to>
                                    </p:set>
                                    <p:animEffect transition="in" filter="fade">
                                      <p:cBhvr>
                                        <p:cTn id="28" dur="1000"/>
                                        <p:tgtEl>
                                          <p:spTgt spid="10296"/>
                                        </p:tgtEl>
                                      </p:cBhvr>
                                    </p:animEffect>
                                    <p:anim calcmode="lin" valueType="num">
                                      <p:cBhvr>
                                        <p:cTn id="29" dur="1000" fill="hold"/>
                                        <p:tgtEl>
                                          <p:spTgt spid="10296"/>
                                        </p:tgtEl>
                                        <p:attrNameLst>
                                          <p:attrName>ppt_x</p:attrName>
                                        </p:attrNameLst>
                                      </p:cBhvr>
                                      <p:tavLst>
                                        <p:tav tm="0">
                                          <p:val>
                                            <p:strVal val="#ppt_x"/>
                                          </p:val>
                                        </p:tav>
                                        <p:tav tm="100000">
                                          <p:val>
                                            <p:strVal val="#ppt_x"/>
                                          </p:val>
                                        </p:tav>
                                      </p:tavLst>
                                    </p:anim>
                                    <p:anim calcmode="lin" valueType="num">
                                      <p:cBhvr>
                                        <p:cTn id="30" dur="1000" fill="hold"/>
                                        <p:tgtEl>
                                          <p:spTgt spid="1029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85"/>
                                        </p:tgtEl>
                                        <p:attrNameLst>
                                          <p:attrName>style.visibility</p:attrName>
                                        </p:attrNameLst>
                                      </p:cBhvr>
                                      <p:to>
                                        <p:strVal val="visible"/>
                                      </p:to>
                                    </p:set>
                                    <p:animEffect transition="in" filter="fade">
                                      <p:cBhvr>
                                        <p:cTn id="35" dur="1000"/>
                                        <p:tgtEl>
                                          <p:spTgt spid="10285"/>
                                        </p:tgtEl>
                                      </p:cBhvr>
                                    </p:animEffect>
                                    <p:anim calcmode="lin" valueType="num">
                                      <p:cBhvr>
                                        <p:cTn id="36" dur="1000" fill="hold"/>
                                        <p:tgtEl>
                                          <p:spTgt spid="10285"/>
                                        </p:tgtEl>
                                        <p:attrNameLst>
                                          <p:attrName>ppt_x</p:attrName>
                                        </p:attrNameLst>
                                      </p:cBhvr>
                                      <p:tavLst>
                                        <p:tav tm="0">
                                          <p:val>
                                            <p:strVal val="#ppt_x"/>
                                          </p:val>
                                        </p:tav>
                                        <p:tav tm="100000">
                                          <p:val>
                                            <p:strVal val="#ppt_x"/>
                                          </p:val>
                                        </p:tav>
                                      </p:tavLst>
                                    </p:anim>
                                    <p:anim calcmode="lin" valueType="num">
                                      <p:cBhvr>
                                        <p:cTn id="37" dur="1000" fill="hold"/>
                                        <p:tgtEl>
                                          <p:spTgt spid="10285"/>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291"/>
                                        </p:tgtEl>
                                        <p:attrNameLst>
                                          <p:attrName>style.visibility</p:attrName>
                                        </p:attrNameLst>
                                      </p:cBhvr>
                                      <p:to>
                                        <p:strVal val="visible"/>
                                      </p:to>
                                    </p:set>
                                    <p:animEffect transition="in" filter="fade">
                                      <p:cBhvr>
                                        <p:cTn id="42" dur="1000"/>
                                        <p:tgtEl>
                                          <p:spTgt spid="10291"/>
                                        </p:tgtEl>
                                      </p:cBhvr>
                                    </p:animEffect>
                                    <p:anim calcmode="lin" valueType="num">
                                      <p:cBhvr>
                                        <p:cTn id="43" dur="1000" fill="hold"/>
                                        <p:tgtEl>
                                          <p:spTgt spid="10291"/>
                                        </p:tgtEl>
                                        <p:attrNameLst>
                                          <p:attrName>ppt_x</p:attrName>
                                        </p:attrNameLst>
                                      </p:cBhvr>
                                      <p:tavLst>
                                        <p:tav tm="0">
                                          <p:val>
                                            <p:strVal val="#ppt_x"/>
                                          </p:val>
                                        </p:tav>
                                        <p:tav tm="100000">
                                          <p:val>
                                            <p:strVal val="#ppt_x"/>
                                          </p:val>
                                        </p:tav>
                                      </p:tavLst>
                                    </p:anim>
                                    <p:anim calcmode="lin" valueType="num">
                                      <p:cBhvr>
                                        <p:cTn id="44" dur="1000" fill="hold"/>
                                        <p:tgtEl>
                                          <p:spTgt spid="10291"/>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270"/>
                                        </p:tgtEl>
                                        <p:attrNameLst>
                                          <p:attrName>style.visibility</p:attrName>
                                        </p:attrNameLst>
                                      </p:cBhvr>
                                      <p:to>
                                        <p:strVal val="visible"/>
                                      </p:to>
                                    </p:set>
                                    <p:animEffect transition="in" filter="fade">
                                      <p:cBhvr>
                                        <p:cTn id="49" dur="1000"/>
                                        <p:tgtEl>
                                          <p:spTgt spid="10270"/>
                                        </p:tgtEl>
                                      </p:cBhvr>
                                    </p:animEffect>
                                    <p:anim calcmode="lin" valueType="num">
                                      <p:cBhvr>
                                        <p:cTn id="50" dur="1000" fill="hold"/>
                                        <p:tgtEl>
                                          <p:spTgt spid="10270"/>
                                        </p:tgtEl>
                                        <p:attrNameLst>
                                          <p:attrName>ppt_x</p:attrName>
                                        </p:attrNameLst>
                                      </p:cBhvr>
                                      <p:tavLst>
                                        <p:tav tm="0">
                                          <p:val>
                                            <p:strVal val="#ppt_x"/>
                                          </p:val>
                                        </p:tav>
                                        <p:tav tm="100000">
                                          <p:val>
                                            <p:strVal val="#ppt_x"/>
                                          </p:val>
                                        </p:tav>
                                      </p:tavLst>
                                    </p:anim>
                                    <p:anim calcmode="lin" valueType="num">
                                      <p:cBhvr>
                                        <p:cTn id="51" dur="1000" fill="hold"/>
                                        <p:tgtEl>
                                          <p:spTgt spid="10270"/>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301"/>
                                        </p:tgtEl>
                                        <p:attrNameLst>
                                          <p:attrName>style.visibility</p:attrName>
                                        </p:attrNameLst>
                                      </p:cBhvr>
                                      <p:to>
                                        <p:strVal val="visible"/>
                                      </p:to>
                                    </p:set>
                                    <p:animEffect transition="in" filter="fade">
                                      <p:cBhvr>
                                        <p:cTn id="56" dur="1000"/>
                                        <p:tgtEl>
                                          <p:spTgt spid="10301"/>
                                        </p:tgtEl>
                                      </p:cBhvr>
                                    </p:animEffect>
                                    <p:anim calcmode="lin" valueType="num">
                                      <p:cBhvr>
                                        <p:cTn id="57" dur="1000" fill="hold"/>
                                        <p:tgtEl>
                                          <p:spTgt spid="10301"/>
                                        </p:tgtEl>
                                        <p:attrNameLst>
                                          <p:attrName>ppt_x</p:attrName>
                                        </p:attrNameLst>
                                      </p:cBhvr>
                                      <p:tavLst>
                                        <p:tav tm="0">
                                          <p:val>
                                            <p:strVal val="#ppt_x"/>
                                          </p:val>
                                        </p:tav>
                                        <p:tav tm="100000">
                                          <p:val>
                                            <p:strVal val="#ppt_x"/>
                                          </p:val>
                                        </p:tav>
                                      </p:tavLst>
                                    </p:anim>
                                    <p:anim calcmode="lin" valueType="num">
                                      <p:cBhvr>
                                        <p:cTn id="58" dur="1000" fill="hold"/>
                                        <p:tgtEl>
                                          <p:spTgt spid="1030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0302"/>
                                        </p:tgtEl>
                                        <p:attrNameLst>
                                          <p:attrName>style.visibility</p:attrName>
                                        </p:attrNameLst>
                                      </p:cBhvr>
                                      <p:to>
                                        <p:strVal val="visible"/>
                                      </p:to>
                                    </p:set>
                                    <p:animEffect transition="in" filter="fade">
                                      <p:cBhvr>
                                        <p:cTn id="61" dur="1000"/>
                                        <p:tgtEl>
                                          <p:spTgt spid="10302"/>
                                        </p:tgtEl>
                                      </p:cBhvr>
                                    </p:animEffect>
                                    <p:anim calcmode="lin" valueType="num">
                                      <p:cBhvr>
                                        <p:cTn id="62" dur="1000" fill="hold"/>
                                        <p:tgtEl>
                                          <p:spTgt spid="10302"/>
                                        </p:tgtEl>
                                        <p:attrNameLst>
                                          <p:attrName>ppt_x</p:attrName>
                                        </p:attrNameLst>
                                      </p:cBhvr>
                                      <p:tavLst>
                                        <p:tav tm="0">
                                          <p:val>
                                            <p:strVal val="#ppt_x"/>
                                          </p:val>
                                        </p:tav>
                                        <p:tav tm="100000">
                                          <p:val>
                                            <p:strVal val="#ppt_x"/>
                                          </p:val>
                                        </p:tav>
                                      </p:tavLst>
                                    </p:anim>
                                    <p:anim calcmode="lin" valueType="num">
                                      <p:cBhvr>
                                        <p:cTn id="63" dur="1000" fill="hold"/>
                                        <p:tgtEl>
                                          <p:spTgt spid="1030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271"/>
                                        </p:tgtEl>
                                        <p:attrNameLst>
                                          <p:attrName>style.visibility</p:attrName>
                                        </p:attrNameLst>
                                      </p:cBhvr>
                                      <p:to>
                                        <p:strVal val="visible"/>
                                      </p:to>
                                    </p:set>
                                    <p:animEffect transition="in" filter="fade">
                                      <p:cBhvr>
                                        <p:cTn id="68" dur="1000"/>
                                        <p:tgtEl>
                                          <p:spTgt spid="10271"/>
                                        </p:tgtEl>
                                      </p:cBhvr>
                                    </p:animEffect>
                                    <p:anim calcmode="lin" valueType="num">
                                      <p:cBhvr>
                                        <p:cTn id="69" dur="1000" fill="hold"/>
                                        <p:tgtEl>
                                          <p:spTgt spid="10271"/>
                                        </p:tgtEl>
                                        <p:attrNameLst>
                                          <p:attrName>ppt_x</p:attrName>
                                        </p:attrNameLst>
                                      </p:cBhvr>
                                      <p:tavLst>
                                        <p:tav tm="0">
                                          <p:val>
                                            <p:strVal val="#ppt_x"/>
                                          </p:val>
                                        </p:tav>
                                        <p:tav tm="100000">
                                          <p:val>
                                            <p:strVal val="#ppt_x"/>
                                          </p:val>
                                        </p:tav>
                                      </p:tavLst>
                                    </p:anim>
                                    <p:anim calcmode="lin" valueType="num">
                                      <p:cBhvr>
                                        <p:cTn id="70" dur="1000" fill="hold"/>
                                        <p:tgtEl>
                                          <p:spTgt spid="10271"/>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0284"/>
                                        </p:tgtEl>
                                        <p:attrNameLst>
                                          <p:attrName>style.visibility</p:attrName>
                                        </p:attrNameLst>
                                      </p:cBhvr>
                                      <p:to>
                                        <p:strVal val="visible"/>
                                      </p:to>
                                    </p:set>
                                    <p:anim calcmode="lin" valueType="num">
                                      <p:cBhvr additive="base">
                                        <p:cTn id="82" dur="500" fill="hold"/>
                                        <p:tgtEl>
                                          <p:spTgt spid="10284"/>
                                        </p:tgtEl>
                                        <p:attrNameLst>
                                          <p:attrName>ppt_x</p:attrName>
                                        </p:attrNameLst>
                                      </p:cBhvr>
                                      <p:tavLst>
                                        <p:tav tm="0">
                                          <p:val>
                                            <p:strVal val="#ppt_x"/>
                                          </p:val>
                                        </p:tav>
                                        <p:tav tm="100000">
                                          <p:val>
                                            <p:strVal val="#ppt_x"/>
                                          </p:val>
                                        </p:tav>
                                      </p:tavLst>
                                    </p:anim>
                                    <p:anim calcmode="lin" valueType="num">
                                      <p:cBhvr additive="base">
                                        <p:cTn id="83" dur="500" fill="hold"/>
                                        <p:tgtEl>
                                          <p:spTgt spid="1028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0272"/>
                                        </p:tgtEl>
                                        <p:attrNameLst>
                                          <p:attrName>style.visibility</p:attrName>
                                        </p:attrNameLst>
                                      </p:cBhvr>
                                      <p:to>
                                        <p:strVal val="visible"/>
                                      </p:to>
                                    </p:set>
                                    <p:animEffect transition="in" filter="fade">
                                      <p:cBhvr>
                                        <p:cTn id="88" dur="1000"/>
                                        <p:tgtEl>
                                          <p:spTgt spid="10272"/>
                                        </p:tgtEl>
                                      </p:cBhvr>
                                    </p:animEffect>
                                    <p:anim calcmode="lin" valueType="num">
                                      <p:cBhvr>
                                        <p:cTn id="89" dur="1000" fill="hold"/>
                                        <p:tgtEl>
                                          <p:spTgt spid="10272"/>
                                        </p:tgtEl>
                                        <p:attrNameLst>
                                          <p:attrName>ppt_x</p:attrName>
                                        </p:attrNameLst>
                                      </p:cBhvr>
                                      <p:tavLst>
                                        <p:tav tm="0">
                                          <p:val>
                                            <p:strVal val="#ppt_x"/>
                                          </p:val>
                                        </p:tav>
                                        <p:tav tm="100000">
                                          <p:val>
                                            <p:strVal val="#ppt_x"/>
                                          </p:val>
                                        </p:tav>
                                      </p:tavLst>
                                    </p:anim>
                                    <p:anim calcmode="lin" valueType="num">
                                      <p:cBhvr>
                                        <p:cTn id="90" dur="1000" fill="hold"/>
                                        <p:tgtEl>
                                          <p:spTgt spid="10272"/>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42"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1000"/>
                                        <p:tgtEl>
                                          <p:spTgt spid="8"/>
                                        </p:tgtEl>
                                      </p:cBhvr>
                                    </p:animEffect>
                                    <p:anim calcmode="lin" valueType="num">
                                      <p:cBhvr>
                                        <p:cTn id="96" dur="1000" fill="hold"/>
                                        <p:tgtEl>
                                          <p:spTgt spid="8"/>
                                        </p:tgtEl>
                                        <p:attrNameLst>
                                          <p:attrName>ppt_x</p:attrName>
                                        </p:attrNameLst>
                                      </p:cBhvr>
                                      <p:tavLst>
                                        <p:tav tm="0">
                                          <p:val>
                                            <p:strVal val="#ppt_x"/>
                                          </p:val>
                                        </p:tav>
                                        <p:tav tm="100000">
                                          <p:val>
                                            <p:strVal val="#ppt_x"/>
                                          </p:val>
                                        </p:tav>
                                      </p:tavLst>
                                    </p:anim>
                                    <p:anim calcmode="lin" valueType="num">
                                      <p:cBhvr>
                                        <p:cTn id="9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42" presetClass="entr" presetSubtype="0"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1000"/>
                                        <p:tgtEl>
                                          <p:spTgt spid="5"/>
                                        </p:tgtEl>
                                      </p:cBhvr>
                                    </p:animEffect>
                                    <p:anim calcmode="lin" valueType="num">
                                      <p:cBhvr>
                                        <p:cTn id="103" dur="1000" fill="hold"/>
                                        <p:tgtEl>
                                          <p:spTgt spid="5"/>
                                        </p:tgtEl>
                                        <p:attrNameLst>
                                          <p:attrName>ppt_x</p:attrName>
                                        </p:attrNameLst>
                                      </p:cBhvr>
                                      <p:tavLst>
                                        <p:tav tm="0">
                                          <p:val>
                                            <p:strVal val="#ppt_x"/>
                                          </p:val>
                                        </p:tav>
                                        <p:tav tm="100000">
                                          <p:val>
                                            <p:strVal val="#ppt_x"/>
                                          </p:val>
                                        </p:tav>
                                      </p:tavLst>
                                    </p:anim>
                                    <p:anim calcmode="lin" valueType="num">
                                      <p:cBhvr>
                                        <p:cTn id="10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0286"/>
                                        </p:tgtEl>
                                        <p:attrNameLst>
                                          <p:attrName>style.visibility</p:attrName>
                                        </p:attrNameLst>
                                      </p:cBhvr>
                                      <p:to>
                                        <p:strVal val="visible"/>
                                      </p:to>
                                    </p:set>
                                    <p:animEffect transition="in" filter="fade">
                                      <p:cBhvr>
                                        <p:cTn id="109" dur="1000"/>
                                        <p:tgtEl>
                                          <p:spTgt spid="10286"/>
                                        </p:tgtEl>
                                      </p:cBhvr>
                                    </p:animEffect>
                                    <p:anim calcmode="lin" valueType="num">
                                      <p:cBhvr>
                                        <p:cTn id="110" dur="1000" fill="hold"/>
                                        <p:tgtEl>
                                          <p:spTgt spid="10286"/>
                                        </p:tgtEl>
                                        <p:attrNameLst>
                                          <p:attrName>ppt_x</p:attrName>
                                        </p:attrNameLst>
                                      </p:cBhvr>
                                      <p:tavLst>
                                        <p:tav tm="0">
                                          <p:val>
                                            <p:strVal val="#ppt_x"/>
                                          </p:val>
                                        </p:tav>
                                        <p:tav tm="100000">
                                          <p:val>
                                            <p:strVal val="#ppt_x"/>
                                          </p:val>
                                        </p:tav>
                                      </p:tavLst>
                                    </p:anim>
                                    <p:anim calcmode="lin" valueType="num">
                                      <p:cBhvr>
                                        <p:cTn id="111" dur="1000" fill="hold"/>
                                        <p:tgtEl>
                                          <p:spTgt spid="10286"/>
                                        </p:tgtEl>
                                        <p:attrNameLst>
                                          <p:attrName>ppt_y</p:attrName>
                                        </p:attrNameLst>
                                      </p:cBhvr>
                                      <p:tavLst>
                                        <p:tav tm="0">
                                          <p:val>
                                            <p:strVal val="#ppt_y+.1"/>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500"/>
                                        <p:tgtEl>
                                          <p:spTgt spid="45"/>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left)">
                                      <p:cBhvr>
                                        <p:cTn id="121" dur="500"/>
                                        <p:tgtEl>
                                          <p:spTgt spid="4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left)">
                                      <p:cBhvr>
                                        <p:cTn id="126" dur="500"/>
                                        <p:tgtEl>
                                          <p:spTgt spid="4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wipe(left)">
                                      <p:cBhvr>
                                        <p:cTn id="131" dur="500"/>
                                        <p:tgtEl>
                                          <p:spTgt spid="9"/>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wipe(left)">
                                      <p:cBhvr>
                                        <p:cTn id="136" dur="500"/>
                                        <p:tgtEl>
                                          <p:spTgt spid="47"/>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left)">
                                      <p:cBhvr>
                                        <p:cTn id="141" dur="500"/>
                                        <p:tgtEl>
                                          <p:spTgt spid="4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nodeType="clickEffect">
                                  <p:stCondLst>
                                    <p:cond delay="0"/>
                                  </p:stCondLst>
                                  <p:childTnLst>
                                    <p:set>
                                      <p:cBhvr>
                                        <p:cTn id="145" dur="1" fill="hold">
                                          <p:stCondLst>
                                            <p:cond delay="0"/>
                                          </p:stCondLst>
                                        </p:cTn>
                                        <p:tgtEl>
                                          <p:spTgt spid="10"/>
                                        </p:tgtEl>
                                        <p:attrNameLst>
                                          <p:attrName>style.visibility</p:attrName>
                                        </p:attrNameLst>
                                      </p:cBhvr>
                                      <p:to>
                                        <p:strVal val="visible"/>
                                      </p:to>
                                    </p:set>
                                    <p:animEffect transition="in" filter="wipe(left)">
                                      <p:cBhvr>
                                        <p:cTn id="146" dur="500"/>
                                        <p:tgtEl>
                                          <p:spTgt spid="10"/>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left)">
                                      <p:cBhvr>
                                        <p:cTn id="151" dur="500"/>
                                        <p:tgtEl>
                                          <p:spTgt spid="11"/>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12"/>
                                        </p:tgtEl>
                                        <p:attrNameLst>
                                          <p:attrName>style.visibility</p:attrName>
                                        </p:attrNameLst>
                                      </p:cBhvr>
                                      <p:to>
                                        <p:strVal val="visible"/>
                                      </p:to>
                                    </p:set>
                                    <p:animEffect transition="in" filter="wipe(left)">
                                      <p:cBhvr>
                                        <p:cTn id="1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 grpId="0" animBg="1"/>
      <p:bldP spid="10271" grpId="0" animBg="1"/>
      <p:bldP spid="10272" grpId="0" animBg="1"/>
      <p:bldP spid="10284" grpId="0" animBg="1"/>
      <p:bldP spid="10285" grpId="0"/>
      <p:bldP spid="10286" grpId="0"/>
      <p:bldP spid="10291" grpId="0"/>
      <p:bldP spid="10296" grpId="0"/>
      <p:bldP spid="10301" grpId="0"/>
      <p:bldP spid="103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0B1F3067-C573-4F44-98FF-0AA079B0E86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5BCB239-D7BF-4DA4-8B6C-31866ADA5988}" type="slidenum">
              <a:rPr lang="en-US" altLang="zh-CN" sz="1400"/>
              <a:pPr>
                <a:spcBef>
                  <a:spcPct val="0"/>
                </a:spcBef>
                <a:buFontTx/>
                <a:buNone/>
              </a:pPr>
              <a:t>2</a:t>
            </a:fld>
            <a:endParaRPr lang="en-US" altLang="zh-CN" sz="1400"/>
          </a:p>
        </p:txBody>
      </p:sp>
      <p:sp>
        <p:nvSpPr>
          <p:cNvPr id="257035" name="Text Box 11">
            <a:extLst>
              <a:ext uri="{FF2B5EF4-FFF2-40B4-BE49-F238E27FC236}">
                <a16:creationId xmlns:a16="http://schemas.microsoft.com/office/drawing/2014/main" id="{DCC30D5A-577F-4D3C-B51C-FD98A9A18BFA}"/>
              </a:ext>
            </a:extLst>
          </p:cNvPr>
          <p:cNvSpPr txBox="1">
            <a:spLocks noChangeArrowheads="1"/>
          </p:cNvSpPr>
          <p:nvPr/>
        </p:nvSpPr>
        <p:spPr bwMode="auto">
          <a:xfrm>
            <a:off x="614363" y="60325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类似地可定义</a:t>
            </a:r>
          </a:p>
        </p:txBody>
      </p:sp>
      <p:graphicFrame>
        <p:nvGraphicFramePr>
          <p:cNvPr id="7" name="对象 6">
            <a:extLst>
              <a:ext uri="{FF2B5EF4-FFF2-40B4-BE49-F238E27FC236}">
                <a16:creationId xmlns:a16="http://schemas.microsoft.com/office/drawing/2014/main" id="{DA45B832-81BD-4AAC-8D64-179E6027F188}"/>
              </a:ext>
            </a:extLst>
          </p:cNvPr>
          <p:cNvGraphicFramePr>
            <a:graphicFrameLocks noChangeAspect="1"/>
          </p:cNvGraphicFramePr>
          <p:nvPr/>
        </p:nvGraphicFramePr>
        <p:xfrm>
          <a:off x="1219200" y="1587500"/>
          <a:ext cx="6249988" cy="1117600"/>
        </p:xfrm>
        <a:graphic>
          <a:graphicData uri="http://schemas.openxmlformats.org/presentationml/2006/ole">
            <mc:AlternateContent xmlns:mc="http://schemas.openxmlformats.org/markup-compatibility/2006">
              <mc:Choice xmlns:v="urn:schemas-microsoft-com:vml" Requires="v">
                <p:oleObj spid="_x0000_s2064" name="Equation" r:id="rId3" imgW="2565400" imgH="457200" progId="Equation.DSMT4">
                  <p:embed/>
                </p:oleObj>
              </mc:Choice>
              <mc:Fallback>
                <p:oleObj name="Equation" r:id="rId3" imgW="2565400" imgH="4572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87500"/>
                        <a:ext cx="62499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6">
            <a:extLst>
              <a:ext uri="{FF2B5EF4-FFF2-40B4-BE49-F238E27FC236}">
                <a16:creationId xmlns:a16="http://schemas.microsoft.com/office/drawing/2014/main" id="{628E9CBC-63EB-4130-89CE-CD07D7B05552}"/>
              </a:ext>
            </a:extLst>
          </p:cNvPr>
          <p:cNvGraphicFramePr>
            <a:graphicFrameLocks noChangeAspect="1"/>
          </p:cNvGraphicFramePr>
          <p:nvPr/>
        </p:nvGraphicFramePr>
        <p:xfrm>
          <a:off x="1143000" y="4298950"/>
          <a:ext cx="6249988" cy="1181100"/>
        </p:xfrm>
        <a:graphic>
          <a:graphicData uri="http://schemas.openxmlformats.org/presentationml/2006/ole">
            <mc:AlternateContent xmlns:mc="http://schemas.openxmlformats.org/markup-compatibility/2006">
              <mc:Choice xmlns:v="urn:schemas-microsoft-com:vml" Requires="v">
                <p:oleObj spid="_x0000_s2065" name="Equation" r:id="rId5" imgW="2565400" imgH="482600" progId="Equation.DSMT4">
                  <p:embed/>
                </p:oleObj>
              </mc:Choice>
              <mc:Fallback>
                <p:oleObj name="Equation" r:id="rId5" imgW="2565400" imgH="4826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298950"/>
                        <a:ext cx="624998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6">
            <a:extLst>
              <a:ext uri="{FF2B5EF4-FFF2-40B4-BE49-F238E27FC236}">
                <a16:creationId xmlns:a16="http://schemas.microsoft.com/office/drawing/2014/main" id="{A20D8AFA-46CB-4F23-8AED-13CD5F0B0ED0}"/>
              </a:ext>
            </a:extLst>
          </p:cNvPr>
          <p:cNvGraphicFramePr>
            <a:graphicFrameLocks noChangeAspect="1"/>
          </p:cNvGraphicFramePr>
          <p:nvPr/>
        </p:nvGraphicFramePr>
        <p:xfrm>
          <a:off x="1644650" y="3101975"/>
          <a:ext cx="1084263" cy="620713"/>
        </p:xfrm>
        <a:graphic>
          <a:graphicData uri="http://schemas.openxmlformats.org/presentationml/2006/ole">
            <mc:AlternateContent xmlns:mc="http://schemas.openxmlformats.org/markup-compatibility/2006">
              <mc:Choice xmlns:v="urn:schemas-microsoft-com:vml" Requires="v">
                <p:oleObj spid="_x0000_s2066" name="Equation" r:id="rId7" imgW="444114" imgH="253780" progId="Equation.DSMT4">
                  <p:embed/>
                </p:oleObj>
              </mc:Choice>
              <mc:Fallback>
                <p:oleObj name="Equation" r:id="rId7" imgW="444114" imgH="25378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4650" y="3101975"/>
                        <a:ext cx="10842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6">
            <a:extLst>
              <a:ext uri="{FF2B5EF4-FFF2-40B4-BE49-F238E27FC236}">
                <a16:creationId xmlns:a16="http://schemas.microsoft.com/office/drawing/2014/main" id="{BC46914F-609C-4D79-B6E9-6DB656385377}"/>
              </a:ext>
            </a:extLst>
          </p:cNvPr>
          <p:cNvGraphicFramePr>
            <a:graphicFrameLocks noChangeAspect="1"/>
          </p:cNvGraphicFramePr>
          <p:nvPr/>
        </p:nvGraphicFramePr>
        <p:xfrm>
          <a:off x="2874963" y="3163888"/>
          <a:ext cx="1773237" cy="496887"/>
        </p:xfrm>
        <a:graphic>
          <a:graphicData uri="http://schemas.openxmlformats.org/presentationml/2006/ole">
            <mc:AlternateContent xmlns:mc="http://schemas.openxmlformats.org/markup-compatibility/2006">
              <mc:Choice xmlns:v="urn:schemas-microsoft-com:vml" Requires="v">
                <p:oleObj spid="_x0000_s2067" name="Equation" r:id="rId9" imgW="723586" imgH="203112" progId="Equation.DSMT4">
                  <p:embed/>
                </p:oleObj>
              </mc:Choice>
              <mc:Fallback>
                <p:oleObj name="Equation" r:id="rId9" imgW="723586" imgH="203112"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4963" y="3163888"/>
                        <a:ext cx="17732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6">
            <a:extLst>
              <a:ext uri="{FF2B5EF4-FFF2-40B4-BE49-F238E27FC236}">
                <a16:creationId xmlns:a16="http://schemas.microsoft.com/office/drawing/2014/main" id="{BBE5C8E1-2979-437E-BBB1-58B56D5CDA4F}"/>
              </a:ext>
            </a:extLst>
          </p:cNvPr>
          <p:cNvGraphicFramePr>
            <a:graphicFrameLocks noChangeAspect="1"/>
          </p:cNvGraphicFramePr>
          <p:nvPr/>
        </p:nvGraphicFramePr>
        <p:xfrm>
          <a:off x="1631950" y="5586413"/>
          <a:ext cx="1084263" cy="682625"/>
        </p:xfrm>
        <a:graphic>
          <a:graphicData uri="http://schemas.openxmlformats.org/presentationml/2006/ole">
            <mc:AlternateContent xmlns:mc="http://schemas.openxmlformats.org/markup-compatibility/2006">
              <mc:Choice xmlns:v="urn:schemas-microsoft-com:vml" Requires="v">
                <p:oleObj spid="_x0000_s2068" name="Equation" r:id="rId11" imgW="444307" imgH="279279" progId="Equation.DSMT4">
                  <p:embed/>
                </p:oleObj>
              </mc:Choice>
              <mc:Fallback>
                <p:oleObj name="Equation" r:id="rId11" imgW="444307" imgH="279279"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1950" y="5586413"/>
                        <a:ext cx="108426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6">
            <a:extLst>
              <a:ext uri="{FF2B5EF4-FFF2-40B4-BE49-F238E27FC236}">
                <a16:creationId xmlns:a16="http://schemas.microsoft.com/office/drawing/2014/main" id="{81134E76-BB5B-40BF-B819-2ED55F2546D4}"/>
              </a:ext>
            </a:extLst>
          </p:cNvPr>
          <p:cNvGraphicFramePr>
            <a:graphicFrameLocks noChangeAspect="1"/>
          </p:cNvGraphicFramePr>
          <p:nvPr/>
        </p:nvGraphicFramePr>
        <p:xfrm>
          <a:off x="2846388" y="5708650"/>
          <a:ext cx="1804987" cy="434975"/>
        </p:xfrm>
        <a:graphic>
          <a:graphicData uri="http://schemas.openxmlformats.org/presentationml/2006/ole">
            <mc:AlternateContent xmlns:mc="http://schemas.openxmlformats.org/markup-compatibility/2006">
              <mc:Choice xmlns:v="urn:schemas-microsoft-com:vml" Requires="v">
                <p:oleObj spid="_x0000_s2069" name="Equation" r:id="rId13" imgW="736280" imgH="177723" progId="Equation.DSMT4">
                  <p:embed/>
                </p:oleObj>
              </mc:Choice>
              <mc:Fallback>
                <p:oleObj name="Equation" r:id="rId13" imgW="736280" imgH="177723"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6388" y="5708650"/>
                        <a:ext cx="18049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6">
            <a:extLst>
              <a:ext uri="{FF2B5EF4-FFF2-40B4-BE49-F238E27FC236}">
                <a16:creationId xmlns:a16="http://schemas.microsoft.com/office/drawing/2014/main" id="{E27DF6A4-91EF-4AE5-8F0D-734966F1DE9D}"/>
              </a:ext>
            </a:extLst>
          </p:cNvPr>
          <p:cNvGraphicFramePr>
            <a:graphicFrameLocks noChangeAspect="1"/>
          </p:cNvGraphicFramePr>
          <p:nvPr/>
        </p:nvGraphicFramePr>
        <p:xfrm>
          <a:off x="5118100" y="3132138"/>
          <a:ext cx="2520950" cy="560387"/>
        </p:xfrm>
        <a:graphic>
          <a:graphicData uri="http://schemas.openxmlformats.org/presentationml/2006/ole">
            <mc:AlternateContent xmlns:mc="http://schemas.openxmlformats.org/markup-compatibility/2006">
              <mc:Choice xmlns:v="urn:schemas-microsoft-com:vml" Requires="v">
                <p:oleObj spid="_x0000_s2070" name="Equation" r:id="rId15" imgW="1028700" imgH="228600" progId="Equation.DSMT4">
                  <p:embed/>
                </p:oleObj>
              </mc:Choice>
              <mc:Fallback>
                <p:oleObj name="Equation" r:id="rId15" imgW="1028700" imgH="228600" progId="Equation.DSMT4">
                  <p:embed/>
                  <p:pic>
                    <p:nvPicPr>
                      <p:cNvPr id="0" name="对象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18100" y="3132138"/>
                        <a:ext cx="252095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6">
            <a:extLst>
              <a:ext uri="{FF2B5EF4-FFF2-40B4-BE49-F238E27FC236}">
                <a16:creationId xmlns:a16="http://schemas.microsoft.com/office/drawing/2014/main" id="{CF8BC039-5A5B-4983-AC9B-2244F2F1C47C}"/>
              </a:ext>
            </a:extLst>
          </p:cNvPr>
          <p:cNvGraphicFramePr>
            <a:graphicFrameLocks noChangeAspect="1"/>
          </p:cNvGraphicFramePr>
          <p:nvPr/>
        </p:nvGraphicFramePr>
        <p:xfrm>
          <a:off x="5180013" y="5646738"/>
          <a:ext cx="2552700" cy="560387"/>
        </p:xfrm>
        <a:graphic>
          <a:graphicData uri="http://schemas.openxmlformats.org/presentationml/2006/ole">
            <mc:AlternateContent xmlns:mc="http://schemas.openxmlformats.org/markup-compatibility/2006">
              <mc:Choice xmlns:v="urn:schemas-microsoft-com:vml" Requires="v">
                <p:oleObj spid="_x0000_s2071" name="Equation" r:id="rId17" imgW="1040948" imgH="228501" progId="Equation.DSMT4">
                  <p:embed/>
                </p:oleObj>
              </mc:Choice>
              <mc:Fallback>
                <p:oleObj name="Equation" r:id="rId17" imgW="1040948" imgH="228501" progId="Equation.DSMT4">
                  <p:embed/>
                  <p:pic>
                    <p:nvPicPr>
                      <p:cNvPr id="0" name="对象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0013" y="5646738"/>
                        <a:ext cx="25527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11">
            <a:extLst>
              <a:ext uri="{FF2B5EF4-FFF2-40B4-BE49-F238E27FC236}">
                <a16:creationId xmlns:a16="http://schemas.microsoft.com/office/drawing/2014/main" id="{619DBFDB-631D-4ACF-85B1-FF43D99FCF41}"/>
              </a:ext>
            </a:extLst>
          </p:cNvPr>
          <p:cNvGrpSpPr>
            <a:grpSpLocks/>
          </p:cNvGrpSpPr>
          <p:nvPr/>
        </p:nvGrpSpPr>
        <p:grpSpPr bwMode="auto">
          <a:xfrm>
            <a:off x="3300413" y="3673475"/>
            <a:ext cx="514350" cy="411163"/>
            <a:chOff x="3997228" y="6472238"/>
            <a:chExt cx="514010" cy="411821"/>
          </a:xfrm>
        </p:grpSpPr>
        <p:cxnSp>
          <p:nvCxnSpPr>
            <p:cNvPr id="5148" name="直接连接符 12">
              <a:extLst>
                <a:ext uri="{FF2B5EF4-FFF2-40B4-BE49-F238E27FC236}">
                  <a16:creationId xmlns:a16="http://schemas.microsoft.com/office/drawing/2014/main" id="{12670F13-37D4-4673-A3BF-7925654B159B}"/>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49" name="对象 6">
              <a:extLst>
                <a:ext uri="{FF2B5EF4-FFF2-40B4-BE49-F238E27FC236}">
                  <a16:creationId xmlns:a16="http://schemas.microsoft.com/office/drawing/2014/main" id="{1D38F811-6ECC-4908-B82F-7470C4D174CE}"/>
                </a:ext>
              </a:extLst>
            </p:cNvPr>
            <p:cNvGraphicFramePr>
              <a:graphicFrameLocks noChangeAspect="1"/>
            </p:cNvGraphicFramePr>
            <p:nvPr/>
          </p:nvGraphicFramePr>
          <p:xfrm>
            <a:off x="4120221" y="6542746"/>
            <a:ext cx="342900" cy="341313"/>
          </p:xfrm>
          <a:graphic>
            <a:graphicData uri="http://schemas.openxmlformats.org/presentationml/2006/ole">
              <mc:AlternateContent xmlns:mc="http://schemas.openxmlformats.org/markup-compatibility/2006">
                <mc:Choice xmlns:v="urn:schemas-microsoft-com:vml" Requires="v">
                  <p:oleObj spid="_x0000_s2072" name="Equation" r:id="rId19" imgW="139700" imgH="139700" progId="Equation.DSMT4">
                    <p:embed/>
                  </p:oleObj>
                </mc:Choice>
                <mc:Fallback>
                  <p:oleObj name="Equation" r:id="rId19" imgW="139700" imgH="139700" progId="Equation.DSMT4">
                    <p:embed/>
                    <p:pic>
                      <p:nvPicPr>
                        <p:cNvPr id="0" name="对象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0221" y="6542746"/>
                          <a:ext cx="3429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组合 14">
            <a:extLst>
              <a:ext uri="{FF2B5EF4-FFF2-40B4-BE49-F238E27FC236}">
                <a16:creationId xmlns:a16="http://schemas.microsoft.com/office/drawing/2014/main" id="{D4D2979F-6ECD-4D48-9AFF-0646B5DC018A}"/>
              </a:ext>
            </a:extLst>
          </p:cNvPr>
          <p:cNvGrpSpPr>
            <a:grpSpLocks/>
          </p:cNvGrpSpPr>
          <p:nvPr/>
        </p:nvGrpSpPr>
        <p:grpSpPr bwMode="auto">
          <a:xfrm>
            <a:off x="4016375" y="3670300"/>
            <a:ext cx="514350" cy="428625"/>
            <a:chOff x="3997228" y="6472238"/>
            <a:chExt cx="514010" cy="427794"/>
          </a:xfrm>
        </p:grpSpPr>
        <p:cxnSp>
          <p:nvCxnSpPr>
            <p:cNvPr id="5146" name="直接连接符 15">
              <a:extLst>
                <a:ext uri="{FF2B5EF4-FFF2-40B4-BE49-F238E27FC236}">
                  <a16:creationId xmlns:a16="http://schemas.microsoft.com/office/drawing/2014/main" id="{14FDB270-4C73-4FE9-832A-31B47A936D17}"/>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47" name="对象 6">
              <a:extLst>
                <a:ext uri="{FF2B5EF4-FFF2-40B4-BE49-F238E27FC236}">
                  <a16:creationId xmlns:a16="http://schemas.microsoft.com/office/drawing/2014/main" id="{006DFE0D-3461-480D-A1D5-A4880A291C4C}"/>
                </a:ext>
              </a:extLst>
            </p:cNvPr>
            <p:cNvGraphicFramePr>
              <a:graphicFrameLocks noChangeAspect="1"/>
            </p:cNvGraphicFramePr>
            <p:nvPr/>
          </p:nvGraphicFramePr>
          <p:xfrm>
            <a:off x="4120425" y="6528557"/>
            <a:ext cx="342900" cy="371475"/>
          </p:xfrm>
          <a:graphic>
            <a:graphicData uri="http://schemas.openxmlformats.org/presentationml/2006/ole">
              <mc:AlternateContent xmlns:mc="http://schemas.openxmlformats.org/markup-compatibility/2006">
                <mc:Choice xmlns:v="urn:schemas-microsoft-com:vml" Requires="v">
                  <p:oleObj spid="_x0000_s2073" name="Equation" r:id="rId21" imgW="139639" imgH="152334" progId="Equation.DSMT4">
                    <p:embed/>
                  </p:oleObj>
                </mc:Choice>
                <mc:Fallback>
                  <p:oleObj name="Equation" r:id="rId21" imgW="139639" imgH="152334" progId="Equation.DSMT4">
                    <p:embed/>
                    <p:pic>
                      <p:nvPicPr>
                        <p:cNvPr id="0" name="对象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0425" y="6528557"/>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2" name="组合 17">
            <a:extLst>
              <a:ext uri="{FF2B5EF4-FFF2-40B4-BE49-F238E27FC236}">
                <a16:creationId xmlns:a16="http://schemas.microsoft.com/office/drawing/2014/main" id="{AEEF5ACE-7738-4ACE-99C7-67347174B623}"/>
              </a:ext>
            </a:extLst>
          </p:cNvPr>
          <p:cNvGrpSpPr>
            <a:grpSpLocks/>
          </p:cNvGrpSpPr>
          <p:nvPr/>
        </p:nvGrpSpPr>
        <p:grpSpPr bwMode="auto">
          <a:xfrm>
            <a:off x="3227388" y="6261100"/>
            <a:ext cx="514350" cy="411163"/>
            <a:chOff x="3997228" y="6472238"/>
            <a:chExt cx="514010" cy="411821"/>
          </a:xfrm>
        </p:grpSpPr>
        <p:cxnSp>
          <p:nvCxnSpPr>
            <p:cNvPr id="5144" name="直接连接符 18">
              <a:extLst>
                <a:ext uri="{FF2B5EF4-FFF2-40B4-BE49-F238E27FC236}">
                  <a16:creationId xmlns:a16="http://schemas.microsoft.com/office/drawing/2014/main" id="{ABED9B3F-062D-4FF2-94C3-B48B8ED0653C}"/>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45" name="对象 6">
              <a:extLst>
                <a:ext uri="{FF2B5EF4-FFF2-40B4-BE49-F238E27FC236}">
                  <a16:creationId xmlns:a16="http://schemas.microsoft.com/office/drawing/2014/main" id="{167B33C9-E069-48FA-82A0-D89613A56873}"/>
                </a:ext>
              </a:extLst>
            </p:cNvPr>
            <p:cNvGraphicFramePr>
              <a:graphicFrameLocks noChangeAspect="1"/>
            </p:cNvGraphicFramePr>
            <p:nvPr/>
          </p:nvGraphicFramePr>
          <p:xfrm>
            <a:off x="4120221" y="6542746"/>
            <a:ext cx="342900" cy="341313"/>
          </p:xfrm>
          <a:graphic>
            <a:graphicData uri="http://schemas.openxmlformats.org/presentationml/2006/ole">
              <mc:AlternateContent xmlns:mc="http://schemas.openxmlformats.org/markup-compatibility/2006">
                <mc:Choice xmlns:v="urn:schemas-microsoft-com:vml" Requires="v">
                  <p:oleObj spid="_x0000_s2074" name="Equation" r:id="rId23" imgW="139700" imgH="139700" progId="Equation.DSMT4">
                    <p:embed/>
                  </p:oleObj>
                </mc:Choice>
                <mc:Fallback>
                  <p:oleObj name="Equation" r:id="rId23" imgW="139700" imgH="139700" progId="Equation.DSMT4">
                    <p:embed/>
                    <p:pic>
                      <p:nvPicPr>
                        <p:cNvPr id="0" name="对象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0221" y="6542746"/>
                          <a:ext cx="3429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3" name="组合 20">
            <a:extLst>
              <a:ext uri="{FF2B5EF4-FFF2-40B4-BE49-F238E27FC236}">
                <a16:creationId xmlns:a16="http://schemas.microsoft.com/office/drawing/2014/main" id="{941599DF-33A6-4444-96BD-D950618E402F}"/>
              </a:ext>
            </a:extLst>
          </p:cNvPr>
          <p:cNvGrpSpPr>
            <a:grpSpLocks/>
          </p:cNvGrpSpPr>
          <p:nvPr/>
        </p:nvGrpSpPr>
        <p:grpSpPr bwMode="auto">
          <a:xfrm>
            <a:off x="3941763" y="6259513"/>
            <a:ext cx="514350" cy="427037"/>
            <a:chOff x="3997228" y="6472238"/>
            <a:chExt cx="514010" cy="427794"/>
          </a:xfrm>
        </p:grpSpPr>
        <p:cxnSp>
          <p:nvCxnSpPr>
            <p:cNvPr id="5142" name="直接连接符 21">
              <a:extLst>
                <a:ext uri="{FF2B5EF4-FFF2-40B4-BE49-F238E27FC236}">
                  <a16:creationId xmlns:a16="http://schemas.microsoft.com/office/drawing/2014/main" id="{2E179442-F994-43C4-B88A-22D6FE67C054}"/>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43" name="对象 6">
              <a:extLst>
                <a:ext uri="{FF2B5EF4-FFF2-40B4-BE49-F238E27FC236}">
                  <a16:creationId xmlns:a16="http://schemas.microsoft.com/office/drawing/2014/main" id="{D560C609-7AD9-4F41-B2A4-9A8641F110D9}"/>
                </a:ext>
              </a:extLst>
            </p:cNvPr>
            <p:cNvGraphicFramePr>
              <a:graphicFrameLocks noChangeAspect="1"/>
            </p:cNvGraphicFramePr>
            <p:nvPr/>
          </p:nvGraphicFramePr>
          <p:xfrm>
            <a:off x="4120425" y="6528557"/>
            <a:ext cx="342900" cy="371475"/>
          </p:xfrm>
          <a:graphic>
            <a:graphicData uri="http://schemas.openxmlformats.org/presentationml/2006/ole">
              <mc:AlternateContent xmlns:mc="http://schemas.openxmlformats.org/markup-compatibility/2006">
                <mc:Choice xmlns:v="urn:schemas-microsoft-com:vml" Requires="v">
                  <p:oleObj spid="_x0000_s2075" name="Equation" r:id="rId24" imgW="139639" imgH="152334" progId="Equation.DSMT4">
                    <p:embed/>
                  </p:oleObj>
                </mc:Choice>
                <mc:Fallback>
                  <p:oleObj name="Equation" r:id="rId24" imgW="139639" imgH="152334" progId="Equation.DSMT4">
                    <p:embed/>
                    <p:pic>
                      <p:nvPicPr>
                        <p:cNvPr id="0" name="对象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0425" y="6528557"/>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4" name="组合 24">
            <a:extLst>
              <a:ext uri="{FF2B5EF4-FFF2-40B4-BE49-F238E27FC236}">
                <a16:creationId xmlns:a16="http://schemas.microsoft.com/office/drawing/2014/main" id="{BC7A47E8-7D3B-4635-9A71-3D4AC7AF05FE}"/>
              </a:ext>
            </a:extLst>
          </p:cNvPr>
          <p:cNvGrpSpPr>
            <a:grpSpLocks/>
          </p:cNvGrpSpPr>
          <p:nvPr/>
        </p:nvGrpSpPr>
        <p:grpSpPr bwMode="auto">
          <a:xfrm>
            <a:off x="5876357" y="3668713"/>
            <a:ext cx="514350" cy="427037"/>
            <a:chOff x="3997228" y="6472238"/>
            <a:chExt cx="514010" cy="427794"/>
          </a:xfrm>
        </p:grpSpPr>
        <p:cxnSp>
          <p:nvCxnSpPr>
            <p:cNvPr id="5140" name="直接连接符 25">
              <a:extLst>
                <a:ext uri="{FF2B5EF4-FFF2-40B4-BE49-F238E27FC236}">
                  <a16:creationId xmlns:a16="http://schemas.microsoft.com/office/drawing/2014/main" id="{C122FAC7-0B14-425C-8A12-2747164D1A8A}"/>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41" name="对象 6">
              <a:extLst>
                <a:ext uri="{FF2B5EF4-FFF2-40B4-BE49-F238E27FC236}">
                  <a16:creationId xmlns:a16="http://schemas.microsoft.com/office/drawing/2014/main" id="{2FCCDECC-5A72-45C3-B27D-C0D0585E5231}"/>
                </a:ext>
              </a:extLst>
            </p:cNvPr>
            <p:cNvGraphicFramePr>
              <a:graphicFrameLocks noChangeAspect="1"/>
            </p:cNvGraphicFramePr>
            <p:nvPr/>
          </p:nvGraphicFramePr>
          <p:xfrm>
            <a:off x="4120425" y="6528557"/>
            <a:ext cx="342900" cy="371475"/>
          </p:xfrm>
          <a:graphic>
            <a:graphicData uri="http://schemas.openxmlformats.org/presentationml/2006/ole">
              <mc:AlternateContent xmlns:mc="http://schemas.openxmlformats.org/markup-compatibility/2006">
                <mc:Choice xmlns:v="urn:schemas-microsoft-com:vml" Requires="v">
                  <p:oleObj spid="_x0000_s2076" name="Equation" r:id="rId25" imgW="139639" imgH="152334" progId="Equation.DSMT4">
                    <p:embed/>
                  </p:oleObj>
                </mc:Choice>
                <mc:Fallback>
                  <p:oleObj name="Equation" r:id="rId25" imgW="139639" imgH="152334" progId="Equation.DSMT4">
                    <p:embed/>
                    <p:pic>
                      <p:nvPicPr>
                        <p:cNvPr id="0" name="对象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0425" y="6528557"/>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5" name="组合 27">
            <a:extLst>
              <a:ext uri="{FF2B5EF4-FFF2-40B4-BE49-F238E27FC236}">
                <a16:creationId xmlns:a16="http://schemas.microsoft.com/office/drawing/2014/main" id="{79812782-12DE-4A0E-A4F6-9BD4EFA4CDE9}"/>
              </a:ext>
            </a:extLst>
          </p:cNvPr>
          <p:cNvGrpSpPr>
            <a:grpSpLocks/>
          </p:cNvGrpSpPr>
          <p:nvPr/>
        </p:nvGrpSpPr>
        <p:grpSpPr bwMode="auto">
          <a:xfrm>
            <a:off x="5922128" y="6270625"/>
            <a:ext cx="514350" cy="427038"/>
            <a:chOff x="3997228" y="6472238"/>
            <a:chExt cx="514010" cy="427794"/>
          </a:xfrm>
        </p:grpSpPr>
        <p:cxnSp>
          <p:nvCxnSpPr>
            <p:cNvPr id="5138" name="直接连接符 28">
              <a:extLst>
                <a:ext uri="{FF2B5EF4-FFF2-40B4-BE49-F238E27FC236}">
                  <a16:creationId xmlns:a16="http://schemas.microsoft.com/office/drawing/2014/main" id="{7AAE3DCD-F4D7-4168-8EFB-9B006F07B804}"/>
                </a:ext>
              </a:extLst>
            </p:cNvPr>
            <p:cNvCxnSpPr>
              <a:cxnSpLocks noChangeShapeType="1"/>
            </p:cNvCxnSpPr>
            <p:nvPr/>
          </p:nvCxnSpPr>
          <p:spPr bwMode="auto">
            <a:xfrm>
              <a:off x="3997228" y="6472238"/>
              <a:ext cx="51401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5139" name="对象 6">
              <a:extLst>
                <a:ext uri="{FF2B5EF4-FFF2-40B4-BE49-F238E27FC236}">
                  <a16:creationId xmlns:a16="http://schemas.microsoft.com/office/drawing/2014/main" id="{5A8381F8-1A46-4F55-A4CD-7368A0B88AB2}"/>
                </a:ext>
              </a:extLst>
            </p:cNvPr>
            <p:cNvGraphicFramePr>
              <a:graphicFrameLocks noChangeAspect="1"/>
            </p:cNvGraphicFramePr>
            <p:nvPr/>
          </p:nvGraphicFramePr>
          <p:xfrm>
            <a:off x="4120425" y="6528557"/>
            <a:ext cx="342900" cy="371475"/>
          </p:xfrm>
          <a:graphic>
            <a:graphicData uri="http://schemas.openxmlformats.org/presentationml/2006/ole">
              <mc:AlternateContent xmlns:mc="http://schemas.openxmlformats.org/markup-compatibility/2006">
                <mc:Choice xmlns:v="urn:schemas-microsoft-com:vml" Requires="v">
                  <p:oleObj spid="_x0000_s2077" name="Equation" r:id="rId26" imgW="139639" imgH="152334" progId="Equation.DSMT4">
                    <p:embed/>
                  </p:oleObj>
                </mc:Choice>
                <mc:Fallback>
                  <p:oleObj name="Equation" r:id="rId26" imgW="139639" imgH="152334" progId="Equation.DSMT4">
                    <p:embed/>
                    <p:pic>
                      <p:nvPicPr>
                        <p:cNvPr id="0" name="对象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0425" y="6528557"/>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35"/>
                                        </p:tgtEl>
                                        <p:attrNameLst>
                                          <p:attrName>style.visibility</p:attrName>
                                        </p:attrNameLst>
                                      </p:cBhvr>
                                      <p:to>
                                        <p:strVal val="visible"/>
                                      </p:to>
                                    </p:set>
                                    <p:animEffect transition="in" filter="wipe(left)">
                                      <p:cBhvr>
                                        <p:cTn id="7" dur="500"/>
                                        <p:tgtEl>
                                          <p:spTgt spid="257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left)">
                                      <p:cBhvr>
                                        <p:cTn id="68" dur="500"/>
                                        <p:tgtEl>
                                          <p:spTgt spid="1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2" presetClass="entr" presetSubtype="0"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2" presetClass="entr" presetSubtype="0"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1000"/>
                                        <p:tgtEl>
                                          <p:spTgt spid="15"/>
                                        </p:tgtEl>
                                      </p:cBhvr>
                                    </p:animEffect>
                                    <p:anim calcmode="lin" valueType="num">
                                      <p:cBhvr>
                                        <p:cTn id="88" dur="1000" fill="hold"/>
                                        <p:tgtEl>
                                          <p:spTgt spid="15"/>
                                        </p:tgtEl>
                                        <p:attrNameLst>
                                          <p:attrName>ppt_x</p:attrName>
                                        </p:attrNameLst>
                                      </p:cBhvr>
                                      <p:tavLst>
                                        <p:tav tm="0">
                                          <p:val>
                                            <p:strVal val="#ppt_x"/>
                                          </p:val>
                                        </p:tav>
                                        <p:tav tm="100000">
                                          <p:val>
                                            <p:strVal val="#ppt_x"/>
                                          </p:val>
                                        </p:tav>
                                      </p:tavLst>
                                    </p:anim>
                                    <p:anim calcmode="lin" valueType="num">
                                      <p:cBhvr>
                                        <p:cTn id="8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64BADEB8-D167-4C04-B76E-3A8322914E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A581BE9-B8FD-4232-B2D5-402A497D920B}" type="slidenum">
              <a:rPr lang="en-US" altLang="zh-CN" sz="1400"/>
              <a:pPr>
                <a:spcBef>
                  <a:spcPct val="0"/>
                </a:spcBef>
                <a:buFontTx/>
                <a:buNone/>
              </a:pPr>
              <a:t>20</a:t>
            </a:fld>
            <a:endParaRPr lang="en-US" altLang="zh-CN" sz="1400"/>
          </a:p>
        </p:txBody>
      </p:sp>
      <p:grpSp>
        <p:nvGrpSpPr>
          <p:cNvPr id="22531" name="Group 3">
            <a:extLst>
              <a:ext uri="{FF2B5EF4-FFF2-40B4-BE49-F238E27FC236}">
                <a16:creationId xmlns:a16="http://schemas.microsoft.com/office/drawing/2014/main" id="{8FAD6263-1369-4942-880A-5D6963E12363}"/>
              </a:ext>
            </a:extLst>
          </p:cNvPr>
          <p:cNvGrpSpPr>
            <a:grpSpLocks/>
          </p:cNvGrpSpPr>
          <p:nvPr/>
        </p:nvGrpSpPr>
        <p:grpSpPr bwMode="auto">
          <a:xfrm>
            <a:off x="5381167" y="1078845"/>
            <a:ext cx="3124200" cy="3124200"/>
            <a:chOff x="3408" y="480"/>
            <a:chExt cx="1647" cy="1722"/>
          </a:xfrm>
        </p:grpSpPr>
        <p:pic>
          <p:nvPicPr>
            <p:cNvPr id="22546" name="Picture 4">
              <a:extLst>
                <a:ext uri="{FF2B5EF4-FFF2-40B4-BE49-F238E27FC236}">
                  <a16:creationId xmlns:a16="http://schemas.microsoft.com/office/drawing/2014/main" id="{9E2D98C8-3F9D-44B3-A800-E51B6B988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480"/>
              <a:ext cx="1272" cy="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2547" name="Line 5">
              <a:extLst>
                <a:ext uri="{FF2B5EF4-FFF2-40B4-BE49-F238E27FC236}">
                  <a16:creationId xmlns:a16="http://schemas.microsoft.com/office/drawing/2014/main" id="{02081AB3-E06D-4834-832A-E49B20B6C7BE}"/>
                </a:ext>
              </a:extLst>
            </p:cNvPr>
            <p:cNvSpPr>
              <a:spLocks noChangeShapeType="1"/>
            </p:cNvSpPr>
            <p:nvPr/>
          </p:nvSpPr>
          <p:spPr bwMode="auto">
            <a:xfrm flipV="1">
              <a:off x="4116" y="480"/>
              <a:ext cx="0" cy="28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8" name="Line 6">
              <a:extLst>
                <a:ext uri="{FF2B5EF4-FFF2-40B4-BE49-F238E27FC236}">
                  <a16:creationId xmlns:a16="http://schemas.microsoft.com/office/drawing/2014/main" id="{C5C78AF6-594E-48AC-8AF6-9B7F7DF8918A}"/>
                </a:ext>
              </a:extLst>
            </p:cNvPr>
            <p:cNvSpPr>
              <a:spLocks noChangeShapeType="1"/>
            </p:cNvSpPr>
            <p:nvPr/>
          </p:nvSpPr>
          <p:spPr bwMode="auto">
            <a:xfrm>
              <a:off x="4692" y="1488"/>
              <a:ext cx="240" cy="9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9" name="Line 7">
              <a:extLst>
                <a:ext uri="{FF2B5EF4-FFF2-40B4-BE49-F238E27FC236}">
                  <a16:creationId xmlns:a16="http://schemas.microsoft.com/office/drawing/2014/main" id="{B0B7C9EC-7895-4B29-8F71-D2877EC5BAA9}"/>
                </a:ext>
              </a:extLst>
            </p:cNvPr>
            <p:cNvSpPr>
              <a:spLocks noChangeShapeType="1"/>
            </p:cNvSpPr>
            <p:nvPr/>
          </p:nvSpPr>
          <p:spPr bwMode="auto">
            <a:xfrm flipH="1">
              <a:off x="3576" y="1656"/>
              <a:ext cx="192" cy="24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0" name="Picture 8">
              <a:extLst>
                <a:ext uri="{FF2B5EF4-FFF2-40B4-BE49-F238E27FC236}">
                  <a16:creationId xmlns:a16="http://schemas.microsoft.com/office/drawing/2014/main" id="{0AD4F4B2-6C77-4880-804A-3AC31C155E95}"/>
                </a:ext>
              </a:extLst>
            </p:cNvPr>
            <p:cNvSpPr>
              <a:spLocks noChangeAspect="1" noChangeArrowheads="1"/>
            </p:cNvSpPr>
            <p:nvPr/>
          </p:nvSpPr>
          <p:spPr bwMode="auto">
            <a:xfrm>
              <a:off x="3408" y="1824"/>
              <a:ext cx="1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2551" name="Picture 9">
              <a:extLst>
                <a:ext uri="{FF2B5EF4-FFF2-40B4-BE49-F238E27FC236}">
                  <a16:creationId xmlns:a16="http://schemas.microsoft.com/office/drawing/2014/main" id="{41541C7D-37AE-4231-AA4B-382A1E9A06AE}"/>
                </a:ext>
              </a:extLst>
            </p:cNvPr>
            <p:cNvSpPr>
              <a:spLocks noChangeAspect="1" noChangeArrowheads="1"/>
            </p:cNvSpPr>
            <p:nvPr/>
          </p:nvSpPr>
          <p:spPr bwMode="auto">
            <a:xfrm>
              <a:off x="4896" y="1481"/>
              <a:ext cx="15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2552" name="Picture 10">
              <a:extLst>
                <a:ext uri="{FF2B5EF4-FFF2-40B4-BE49-F238E27FC236}">
                  <a16:creationId xmlns:a16="http://schemas.microsoft.com/office/drawing/2014/main" id="{5D7AEB50-B325-4D6D-BAF9-566538A17C17}"/>
                </a:ext>
              </a:extLst>
            </p:cNvPr>
            <p:cNvSpPr>
              <a:spLocks noChangeAspect="1" noChangeArrowheads="1"/>
            </p:cNvSpPr>
            <p:nvPr/>
          </p:nvSpPr>
          <p:spPr bwMode="auto">
            <a:xfrm>
              <a:off x="3936" y="480"/>
              <a:ext cx="12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sp>
        <p:nvSpPr>
          <p:cNvPr id="22532" name="Text Box 23">
            <a:extLst>
              <a:ext uri="{FF2B5EF4-FFF2-40B4-BE49-F238E27FC236}">
                <a16:creationId xmlns:a16="http://schemas.microsoft.com/office/drawing/2014/main" id="{D6BF33AE-4801-4E0E-868C-1731CF4E7698}"/>
              </a:ext>
            </a:extLst>
          </p:cNvPr>
          <p:cNvSpPr txBox="1">
            <a:spLocks noChangeArrowheads="1"/>
          </p:cNvSpPr>
          <p:nvPr/>
        </p:nvSpPr>
        <p:spPr bwMode="auto">
          <a:xfrm>
            <a:off x="609600" y="555625"/>
            <a:ext cx="1444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chemeClr val="accent2"/>
                </a:solidFill>
              </a:rPr>
              <a:t>例</a:t>
            </a:r>
            <a:r>
              <a:rPr lang="en-US" altLang="zh-CN" sz="2800" b="1" dirty="0">
                <a:solidFill>
                  <a:schemeClr val="accent2"/>
                </a:solidFill>
              </a:rPr>
              <a:t>1    </a:t>
            </a:r>
            <a:r>
              <a:rPr lang="zh-CN" altLang="en-US" sz="2800" dirty="0"/>
              <a:t>求</a:t>
            </a:r>
            <a:endParaRPr lang="en-US" altLang="zh-CN" sz="2800" dirty="0"/>
          </a:p>
        </p:txBody>
      </p:sp>
      <p:graphicFrame>
        <p:nvGraphicFramePr>
          <p:cNvPr id="22535" name="对象 3">
            <a:extLst>
              <a:ext uri="{FF2B5EF4-FFF2-40B4-BE49-F238E27FC236}">
                <a16:creationId xmlns:a16="http://schemas.microsoft.com/office/drawing/2014/main" id="{E096EF43-914A-4965-8A93-1978FC7FA634}"/>
              </a:ext>
            </a:extLst>
          </p:cNvPr>
          <p:cNvGraphicFramePr>
            <a:graphicFrameLocks noChangeAspect="1"/>
          </p:cNvGraphicFramePr>
          <p:nvPr>
            <p:extLst>
              <p:ext uri="{D42A27DB-BD31-4B8C-83A1-F6EECF244321}">
                <p14:modId xmlns:p14="http://schemas.microsoft.com/office/powerpoint/2010/main" val="1052534316"/>
              </p:ext>
            </p:extLst>
          </p:nvPr>
        </p:nvGraphicFramePr>
        <p:xfrm>
          <a:off x="2292756" y="555625"/>
          <a:ext cx="1375178" cy="793372"/>
        </p:xfrm>
        <a:graphic>
          <a:graphicData uri="http://schemas.openxmlformats.org/presentationml/2006/ole">
            <mc:AlternateContent xmlns:mc="http://schemas.openxmlformats.org/markup-compatibility/2006">
              <mc:Choice xmlns:v="urn:schemas-microsoft-com:vml" Requires="v">
                <p:oleObj spid="_x0000_s18436" r:id="rId4" imgW="660113" imgH="380835" progId="Equation.DSMT4">
                  <p:embed/>
                </p:oleObj>
              </mc:Choice>
              <mc:Fallback>
                <p:oleObj r:id="rId4" imgW="660113" imgH="380835"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756" y="555625"/>
                        <a:ext cx="1375178" cy="793372"/>
                      </a:xfrm>
                      <a:prstGeom prst="rect">
                        <a:avLst/>
                      </a:prstGeom>
                      <a:noFill/>
                      <a:ln>
                        <a:noFill/>
                      </a:ln>
                    </p:spPr>
                  </p:pic>
                </p:oleObj>
              </mc:Fallback>
            </mc:AlternateContent>
          </a:graphicData>
        </a:graphic>
      </p:graphicFrame>
      <p:graphicFrame>
        <p:nvGraphicFramePr>
          <p:cNvPr id="22536" name="对象 4">
            <a:extLst>
              <a:ext uri="{FF2B5EF4-FFF2-40B4-BE49-F238E27FC236}">
                <a16:creationId xmlns:a16="http://schemas.microsoft.com/office/drawing/2014/main" id="{7B799594-462B-4BE1-A5C0-D3FC714CDAE0}"/>
              </a:ext>
            </a:extLst>
          </p:cNvPr>
          <p:cNvGraphicFramePr>
            <a:graphicFrameLocks noChangeAspect="1"/>
          </p:cNvGraphicFramePr>
          <p:nvPr>
            <p:extLst>
              <p:ext uri="{D42A27DB-BD31-4B8C-83A1-F6EECF244321}">
                <p14:modId xmlns:p14="http://schemas.microsoft.com/office/powerpoint/2010/main" val="4028028848"/>
              </p:ext>
            </p:extLst>
          </p:nvPr>
        </p:nvGraphicFramePr>
        <p:xfrm>
          <a:off x="638633" y="1370791"/>
          <a:ext cx="4481513" cy="1738312"/>
        </p:xfrm>
        <a:graphic>
          <a:graphicData uri="http://schemas.openxmlformats.org/presentationml/2006/ole">
            <mc:AlternateContent xmlns:mc="http://schemas.openxmlformats.org/markup-compatibility/2006">
              <mc:Choice xmlns:v="urn:schemas-microsoft-com:vml" Requires="v">
                <p:oleObj spid="_x0000_s18437" name="Equation" r:id="rId6" imgW="2095200" imgH="812520" progId="Equation.DSMT4">
                  <p:embed/>
                </p:oleObj>
              </mc:Choice>
              <mc:Fallback>
                <p:oleObj name="Equation" r:id="rId6" imgW="2095200" imgH="812520" progId="Equation.DSMT4">
                  <p:embed/>
                  <p:pic>
                    <p:nvPicPr>
                      <p:cNvPr id="0" name="对象 4"/>
                      <p:cNvPicPr>
                        <a:picLocks noChangeAspect="1" noChangeArrowheads="1"/>
                      </p:cNvPicPr>
                      <p:nvPr/>
                    </p:nvPicPr>
                    <p:blipFill>
                      <a:blip r:embed="rId7"/>
                      <a:srcRect/>
                      <a:stretch>
                        <a:fillRect/>
                      </a:stretch>
                    </p:blipFill>
                    <p:spPr bwMode="auto">
                      <a:xfrm>
                        <a:off x="638633" y="1370791"/>
                        <a:ext cx="4481513" cy="1738312"/>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1D7564-61CA-44EB-B7B1-1FD2D0A2F0FA}"/>
              </a:ext>
            </a:extLst>
          </p:cNvPr>
          <p:cNvSpPr/>
          <p:nvPr/>
        </p:nvSpPr>
        <p:spPr bwMode="auto">
          <a:xfrm>
            <a:off x="4358239" y="917060"/>
            <a:ext cx="641023" cy="5232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Text Box 23">
            <a:extLst>
              <a:ext uri="{FF2B5EF4-FFF2-40B4-BE49-F238E27FC236}">
                <a16:creationId xmlns:a16="http://schemas.microsoft.com/office/drawing/2014/main" id="{0FA96D10-46F6-422A-995B-BAC6753034A5}"/>
              </a:ext>
            </a:extLst>
          </p:cNvPr>
          <p:cNvSpPr txBox="1">
            <a:spLocks noChangeArrowheads="1"/>
          </p:cNvSpPr>
          <p:nvPr/>
        </p:nvSpPr>
        <p:spPr bwMode="auto">
          <a:xfrm>
            <a:off x="571892" y="917060"/>
            <a:ext cx="1715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chemeClr val="accent2"/>
                </a:solidFill>
              </a:rPr>
              <a:t>分析   </a:t>
            </a:r>
            <a:r>
              <a:rPr lang="en-US" altLang="zh-CN" sz="2800" b="1" dirty="0">
                <a:solidFill>
                  <a:schemeClr val="accent2"/>
                </a:solidFill>
              </a:rPr>
              <a:t>1</a:t>
            </a:r>
            <a:r>
              <a:rPr lang="zh-CN" altLang="en-US" sz="2800" b="1" dirty="0">
                <a:solidFill>
                  <a:schemeClr val="accent2"/>
                </a:solidFill>
              </a:rPr>
              <a:t>、</a:t>
            </a:r>
            <a:endParaRPr lang="en-US" altLang="zh-CN" sz="2800" dirty="0"/>
          </a:p>
        </p:txBody>
      </p:sp>
      <p:graphicFrame>
        <p:nvGraphicFramePr>
          <p:cNvPr id="26" name="对象 3">
            <a:extLst>
              <a:ext uri="{FF2B5EF4-FFF2-40B4-BE49-F238E27FC236}">
                <a16:creationId xmlns:a16="http://schemas.microsoft.com/office/drawing/2014/main" id="{47667300-8B80-4CB6-8FE1-BE3CF5880BFD}"/>
              </a:ext>
            </a:extLst>
          </p:cNvPr>
          <p:cNvGraphicFramePr>
            <a:graphicFrameLocks noChangeAspect="1"/>
          </p:cNvGraphicFramePr>
          <p:nvPr>
            <p:extLst>
              <p:ext uri="{D42A27DB-BD31-4B8C-83A1-F6EECF244321}">
                <p14:modId xmlns:p14="http://schemas.microsoft.com/office/powerpoint/2010/main" val="3638168119"/>
              </p:ext>
            </p:extLst>
          </p:nvPr>
        </p:nvGraphicFramePr>
        <p:xfrm>
          <a:off x="2123644" y="924929"/>
          <a:ext cx="1375178" cy="793372"/>
        </p:xfrm>
        <a:graphic>
          <a:graphicData uri="http://schemas.openxmlformats.org/presentationml/2006/ole">
            <mc:AlternateContent xmlns:mc="http://schemas.openxmlformats.org/markup-compatibility/2006">
              <mc:Choice xmlns:v="urn:schemas-microsoft-com:vml" Requires="v">
                <p:oleObj spid="_x0000_s19471" name="Equation" r:id="rId3" imgW="660113" imgH="380835" progId="Equation.DSMT4">
                  <p:embed/>
                </p:oleObj>
              </mc:Choice>
              <mc:Fallback>
                <p:oleObj name="Equation" r:id="rId3" imgW="660113" imgH="380835" progId="Equation.DSMT4">
                  <p:embed/>
                  <p:pic>
                    <p:nvPicPr>
                      <p:cNvPr id="26" name="对象 3">
                        <a:extLst>
                          <a:ext uri="{FF2B5EF4-FFF2-40B4-BE49-F238E27FC236}">
                            <a16:creationId xmlns:a16="http://schemas.microsoft.com/office/drawing/2014/main" id="{47667300-8B80-4CB6-8FE1-BE3CF5880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644" y="924929"/>
                        <a:ext cx="1375178" cy="793372"/>
                      </a:xfrm>
                      <a:prstGeom prst="rect">
                        <a:avLst/>
                      </a:prstGeom>
                      <a:noFill/>
                      <a:ln>
                        <a:noFill/>
                      </a:ln>
                    </p:spPr>
                  </p:pic>
                </p:oleObj>
              </mc:Fallback>
            </mc:AlternateContent>
          </a:graphicData>
        </a:graphic>
      </p:graphicFrame>
      <p:graphicFrame>
        <p:nvGraphicFramePr>
          <p:cNvPr id="28" name="对象 3">
            <a:extLst>
              <a:ext uri="{FF2B5EF4-FFF2-40B4-BE49-F238E27FC236}">
                <a16:creationId xmlns:a16="http://schemas.microsoft.com/office/drawing/2014/main" id="{4878B9C4-2138-4E86-A617-C5EF753B5C83}"/>
              </a:ext>
            </a:extLst>
          </p:cNvPr>
          <p:cNvGraphicFramePr>
            <a:graphicFrameLocks noChangeAspect="1"/>
          </p:cNvGraphicFramePr>
          <p:nvPr>
            <p:extLst>
              <p:ext uri="{D42A27DB-BD31-4B8C-83A1-F6EECF244321}">
                <p14:modId xmlns:p14="http://schemas.microsoft.com/office/powerpoint/2010/main" val="3174377693"/>
              </p:ext>
            </p:extLst>
          </p:nvPr>
        </p:nvGraphicFramePr>
        <p:xfrm>
          <a:off x="3628182" y="917060"/>
          <a:ext cx="1744662" cy="793750"/>
        </p:xfrm>
        <a:graphic>
          <a:graphicData uri="http://schemas.openxmlformats.org/presentationml/2006/ole">
            <mc:AlternateContent xmlns:mc="http://schemas.openxmlformats.org/markup-compatibility/2006">
              <mc:Choice xmlns:v="urn:schemas-microsoft-com:vml" Requires="v">
                <p:oleObj spid="_x0000_s19472" name="Equation" r:id="rId5" imgW="838080" imgH="380880" progId="Equation.DSMT4">
                  <p:embed/>
                </p:oleObj>
              </mc:Choice>
              <mc:Fallback>
                <p:oleObj name="Equation" r:id="rId5" imgW="838080" imgH="380880" progId="Equation.DSMT4">
                  <p:embed/>
                  <p:pic>
                    <p:nvPicPr>
                      <p:cNvPr id="28" name="对象 3">
                        <a:extLst>
                          <a:ext uri="{FF2B5EF4-FFF2-40B4-BE49-F238E27FC236}">
                            <a16:creationId xmlns:a16="http://schemas.microsoft.com/office/drawing/2014/main" id="{4878B9C4-2138-4E86-A617-C5EF753B5C83}"/>
                          </a:ext>
                        </a:extLst>
                      </p:cNvPr>
                      <p:cNvPicPr>
                        <a:picLocks noChangeAspect="1" noChangeArrowheads="1"/>
                      </p:cNvPicPr>
                      <p:nvPr/>
                    </p:nvPicPr>
                    <p:blipFill>
                      <a:blip r:embed="rId6"/>
                      <a:srcRect/>
                      <a:stretch>
                        <a:fillRect/>
                      </a:stretch>
                    </p:blipFill>
                    <p:spPr bwMode="auto">
                      <a:xfrm>
                        <a:off x="3628182" y="917060"/>
                        <a:ext cx="1744662" cy="793750"/>
                      </a:xfrm>
                      <a:prstGeom prst="rect">
                        <a:avLst/>
                      </a:prstGeom>
                      <a:noFill/>
                      <a:ln>
                        <a:noFill/>
                      </a:ln>
                    </p:spPr>
                  </p:pic>
                </p:oleObj>
              </mc:Fallback>
            </mc:AlternateContent>
          </a:graphicData>
        </a:graphic>
      </p:graphicFrame>
      <p:graphicFrame>
        <p:nvGraphicFramePr>
          <p:cNvPr id="29" name="对象 3">
            <a:extLst>
              <a:ext uri="{FF2B5EF4-FFF2-40B4-BE49-F238E27FC236}">
                <a16:creationId xmlns:a16="http://schemas.microsoft.com/office/drawing/2014/main" id="{5B37526A-875B-4C0E-AA69-918E8DF69397}"/>
              </a:ext>
            </a:extLst>
          </p:cNvPr>
          <p:cNvGraphicFramePr>
            <a:graphicFrameLocks noChangeAspect="1"/>
          </p:cNvGraphicFramePr>
          <p:nvPr>
            <p:extLst>
              <p:ext uri="{D42A27DB-BD31-4B8C-83A1-F6EECF244321}">
                <p14:modId xmlns:p14="http://schemas.microsoft.com/office/powerpoint/2010/main" val="1967392470"/>
              </p:ext>
            </p:extLst>
          </p:nvPr>
        </p:nvGraphicFramePr>
        <p:xfrm>
          <a:off x="2361005" y="5883079"/>
          <a:ext cx="3492500" cy="555625"/>
        </p:xfrm>
        <a:graphic>
          <a:graphicData uri="http://schemas.openxmlformats.org/presentationml/2006/ole">
            <mc:AlternateContent xmlns:mc="http://schemas.openxmlformats.org/markup-compatibility/2006">
              <mc:Choice xmlns:v="urn:schemas-microsoft-com:vml" Requires="v">
                <p:oleObj spid="_x0000_s19473" name="Equation" r:id="rId7" imgW="1676160" imgH="266400" progId="Equation.DSMT4">
                  <p:embed/>
                </p:oleObj>
              </mc:Choice>
              <mc:Fallback>
                <p:oleObj name="Equation" r:id="rId7" imgW="1676160" imgH="266400" progId="Equation.DSMT4">
                  <p:embed/>
                  <p:pic>
                    <p:nvPicPr>
                      <p:cNvPr id="29" name="对象 3">
                        <a:extLst>
                          <a:ext uri="{FF2B5EF4-FFF2-40B4-BE49-F238E27FC236}">
                            <a16:creationId xmlns:a16="http://schemas.microsoft.com/office/drawing/2014/main" id="{5B37526A-875B-4C0E-AA69-918E8DF69397}"/>
                          </a:ext>
                        </a:extLst>
                      </p:cNvPr>
                      <p:cNvPicPr>
                        <a:picLocks noChangeAspect="1" noChangeArrowheads="1"/>
                      </p:cNvPicPr>
                      <p:nvPr/>
                    </p:nvPicPr>
                    <p:blipFill>
                      <a:blip r:embed="rId8"/>
                      <a:srcRect/>
                      <a:stretch>
                        <a:fillRect/>
                      </a:stretch>
                    </p:blipFill>
                    <p:spPr bwMode="auto">
                      <a:xfrm>
                        <a:off x="2361005" y="5883079"/>
                        <a:ext cx="3492500" cy="555625"/>
                      </a:xfrm>
                      <a:prstGeom prst="rect">
                        <a:avLst/>
                      </a:prstGeom>
                      <a:noFill/>
                      <a:ln>
                        <a:noFill/>
                      </a:ln>
                    </p:spPr>
                  </p:pic>
                </p:oleObj>
              </mc:Fallback>
            </mc:AlternateContent>
          </a:graphicData>
        </a:graphic>
      </p:graphicFrame>
      <p:sp>
        <p:nvSpPr>
          <p:cNvPr id="30" name="Text Box 23">
            <a:extLst>
              <a:ext uri="{FF2B5EF4-FFF2-40B4-BE49-F238E27FC236}">
                <a16:creationId xmlns:a16="http://schemas.microsoft.com/office/drawing/2014/main" id="{096B9E72-60EB-4BEB-B4A7-609F1863B3D9}"/>
              </a:ext>
            </a:extLst>
          </p:cNvPr>
          <p:cNvSpPr txBox="1">
            <a:spLocks noChangeArrowheads="1"/>
          </p:cNvSpPr>
          <p:nvPr/>
        </p:nvSpPr>
        <p:spPr bwMode="auto">
          <a:xfrm>
            <a:off x="589819" y="5241973"/>
            <a:ext cx="82638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t>2</a:t>
            </a:r>
            <a:r>
              <a:rPr lang="zh-CN" altLang="en-US" sz="2800" dirty="0"/>
              <a:t>、球面的外法线，不需要计算，可以直接写出来：</a:t>
            </a:r>
            <a:endParaRPr lang="en-US" altLang="zh-CN" sz="2800" dirty="0"/>
          </a:p>
        </p:txBody>
      </p:sp>
      <p:graphicFrame>
        <p:nvGraphicFramePr>
          <p:cNvPr id="32" name="对象 3">
            <a:extLst>
              <a:ext uri="{FF2B5EF4-FFF2-40B4-BE49-F238E27FC236}">
                <a16:creationId xmlns:a16="http://schemas.microsoft.com/office/drawing/2014/main" id="{8FBCFE14-29F5-4552-AD5E-1A2B7D3A78D3}"/>
              </a:ext>
            </a:extLst>
          </p:cNvPr>
          <p:cNvGraphicFramePr>
            <a:graphicFrameLocks noChangeAspect="1"/>
          </p:cNvGraphicFramePr>
          <p:nvPr>
            <p:extLst>
              <p:ext uri="{D42A27DB-BD31-4B8C-83A1-F6EECF244321}">
                <p14:modId xmlns:p14="http://schemas.microsoft.com/office/powerpoint/2010/main" val="1165571050"/>
              </p:ext>
            </p:extLst>
          </p:nvPr>
        </p:nvGraphicFramePr>
        <p:xfrm>
          <a:off x="2893712" y="5724894"/>
          <a:ext cx="1851025" cy="979487"/>
        </p:xfrm>
        <a:graphic>
          <a:graphicData uri="http://schemas.openxmlformats.org/presentationml/2006/ole">
            <mc:AlternateContent xmlns:mc="http://schemas.openxmlformats.org/markup-compatibility/2006">
              <mc:Choice xmlns:v="urn:schemas-microsoft-com:vml" Requires="v">
                <p:oleObj spid="_x0000_s19474" name="Equation" r:id="rId9" imgW="888840" imgH="469800" progId="Equation.DSMT4">
                  <p:embed/>
                </p:oleObj>
              </mc:Choice>
              <mc:Fallback>
                <p:oleObj name="Equation" r:id="rId9" imgW="888840" imgH="469800" progId="Equation.DSMT4">
                  <p:embed/>
                  <p:pic>
                    <p:nvPicPr>
                      <p:cNvPr id="32" name="对象 3">
                        <a:extLst>
                          <a:ext uri="{FF2B5EF4-FFF2-40B4-BE49-F238E27FC236}">
                            <a16:creationId xmlns:a16="http://schemas.microsoft.com/office/drawing/2014/main" id="{8FBCFE14-29F5-4552-AD5E-1A2B7D3A78D3}"/>
                          </a:ext>
                        </a:extLst>
                      </p:cNvPr>
                      <p:cNvPicPr>
                        <a:picLocks noChangeAspect="1" noChangeArrowheads="1"/>
                      </p:cNvPicPr>
                      <p:nvPr/>
                    </p:nvPicPr>
                    <p:blipFill>
                      <a:blip r:embed="rId10"/>
                      <a:srcRect/>
                      <a:stretch>
                        <a:fillRect/>
                      </a:stretch>
                    </p:blipFill>
                    <p:spPr bwMode="auto">
                      <a:xfrm>
                        <a:off x="2893712" y="5724894"/>
                        <a:ext cx="1851025" cy="979487"/>
                      </a:xfrm>
                      <a:prstGeom prst="rect">
                        <a:avLst/>
                      </a:prstGeom>
                      <a:noFill/>
                      <a:ln>
                        <a:noFill/>
                      </a:ln>
                    </p:spPr>
                  </p:pic>
                </p:oleObj>
              </mc:Fallback>
            </mc:AlternateContent>
          </a:graphicData>
        </a:graphic>
      </p:graphicFrame>
      <p:graphicFrame>
        <p:nvGraphicFramePr>
          <p:cNvPr id="33" name="对象 3">
            <a:extLst>
              <a:ext uri="{FF2B5EF4-FFF2-40B4-BE49-F238E27FC236}">
                <a16:creationId xmlns:a16="http://schemas.microsoft.com/office/drawing/2014/main" id="{B8091656-CBB6-4267-92A8-7AF1C7FFC3E0}"/>
              </a:ext>
            </a:extLst>
          </p:cNvPr>
          <p:cNvGraphicFramePr>
            <a:graphicFrameLocks noChangeAspect="1"/>
          </p:cNvGraphicFramePr>
          <p:nvPr>
            <p:extLst>
              <p:ext uri="{D42A27DB-BD31-4B8C-83A1-F6EECF244321}">
                <p14:modId xmlns:p14="http://schemas.microsoft.com/office/powerpoint/2010/main" val="3531667273"/>
              </p:ext>
            </p:extLst>
          </p:nvPr>
        </p:nvGraphicFramePr>
        <p:xfrm>
          <a:off x="5920237" y="5765193"/>
          <a:ext cx="1614488" cy="819150"/>
        </p:xfrm>
        <a:graphic>
          <a:graphicData uri="http://schemas.openxmlformats.org/presentationml/2006/ole">
            <mc:AlternateContent xmlns:mc="http://schemas.openxmlformats.org/markup-compatibility/2006">
              <mc:Choice xmlns:v="urn:schemas-microsoft-com:vml" Requires="v">
                <p:oleObj spid="_x0000_s19475" name="Equation" r:id="rId11" imgW="774360" imgH="393480" progId="Equation.DSMT4">
                  <p:embed/>
                </p:oleObj>
              </mc:Choice>
              <mc:Fallback>
                <p:oleObj name="Equation" r:id="rId11" imgW="774360" imgH="393480" progId="Equation.DSMT4">
                  <p:embed/>
                  <p:pic>
                    <p:nvPicPr>
                      <p:cNvPr id="33" name="对象 3">
                        <a:extLst>
                          <a:ext uri="{FF2B5EF4-FFF2-40B4-BE49-F238E27FC236}">
                            <a16:creationId xmlns:a16="http://schemas.microsoft.com/office/drawing/2014/main" id="{B8091656-CBB6-4267-92A8-7AF1C7FFC3E0}"/>
                          </a:ext>
                        </a:extLst>
                      </p:cNvPr>
                      <p:cNvPicPr>
                        <a:picLocks noChangeAspect="1" noChangeArrowheads="1"/>
                      </p:cNvPicPr>
                      <p:nvPr/>
                    </p:nvPicPr>
                    <p:blipFill>
                      <a:blip r:embed="rId12"/>
                      <a:srcRect/>
                      <a:stretch>
                        <a:fillRect/>
                      </a:stretch>
                    </p:blipFill>
                    <p:spPr bwMode="auto">
                      <a:xfrm>
                        <a:off x="5920237" y="5765193"/>
                        <a:ext cx="1614488" cy="819150"/>
                      </a:xfrm>
                      <a:prstGeom prst="rect">
                        <a:avLst/>
                      </a:prstGeom>
                      <a:noFill/>
                      <a:ln>
                        <a:noFill/>
                      </a:ln>
                    </p:spPr>
                  </p:pic>
                </p:oleObj>
              </mc:Fallback>
            </mc:AlternateContent>
          </a:graphicData>
        </a:graphic>
      </p:graphicFrame>
      <p:graphicFrame>
        <p:nvGraphicFramePr>
          <p:cNvPr id="22" name="对象 3">
            <a:extLst>
              <a:ext uri="{FF2B5EF4-FFF2-40B4-BE49-F238E27FC236}">
                <a16:creationId xmlns:a16="http://schemas.microsoft.com/office/drawing/2014/main" id="{820B57AD-30B9-4605-86B5-30A1C30D5941}"/>
              </a:ext>
            </a:extLst>
          </p:cNvPr>
          <p:cNvGraphicFramePr>
            <a:graphicFrameLocks noChangeAspect="1"/>
          </p:cNvGraphicFramePr>
          <p:nvPr>
            <p:extLst>
              <p:ext uri="{D42A27DB-BD31-4B8C-83A1-F6EECF244321}">
                <p14:modId xmlns:p14="http://schemas.microsoft.com/office/powerpoint/2010/main" val="1914436982"/>
              </p:ext>
            </p:extLst>
          </p:nvPr>
        </p:nvGraphicFramePr>
        <p:xfrm>
          <a:off x="2104725" y="3505641"/>
          <a:ext cx="5233987" cy="741362"/>
        </p:xfrm>
        <a:graphic>
          <a:graphicData uri="http://schemas.openxmlformats.org/presentationml/2006/ole">
            <mc:AlternateContent xmlns:mc="http://schemas.openxmlformats.org/markup-compatibility/2006">
              <mc:Choice xmlns:v="urn:schemas-microsoft-com:vml" Requires="v">
                <p:oleObj spid="_x0000_s19476" name="Equation" r:id="rId13" imgW="2514600" imgH="355320" progId="Equation.DSMT4">
                  <p:embed/>
                </p:oleObj>
              </mc:Choice>
              <mc:Fallback>
                <p:oleObj name="Equation" r:id="rId13" imgW="2514600" imgH="355320" progId="Equation.DSMT4">
                  <p:embed/>
                  <p:pic>
                    <p:nvPicPr>
                      <p:cNvPr id="28" name="对象 3">
                        <a:extLst>
                          <a:ext uri="{FF2B5EF4-FFF2-40B4-BE49-F238E27FC236}">
                            <a16:creationId xmlns:a16="http://schemas.microsoft.com/office/drawing/2014/main" id="{4878B9C4-2138-4E86-A617-C5EF753B5C83}"/>
                          </a:ext>
                        </a:extLst>
                      </p:cNvPr>
                      <p:cNvPicPr>
                        <a:picLocks noChangeAspect="1" noChangeArrowheads="1"/>
                      </p:cNvPicPr>
                      <p:nvPr/>
                    </p:nvPicPr>
                    <p:blipFill>
                      <a:blip r:embed="rId14"/>
                      <a:srcRect/>
                      <a:stretch>
                        <a:fillRect/>
                      </a:stretch>
                    </p:blipFill>
                    <p:spPr bwMode="auto">
                      <a:xfrm>
                        <a:off x="2104725" y="3505641"/>
                        <a:ext cx="5233987" cy="741362"/>
                      </a:xfrm>
                      <a:prstGeom prst="rect">
                        <a:avLst/>
                      </a:prstGeom>
                      <a:noFill/>
                      <a:ln>
                        <a:noFill/>
                      </a:ln>
                    </p:spPr>
                  </p:pic>
                </p:oleObj>
              </mc:Fallback>
            </mc:AlternateContent>
          </a:graphicData>
        </a:graphic>
      </p:graphicFrame>
      <p:graphicFrame>
        <p:nvGraphicFramePr>
          <p:cNvPr id="23" name="对象 3">
            <a:extLst>
              <a:ext uri="{FF2B5EF4-FFF2-40B4-BE49-F238E27FC236}">
                <a16:creationId xmlns:a16="http://schemas.microsoft.com/office/drawing/2014/main" id="{DE0A1994-6D31-465A-8F14-F4086397C628}"/>
              </a:ext>
            </a:extLst>
          </p:cNvPr>
          <p:cNvGraphicFramePr>
            <a:graphicFrameLocks noChangeAspect="1"/>
          </p:cNvGraphicFramePr>
          <p:nvPr>
            <p:extLst>
              <p:ext uri="{D42A27DB-BD31-4B8C-83A1-F6EECF244321}">
                <p14:modId xmlns:p14="http://schemas.microsoft.com/office/powerpoint/2010/main" val="809235525"/>
              </p:ext>
            </p:extLst>
          </p:nvPr>
        </p:nvGraphicFramePr>
        <p:xfrm>
          <a:off x="2111375" y="1752181"/>
          <a:ext cx="5946775" cy="582613"/>
        </p:xfrm>
        <a:graphic>
          <a:graphicData uri="http://schemas.openxmlformats.org/presentationml/2006/ole">
            <mc:AlternateContent xmlns:mc="http://schemas.openxmlformats.org/markup-compatibility/2006">
              <mc:Choice xmlns:v="urn:schemas-microsoft-com:vml" Requires="v">
                <p:oleObj spid="_x0000_s19477" name="Equation" r:id="rId15" imgW="2857320" imgH="279360" progId="Equation.DSMT4">
                  <p:embed/>
                </p:oleObj>
              </mc:Choice>
              <mc:Fallback>
                <p:oleObj name="Equation" r:id="rId15" imgW="2857320" imgH="279360" progId="Equation.DSMT4">
                  <p:embed/>
                  <p:pic>
                    <p:nvPicPr>
                      <p:cNvPr id="22" name="对象 3">
                        <a:extLst>
                          <a:ext uri="{FF2B5EF4-FFF2-40B4-BE49-F238E27FC236}">
                            <a16:creationId xmlns:a16="http://schemas.microsoft.com/office/drawing/2014/main" id="{820B57AD-30B9-4605-86B5-30A1C30D5941}"/>
                          </a:ext>
                        </a:extLst>
                      </p:cNvPr>
                      <p:cNvPicPr>
                        <a:picLocks noChangeAspect="1" noChangeArrowheads="1"/>
                      </p:cNvPicPr>
                      <p:nvPr/>
                    </p:nvPicPr>
                    <p:blipFill>
                      <a:blip r:embed="rId16"/>
                      <a:srcRect/>
                      <a:stretch>
                        <a:fillRect/>
                      </a:stretch>
                    </p:blipFill>
                    <p:spPr bwMode="auto">
                      <a:xfrm>
                        <a:off x="2111375" y="1752181"/>
                        <a:ext cx="5946775" cy="582613"/>
                      </a:xfrm>
                      <a:prstGeom prst="rect">
                        <a:avLst/>
                      </a:prstGeom>
                      <a:noFill/>
                      <a:ln>
                        <a:noFill/>
                      </a:ln>
                    </p:spPr>
                  </p:pic>
                </p:oleObj>
              </mc:Fallback>
            </mc:AlternateContent>
          </a:graphicData>
        </a:graphic>
      </p:graphicFrame>
      <p:graphicFrame>
        <p:nvGraphicFramePr>
          <p:cNvPr id="24" name="对象 3">
            <a:extLst>
              <a:ext uri="{FF2B5EF4-FFF2-40B4-BE49-F238E27FC236}">
                <a16:creationId xmlns:a16="http://schemas.microsoft.com/office/drawing/2014/main" id="{6E35C732-5420-4915-8E8E-0945C1DE8169}"/>
              </a:ext>
            </a:extLst>
          </p:cNvPr>
          <p:cNvGraphicFramePr>
            <a:graphicFrameLocks noChangeAspect="1"/>
          </p:cNvGraphicFramePr>
          <p:nvPr>
            <p:extLst>
              <p:ext uri="{D42A27DB-BD31-4B8C-83A1-F6EECF244321}">
                <p14:modId xmlns:p14="http://schemas.microsoft.com/office/powerpoint/2010/main" val="321448980"/>
              </p:ext>
            </p:extLst>
          </p:nvPr>
        </p:nvGraphicFramePr>
        <p:xfrm>
          <a:off x="2111375" y="2530829"/>
          <a:ext cx="3727450" cy="450850"/>
        </p:xfrm>
        <a:graphic>
          <a:graphicData uri="http://schemas.openxmlformats.org/presentationml/2006/ole">
            <mc:AlternateContent xmlns:mc="http://schemas.openxmlformats.org/markup-compatibility/2006">
              <mc:Choice xmlns:v="urn:schemas-microsoft-com:vml" Requires="v">
                <p:oleObj spid="_x0000_s19478" name="Equation" r:id="rId17" imgW="1790640" imgH="215640" progId="Equation.DSMT4">
                  <p:embed/>
                </p:oleObj>
              </mc:Choice>
              <mc:Fallback>
                <p:oleObj name="Equation" r:id="rId17" imgW="1790640" imgH="215640" progId="Equation.DSMT4">
                  <p:embed/>
                  <p:pic>
                    <p:nvPicPr>
                      <p:cNvPr id="22" name="对象 3">
                        <a:extLst>
                          <a:ext uri="{FF2B5EF4-FFF2-40B4-BE49-F238E27FC236}">
                            <a16:creationId xmlns:a16="http://schemas.microsoft.com/office/drawing/2014/main" id="{820B57AD-30B9-4605-86B5-30A1C30D5941}"/>
                          </a:ext>
                        </a:extLst>
                      </p:cNvPr>
                      <p:cNvPicPr>
                        <a:picLocks noChangeAspect="1" noChangeArrowheads="1"/>
                      </p:cNvPicPr>
                      <p:nvPr/>
                    </p:nvPicPr>
                    <p:blipFill>
                      <a:blip r:embed="rId18"/>
                      <a:srcRect/>
                      <a:stretch>
                        <a:fillRect/>
                      </a:stretch>
                    </p:blipFill>
                    <p:spPr bwMode="auto">
                      <a:xfrm>
                        <a:off x="2111375" y="2530829"/>
                        <a:ext cx="3727450" cy="450850"/>
                      </a:xfrm>
                      <a:prstGeom prst="rect">
                        <a:avLst/>
                      </a:prstGeom>
                      <a:noFill/>
                      <a:ln>
                        <a:noFill/>
                      </a:ln>
                    </p:spPr>
                  </p:pic>
                </p:oleObj>
              </mc:Fallback>
            </mc:AlternateContent>
          </a:graphicData>
        </a:graphic>
      </p:graphicFrame>
      <p:graphicFrame>
        <p:nvGraphicFramePr>
          <p:cNvPr id="27" name="对象 3">
            <a:extLst>
              <a:ext uri="{FF2B5EF4-FFF2-40B4-BE49-F238E27FC236}">
                <a16:creationId xmlns:a16="http://schemas.microsoft.com/office/drawing/2014/main" id="{DF1FDBC0-94A0-4B5A-A44A-52F11506A929}"/>
              </a:ext>
            </a:extLst>
          </p:cNvPr>
          <p:cNvGraphicFramePr>
            <a:graphicFrameLocks noChangeAspect="1"/>
          </p:cNvGraphicFramePr>
          <p:nvPr>
            <p:extLst>
              <p:ext uri="{D42A27DB-BD31-4B8C-83A1-F6EECF244321}">
                <p14:modId xmlns:p14="http://schemas.microsoft.com/office/powerpoint/2010/main" val="359583098"/>
              </p:ext>
            </p:extLst>
          </p:nvPr>
        </p:nvGraphicFramePr>
        <p:xfrm>
          <a:off x="5363417" y="966739"/>
          <a:ext cx="2590800" cy="423862"/>
        </p:xfrm>
        <a:graphic>
          <a:graphicData uri="http://schemas.openxmlformats.org/presentationml/2006/ole">
            <mc:AlternateContent xmlns:mc="http://schemas.openxmlformats.org/markup-compatibility/2006">
              <mc:Choice xmlns:v="urn:schemas-microsoft-com:vml" Requires="v">
                <p:oleObj spid="_x0000_s19479" name="Equation" r:id="rId19" imgW="1244520" imgH="203040" progId="Equation.DSMT4">
                  <p:embed/>
                </p:oleObj>
              </mc:Choice>
              <mc:Fallback>
                <p:oleObj name="Equation" r:id="rId19" imgW="1244520" imgH="203040" progId="Equation.DSMT4">
                  <p:embed/>
                  <p:pic>
                    <p:nvPicPr>
                      <p:cNvPr id="28" name="对象 3">
                        <a:extLst>
                          <a:ext uri="{FF2B5EF4-FFF2-40B4-BE49-F238E27FC236}">
                            <a16:creationId xmlns:a16="http://schemas.microsoft.com/office/drawing/2014/main" id="{4878B9C4-2138-4E86-A617-C5EF753B5C83}"/>
                          </a:ext>
                        </a:extLst>
                      </p:cNvPr>
                      <p:cNvPicPr>
                        <a:picLocks noChangeAspect="1" noChangeArrowheads="1"/>
                      </p:cNvPicPr>
                      <p:nvPr/>
                    </p:nvPicPr>
                    <p:blipFill>
                      <a:blip r:embed="rId20"/>
                      <a:srcRect/>
                      <a:stretch>
                        <a:fillRect/>
                      </a:stretch>
                    </p:blipFill>
                    <p:spPr bwMode="auto">
                      <a:xfrm>
                        <a:off x="5363417" y="966739"/>
                        <a:ext cx="2590800" cy="423862"/>
                      </a:xfrm>
                      <a:prstGeom prst="rect">
                        <a:avLst/>
                      </a:prstGeom>
                      <a:noFill/>
                      <a:ln>
                        <a:noFill/>
                      </a:ln>
                    </p:spPr>
                  </p:pic>
                </p:oleObj>
              </mc:Fallback>
            </mc:AlternateContent>
          </a:graphicData>
        </a:graphic>
      </p:graphicFrame>
      <p:graphicFrame>
        <p:nvGraphicFramePr>
          <p:cNvPr id="31" name="对象 3">
            <a:extLst>
              <a:ext uri="{FF2B5EF4-FFF2-40B4-BE49-F238E27FC236}">
                <a16:creationId xmlns:a16="http://schemas.microsoft.com/office/drawing/2014/main" id="{838F0BD3-D421-458D-912F-525A9AE27021}"/>
              </a:ext>
            </a:extLst>
          </p:cNvPr>
          <p:cNvGraphicFramePr>
            <a:graphicFrameLocks noChangeAspect="1"/>
          </p:cNvGraphicFramePr>
          <p:nvPr>
            <p:extLst>
              <p:ext uri="{D42A27DB-BD31-4B8C-83A1-F6EECF244321}">
                <p14:modId xmlns:p14="http://schemas.microsoft.com/office/powerpoint/2010/main" val="4151974103"/>
              </p:ext>
            </p:extLst>
          </p:nvPr>
        </p:nvGraphicFramePr>
        <p:xfrm>
          <a:off x="3215181" y="3071839"/>
          <a:ext cx="1506538" cy="371475"/>
        </p:xfrm>
        <a:graphic>
          <a:graphicData uri="http://schemas.openxmlformats.org/presentationml/2006/ole">
            <mc:AlternateContent xmlns:mc="http://schemas.openxmlformats.org/markup-compatibility/2006">
              <mc:Choice xmlns:v="urn:schemas-microsoft-com:vml" Requires="v">
                <p:oleObj spid="_x0000_s19480" name="Equation" r:id="rId21" imgW="723600" imgH="177480" progId="Equation.DSMT4">
                  <p:embed/>
                </p:oleObj>
              </mc:Choice>
              <mc:Fallback>
                <p:oleObj name="Equation" r:id="rId21" imgW="723600" imgH="177480" progId="Equation.DSMT4">
                  <p:embed/>
                  <p:pic>
                    <p:nvPicPr>
                      <p:cNvPr id="24" name="对象 3">
                        <a:extLst>
                          <a:ext uri="{FF2B5EF4-FFF2-40B4-BE49-F238E27FC236}">
                            <a16:creationId xmlns:a16="http://schemas.microsoft.com/office/drawing/2014/main" id="{6E35C732-5420-4915-8E8E-0945C1DE8169}"/>
                          </a:ext>
                        </a:extLst>
                      </p:cNvPr>
                      <p:cNvPicPr>
                        <a:picLocks noChangeAspect="1" noChangeArrowheads="1"/>
                      </p:cNvPicPr>
                      <p:nvPr/>
                    </p:nvPicPr>
                    <p:blipFill>
                      <a:blip r:embed="rId22"/>
                      <a:srcRect/>
                      <a:stretch>
                        <a:fillRect/>
                      </a:stretch>
                    </p:blipFill>
                    <p:spPr bwMode="auto">
                      <a:xfrm>
                        <a:off x="3215181" y="3071839"/>
                        <a:ext cx="1506538" cy="371475"/>
                      </a:xfrm>
                      <a:prstGeom prst="rect">
                        <a:avLst/>
                      </a:prstGeom>
                      <a:noFill/>
                      <a:ln>
                        <a:noFill/>
                      </a:ln>
                    </p:spPr>
                  </p:pic>
                </p:oleObj>
              </mc:Fallback>
            </mc:AlternateContent>
          </a:graphicData>
        </a:graphic>
      </p:graphicFrame>
      <p:graphicFrame>
        <p:nvGraphicFramePr>
          <p:cNvPr id="34" name="对象 3">
            <a:extLst>
              <a:ext uri="{FF2B5EF4-FFF2-40B4-BE49-F238E27FC236}">
                <a16:creationId xmlns:a16="http://schemas.microsoft.com/office/drawing/2014/main" id="{D94ED786-9007-4048-AC30-1475176D5A81}"/>
              </a:ext>
            </a:extLst>
          </p:cNvPr>
          <p:cNvGraphicFramePr>
            <a:graphicFrameLocks noChangeAspect="1"/>
          </p:cNvGraphicFramePr>
          <p:nvPr>
            <p:extLst>
              <p:ext uri="{D42A27DB-BD31-4B8C-83A1-F6EECF244321}">
                <p14:modId xmlns:p14="http://schemas.microsoft.com/office/powerpoint/2010/main" val="1932225548"/>
              </p:ext>
            </p:extLst>
          </p:nvPr>
        </p:nvGraphicFramePr>
        <p:xfrm>
          <a:off x="4892479" y="3073180"/>
          <a:ext cx="1293813" cy="371475"/>
        </p:xfrm>
        <a:graphic>
          <a:graphicData uri="http://schemas.openxmlformats.org/presentationml/2006/ole">
            <mc:AlternateContent xmlns:mc="http://schemas.openxmlformats.org/markup-compatibility/2006">
              <mc:Choice xmlns:v="urn:schemas-microsoft-com:vml" Requires="v">
                <p:oleObj spid="_x0000_s19481" name="Equation" r:id="rId23" imgW="622080" imgH="177480" progId="Equation.DSMT4">
                  <p:embed/>
                </p:oleObj>
              </mc:Choice>
              <mc:Fallback>
                <p:oleObj name="Equation" r:id="rId23" imgW="622080" imgH="177480" progId="Equation.DSMT4">
                  <p:embed/>
                  <p:pic>
                    <p:nvPicPr>
                      <p:cNvPr id="31" name="对象 3">
                        <a:extLst>
                          <a:ext uri="{FF2B5EF4-FFF2-40B4-BE49-F238E27FC236}">
                            <a16:creationId xmlns:a16="http://schemas.microsoft.com/office/drawing/2014/main" id="{838F0BD3-D421-458D-912F-525A9AE27021}"/>
                          </a:ext>
                        </a:extLst>
                      </p:cNvPr>
                      <p:cNvPicPr>
                        <a:picLocks noChangeAspect="1" noChangeArrowheads="1"/>
                      </p:cNvPicPr>
                      <p:nvPr/>
                    </p:nvPicPr>
                    <p:blipFill>
                      <a:blip r:embed="rId24"/>
                      <a:srcRect/>
                      <a:stretch>
                        <a:fillRect/>
                      </a:stretch>
                    </p:blipFill>
                    <p:spPr bwMode="auto">
                      <a:xfrm>
                        <a:off x="4892479" y="3073180"/>
                        <a:ext cx="1293813" cy="371475"/>
                      </a:xfrm>
                      <a:prstGeom prst="rect">
                        <a:avLst/>
                      </a:prstGeom>
                      <a:noFill/>
                      <a:ln>
                        <a:noFill/>
                      </a:ln>
                    </p:spPr>
                  </p:pic>
                </p:oleObj>
              </mc:Fallback>
            </mc:AlternateContent>
          </a:graphicData>
        </a:graphic>
      </p:graphicFrame>
      <p:graphicFrame>
        <p:nvGraphicFramePr>
          <p:cNvPr id="35" name="对象 3">
            <a:extLst>
              <a:ext uri="{FF2B5EF4-FFF2-40B4-BE49-F238E27FC236}">
                <a16:creationId xmlns:a16="http://schemas.microsoft.com/office/drawing/2014/main" id="{FDB94672-90D5-4CCB-BD38-B73BFCDAC21E}"/>
              </a:ext>
            </a:extLst>
          </p:cNvPr>
          <p:cNvGraphicFramePr>
            <a:graphicFrameLocks noChangeAspect="1"/>
          </p:cNvGraphicFramePr>
          <p:nvPr>
            <p:extLst>
              <p:ext uri="{D42A27DB-BD31-4B8C-83A1-F6EECF244321}">
                <p14:modId xmlns:p14="http://schemas.microsoft.com/office/powerpoint/2010/main" val="840854993"/>
              </p:ext>
            </p:extLst>
          </p:nvPr>
        </p:nvGraphicFramePr>
        <p:xfrm>
          <a:off x="3341687" y="4257203"/>
          <a:ext cx="4994275" cy="1004888"/>
        </p:xfrm>
        <a:graphic>
          <a:graphicData uri="http://schemas.openxmlformats.org/presentationml/2006/ole">
            <mc:AlternateContent xmlns:mc="http://schemas.openxmlformats.org/markup-compatibility/2006">
              <mc:Choice xmlns:v="urn:schemas-microsoft-com:vml" Requires="v">
                <p:oleObj spid="_x0000_s19482" name="Equation" r:id="rId25" imgW="2400120" imgH="482400" progId="Equation.DSMT4">
                  <p:embed/>
                </p:oleObj>
              </mc:Choice>
              <mc:Fallback>
                <p:oleObj name="Equation" r:id="rId25" imgW="2400120" imgH="482400" progId="Equation.DSMT4">
                  <p:embed/>
                  <p:pic>
                    <p:nvPicPr>
                      <p:cNvPr id="22" name="对象 3">
                        <a:extLst>
                          <a:ext uri="{FF2B5EF4-FFF2-40B4-BE49-F238E27FC236}">
                            <a16:creationId xmlns:a16="http://schemas.microsoft.com/office/drawing/2014/main" id="{820B57AD-30B9-4605-86B5-30A1C30D5941}"/>
                          </a:ext>
                        </a:extLst>
                      </p:cNvPr>
                      <p:cNvPicPr>
                        <a:picLocks noChangeAspect="1" noChangeArrowheads="1"/>
                      </p:cNvPicPr>
                      <p:nvPr/>
                    </p:nvPicPr>
                    <p:blipFill>
                      <a:blip r:embed="rId26"/>
                      <a:srcRect/>
                      <a:stretch>
                        <a:fillRect/>
                      </a:stretch>
                    </p:blipFill>
                    <p:spPr bwMode="auto">
                      <a:xfrm>
                        <a:off x="3341687" y="4257203"/>
                        <a:ext cx="4994275" cy="1004888"/>
                      </a:xfrm>
                      <a:prstGeom prst="rect">
                        <a:avLst/>
                      </a:prstGeom>
                      <a:noFill/>
                      <a:ln>
                        <a:noFill/>
                      </a:ln>
                    </p:spPr>
                  </p:pic>
                </p:oleObj>
              </mc:Fallback>
            </mc:AlternateContent>
          </a:graphicData>
        </a:graphic>
      </p:graphicFrame>
      <p:graphicFrame>
        <p:nvGraphicFramePr>
          <p:cNvPr id="36" name="对象 3">
            <a:extLst>
              <a:ext uri="{FF2B5EF4-FFF2-40B4-BE49-F238E27FC236}">
                <a16:creationId xmlns:a16="http://schemas.microsoft.com/office/drawing/2014/main" id="{86FC435A-582A-4CE7-8A85-08C34A4A34B5}"/>
              </a:ext>
            </a:extLst>
          </p:cNvPr>
          <p:cNvGraphicFramePr>
            <a:graphicFrameLocks noChangeAspect="1"/>
          </p:cNvGraphicFramePr>
          <p:nvPr>
            <p:extLst>
              <p:ext uri="{D42A27DB-BD31-4B8C-83A1-F6EECF244321}">
                <p14:modId xmlns:p14="http://schemas.microsoft.com/office/powerpoint/2010/main" val="668050658"/>
              </p:ext>
            </p:extLst>
          </p:nvPr>
        </p:nvGraphicFramePr>
        <p:xfrm>
          <a:off x="4264275" y="4269903"/>
          <a:ext cx="2800350" cy="979488"/>
        </p:xfrm>
        <a:graphic>
          <a:graphicData uri="http://schemas.openxmlformats.org/presentationml/2006/ole">
            <mc:AlternateContent xmlns:mc="http://schemas.openxmlformats.org/markup-compatibility/2006">
              <mc:Choice xmlns:v="urn:schemas-microsoft-com:vml" Requires="v">
                <p:oleObj spid="_x0000_s19483" name="Equation" r:id="rId27" imgW="1346040" imgH="469800" progId="Equation.DSMT4">
                  <p:embed/>
                </p:oleObj>
              </mc:Choice>
              <mc:Fallback>
                <p:oleObj name="Equation" r:id="rId27" imgW="1346040" imgH="469800" progId="Equation.DSMT4">
                  <p:embed/>
                  <p:pic>
                    <p:nvPicPr>
                      <p:cNvPr id="35" name="对象 3">
                        <a:extLst>
                          <a:ext uri="{FF2B5EF4-FFF2-40B4-BE49-F238E27FC236}">
                            <a16:creationId xmlns:a16="http://schemas.microsoft.com/office/drawing/2014/main" id="{FDB94672-90D5-4CCB-BD38-B73BFCDAC21E}"/>
                          </a:ext>
                        </a:extLst>
                      </p:cNvPr>
                      <p:cNvPicPr>
                        <a:picLocks noChangeAspect="1" noChangeArrowheads="1"/>
                      </p:cNvPicPr>
                      <p:nvPr/>
                    </p:nvPicPr>
                    <p:blipFill>
                      <a:blip r:embed="rId28"/>
                      <a:srcRect/>
                      <a:stretch>
                        <a:fillRect/>
                      </a:stretch>
                    </p:blipFill>
                    <p:spPr bwMode="auto">
                      <a:xfrm>
                        <a:off x="4264275" y="4269903"/>
                        <a:ext cx="2800350" cy="979488"/>
                      </a:xfrm>
                      <a:prstGeom prst="rect">
                        <a:avLst/>
                      </a:prstGeom>
                      <a:noFill/>
                      <a:ln>
                        <a:noFill/>
                      </a:ln>
                    </p:spPr>
                  </p:pic>
                </p:oleObj>
              </mc:Fallback>
            </mc:AlternateContent>
          </a:graphicData>
        </a:graphic>
      </p:graphicFrame>
      <p:sp>
        <p:nvSpPr>
          <p:cNvPr id="2" name="对话气泡: 矩形 1">
            <a:extLst>
              <a:ext uri="{FF2B5EF4-FFF2-40B4-BE49-F238E27FC236}">
                <a16:creationId xmlns:a16="http://schemas.microsoft.com/office/drawing/2014/main" id="{0A1F0203-22D1-4CC9-A743-A3C508E73332}"/>
              </a:ext>
            </a:extLst>
          </p:cNvPr>
          <p:cNvSpPr/>
          <p:nvPr/>
        </p:nvSpPr>
        <p:spPr bwMode="auto">
          <a:xfrm>
            <a:off x="6314191" y="2451074"/>
            <a:ext cx="1743959" cy="1004888"/>
          </a:xfrm>
          <a:prstGeom prst="wedgeRectCallout">
            <a:avLst>
              <a:gd name="adj1" fmla="val -54887"/>
              <a:gd name="adj2" fmla="val -6992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要把球面分割成上下两个部分，分别计算</a:t>
            </a:r>
          </a:p>
        </p:txBody>
      </p:sp>
      <p:sp>
        <p:nvSpPr>
          <p:cNvPr id="3" name="爆炸形: 8 pt  2">
            <a:extLst>
              <a:ext uri="{FF2B5EF4-FFF2-40B4-BE49-F238E27FC236}">
                <a16:creationId xmlns:a16="http://schemas.microsoft.com/office/drawing/2014/main" id="{388FC247-0365-488C-8FDF-E590CDF96FDE}"/>
              </a:ext>
            </a:extLst>
          </p:cNvPr>
          <p:cNvSpPr/>
          <p:nvPr/>
        </p:nvSpPr>
        <p:spPr bwMode="auto">
          <a:xfrm>
            <a:off x="7379022" y="3136036"/>
            <a:ext cx="1743958" cy="1520806"/>
          </a:xfrm>
          <a:prstGeom prst="irregularSeal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能化简吗？</a:t>
            </a:r>
          </a:p>
        </p:txBody>
      </p:sp>
    </p:spTree>
    <p:extLst>
      <p:ext uri="{BB962C8B-B14F-4D97-AF65-F5344CB8AC3E}">
        <p14:creationId xmlns:p14="http://schemas.microsoft.com/office/powerpoint/2010/main" val="136102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1000"/>
                                        <p:tgtEl>
                                          <p:spTgt spid="2"/>
                                        </p:tgtEl>
                                      </p:cBhvr>
                                    </p:animEffect>
                                    <p:anim calcmode="lin" valueType="num">
                                      <p:cBhvr>
                                        <p:cTn id="71" dur="1000" fill="hold"/>
                                        <p:tgtEl>
                                          <p:spTgt spid="2"/>
                                        </p:tgtEl>
                                        <p:attrNameLst>
                                          <p:attrName>ppt_x</p:attrName>
                                        </p:attrNameLst>
                                      </p:cBhvr>
                                      <p:tavLst>
                                        <p:tav tm="0">
                                          <p:val>
                                            <p:strVal val="#ppt_x"/>
                                          </p:val>
                                        </p:tav>
                                        <p:tav tm="100000">
                                          <p:val>
                                            <p:strVal val="#ppt_x"/>
                                          </p:val>
                                        </p:tav>
                                      </p:tavLst>
                                    </p:anim>
                                    <p:anim calcmode="lin" valueType="num">
                                      <p:cBhvr>
                                        <p:cTn id="7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6" presetClass="exit" presetSubtype="32" fill="hold" nodeType="clickEffect">
                                  <p:stCondLst>
                                    <p:cond delay="0"/>
                                  </p:stCondLst>
                                  <p:childTnLst>
                                    <p:animEffect transition="out" filter="circle(out)">
                                      <p:cBhvr>
                                        <p:cTn id="90" dur="2000"/>
                                        <p:tgtEl>
                                          <p:spTgt spid="35"/>
                                        </p:tgtEl>
                                      </p:cBhvr>
                                    </p:animEffect>
                                    <p:set>
                                      <p:cBhvr>
                                        <p:cTn id="91" dur="1" fill="hold">
                                          <p:stCondLst>
                                            <p:cond delay="1999"/>
                                          </p:stCondLst>
                                        </p:cTn>
                                        <p:tgtEl>
                                          <p:spTgt spid="3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1000"/>
                                        <p:tgtEl>
                                          <p:spTgt spid="30"/>
                                        </p:tgtEl>
                                      </p:cBhvr>
                                    </p:animEffect>
                                    <p:anim calcmode="lin" valueType="num">
                                      <p:cBhvr>
                                        <p:cTn id="104" dur="1000" fill="hold"/>
                                        <p:tgtEl>
                                          <p:spTgt spid="30"/>
                                        </p:tgtEl>
                                        <p:attrNameLst>
                                          <p:attrName>ppt_x</p:attrName>
                                        </p:attrNameLst>
                                      </p:cBhvr>
                                      <p:tavLst>
                                        <p:tav tm="0">
                                          <p:val>
                                            <p:strVal val="#ppt_x"/>
                                          </p:val>
                                        </p:tav>
                                        <p:tav tm="100000">
                                          <p:val>
                                            <p:strVal val="#ppt_x"/>
                                          </p:val>
                                        </p:tav>
                                      </p:tavLst>
                                    </p:anim>
                                    <p:anim calcmode="lin" valueType="num">
                                      <p:cBhvr>
                                        <p:cTn id="10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1000"/>
                                        <p:tgtEl>
                                          <p:spTgt spid="29"/>
                                        </p:tgtEl>
                                      </p:cBhvr>
                                    </p:animEffect>
                                    <p:anim calcmode="lin" valueType="num">
                                      <p:cBhvr>
                                        <p:cTn id="111" dur="1000" fill="hold"/>
                                        <p:tgtEl>
                                          <p:spTgt spid="29"/>
                                        </p:tgtEl>
                                        <p:attrNameLst>
                                          <p:attrName>ppt_x</p:attrName>
                                        </p:attrNameLst>
                                      </p:cBhvr>
                                      <p:tavLst>
                                        <p:tav tm="0">
                                          <p:val>
                                            <p:strVal val="#ppt_x"/>
                                          </p:val>
                                        </p:tav>
                                        <p:tav tm="100000">
                                          <p:val>
                                            <p:strVal val="#ppt_x"/>
                                          </p:val>
                                        </p:tav>
                                      </p:tavLst>
                                    </p:anim>
                                    <p:anim calcmode="lin" valueType="num">
                                      <p:cBhvr>
                                        <p:cTn id="11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1000"/>
                                        <p:tgtEl>
                                          <p:spTgt spid="32"/>
                                        </p:tgtEl>
                                      </p:cBhvr>
                                    </p:animEffect>
                                    <p:anim calcmode="lin" valueType="num">
                                      <p:cBhvr>
                                        <p:cTn id="118" dur="1000" fill="hold"/>
                                        <p:tgtEl>
                                          <p:spTgt spid="32"/>
                                        </p:tgtEl>
                                        <p:attrNameLst>
                                          <p:attrName>ppt_x</p:attrName>
                                        </p:attrNameLst>
                                      </p:cBhvr>
                                      <p:tavLst>
                                        <p:tav tm="0">
                                          <p:val>
                                            <p:strVal val="#ppt_x"/>
                                          </p:val>
                                        </p:tav>
                                        <p:tav tm="100000">
                                          <p:val>
                                            <p:strVal val="#ppt_x"/>
                                          </p:val>
                                        </p:tav>
                                      </p:tavLst>
                                    </p:anim>
                                    <p:anim calcmode="lin" valueType="num">
                                      <p:cBhvr>
                                        <p:cTn id="1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fade">
                                      <p:cBhvr>
                                        <p:cTn id="124" dur="1000"/>
                                        <p:tgtEl>
                                          <p:spTgt spid="33"/>
                                        </p:tgtEl>
                                      </p:cBhvr>
                                    </p:animEffect>
                                    <p:anim calcmode="lin" valueType="num">
                                      <p:cBhvr>
                                        <p:cTn id="125" dur="1000" fill="hold"/>
                                        <p:tgtEl>
                                          <p:spTgt spid="33"/>
                                        </p:tgtEl>
                                        <p:attrNameLst>
                                          <p:attrName>ppt_x</p:attrName>
                                        </p:attrNameLst>
                                      </p:cBhvr>
                                      <p:tavLst>
                                        <p:tav tm="0">
                                          <p:val>
                                            <p:strVal val="#ppt_x"/>
                                          </p:val>
                                        </p:tav>
                                        <p:tav tm="100000">
                                          <p:val>
                                            <p:strVal val="#ppt_x"/>
                                          </p:val>
                                        </p:tav>
                                      </p:tavLst>
                                    </p:anim>
                                    <p:anim calcmode="lin" valueType="num">
                                      <p:cBhvr>
                                        <p:cTn id="12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64BADEB8-D167-4C04-B76E-3A8322914E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A581BE9-B8FD-4232-B2D5-402A497D920B}" type="slidenum">
              <a:rPr lang="en-US" altLang="zh-CN" sz="1400"/>
              <a:pPr>
                <a:spcBef>
                  <a:spcPct val="0"/>
                </a:spcBef>
                <a:buFontTx/>
                <a:buNone/>
              </a:pPr>
              <a:t>22</a:t>
            </a:fld>
            <a:endParaRPr lang="en-US" altLang="zh-CN" sz="1400"/>
          </a:p>
        </p:txBody>
      </p:sp>
      <p:grpSp>
        <p:nvGrpSpPr>
          <p:cNvPr id="22531" name="Group 3">
            <a:extLst>
              <a:ext uri="{FF2B5EF4-FFF2-40B4-BE49-F238E27FC236}">
                <a16:creationId xmlns:a16="http://schemas.microsoft.com/office/drawing/2014/main" id="{8FAD6263-1369-4942-880A-5D6963E12363}"/>
              </a:ext>
            </a:extLst>
          </p:cNvPr>
          <p:cNvGrpSpPr>
            <a:grpSpLocks/>
          </p:cNvGrpSpPr>
          <p:nvPr/>
        </p:nvGrpSpPr>
        <p:grpSpPr bwMode="auto">
          <a:xfrm>
            <a:off x="5487988" y="620713"/>
            <a:ext cx="3124200" cy="3124200"/>
            <a:chOff x="3408" y="480"/>
            <a:chExt cx="1647" cy="1722"/>
          </a:xfrm>
        </p:grpSpPr>
        <p:pic>
          <p:nvPicPr>
            <p:cNvPr id="22546" name="Picture 4">
              <a:extLst>
                <a:ext uri="{FF2B5EF4-FFF2-40B4-BE49-F238E27FC236}">
                  <a16:creationId xmlns:a16="http://schemas.microsoft.com/office/drawing/2014/main" id="{9E2D98C8-3F9D-44B3-A800-E51B6B988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480"/>
              <a:ext cx="1272" cy="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2547" name="Line 5">
              <a:extLst>
                <a:ext uri="{FF2B5EF4-FFF2-40B4-BE49-F238E27FC236}">
                  <a16:creationId xmlns:a16="http://schemas.microsoft.com/office/drawing/2014/main" id="{02081AB3-E06D-4834-832A-E49B20B6C7BE}"/>
                </a:ext>
              </a:extLst>
            </p:cNvPr>
            <p:cNvSpPr>
              <a:spLocks noChangeShapeType="1"/>
            </p:cNvSpPr>
            <p:nvPr/>
          </p:nvSpPr>
          <p:spPr bwMode="auto">
            <a:xfrm flipV="1">
              <a:off x="4116" y="480"/>
              <a:ext cx="0" cy="28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8" name="Line 6">
              <a:extLst>
                <a:ext uri="{FF2B5EF4-FFF2-40B4-BE49-F238E27FC236}">
                  <a16:creationId xmlns:a16="http://schemas.microsoft.com/office/drawing/2014/main" id="{C5C78AF6-594E-48AC-8AF6-9B7F7DF8918A}"/>
                </a:ext>
              </a:extLst>
            </p:cNvPr>
            <p:cNvSpPr>
              <a:spLocks noChangeShapeType="1"/>
            </p:cNvSpPr>
            <p:nvPr/>
          </p:nvSpPr>
          <p:spPr bwMode="auto">
            <a:xfrm>
              <a:off x="4692" y="1488"/>
              <a:ext cx="240" cy="9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9" name="Line 7">
              <a:extLst>
                <a:ext uri="{FF2B5EF4-FFF2-40B4-BE49-F238E27FC236}">
                  <a16:creationId xmlns:a16="http://schemas.microsoft.com/office/drawing/2014/main" id="{B0B7C9EC-7895-4B29-8F71-D2877EC5BAA9}"/>
                </a:ext>
              </a:extLst>
            </p:cNvPr>
            <p:cNvSpPr>
              <a:spLocks noChangeShapeType="1"/>
            </p:cNvSpPr>
            <p:nvPr/>
          </p:nvSpPr>
          <p:spPr bwMode="auto">
            <a:xfrm flipH="1">
              <a:off x="3576" y="1656"/>
              <a:ext cx="192" cy="24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0" name="Picture 8">
              <a:extLst>
                <a:ext uri="{FF2B5EF4-FFF2-40B4-BE49-F238E27FC236}">
                  <a16:creationId xmlns:a16="http://schemas.microsoft.com/office/drawing/2014/main" id="{0AD4F4B2-6C77-4880-804A-3AC31C155E95}"/>
                </a:ext>
              </a:extLst>
            </p:cNvPr>
            <p:cNvSpPr>
              <a:spLocks noChangeAspect="1" noChangeArrowheads="1"/>
            </p:cNvSpPr>
            <p:nvPr/>
          </p:nvSpPr>
          <p:spPr bwMode="auto">
            <a:xfrm>
              <a:off x="3408" y="1824"/>
              <a:ext cx="1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2551" name="Picture 9">
              <a:extLst>
                <a:ext uri="{FF2B5EF4-FFF2-40B4-BE49-F238E27FC236}">
                  <a16:creationId xmlns:a16="http://schemas.microsoft.com/office/drawing/2014/main" id="{41541C7D-37AE-4231-AA4B-382A1E9A06AE}"/>
                </a:ext>
              </a:extLst>
            </p:cNvPr>
            <p:cNvSpPr>
              <a:spLocks noChangeAspect="1" noChangeArrowheads="1"/>
            </p:cNvSpPr>
            <p:nvPr/>
          </p:nvSpPr>
          <p:spPr bwMode="auto">
            <a:xfrm>
              <a:off x="4896" y="1481"/>
              <a:ext cx="15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2552" name="Picture 10">
              <a:extLst>
                <a:ext uri="{FF2B5EF4-FFF2-40B4-BE49-F238E27FC236}">
                  <a16:creationId xmlns:a16="http://schemas.microsoft.com/office/drawing/2014/main" id="{5D7AEB50-B325-4D6D-BAF9-566538A17C17}"/>
                </a:ext>
              </a:extLst>
            </p:cNvPr>
            <p:cNvSpPr>
              <a:spLocks noChangeAspect="1" noChangeArrowheads="1"/>
            </p:cNvSpPr>
            <p:nvPr/>
          </p:nvSpPr>
          <p:spPr bwMode="auto">
            <a:xfrm>
              <a:off x="3936" y="480"/>
              <a:ext cx="12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sp>
        <p:nvSpPr>
          <p:cNvPr id="22532" name="Text Box 23">
            <a:extLst>
              <a:ext uri="{FF2B5EF4-FFF2-40B4-BE49-F238E27FC236}">
                <a16:creationId xmlns:a16="http://schemas.microsoft.com/office/drawing/2014/main" id="{D6BF33AE-4801-4E0E-868C-1731CF4E7698}"/>
              </a:ext>
            </a:extLst>
          </p:cNvPr>
          <p:cNvSpPr txBox="1">
            <a:spLocks noChangeArrowheads="1"/>
          </p:cNvSpPr>
          <p:nvPr/>
        </p:nvSpPr>
        <p:spPr bwMode="auto">
          <a:xfrm>
            <a:off x="609600" y="555625"/>
            <a:ext cx="72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accent2"/>
                </a:solidFill>
              </a:rPr>
              <a:t>例</a:t>
            </a:r>
            <a:r>
              <a:rPr lang="en-US" altLang="zh-CN" sz="2800" b="1">
                <a:solidFill>
                  <a:schemeClr val="accent2"/>
                </a:solidFill>
              </a:rPr>
              <a:t>1</a:t>
            </a:r>
          </a:p>
        </p:txBody>
      </p:sp>
      <p:sp>
        <p:nvSpPr>
          <p:cNvPr id="270360" name="Rectangle 24">
            <a:extLst>
              <a:ext uri="{FF2B5EF4-FFF2-40B4-BE49-F238E27FC236}">
                <a16:creationId xmlns:a16="http://schemas.microsoft.com/office/drawing/2014/main" id="{3FD70A9C-8485-41BB-8DDB-DC5F4356D9FD}"/>
              </a:ext>
            </a:extLst>
          </p:cNvPr>
          <p:cNvSpPr>
            <a:spLocks noChangeArrowheads="1"/>
          </p:cNvSpPr>
          <p:nvPr/>
        </p:nvSpPr>
        <p:spPr bwMode="auto">
          <a:xfrm>
            <a:off x="609600" y="3598863"/>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b="1">
                <a:solidFill>
                  <a:srgbClr val="CC0066"/>
                </a:solidFill>
                <a:latin typeface="隶书" panose="02010509060101010101" pitchFamily="49" charset="-122"/>
                <a:ea typeface="隶书" panose="02010509060101010101" pitchFamily="49" charset="-122"/>
              </a:rPr>
              <a:t>解</a:t>
            </a:r>
            <a:r>
              <a:rPr lang="en-US" altLang="zh-CN" sz="3600" b="1">
                <a:solidFill>
                  <a:srgbClr val="CC0066"/>
                </a:solidFill>
                <a:latin typeface="隶书" panose="02010509060101010101" pitchFamily="49" charset="-122"/>
                <a:ea typeface="隶书" panose="02010509060101010101" pitchFamily="49" charset="-122"/>
              </a:rPr>
              <a:t>:</a:t>
            </a:r>
          </a:p>
        </p:txBody>
      </p:sp>
      <p:graphicFrame>
        <p:nvGraphicFramePr>
          <p:cNvPr id="22534" name="对象 1">
            <a:extLst>
              <a:ext uri="{FF2B5EF4-FFF2-40B4-BE49-F238E27FC236}">
                <a16:creationId xmlns:a16="http://schemas.microsoft.com/office/drawing/2014/main" id="{23ECD85E-8EFE-44CD-A168-3E876BA0C9E0}"/>
              </a:ext>
            </a:extLst>
          </p:cNvPr>
          <p:cNvGraphicFramePr>
            <a:graphicFrameLocks noChangeAspect="1"/>
          </p:cNvGraphicFramePr>
          <p:nvPr/>
        </p:nvGraphicFramePr>
        <p:xfrm>
          <a:off x="1744663" y="581025"/>
          <a:ext cx="476250" cy="508000"/>
        </p:xfrm>
        <a:graphic>
          <a:graphicData uri="http://schemas.openxmlformats.org/presentationml/2006/ole">
            <mc:AlternateContent xmlns:mc="http://schemas.openxmlformats.org/markup-compatibility/2006">
              <mc:Choice xmlns:v="urn:schemas-microsoft-com:vml" Requires="v">
                <p:oleObj spid="_x0000_s20494" r:id="rId4" imgW="190417" imgH="203112" progId="Equation.DSMT4">
                  <p:embed/>
                </p:oleObj>
              </mc:Choice>
              <mc:Fallback>
                <p:oleObj r:id="rId4" imgW="190417" imgH="203112" progId="Equation.DSMT4">
                  <p:embed/>
                  <p:pic>
                    <p:nvPicPr>
                      <p:cNvPr id="22534" name="对象 1">
                        <a:extLst>
                          <a:ext uri="{FF2B5EF4-FFF2-40B4-BE49-F238E27FC236}">
                            <a16:creationId xmlns:a16="http://schemas.microsoft.com/office/drawing/2014/main" id="{23ECD85E-8EFE-44CD-A168-3E876BA0C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663" y="581025"/>
                        <a:ext cx="47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5" name="对象 3">
            <a:extLst>
              <a:ext uri="{FF2B5EF4-FFF2-40B4-BE49-F238E27FC236}">
                <a16:creationId xmlns:a16="http://schemas.microsoft.com/office/drawing/2014/main" id="{E096EF43-914A-4965-8A93-1978FC7FA634}"/>
              </a:ext>
            </a:extLst>
          </p:cNvPr>
          <p:cNvGraphicFramePr>
            <a:graphicFrameLocks noChangeAspect="1"/>
          </p:cNvGraphicFramePr>
          <p:nvPr/>
        </p:nvGraphicFramePr>
        <p:xfrm>
          <a:off x="2474913" y="925513"/>
          <a:ext cx="1651000" cy="952500"/>
        </p:xfrm>
        <a:graphic>
          <a:graphicData uri="http://schemas.openxmlformats.org/presentationml/2006/ole">
            <mc:AlternateContent xmlns:mc="http://schemas.openxmlformats.org/markup-compatibility/2006">
              <mc:Choice xmlns:v="urn:schemas-microsoft-com:vml" Requires="v">
                <p:oleObj spid="_x0000_s20495" r:id="rId6" imgW="660113" imgH="380835" progId="Equation.DSMT4">
                  <p:embed/>
                </p:oleObj>
              </mc:Choice>
              <mc:Fallback>
                <p:oleObj r:id="rId6" imgW="660113" imgH="380835" progId="Equation.DSMT4">
                  <p:embed/>
                  <p:pic>
                    <p:nvPicPr>
                      <p:cNvPr id="22535" name="对象 3">
                        <a:extLst>
                          <a:ext uri="{FF2B5EF4-FFF2-40B4-BE49-F238E27FC236}">
                            <a16:creationId xmlns:a16="http://schemas.microsoft.com/office/drawing/2014/main" id="{E096EF43-914A-4965-8A93-1978FC7FA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4913" y="925513"/>
                        <a:ext cx="1651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4">
            <a:extLst>
              <a:ext uri="{FF2B5EF4-FFF2-40B4-BE49-F238E27FC236}">
                <a16:creationId xmlns:a16="http://schemas.microsoft.com/office/drawing/2014/main" id="{7B799594-462B-4BE1-A5C0-D3FC714CDAE0}"/>
              </a:ext>
            </a:extLst>
          </p:cNvPr>
          <p:cNvGraphicFramePr>
            <a:graphicFrameLocks noChangeAspect="1"/>
          </p:cNvGraphicFramePr>
          <p:nvPr/>
        </p:nvGraphicFramePr>
        <p:xfrm>
          <a:off x="609600" y="1628775"/>
          <a:ext cx="5111750" cy="1968500"/>
        </p:xfrm>
        <a:graphic>
          <a:graphicData uri="http://schemas.openxmlformats.org/presentationml/2006/ole">
            <mc:AlternateContent xmlns:mc="http://schemas.openxmlformats.org/markup-compatibility/2006">
              <mc:Choice xmlns:v="urn:schemas-microsoft-com:vml" Requires="v">
                <p:oleObj spid="_x0000_s20496" r:id="rId8" imgW="2044700" imgH="787400" progId="Equation.DSMT4">
                  <p:embed/>
                </p:oleObj>
              </mc:Choice>
              <mc:Fallback>
                <p:oleObj r:id="rId8" imgW="2044700" imgH="787400" progId="Equation.DSMT4">
                  <p:embed/>
                  <p:pic>
                    <p:nvPicPr>
                      <p:cNvPr id="22536" name="对象 4">
                        <a:extLst>
                          <a:ext uri="{FF2B5EF4-FFF2-40B4-BE49-F238E27FC236}">
                            <a16:creationId xmlns:a16="http://schemas.microsoft.com/office/drawing/2014/main" id="{7B799594-462B-4BE1-A5C0-D3FC714CDA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1628775"/>
                        <a:ext cx="511175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5573AC06-EE70-46C3-99DC-379CCEB47E34}"/>
              </a:ext>
            </a:extLst>
          </p:cNvPr>
          <p:cNvGraphicFramePr>
            <a:graphicFrameLocks noChangeAspect="1"/>
          </p:cNvGraphicFramePr>
          <p:nvPr/>
        </p:nvGraphicFramePr>
        <p:xfrm>
          <a:off x="4718050" y="3665538"/>
          <a:ext cx="1270000" cy="508000"/>
        </p:xfrm>
        <a:graphic>
          <a:graphicData uri="http://schemas.openxmlformats.org/presentationml/2006/ole">
            <mc:AlternateContent xmlns:mc="http://schemas.openxmlformats.org/markup-compatibility/2006">
              <mc:Choice xmlns:v="urn:schemas-microsoft-com:vml" Requires="v">
                <p:oleObj spid="_x0000_s20497" r:id="rId10" imgW="507559" imgH="203024" progId="Equation.DSMT4">
                  <p:embed/>
                </p:oleObj>
              </mc:Choice>
              <mc:Fallback>
                <p:oleObj r:id="rId10" imgW="507559" imgH="203024" progId="Equation.DSMT4">
                  <p:embed/>
                  <p:pic>
                    <p:nvPicPr>
                      <p:cNvPr id="6" name="对象 5">
                        <a:extLst>
                          <a:ext uri="{FF2B5EF4-FFF2-40B4-BE49-F238E27FC236}">
                            <a16:creationId xmlns:a16="http://schemas.microsoft.com/office/drawing/2014/main" id="{5573AC06-EE70-46C3-99DC-379CCEB47E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8050" y="3665538"/>
                        <a:ext cx="1270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4B9BE092-FA11-43B1-8119-CC1D876E618E}"/>
              </a:ext>
            </a:extLst>
          </p:cNvPr>
          <p:cNvGraphicFramePr>
            <a:graphicFrameLocks noChangeAspect="1"/>
          </p:cNvGraphicFramePr>
          <p:nvPr/>
        </p:nvGraphicFramePr>
        <p:xfrm>
          <a:off x="1479550" y="4484688"/>
          <a:ext cx="5588000" cy="1397000"/>
        </p:xfrm>
        <a:graphic>
          <a:graphicData uri="http://schemas.openxmlformats.org/presentationml/2006/ole">
            <mc:AlternateContent xmlns:mc="http://schemas.openxmlformats.org/markup-compatibility/2006">
              <mc:Choice xmlns:v="urn:schemas-microsoft-com:vml" Requires="v">
                <p:oleObj spid="_x0000_s20498" r:id="rId12" imgW="2235200" imgH="558800" progId="Equation.DSMT4">
                  <p:embed/>
                </p:oleObj>
              </mc:Choice>
              <mc:Fallback>
                <p:oleObj r:id="rId12" imgW="2235200" imgH="558800" progId="Equation.DSMT4">
                  <p:embed/>
                  <p:pic>
                    <p:nvPicPr>
                      <p:cNvPr id="7" name="对象 6">
                        <a:extLst>
                          <a:ext uri="{FF2B5EF4-FFF2-40B4-BE49-F238E27FC236}">
                            <a16:creationId xmlns:a16="http://schemas.microsoft.com/office/drawing/2014/main" id="{4B9BE092-FA11-43B1-8119-CC1D876E618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9550" y="4484688"/>
                        <a:ext cx="5588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E10F8D34-E408-4C63-8A0F-F0035E7EE3E3}"/>
              </a:ext>
            </a:extLst>
          </p:cNvPr>
          <p:cNvGraphicFramePr>
            <a:graphicFrameLocks noChangeAspect="1"/>
          </p:cNvGraphicFramePr>
          <p:nvPr/>
        </p:nvGraphicFramePr>
        <p:xfrm>
          <a:off x="1670050" y="5883275"/>
          <a:ext cx="1651000" cy="952500"/>
        </p:xfrm>
        <a:graphic>
          <a:graphicData uri="http://schemas.openxmlformats.org/presentationml/2006/ole">
            <mc:AlternateContent xmlns:mc="http://schemas.openxmlformats.org/markup-compatibility/2006">
              <mc:Choice xmlns:v="urn:schemas-microsoft-com:vml" Requires="v">
                <p:oleObj spid="_x0000_s20499" r:id="rId14" imgW="660113" imgH="380835" progId="Equation.DSMT4">
                  <p:embed/>
                </p:oleObj>
              </mc:Choice>
              <mc:Fallback>
                <p:oleObj r:id="rId14" imgW="660113" imgH="380835" progId="Equation.DSMT4">
                  <p:embed/>
                  <p:pic>
                    <p:nvPicPr>
                      <p:cNvPr id="9" name="对象 8">
                        <a:extLst>
                          <a:ext uri="{FF2B5EF4-FFF2-40B4-BE49-F238E27FC236}">
                            <a16:creationId xmlns:a16="http://schemas.microsoft.com/office/drawing/2014/main" id="{E10F8D34-E408-4C63-8A0F-F0035E7EE3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0050" y="5883275"/>
                        <a:ext cx="1651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46414C74-5013-42B9-8A96-5800900A8D16}"/>
              </a:ext>
            </a:extLst>
          </p:cNvPr>
          <p:cNvGraphicFramePr>
            <a:graphicFrameLocks noChangeAspect="1"/>
          </p:cNvGraphicFramePr>
          <p:nvPr/>
        </p:nvGraphicFramePr>
        <p:xfrm>
          <a:off x="5081588" y="5810250"/>
          <a:ext cx="1809750" cy="1111250"/>
        </p:xfrm>
        <a:graphic>
          <a:graphicData uri="http://schemas.openxmlformats.org/presentationml/2006/ole">
            <mc:AlternateContent xmlns:mc="http://schemas.openxmlformats.org/markup-compatibility/2006">
              <mc:Choice xmlns:v="urn:schemas-microsoft-com:vml" Requires="v">
                <p:oleObj spid="_x0000_s20500" r:id="rId15" imgW="723600" imgH="444240" progId="Equation.DSMT4">
                  <p:embed/>
                </p:oleObj>
              </mc:Choice>
              <mc:Fallback>
                <p:oleObj r:id="rId15" imgW="723600" imgH="444240" progId="Equation.DSMT4">
                  <p:embed/>
                  <p:pic>
                    <p:nvPicPr>
                      <p:cNvPr id="10" name="对象 9">
                        <a:extLst>
                          <a:ext uri="{FF2B5EF4-FFF2-40B4-BE49-F238E27FC236}">
                            <a16:creationId xmlns:a16="http://schemas.microsoft.com/office/drawing/2014/main" id="{46414C74-5013-42B9-8A96-5800900A8D1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81588" y="5810250"/>
                        <a:ext cx="18097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37E252AD-0E22-4846-A51F-82451A02BA2B}"/>
              </a:ext>
            </a:extLst>
          </p:cNvPr>
          <p:cNvGraphicFramePr>
            <a:graphicFrameLocks noChangeAspect="1"/>
          </p:cNvGraphicFramePr>
          <p:nvPr/>
        </p:nvGraphicFramePr>
        <p:xfrm>
          <a:off x="7173913" y="5999163"/>
          <a:ext cx="860425" cy="444500"/>
        </p:xfrm>
        <a:graphic>
          <a:graphicData uri="http://schemas.openxmlformats.org/presentationml/2006/ole">
            <mc:AlternateContent xmlns:mc="http://schemas.openxmlformats.org/markup-compatibility/2006">
              <mc:Choice xmlns:v="urn:schemas-microsoft-com:vml" Requires="v">
                <p:oleObj spid="_x0000_s20501" r:id="rId17" imgW="342720" imgH="177480" progId="Equation.DSMT4">
                  <p:embed/>
                </p:oleObj>
              </mc:Choice>
              <mc:Fallback>
                <p:oleObj r:id="rId17" imgW="342720" imgH="177480" progId="Equation.DSMT4">
                  <p:embed/>
                  <p:pic>
                    <p:nvPicPr>
                      <p:cNvPr id="11" name="对象 10">
                        <a:extLst>
                          <a:ext uri="{FF2B5EF4-FFF2-40B4-BE49-F238E27FC236}">
                            <a16:creationId xmlns:a16="http://schemas.microsoft.com/office/drawing/2014/main" id="{37E252AD-0E22-4846-A51F-82451A02BA2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73913" y="5999163"/>
                        <a:ext cx="8604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57A929D1-B2F2-4A17-9110-83DC0A3437DE}"/>
              </a:ext>
            </a:extLst>
          </p:cNvPr>
          <p:cNvGraphicFramePr>
            <a:graphicFrameLocks noChangeAspect="1"/>
          </p:cNvGraphicFramePr>
          <p:nvPr/>
        </p:nvGraphicFramePr>
        <p:xfrm>
          <a:off x="3397250" y="5722938"/>
          <a:ext cx="1809750" cy="1111250"/>
        </p:xfrm>
        <a:graphic>
          <a:graphicData uri="http://schemas.openxmlformats.org/presentationml/2006/ole">
            <mc:AlternateContent xmlns:mc="http://schemas.openxmlformats.org/markup-compatibility/2006">
              <mc:Choice xmlns:v="urn:schemas-microsoft-com:vml" Requires="v">
                <p:oleObj spid="_x0000_s20502" r:id="rId19" imgW="723586" imgH="444307" progId="Equation.DSMT4">
                  <p:embed/>
                </p:oleObj>
              </mc:Choice>
              <mc:Fallback>
                <p:oleObj r:id="rId19" imgW="723586" imgH="444307" progId="Equation.DSMT4">
                  <p:embed/>
                  <p:pic>
                    <p:nvPicPr>
                      <p:cNvPr id="12" name="对象 11">
                        <a:extLst>
                          <a:ext uri="{FF2B5EF4-FFF2-40B4-BE49-F238E27FC236}">
                            <a16:creationId xmlns:a16="http://schemas.microsoft.com/office/drawing/2014/main" id="{57A929D1-B2F2-4A17-9110-83DC0A3437D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7250" y="5722938"/>
                        <a:ext cx="18097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48712DBE-EDA8-4916-AB45-99172B0FA1ED}"/>
              </a:ext>
            </a:extLst>
          </p:cNvPr>
          <p:cNvGraphicFramePr>
            <a:graphicFrameLocks noChangeAspect="1"/>
          </p:cNvGraphicFramePr>
          <p:nvPr/>
        </p:nvGraphicFramePr>
        <p:xfrm>
          <a:off x="2362200" y="3395663"/>
          <a:ext cx="2222500" cy="1174750"/>
        </p:xfrm>
        <a:graphic>
          <a:graphicData uri="http://schemas.openxmlformats.org/presentationml/2006/ole">
            <mc:AlternateContent xmlns:mc="http://schemas.openxmlformats.org/markup-compatibility/2006">
              <mc:Choice xmlns:v="urn:schemas-microsoft-com:vml" Requires="v">
                <p:oleObj spid="_x0000_s20503" r:id="rId21" imgW="889000" imgH="469900" progId="Equation.DSMT4">
                  <p:embed/>
                </p:oleObj>
              </mc:Choice>
              <mc:Fallback>
                <p:oleObj r:id="rId21" imgW="889000" imgH="469900" progId="Equation.DSMT4">
                  <p:embed/>
                  <p:pic>
                    <p:nvPicPr>
                      <p:cNvPr id="2" name="对象 1">
                        <a:extLst>
                          <a:ext uri="{FF2B5EF4-FFF2-40B4-BE49-F238E27FC236}">
                            <a16:creationId xmlns:a16="http://schemas.microsoft.com/office/drawing/2014/main" id="{48712DBE-EDA8-4916-AB45-99172B0FA1E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2200" y="3395663"/>
                        <a:ext cx="22225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6B69FFC4-130A-437F-8E62-0F7F0CC4BBC6}"/>
              </a:ext>
            </a:extLst>
          </p:cNvPr>
          <p:cNvGraphicFramePr>
            <a:graphicFrameLocks noChangeAspect="1"/>
          </p:cNvGraphicFramePr>
          <p:nvPr/>
        </p:nvGraphicFramePr>
        <p:xfrm>
          <a:off x="1620838" y="3744913"/>
          <a:ext cx="603250" cy="349250"/>
        </p:xfrm>
        <a:graphic>
          <a:graphicData uri="http://schemas.openxmlformats.org/presentationml/2006/ole">
            <mc:AlternateContent xmlns:mc="http://schemas.openxmlformats.org/markup-compatibility/2006">
              <mc:Choice xmlns:v="urn:schemas-microsoft-com:vml" Requires="v">
                <p:oleObj spid="_x0000_s20504" r:id="rId23" imgW="241195" imgH="139639" progId="Equation.DSMT4">
                  <p:embed/>
                </p:oleObj>
              </mc:Choice>
              <mc:Fallback>
                <p:oleObj r:id="rId23" imgW="241195" imgH="139639" progId="Equation.DSMT4">
                  <p:embed/>
                  <p:pic>
                    <p:nvPicPr>
                      <p:cNvPr id="3" name="对象 2">
                        <a:extLst>
                          <a:ext uri="{FF2B5EF4-FFF2-40B4-BE49-F238E27FC236}">
                            <a16:creationId xmlns:a16="http://schemas.microsoft.com/office/drawing/2014/main" id="{6B69FFC4-130A-437F-8E62-0F7F0CC4BBC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20838" y="3744913"/>
                        <a:ext cx="603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475FF33F-7D78-48E7-BEE3-E84059032321}"/>
              </a:ext>
            </a:extLst>
          </p:cNvPr>
          <p:cNvGraphicFramePr>
            <a:graphicFrameLocks noChangeAspect="1"/>
          </p:cNvGraphicFramePr>
          <p:nvPr/>
        </p:nvGraphicFramePr>
        <p:xfrm>
          <a:off x="7421563" y="4551363"/>
          <a:ext cx="889000" cy="984250"/>
        </p:xfrm>
        <a:graphic>
          <a:graphicData uri="http://schemas.openxmlformats.org/presentationml/2006/ole">
            <mc:AlternateContent xmlns:mc="http://schemas.openxmlformats.org/markup-compatibility/2006">
              <mc:Choice xmlns:v="urn:schemas-microsoft-com:vml" Requires="v">
                <p:oleObj spid="_x0000_s20505" r:id="rId25" imgW="355292" imgH="393359" progId="Equation.DSMT4">
                  <p:embed/>
                </p:oleObj>
              </mc:Choice>
              <mc:Fallback>
                <p:oleObj r:id="rId25" imgW="355292" imgH="393359" progId="Equation.DSMT4">
                  <p:embed/>
                  <p:pic>
                    <p:nvPicPr>
                      <p:cNvPr id="4" name="对象 3">
                        <a:extLst>
                          <a:ext uri="{FF2B5EF4-FFF2-40B4-BE49-F238E27FC236}">
                            <a16:creationId xmlns:a16="http://schemas.microsoft.com/office/drawing/2014/main" id="{475FF33F-7D78-48E7-BEE3-E8405903232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21563" y="4551363"/>
                        <a:ext cx="8890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5757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70360"/>
                                        </p:tgtEl>
                                        <p:attrNameLst>
                                          <p:attrName>style.visibility</p:attrName>
                                        </p:attrNameLst>
                                      </p:cBhvr>
                                      <p:to>
                                        <p:strVal val="visible"/>
                                      </p:to>
                                    </p:set>
                                    <p:animEffect transition="in" filter="box(in)">
                                      <p:cBhvr>
                                        <p:cTn id="7" dur="500"/>
                                        <p:tgtEl>
                                          <p:spTgt spid="270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1A61A80B-E5DE-4366-AFC6-26862312267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8E523F1-80E3-4BD2-B17B-4959A55191AF}" type="slidenum">
              <a:rPr lang="en-US" altLang="zh-CN" sz="1400"/>
              <a:pPr>
                <a:spcBef>
                  <a:spcPct val="0"/>
                </a:spcBef>
                <a:buFontTx/>
                <a:buNone/>
              </a:pPr>
              <a:t>23</a:t>
            </a:fld>
            <a:endParaRPr lang="en-US" altLang="zh-CN" sz="1400"/>
          </a:p>
        </p:txBody>
      </p:sp>
      <p:sp>
        <p:nvSpPr>
          <p:cNvPr id="77828" name="Rectangle 4">
            <a:extLst>
              <a:ext uri="{FF2B5EF4-FFF2-40B4-BE49-F238E27FC236}">
                <a16:creationId xmlns:a16="http://schemas.microsoft.com/office/drawing/2014/main" id="{72B7793F-8E9D-4B44-87CC-958E3137F470}"/>
              </a:ext>
            </a:extLst>
          </p:cNvPr>
          <p:cNvSpPr>
            <a:spLocks noChangeArrowheads="1"/>
          </p:cNvSpPr>
          <p:nvPr/>
        </p:nvSpPr>
        <p:spPr bwMode="auto">
          <a:xfrm>
            <a:off x="325438" y="522288"/>
            <a:ext cx="8439150" cy="51911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(4)</a:t>
            </a:r>
            <a:r>
              <a:rPr lang="zh-CN" altLang="en-US" sz="2800"/>
              <a:t>第二型曲面积分可以表示成第一型曲面积分的形式</a:t>
            </a:r>
          </a:p>
        </p:txBody>
      </p:sp>
      <p:graphicFrame>
        <p:nvGraphicFramePr>
          <p:cNvPr id="77829" name="Object 5">
            <a:extLst>
              <a:ext uri="{FF2B5EF4-FFF2-40B4-BE49-F238E27FC236}">
                <a16:creationId xmlns:a16="http://schemas.microsoft.com/office/drawing/2014/main" id="{CCC0C88D-88DD-4444-B268-0DA9B070127F}"/>
              </a:ext>
            </a:extLst>
          </p:cNvPr>
          <p:cNvGraphicFramePr>
            <a:graphicFrameLocks noChangeAspect="1"/>
          </p:cNvGraphicFramePr>
          <p:nvPr>
            <p:extLst>
              <p:ext uri="{D42A27DB-BD31-4B8C-83A1-F6EECF244321}">
                <p14:modId xmlns:p14="http://schemas.microsoft.com/office/powerpoint/2010/main" val="1195525432"/>
              </p:ext>
            </p:extLst>
          </p:nvPr>
        </p:nvGraphicFramePr>
        <p:xfrm>
          <a:off x="442913" y="1389063"/>
          <a:ext cx="8188325" cy="1714500"/>
        </p:xfrm>
        <a:graphic>
          <a:graphicData uri="http://schemas.openxmlformats.org/presentationml/2006/ole">
            <mc:AlternateContent xmlns:mc="http://schemas.openxmlformats.org/markup-compatibility/2006">
              <mc:Choice xmlns:v="urn:schemas-microsoft-com:vml" Requires="v">
                <p:oleObj spid="_x0000_s21509" name="Equation" r:id="rId3" imgW="3276360" imgH="685800" progId="Equation.DSMT4">
                  <p:embed/>
                </p:oleObj>
              </mc:Choice>
              <mc:Fallback>
                <p:oleObj name="Equation" r:id="rId3" imgW="3276360" imgH="685800" progId="Equation.DSMT4">
                  <p:embed/>
                  <p:pic>
                    <p:nvPicPr>
                      <p:cNvPr id="0" name="Object 5"/>
                      <p:cNvPicPr>
                        <a:picLocks noChangeAspect="1" noChangeArrowheads="1"/>
                      </p:cNvPicPr>
                      <p:nvPr/>
                    </p:nvPicPr>
                    <p:blipFill>
                      <a:blip r:embed="rId4"/>
                      <a:srcRect/>
                      <a:stretch>
                        <a:fillRect/>
                      </a:stretch>
                    </p:blipFill>
                    <p:spPr bwMode="auto">
                      <a:xfrm>
                        <a:off x="442913" y="1389063"/>
                        <a:ext cx="81883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7830" name="Object 6">
            <a:extLst>
              <a:ext uri="{FF2B5EF4-FFF2-40B4-BE49-F238E27FC236}">
                <a16:creationId xmlns:a16="http://schemas.microsoft.com/office/drawing/2014/main" id="{D6675889-2BDF-4B4E-A078-5C0B552B35BD}"/>
              </a:ext>
            </a:extLst>
          </p:cNvPr>
          <p:cNvGraphicFramePr>
            <a:graphicFrameLocks noChangeAspect="1"/>
          </p:cNvGraphicFramePr>
          <p:nvPr>
            <p:extLst>
              <p:ext uri="{D42A27DB-BD31-4B8C-83A1-F6EECF244321}">
                <p14:modId xmlns:p14="http://schemas.microsoft.com/office/powerpoint/2010/main" val="3387818937"/>
              </p:ext>
            </p:extLst>
          </p:nvPr>
        </p:nvGraphicFramePr>
        <p:xfrm>
          <a:off x="557213" y="3241675"/>
          <a:ext cx="7394575" cy="952500"/>
        </p:xfrm>
        <a:graphic>
          <a:graphicData uri="http://schemas.openxmlformats.org/presentationml/2006/ole">
            <mc:AlternateContent xmlns:mc="http://schemas.openxmlformats.org/markup-compatibility/2006">
              <mc:Choice xmlns:v="urn:schemas-microsoft-com:vml" Requires="v">
                <p:oleObj spid="_x0000_s21510" name="Equation" r:id="rId5" imgW="2958840" imgH="380880" progId="Equation.DSMT4">
                  <p:embed/>
                </p:oleObj>
              </mc:Choice>
              <mc:Fallback>
                <p:oleObj name="Equation" r:id="rId5" imgW="2958840" imgH="380880" progId="Equation.DSMT4">
                  <p:embed/>
                  <p:pic>
                    <p:nvPicPr>
                      <p:cNvPr id="0" name="Object 6"/>
                      <p:cNvPicPr>
                        <a:picLocks noChangeAspect="1" noChangeArrowheads="1"/>
                      </p:cNvPicPr>
                      <p:nvPr/>
                    </p:nvPicPr>
                    <p:blipFill>
                      <a:blip r:embed="rId6"/>
                      <a:srcRect/>
                      <a:stretch>
                        <a:fillRect/>
                      </a:stretch>
                    </p:blipFill>
                    <p:spPr bwMode="auto">
                      <a:xfrm>
                        <a:off x="557213" y="3241675"/>
                        <a:ext cx="73945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0">
            <a:extLst>
              <a:ext uri="{FF2B5EF4-FFF2-40B4-BE49-F238E27FC236}">
                <a16:creationId xmlns:a16="http://schemas.microsoft.com/office/drawing/2014/main" id="{038EF12E-8BE1-4A48-927C-29DCA3DFCA78}"/>
              </a:ext>
            </a:extLst>
          </p:cNvPr>
          <p:cNvGrpSpPr>
            <a:grpSpLocks/>
          </p:cNvGrpSpPr>
          <p:nvPr/>
        </p:nvGrpSpPr>
        <p:grpSpPr bwMode="auto">
          <a:xfrm>
            <a:off x="5035550" y="4013200"/>
            <a:ext cx="3632200" cy="2844800"/>
            <a:chOff x="2971" y="2064"/>
            <a:chExt cx="2288" cy="1792"/>
          </a:xfrm>
        </p:grpSpPr>
        <p:grpSp>
          <p:nvGrpSpPr>
            <p:cNvPr id="23560" name="Group 21">
              <a:extLst>
                <a:ext uri="{FF2B5EF4-FFF2-40B4-BE49-F238E27FC236}">
                  <a16:creationId xmlns:a16="http://schemas.microsoft.com/office/drawing/2014/main" id="{85D04C99-33DE-4703-8692-196C805BEC74}"/>
                </a:ext>
              </a:extLst>
            </p:cNvPr>
            <p:cNvGrpSpPr>
              <a:grpSpLocks/>
            </p:cNvGrpSpPr>
            <p:nvPr/>
          </p:nvGrpSpPr>
          <p:grpSpPr bwMode="auto">
            <a:xfrm>
              <a:off x="2971" y="2115"/>
              <a:ext cx="2288" cy="1741"/>
              <a:chOff x="2976" y="2106"/>
              <a:chExt cx="2288" cy="1741"/>
            </a:xfrm>
          </p:grpSpPr>
          <p:grpSp>
            <p:nvGrpSpPr>
              <p:cNvPr id="23572" name="Group 22">
                <a:extLst>
                  <a:ext uri="{FF2B5EF4-FFF2-40B4-BE49-F238E27FC236}">
                    <a16:creationId xmlns:a16="http://schemas.microsoft.com/office/drawing/2014/main" id="{E5F57128-D349-4BB9-AF3D-6CC3F7AD9C9C}"/>
                  </a:ext>
                </a:extLst>
              </p:cNvPr>
              <p:cNvGrpSpPr>
                <a:grpSpLocks/>
              </p:cNvGrpSpPr>
              <p:nvPr/>
            </p:nvGrpSpPr>
            <p:grpSpPr bwMode="auto">
              <a:xfrm>
                <a:off x="3744" y="2106"/>
                <a:ext cx="1490" cy="774"/>
                <a:chOff x="3696" y="2064"/>
                <a:chExt cx="1490" cy="774"/>
              </a:xfrm>
            </p:grpSpPr>
            <p:pic>
              <p:nvPicPr>
                <p:cNvPr id="23581" name="Picture 23">
                  <a:extLst>
                    <a:ext uri="{FF2B5EF4-FFF2-40B4-BE49-F238E27FC236}">
                      <a16:creationId xmlns:a16="http://schemas.microsoft.com/office/drawing/2014/main" id="{112A218C-CC6C-4B20-B599-7D998E60E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2221"/>
                  <a:ext cx="1104"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3582" name="Picture 24">
                  <a:extLst>
                    <a:ext uri="{FF2B5EF4-FFF2-40B4-BE49-F238E27FC236}">
                      <a16:creationId xmlns:a16="http://schemas.microsoft.com/office/drawing/2014/main" id="{03BD7AB8-6F5A-4769-86EB-1B0D694314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6" y="2064"/>
                  <a:ext cx="7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73" name="Group 26">
                <a:extLst>
                  <a:ext uri="{FF2B5EF4-FFF2-40B4-BE49-F238E27FC236}">
                    <a16:creationId xmlns:a16="http://schemas.microsoft.com/office/drawing/2014/main" id="{D8CDF152-1B8B-4EB5-9846-57825AF11BB8}"/>
                  </a:ext>
                </a:extLst>
              </p:cNvPr>
              <p:cNvGrpSpPr>
                <a:grpSpLocks/>
              </p:cNvGrpSpPr>
              <p:nvPr/>
            </p:nvGrpSpPr>
            <p:grpSpPr bwMode="auto">
              <a:xfrm>
                <a:off x="2976" y="2160"/>
                <a:ext cx="2288" cy="1687"/>
                <a:chOff x="2976" y="2160"/>
                <a:chExt cx="2288" cy="1687"/>
              </a:xfrm>
            </p:grpSpPr>
            <p:sp>
              <p:nvSpPr>
                <p:cNvPr id="23574" name="Line 27">
                  <a:extLst>
                    <a:ext uri="{FF2B5EF4-FFF2-40B4-BE49-F238E27FC236}">
                      <a16:creationId xmlns:a16="http://schemas.microsoft.com/office/drawing/2014/main" id="{689B2277-4EAE-4B38-9FF9-6139EBC930A1}"/>
                    </a:ext>
                  </a:extLst>
                </p:cNvPr>
                <p:cNvSpPr>
                  <a:spLocks noChangeShapeType="1"/>
                </p:cNvSpPr>
                <p:nvPr/>
              </p:nvSpPr>
              <p:spPr bwMode="auto">
                <a:xfrm>
                  <a:off x="3534" y="3321"/>
                  <a:ext cx="169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5" name="Line 28">
                  <a:extLst>
                    <a:ext uri="{FF2B5EF4-FFF2-40B4-BE49-F238E27FC236}">
                      <a16:creationId xmlns:a16="http://schemas.microsoft.com/office/drawing/2014/main" id="{4147C7D2-4D84-4655-91A8-B0D09DB6E815}"/>
                    </a:ext>
                  </a:extLst>
                </p:cNvPr>
                <p:cNvSpPr>
                  <a:spLocks noChangeShapeType="1"/>
                </p:cNvSpPr>
                <p:nvPr/>
              </p:nvSpPr>
              <p:spPr bwMode="auto">
                <a:xfrm flipH="1">
                  <a:off x="2976" y="3321"/>
                  <a:ext cx="558" cy="42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23576" name="Picture 29">
                  <a:extLst>
                    <a:ext uri="{FF2B5EF4-FFF2-40B4-BE49-F238E27FC236}">
                      <a16:creationId xmlns:a16="http://schemas.microsoft.com/office/drawing/2014/main" id="{E35FEB29-DD93-4A06-ACAF-73F13E83D7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 y="3721"/>
                  <a:ext cx="12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7" name="Picture 30">
                  <a:extLst>
                    <a:ext uri="{FF2B5EF4-FFF2-40B4-BE49-F238E27FC236}">
                      <a16:creationId xmlns:a16="http://schemas.microsoft.com/office/drawing/2014/main" id="{A98E1B36-98E5-4D56-AB89-2578D98B52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 y="3120"/>
                  <a:ext cx="1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8" name="Picture 31">
                  <a:extLst>
                    <a:ext uri="{FF2B5EF4-FFF2-40B4-BE49-F238E27FC236}">
                      <a16:creationId xmlns:a16="http://schemas.microsoft.com/office/drawing/2014/main" id="{AB1F2CB2-B326-4D7B-A801-A4176DA56DC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94" y="2160"/>
                  <a:ext cx="10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9" name="Picture 32">
                  <a:extLst>
                    <a:ext uri="{FF2B5EF4-FFF2-40B4-BE49-F238E27FC236}">
                      <a16:creationId xmlns:a16="http://schemas.microsoft.com/office/drawing/2014/main" id="{42349339-0BFA-4E18-A98A-3F98F6E25C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9" y="3201"/>
                  <a:ext cx="10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0" name="Line 33">
                  <a:extLst>
                    <a:ext uri="{FF2B5EF4-FFF2-40B4-BE49-F238E27FC236}">
                      <a16:creationId xmlns:a16="http://schemas.microsoft.com/office/drawing/2014/main" id="{2B399FB3-0374-4108-98D7-1F28ED4FBE32}"/>
                    </a:ext>
                  </a:extLst>
                </p:cNvPr>
                <p:cNvSpPr>
                  <a:spLocks noChangeShapeType="1"/>
                </p:cNvSpPr>
                <p:nvPr/>
              </p:nvSpPr>
              <p:spPr bwMode="auto">
                <a:xfrm flipV="1">
                  <a:off x="3552" y="2160"/>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3561" name="Oval 34" descr="小网格">
              <a:extLst>
                <a:ext uri="{FF2B5EF4-FFF2-40B4-BE49-F238E27FC236}">
                  <a16:creationId xmlns:a16="http://schemas.microsoft.com/office/drawing/2014/main" id="{7316F30E-D82C-4067-8FF4-80D3931627A9}"/>
                </a:ext>
              </a:extLst>
            </p:cNvPr>
            <p:cNvSpPr>
              <a:spLocks noChangeArrowheads="1"/>
            </p:cNvSpPr>
            <p:nvPr/>
          </p:nvSpPr>
          <p:spPr bwMode="auto">
            <a:xfrm rot="226884">
              <a:off x="3742" y="3263"/>
              <a:ext cx="1108" cy="337"/>
            </a:xfrm>
            <a:prstGeom prst="ellipse">
              <a:avLst/>
            </a:prstGeom>
            <a:blipFill dpi="0" rotWithShape="0">
              <a:blip r:embed="rId13"/>
              <a:srcRect/>
              <a:tile tx="0" ty="0" sx="100000" sy="100000" flip="none" algn="tl"/>
            </a:blipFill>
            <a:ln w="2857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3562" name="Picture 35">
              <a:extLst>
                <a:ext uri="{FF2B5EF4-FFF2-40B4-BE49-F238E27FC236}">
                  <a16:creationId xmlns:a16="http://schemas.microsoft.com/office/drawing/2014/main" id="{806D5766-3F58-4C9C-80CD-FE2EA9585674}"/>
                </a:ext>
              </a:extLst>
            </p:cNvPr>
            <p:cNvSpPr>
              <a:spLocks noChangeAspect="1" noChangeArrowheads="1"/>
            </p:cNvSpPr>
            <p:nvPr/>
          </p:nvSpPr>
          <p:spPr bwMode="auto">
            <a:xfrm>
              <a:off x="4164" y="3384"/>
              <a:ext cx="21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nvGrpSpPr>
            <p:cNvPr id="23563" name="Group 36">
              <a:extLst>
                <a:ext uri="{FF2B5EF4-FFF2-40B4-BE49-F238E27FC236}">
                  <a16:creationId xmlns:a16="http://schemas.microsoft.com/office/drawing/2014/main" id="{11E64033-25A0-40D4-9FC4-606F9AA00FB6}"/>
                </a:ext>
              </a:extLst>
            </p:cNvPr>
            <p:cNvGrpSpPr>
              <a:grpSpLocks/>
            </p:cNvGrpSpPr>
            <p:nvPr/>
          </p:nvGrpSpPr>
          <p:grpSpPr bwMode="auto">
            <a:xfrm>
              <a:off x="4176" y="2352"/>
              <a:ext cx="240" cy="144"/>
              <a:chOff x="4176" y="2352"/>
              <a:chExt cx="240" cy="144"/>
            </a:xfrm>
          </p:grpSpPr>
          <p:sp>
            <p:nvSpPr>
              <p:cNvPr id="23570" name="Freeform 37">
                <a:extLst>
                  <a:ext uri="{FF2B5EF4-FFF2-40B4-BE49-F238E27FC236}">
                    <a16:creationId xmlns:a16="http://schemas.microsoft.com/office/drawing/2014/main" id="{CFBFC4FD-2B3E-4F49-AA16-F987D47BD33B}"/>
                  </a:ext>
                </a:extLst>
              </p:cNvPr>
              <p:cNvSpPr>
                <a:spLocks noChangeArrowheads="1"/>
              </p:cNvSpPr>
              <p:nvPr/>
            </p:nvSpPr>
            <p:spPr bwMode="auto">
              <a:xfrm rot="1280520">
                <a:off x="4176" y="2352"/>
                <a:ext cx="240" cy="144"/>
              </a:xfrm>
              <a:custGeom>
                <a:avLst/>
                <a:gdLst>
                  <a:gd name="T0" fmla="*/ 0 w 576"/>
                  <a:gd name="T1" fmla="*/ 2 h 192"/>
                  <a:gd name="T2" fmla="*/ 0 w 576"/>
                  <a:gd name="T3" fmla="*/ 2 h 192"/>
                  <a:gd name="T4" fmla="*/ 0 w 576"/>
                  <a:gd name="T5" fmla="*/ 0 h 192"/>
                  <a:gd name="T6" fmla="*/ 0 w 576"/>
                  <a:gd name="T7" fmla="*/ 0 h 192"/>
                  <a:gd name="T8" fmla="*/ 0 w 576"/>
                  <a:gd name="T9" fmla="*/ 2 h 192"/>
                  <a:gd name="T10" fmla="*/ 0 w 576"/>
                  <a:gd name="T11" fmla="*/ 2 h 192"/>
                  <a:gd name="T12" fmla="*/ 0 w 576"/>
                  <a:gd name="T13" fmla="*/ 2 h 192"/>
                  <a:gd name="T14" fmla="*/ 0 w 576"/>
                  <a:gd name="T15" fmla="*/ 2 h 192"/>
                  <a:gd name="T16" fmla="*/ 0 w 576"/>
                  <a:gd name="T17" fmla="*/ 2 h 192"/>
                  <a:gd name="T18" fmla="*/ 0 w 576"/>
                  <a:gd name="T19" fmla="*/ 2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92"/>
                  <a:gd name="T32" fmla="*/ 576 w 576"/>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92">
                    <a:moveTo>
                      <a:pt x="0" y="192"/>
                    </a:moveTo>
                    <a:lnTo>
                      <a:pt x="96" y="48"/>
                    </a:lnTo>
                    <a:lnTo>
                      <a:pt x="240" y="0"/>
                    </a:lnTo>
                    <a:lnTo>
                      <a:pt x="432" y="0"/>
                    </a:lnTo>
                    <a:lnTo>
                      <a:pt x="528" y="48"/>
                    </a:lnTo>
                    <a:lnTo>
                      <a:pt x="576" y="192"/>
                    </a:lnTo>
                    <a:lnTo>
                      <a:pt x="336" y="144"/>
                    </a:lnTo>
                    <a:lnTo>
                      <a:pt x="240" y="144"/>
                    </a:lnTo>
                    <a:lnTo>
                      <a:pt x="96" y="192"/>
                    </a:lnTo>
                    <a:lnTo>
                      <a:pt x="0" y="192"/>
                    </a:lnTo>
                    <a:close/>
                  </a:path>
                </a:pathLst>
              </a:custGeom>
              <a:solidFill>
                <a:srgbClr val="CCFFCC"/>
              </a:solidFill>
              <a:ln w="9525">
                <a:solidFill>
                  <a:schemeClr val="accent2"/>
                </a:solidFill>
                <a:round/>
                <a:headEnd/>
                <a:tailEnd/>
              </a:ln>
            </p:spPr>
            <p:txBody>
              <a:bodyPr/>
              <a:lstStyle/>
              <a:p>
                <a:endParaRPr lang="zh-CN" altLang="en-US"/>
              </a:p>
            </p:txBody>
          </p:sp>
          <p:sp>
            <p:nvSpPr>
              <p:cNvPr id="23571" name="Picture 38">
                <a:extLst>
                  <a:ext uri="{FF2B5EF4-FFF2-40B4-BE49-F238E27FC236}">
                    <a16:creationId xmlns:a16="http://schemas.microsoft.com/office/drawing/2014/main" id="{063EEB40-E14D-4A2D-97A7-D02DDCA4EE0E}"/>
                  </a:ext>
                </a:extLst>
              </p:cNvPr>
              <p:cNvSpPr>
                <a:spLocks noChangeAspect="1" noChangeArrowheads="1"/>
              </p:cNvSpPr>
              <p:nvPr/>
            </p:nvSpPr>
            <p:spPr bwMode="auto">
              <a:xfrm>
                <a:off x="4248" y="2352"/>
                <a:ext cx="12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grpSp>
          <p:nvGrpSpPr>
            <p:cNvPr id="23564" name="Group 39">
              <a:extLst>
                <a:ext uri="{FF2B5EF4-FFF2-40B4-BE49-F238E27FC236}">
                  <a16:creationId xmlns:a16="http://schemas.microsoft.com/office/drawing/2014/main" id="{39F3E711-3195-43A5-B013-AE0076C0A118}"/>
                </a:ext>
              </a:extLst>
            </p:cNvPr>
            <p:cNvGrpSpPr>
              <a:grpSpLocks/>
            </p:cNvGrpSpPr>
            <p:nvPr/>
          </p:nvGrpSpPr>
          <p:grpSpPr bwMode="auto">
            <a:xfrm>
              <a:off x="3888" y="2064"/>
              <a:ext cx="336" cy="336"/>
              <a:chOff x="3888" y="2064"/>
              <a:chExt cx="336" cy="336"/>
            </a:xfrm>
          </p:grpSpPr>
          <p:sp>
            <p:nvSpPr>
              <p:cNvPr id="23568" name="Line 40">
                <a:extLst>
                  <a:ext uri="{FF2B5EF4-FFF2-40B4-BE49-F238E27FC236}">
                    <a16:creationId xmlns:a16="http://schemas.microsoft.com/office/drawing/2014/main" id="{FB184A9B-F8EF-4499-B4AA-03A28193069E}"/>
                  </a:ext>
                </a:extLst>
              </p:cNvPr>
              <p:cNvSpPr>
                <a:spLocks noChangeShapeType="1"/>
              </p:cNvSpPr>
              <p:nvPr/>
            </p:nvSpPr>
            <p:spPr bwMode="auto">
              <a:xfrm flipH="1" flipV="1">
                <a:off x="4032" y="2112"/>
                <a:ext cx="192" cy="288"/>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3569" name="Picture 41">
                <a:extLst>
                  <a:ext uri="{FF2B5EF4-FFF2-40B4-BE49-F238E27FC236}">
                    <a16:creationId xmlns:a16="http://schemas.microsoft.com/office/drawing/2014/main" id="{BCACA787-FC40-4EAC-90D0-0C710BC940D2}"/>
                  </a:ext>
                </a:extLst>
              </p:cNvPr>
              <p:cNvSpPr>
                <a:spLocks noChangeAspect="1" noChangeArrowheads="1"/>
              </p:cNvSpPr>
              <p:nvPr/>
            </p:nvSpPr>
            <p:spPr bwMode="auto">
              <a:xfrm>
                <a:off x="3888" y="2064"/>
                <a:ext cx="11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grpSp>
          <p:nvGrpSpPr>
            <p:cNvPr id="23565" name="Group 42">
              <a:extLst>
                <a:ext uri="{FF2B5EF4-FFF2-40B4-BE49-F238E27FC236}">
                  <a16:creationId xmlns:a16="http://schemas.microsoft.com/office/drawing/2014/main" id="{6CD5142F-2182-4045-BE0F-D70B43A1B79F}"/>
                </a:ext>
              </a:extLst>
            </p:cNvPr>
            <p:cNvGrpSpPr>
              <a:grpSpLocks/>
            </p:cNvGrpSpPr>
            <p:nvPr/>
          </p:nvGrpSpPr>
          <p:grpSpPr bwMode="auto">
            <a:xfrm>
              <a:off x="3744" y="2700"/>
              <a:ext cx="1092" cy="753"/>
              <a:chOff x="3744" y="2700"/>
              <a:chExt cx="1092" cy="753"/>
            </a:xfrm>
          </p:grpSpPr>
          <p:sp>
            <p:nvSpPr>
              <p:cNvPr id="23566" name="Line 43">
                <a:extLst>
                  <a:ext uri="{FF2B5EF4-FFF2-40B4-BE49-F238E27FC236}">
                    <a16:creationId xmlns:a16="http://schemas.microsoft.com/office/drawing/2014/main" id="{0A3A250B-47FB-4470-8C8A-035AE5932FB5}"/>
                  </a:ext>
                </a:extLst>
              </p:cNvPr>
              <p:cNvSpPr>
                <a:spLocks noChangeShapeType="1"/>
              </p:cNvSpPr>
              <p:nvPr/>
            </p:nvSpPr>
            <p:spPr bwMode="auto">
              <a:xfrm>
                <a:off x="3744" y="2760"/>
                <a:ext cx="0" cy="66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44">
                <a:extLst>
                  <a:ext uri="{FF2B5EF4-FFF2-40B4-BE49-F238E27FC236}">
                    <a16:creationId xmlns:a16="http://schemas.microsoft.com/office/drawing/2014/main" id="{87A5D35E-0CC3-45B4-A1FE-2550D2A30D36}"/>
                  </a:ext>
                </a:extLst>
              </p:cNvPr>
              <p:cNvSpPr>
                <a:spLocks noChangeShapeType="1"/>
              </p:cNvSpPr>
              <p:nvPr/>
            </p:nvSpPr>
            <p:spPr bwMode="auto">
              <a:xfrm>
                <a:off x="4836" y="2700"/>
                <a:ext cx="0" cy="7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0" name="对象 9">
            <a:extLst>
              <a:ext uri="{FF2B5EF4-FFF2-40B4-BE49-F238E27FC236}">
                <a16:creationId xmlns:a16="http://schemas.microsoft.com/office/drawing/2014/main" id="{668DFA3C-DFAA-4A57-A5E4-20D1C0EE898C}"/>
              </a:ext>
            </a:extLst>
          </p:cNvPr>
          <p:cNvGraphicFramePr>
            <a:graphicFrameLocks noChangeAspect="1"/>
          </p:cNvGraphicFramePr>
          <p:nvPr>
            <p:extLst>
              <p:ext uri="{D42A27DB-BD31-4B8C-83A1-F6EECF244321}">
                <p14:modId xmlns:p14="http://schemas.microsoft.com/office/powerpoint/2010/main" val="1634478228"/>
              </p:ext>
            </p:extLst>
          </p:nvPr>
        </p:nvGraphicFramePr>
        <p:xfrm>
          <a:off x="1712952" y="4146809"/>
          <a:ext cx="3970338" cy="862012"/>
        </p:xfrm>
        <a:graphic>
          <a:graphicData uri="http://schemas.openxmlformats.org/presentationml/2006/ole">
            <mc:AlternateContent xmlns:mc="http://schemas.openxmlformats.org/markup-compatibility/2006">
              <mc:Choice xmlns:v="urn:schemas-microsoft-com:vml" Requires="v">
                <p:oleObj spid="_x0000_s21511" name="Equation" r:id="rId14" imgW="1752600" imgH="381000" progId="Equation.DSMT4">
                  <p:embed/>
                </p:oleObj>
              </mc:Choice>
              <mc:Fallback>
                <p:oleObj name="Equation" r:id="rId14" imgW="1752600" imgH="381000" progId="Equation.DSMT4">
                  <p:embed/>
                  <p:pic>
                    <p:nvPicPr>
                      <p:cNvPr id="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12952" y="4146809"/>
                        <a:ext cx="39703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7829"/>
                                        </p:tgtEl>
                                        <p:attrNameLst>
                                          <p:attrName>style.visibility</p:attrName>
                                        </p:attrNameLst>
                                      </p:cBhvr>
                                      <p:to>
                                        <p:strVal val="visible"/>
                                      </p:to>
                                    </p:set>
                                    <p:animEffect transition="in" filter="wipe(left)">
                                      <p:cBhvr>
                                        <p:cTn id="11" dur="500"/>
                                        <p:tgtEl>
                                          <p:spTgt spid="77829"/>
                                        </p:tgtEl>
                                      </p:cBhvr>
                                    </p:animEffect>
                                  </p:childTnLst>
                                </p:cTn>
                              </p:par>
                            </p:childTnLst>
                          </p:cTn>
                        </p:par>
                        <p:par>
                          <p:cTn id="12" fill="hold" nodeType="afterGroup">
                            <p:stCondLst>
                              <p:cond delay="500"/>
                            </p:stCondLst>
                            <p:childTnLst>
                              <p:par>
                                <p:cTn id="13" presetID="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7830"/>
                                        </p:tgtEl>
                                        <p:attrNameLst>
                                          <p:attrName>style.visibility</p:attrName>
                                        </p:attrNameLst>
                                      </p:cBhvr>
                                      <p:to>
                                        <p:strVal val="visible"/>
                                      </p:to>
                                    </p:set>
                                    <p:animEffect transition="in" filter="wipe(left)">
                                      <p:cBhvr>
                                        <p:cTn id="21" dur="500"/>
                                        <p:tgtEl>
                                          <p:spTgt spid="778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34FAD8E4-DDA2-434C-B73C-DC2B868DAA5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B847897-4FDB-4C9A-9935-48762C633650}" type="slidenum">
              <a:rPr lang="en-US" altLang="zh-CN" sz="1400"/>
              <a:pPr>
                <a:spcBef>
                  <a:spcPct val="0"/>
                </a:spcBef>
                <a:buFontTx/>
                <a:buNone/>
              </a:pPr>
              <a:t>24</a:t>
            </a:fld>
            <a:endParaRPr lang="en-US" altLang="zh-CN" sz="1400"/>
          </a:p>
        </p:txBody>
      </p:sp>
      <p:sp>
        <p:nvSpPr>
          <p:cNvPr id="79874" name="Rectangle 2">
            <a:extLst>
              <a:ext uri="{FF2B5EF4-FFF2-40B4-BE49-F238E27FC236}">
                <a16:creationId xmlns:a16="http://schemas.microsoft.com/office/drawing/2014/main" id="{27D43CD6-D93F-403F-B740-C4A7ED96F73D}"/>
              </a:ext>
            </a:extLst>
          </p:cNvPr>
          <p:cNvSpPr>
            <a:spLocks noChangeArrowheads="1"/>
          </p:cNvSpPr>
          <p:nvPr/>
        </p:nvSpPr>
        <p:spPr bwMode="auto">
          <a:xfrm>
            <a:off x="325438" y="522288"/>
            <a:ext cx="4637087" cy="51911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(5)</a:t>
            </a:r>
            <a:r>
              <a:rPr lang="zh-CN" altLang="en-US" sz="2800"/>
              <a:t>第二型曲面积分坐标形式</a:t>
            </a:r>
          </a:p>
        </p:txBody>
      </p:sp>
      <p:graphicFrame>
        <p:nvGraphicFramePr>
          <p:cNvPr id="79875" name="Object 3">
            <a:extLst>
              <a:ext uri="{FF2B5EF4-FFF2-40B4-BE49-F238E27FC236}">
                <a16:creationId xmlns:a16="http://schemas.microsoft.com/office/drawing/2014/main" id="{34132547-E3ED-4D4D-9693-1B4395C72916}"/>
              </a:ext>
            </a:extLst>
          </p:cNvPr>
          <p:cNvGraphicFramePr>
            <a:graphicFrameLocks noChangeAspect="1"/>
          </p:cNvGraphicFramePr>
          <p:nvPr/>
        </p:nvGraphicFramePr>
        <p:xfrm>
          <a:off x="498475" y="1292225"/>
          <a:ext cx="8024813" cy="914400"/>
        </p:xfrm>
        <a:graphic>
          <a:graphicData uri="http://schemas.openxmlformats.org/presentationml/2006/ole">
            <mc:AlternateContent xmlns:mc="http://schemas.openxmlformats.org/markup-compatibility/2006">
              <mc:Choice xmlns:v="urn:schemas-microsoft-com:vml" Requires="v">
                <p:oleObj spid="_x0000_s22534" r:id="rId3" imgW="4013200" imgH="457200" progId="Equation.DSMT4">
                  <p:embed/>
                </p:oleObj>
              </mc:Choice>
              <mc:Fallback>
                <p:oleObj r:id="rId3" imgW="40132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75" y="1292225"/>
                        <a:ext cx="8024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76" name="Object 4">
            <a:extLst>
              <a:ext uri="{FF2B5EF4-FFF2-40B4-BE49-F238E27FC236}">
                <a16:creationId xmlns:a16="http://schemas.microsoft.com/office/drawing/2014/main" id="{74251E05-DA06-40F3-AB62-F9540B9A6A02}"/>
              </a:ext>
            </a:extLst>
          </p:cNvPr>
          <p:cNvGraphicFramePr>
            <a:graphicFrameLocks noChangeAspect="1"/>
          </p:cNvGraphicFramePr>
          <p:nvPr/>
        </p:nvGraphicFramePr>
        <p:xfrm>
          <a:off x="325438" y="4989513"/>
          <a:ext cx="5840412" cy="1568450"/>
        </p:xfrm>
        <a:graphic>
          <a:graphicData uri="http://schemas.openxmlformats.org/presentationml/2006/ole">
            <mc:AlternateContent xmlns:mc="http://schemas.openxmlformats.org/markup-compatibility/2006">
              <mc:Choice xmlns:v="urn:schemas-microsoft-com:vml" Requires="v">
                <p:oleObj spid="_x0000_s22535" r:id="rId5" imgW="2933700" imgH="787400" progId="Equation.3">
                  <p:embed/>
                </p:oleObj>
              </mc:Choice>
              <mc:Fallback>
                <p:oleObj r:id="rId5" imgW="2933700" imgH="787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8" y="4989513"/>
                        <a:ext cx="58404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77" name="Object 5">
            <a:extLst>
              <a:ext uri="{FF2B5EF4-FFF2-40B4-BE49-F238E27FC236}">
                <a16:creationId xmlns:a16="http://schemas.microsoft.com/office/drawing/2014/main" id="{1DBA88E6-7FF1-413B-B661-AAF9B5720EAC}"/>
              </a:ext>
            </a:extLst>
          </p:cNvPr>
          <p:cNvGraphicFramePr>
            <a:graphicFrameLocks noChangeAspect="1"/>
          </p:cNvGraphicFramePr>
          <p:nvPr/>
        </p:nvGraphicFramePr>
        <p:xfrm>
          <a:off x="869950" y="2143125"/>
          <a:ext cx="4443413" cy="1828800"/>
        </p:xfrm>
        <a:graphic>
          <a:graphicData uri="http://schemas.openxmlformats.org/presentationml/2006/ole">
            <mc:AlternateContent xmlns:mc="http://schemas.openxmlformats.org/markup-compatibility/2006">
              <mc:Choice xmlns:v="urn:schemas-microsoft-com:vml" Requires="v">
                <p:oleObj spid="_x0000_s22536" r:id="rId7" imgW="2222500" imgH="914400" progId="Equation.DSMT4">
                  <p:embed/>
                </p:oleObj>
              </mc:Choice>
              <mc:Fallback>
                <p:oleObj r:id="rId7" imgW="2222500" imgH="914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950" y="2143125"/>
                        <a:ext cx="44434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78" name="Object 6">
            <a:extLst>
              <a:ext uri="{FF2B5EF4-FFF2-40B4-BE49-F238E27FC236}">
                <a16:creationId xmlns:a16="http://schemas.microsoft.com/office/drawing/2014/main" id="{4B7080F2-4DA2-46C1-AB6D-DA253D0B8094}"/>
              </a:ext>
            </a:extLst>
          </p:cNvPr>
          <p:cNvGraphicFramePr>
            <a:graphicFrameLocks noChangeAspect="1"/>
          </p:cNvGraphicFramePr>
          <p:nvPr/>
        </p:nvGraphicFramePr>
        <p:xfrm>
          <a:off x="325438" y="4208463"/>
          <a:ext cx="4949825" cy="431800"/>
        </p:xfrm>
        <a:graphic>
          <a:graphicData uri="http://schemas.openxmlformats.org/presentationml/2006/ole">
            <mc:AlternateContent xmlns:mc="http://schemas.openxmlformats.org/markup-compatibility/2006">
              <mc:Choice xmlns:v="urn:schemas-microsoft-com:vml" Requires="v">
                <p:oleObj spid="_x0000_s22537" r:id="rId9" imgW="2473280" imgH="215619" progId="Equation.DSMT4">
                  <p:embed/>
                </p:oleObj>
              </mc:Choice>
              <mc:Fallback>
                <p:oleObj r:id="rId9" imgW="2473280" imgH="215619"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438" y="4208463"/>
                        <a:ext cx="4949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9901" name="Text Box 29">
            <a:extLst>
              <a:ext uri="{FF2B5EF4-FFF2-40B4-BE49-F238E27FC236}">
                <a16:creationId xmlns:a16="http://schemas.microsoft.com/office/drawing/2014/main" id="{0E041EFE-5858-4614-86A6-0E231A07DC1E}"/>
              </a:ext>
            </a:extLst>
          </p:cNvPr>
          <p:cNvSpPr txBox="1">
            <a:spLocks noChangeArrowheads="1"/>
          </p:cNvSpPr>
          <p:nvPr/>
        </p:nvSpPr>
        <p:spPr bwMode="auto">
          <a:xfrm>
            <a:off x="1144588" y="2833688"/>
            <a:ext cx="8667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endParaRPr lang="zh-CN" altLang="zh-CN" sz="4000" b="1" i="1">
              <a:solidFill>
                <a:srgbClr val="0000FF"/>
              </a:solidFill>
              <a:ea typeface="隶书" panose="02010509060101010101" pitchFamily="49" charset="-122"/>
              <a:sym typeface="Symbol" panose="05050102010706020507" pitchFamily="18" charset="2"/>
            </a:endParaRPr>
          </a:p>
        </p:txBody>
      </p:sp>
      <p:grpSp>
        <p:nvGrpSpPr>
          <p:cNvPr id="2" name="Group 40">
            <a:extLst>
              <a:ext uri="{FF2B5EF4-FFF2-40B4-BE49-F238E27FC236}">
                <a16:creationId xmlns:a16="http://schemas.microsoft.com/office/drawing/2014/main" id="{79F66C80-EB1F-470D-A4A4-E5AA7774D4CE}"/>
              </a:ext>
            </a:extLst>
          </p:cNvPr>
          <p:cNvGrpSpPr>
            <a:grpSpLocks/>
          </p:cNvGrpSpPr>
          <p:nvPr/>
        </p:nvGrpSpPr>
        <p:grpSpPr bwMode="auto">
          <a:xfrm>
            <a:off x="5489575" y="1527175"/>
            <a:ext cx="3470275" cy="4076700"/>
            <a:chOff x="3310" y="1270"/>
            <a:chExt cx="2186" cy="2568"/>
          </a:xfrm>
        </p:grpSpPr>
        <p:sp>
          <p:nvSpPr>
            <p:cNvPr id="24586" name="Text Box 30">
              <a:extLst>
                <a:ext uri="{FF2B5EF4-FFF2-40B4-BE49-F238E27FC236}">
                  <a16:creationId xmlns:a16="http://schemas.microsoft.com/office/drawing/2014/main" id="{947D0CE1-7D79-47E1-9271-BD38C7B475CE}"/>
                </a:ext>
              </a:extLst>
            </p:cNvPr>
            <p:cNvSpPr txBox="1">
              <a:spLocks noChangeArrowheads="1"/>
            </p:cNvSpPr>
            <p:nvPr/>
          </p:nvSpPr>
          <p:spPr bwMode="auto">
            <a:xfrm>
              <a:off x="4759" y="2215"/>
              <a:ext cx="4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400" b="1" i="1">
                  <a:ea typeface="隶书" panose="02010509060101010101" pitchFamily="49" charset="-122"/>
                  <a:sym typeface="Symbol" panose="05050102010706020507" pitchFamily="18" charset="2"/>
                </a:rPr>
                <a:t>dS</a:t>
              </a:r>
            </a:p>
          </p:txBody>
        </p:sp>
        <p:sp>
          <p:nvSpPr>
            <p:cNvPr id="24587" name="Text Box 31">
              <a:extLst>
                <a:ext uri="{FF2B5EF4-FFF2-40B4-BE49-F238E27FC236}">
                  <a16:creationId xmlns:a16="http://schemas.microsoft.com/office/drawing/2014/main" id="{B1B998C5-68AF-4173-94A2-6C9505874863}"/>
                </a:ext>
              </a:extLst>
            </p:cNvPr>
            <p:cNvSpPr txBox="1">
              <a:spLocks noChangeArrowheads="1"/>
            </p:cNvSpPr>
            <p:nvPr/>
          </p:nvSpPr>
          <p:spPr bwMode="auto">
            <a:xfrm>
              <a:off x="4686" y="3504"/>
              <a:ext cx="57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400" b="1" i="1">
                  <a:ea typeface="隶书" panose="02010509060101010101" pitchFamily="49" charset="-122"/>
                  <a:sym typeface="Symbol" panose="05050102010706020507" pitchFamily="18" charset="2"/>
                </a:rPr>
                <a:t>dxdy</a:t>
              </a:r>
            </a:p>
          </p:txBody>
        </p:sp>
        <p:sp>
          <p:nvSpPr>
            <p:cNvPr id="24588" name="Text Box 32">
              <a:extLst>
                <a:ext uri="{FF2B5EF4-FFF2-40B4-BE49-F238E27FC236}">
                  <a16:creationId xmlns:a16="http://schemas.microsoft.com/office/drawing/2014/main" id="{5D86399F-EE68-4EE2-AFC2-CC684E475C99}"/>
                </a:ext>
              </a:extLst>
            </p:cNvPr>
            <p:cNvSpPr txBox="1">
              <a:spLocks noChangeArrowheads="1"/>
            </p:cNvSpPr>
            <p:nvPr/>
          </p:nvSpPr>
          <p:spPr bwMode="auto">
            <a:xfrm>
              <a:off x="4927" y="1634"/>
              <a:ext cx="52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400" b="1" i="1">
                  <a:ea typeface="隶书" panose="02010509060101010101" pitchFamily="49" charset="-122"/>
                  <a:sym typeface="Symbol" panose="05050102010706020507" pitchFamily="18" charset="2"/>
                </a:rPr>
                <a:t>n(M)</a:t>
              </a:r>
            </a:p>
          </p:txBody>
        </p:sp>
        <p:sp>
          <p:nvSpPr>
            <p:cNvPr id="24589" name="Text Box 33">
              <a:extLst>
                <a:ext uri="{FF2B5EF4-FFF2-40B4-BE49-F238E27FC236}">
                  <a16:creationId xmlns:a16="http://schemas.microsoft.com/office/drawing/2014/main" id="{7587DA4B-357D-4F68-BB2D-078E7DE5F4F7}"/>
                </a:ext>
              </a:extLst>
            </p:cNvPr>
            <p:cNvSpPr txBox="1">
              <a:spLocks noChangeArrowheads="1"/>
            </p:cNvSpPr>
            <p:nvPr/>
          </p:nvSpPr>
          <p:spPr bwMode="auto">
            <a:xfrm>
              <a:off x="4473" y="2229"/>
              <a:ext cx="28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400" b="1" i="1">
                  <a:ea typeface="隶书" panose="02010509060101010101" pitchFamily="49" charset="-122"/>
                  <a:sym typeface="Symbol" panose="05050102010706020507" pitchFamily="18" charset="2"/>
                </a:rPr>
                <a:t>M</a:t>
              </a:r>
            </a:p>
          </p:txBody>
        </p:sp>
        <p:grpSp>
          <p:nvGrpSpPr>
            <p:cNvPr id="24590" name="Group 35">
              <a:extLst>
                <a:ext uri="{FF2B5EF4-FFF2-40B4-BE49-F238E27FC236}">
                  <a16:creationId xmlns:a16="http://schemas.microsoft.com/office/drawing/2014/main" id="{8B8FF9F4-259B-4D3E-8C17-193B234B5AA2}"/>
                </a:ext>
              </a:extLst>
            </p:cNvPr>
            <p:cNvGrpSpPr>
              <a:grpSpLocks/>
            </p:cNvGrpSpPr>
            <p:nvPr/>
          </p:nvGrpSpPr>
          <p:grpSpPr bwMode="auto">
            <a:xfrm>
              <a:off x="3310" y="1471"/>
              <a:ext cx="2186" cy="2264"/>
              <a:chOff x="3310" y="1471"/>
              <a:chExt cx="2186" cy="2264"/>
            </a:xfrm>
          </p:grpSpPr>
          <p:grpSp>
            <p:nvGrpSpPr>
              <p:cNvPr id="24595" name="Group 28">
                <a:extLst>
                  <a:ext uri="{FF2B5EF4-FFF2-40B4-BE49-F238E27FC236}">
                    <a16:creationId xmlns:a16="http://schemas.microsoft.com/office/drawing/2014/main" id="{2115550F-B782-4BF8-B821-9FBBC42C3EB9}"/>
                  </a:ext>
                </a:extLst>
              </p:cNvPr>
              <p:cNvGrpSpPr>
                <a:grpSpLocks/>
              </p:cNvGrpSpPr>
              <p:nvPr/>
            </p:nvGrpSpPr>
            <p:grpSpPr bwMode="auto">
              <a:xfrm>
                <a:off x="3310" y="1471"/>
                <a:ext cx="2186" cy="2264"/>
                <a:chOff x="3262" y="1187"/>
                <a:chExt cx="2186" cy="2264"/>
              </a:xfrm>
            </p:grpSpPr>
            <p:sp>
              <p:nvSpPr>
                <p:cNvPr id="24597" name="Freeform 17">
                  <a:extLst>
                    <a:ext uri="{FF2B5EF4-FFF2-40B4-BE49-F238E27FC236}">
                      <a16:creationId xmlns:a16="http://schemas.microsoft.com/office/drawing/2014/main" id="{7CC12319-0F15-434F-AC15-C3BAE87F7AE1}"/>
                    </a:ext>
                  </a:extLst>
                </p:cNvPr>
                <p:cNvSpPr>
                  <a:spLocks noChangeArrowheads="1"/>
                </p:cNvSpPr>
                <p:nvPr/>
              </p:nvSpPr>
              <p:spPr bwMode="auto">
                <a:xfrm>
                  <a:off x="4241" y="1881"/>
                  <a:ext cx="305" cy="437"/>
                </a:xfrm>
                <a:custGeom>
                  <a:avLst/>
                  <a:gdLst>
                    <a:gd name="T0" fmla="*/ 0 w 305"/>
                    <a:gd name="T1" fmla="*/ 0 h 437"/>
                    <a:gd name="T2" fmla="*/ 208 w 305"/>
                    <a:gd name="T3" fmla="*/ 145 h 437"/>
                    <a:gd name="T4" fmla="*/ 305 w 305"/>
                    <a:gd name="T5" fmla="*/ 437 h 437"/>
                    <a:gd name="T6" fmla="*/ 0 60000 65536"/>
                    <a:gd name="T7" fmla="*/ 0 60000 65536"/>
                    <a:gd name="T8" fmla="*/ 0 60000 65536"/>
                    <a:gd name="T9" fmla="*/ 0 w 305"/>
                    <a:gd name="T10" fmla="*/ 0 h 437"/>
                    <a:gd name="T11" fmla="*/ 305 w 305"/>
                    <a:gd name="T12" fmla="*/ 437 h 437"/>
                  </a:gdLst>
                  <a:ahLst/>
                  <a:cxnLst>
                    <a:cxn ang="T6">
                      <a:pos x="T0" y="T1"/>
                    </a:cxn>
                    <a:cxn ang="T7">
                      <a:pos x="T2" y="T3"/>
                    </a:cxn>
                    <a:cxn ang="T8">
                      <a:pos x="T4" y="T5"/>
                    </a:cxn>
                  </a:cxnLst>
                  <a:rect l="T9" t="T10" r="T11" b="T12"/>
                  <a:pathLst>
                    <a:path w="305" h="437">
                      <a:moveTo>
                        <a:pt x="0" y="0"/>
                      </a:moveTo>
                      <a:cubicBezTo>
                        <a:pt x="78" y="36"/>
                        <a:pt x="157" y="72"/>
                        <a:pt x="208" y="145"/>
                      </a:cubicBezTo>
                      <a:cubicBezTo>
                        <a:pt x="259" y="218"/>
                        <a:pt x="282" y="327"/>
                        <a:pt x="305" y="437"/>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4598" name="Group 27">
                  <a:extLst>
                    <a:ext uri="{FF2B5EF4-FFF2-40B4-BE49-F238E27FC236}">
                      <a16:creationId xmlns:a16="http://schemas.microsoft.com/office/drawing/2014/main" id="{02091119-C510-4FDD-B550-26EFF75472CB}"/>
                    </a:ext>
                  </a:extLst>
                </p:cNvPr>
                <p:cNvGrpSpPr>
                  <a:grpSpLocks/>
                </p:cNvGrpSpPr>
                <p:nvPr/>
              </p:nvGrpSpPr>
              <p:grpSpPr bwMode="auto">
                <a:xfrm>
                  <a:off x="3262" y="1187"/>
                  <a:ext cx="2186" cy="2259"/>
                  <a:chOff x="3165" y="1402"/>
                  <a:chExt cx="2186" cy="2259"/>
                </a:xfrm>
              </p:grpSpPr>
              <p:sp>
                <p:nvSpPr>
                  <p:cNvPr id="24600" name="Line 20">
                    <a:extLst>
                      <a:ext uri="{FF2B5EF4-FFF2-40B4-BE49-F238E27FC236}">
                        <a16:creationId xmlns:a16="http://schemas.microsoft.com/office/drawing/2014/main" id="{177A994C-1194-4241-BC66-D5A080C6992C}"/>
                      </a:ext>
                    </a:extLst>
                  </p:cNvPr>
                  <p:cNvSpPr>
                    <a:spLocks noChangeShapeType="1"/>
                  </p:cNvSpPr>
                  <p:nvPr/>
                </p:nvSpPr>
                <p:spPr bwMode="auto">
                  <a:xfrm>
                    <a:off x="4384" y="2094"/>
                    <a:ext cx="0" cy="1159"/>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1" name="Group 15">
                    <a:extLst>
                      <a:ext uri="{FF2B5EF4-FFF2-40B4-BE49-F238E27FC236}">
                        <a16:creationId xmlns:a16="http://schemas.microsoft.com/office/drawing/2014/main" id="{E776DA77-F3B1-4B3E-8348-D0F665EDC4EA}"/>
                      </a:ext>
                    </a:extLst>
                  </p:cNvPr>
                  <p:cNvGrpSpPr>
                    <a:grpSpLocks/>
                  </p:cNvGrpSpPr>
                  <p:nvPr/>
                </p:nvGrpSpPr>
                <p:grpSpPr bwMode="auto">
                  <a:xfrm>
                    <a:off x="3165" y="1402"/>
                    <a:ext cx="2186" cy="1984"/>
                    <a:chOff x="3109" y="1423"/>
                    <a:chExt cx="2186" cy="1984"/>
                  </a:xfrm>
                </p:grpSpPr>
                <p:sp>
                  <p:nvSpPr>
                    <p:cNvPr id="24606" name="Line 7">
                      <a:extLst>
                        <a:ext uri="{FF2B5EF4-FFF2-40B4-BE49-F238E27FC236}">
                          <a16:creationId xmlns:a16="http://schemas.microsoft.com/office/drawing/2014/main" id="{E99A7D0E-D634-4EB6-A974-1429FEB93858}"/>
                        </a:ext>
                      </a:extLst>
                    </p:cNvPr>
                    <p:cNvSpPr>
                      <a:spLocks noChangeShapeType="1"/>
                    </p:cNvSpPr>
                    <p:nvPr/>
                  </p:nvSpPr>
                  <p:spPr bwMode="auto">
                    <a:xfrm>
                      <a:off x="3657" y="3019"/>
                      <a:ext cx="163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Line 8">
                      <a:extLst>
                        <a:ext uri="{FF2B5EF4-FFF2-40B4-BE49-F238E27FC236}">
                          <a16:creationId xmlns:a16="http://schemas.microsoft.com/office/drawing/2014/main" id="{72731EF5-B6B8-4773-963B-474CAFD29F93}"/>
                        </a:ext>
                      </a:extLst>
                    </p:cNvPr>
                    <p:cNvSpPr>
                      <a:spLocks noChangeShapeType="1"/>
                    </p:cNvSpPr>
                    <p:nvPr/>
                  </p:nvSpPr>
                  <p:spPr bwMode="auto">
                    <a:xfrm flipH="1">
                      <a:off x="3109" y="3026"/>
                      <a:ext cx="555" cy="381"/>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Line 9">
                      <a:extLst>
                        <a:ext uri="{FF2B5EF4-FFF2-40B4-BE49-F238E27FC236}">
                          <a16:creationId xmlns:a16="http://schemas.microsoft.com/office/drawing/2014/main" id="{88BA8E75-377C-4931-AE4C-929E309AE4D5}"/>
                        </a:ext>
                      </a:extLst>
                    </p:cNvPr>
                    <p:cNvSpPr>
                      <a:spLocks noChangeShapeType="1"/>
                    </p:cNvSpPr>
                    <p:nvPr/>
                  </p:nvSpPr>
                  <p:spPr bwMode="auto">
                    <a:xfrm flipV="1">
                      <a:off x="3664" y="1957"/>
                      <a:ext cx="0" cy="1062"/>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10">
                      <a:extLst>
                        <a:ext uri="{FF2B5EF4-FFF2-40B4-BE49-F238E27FC236}">
                          <a16:creationId xmlns:a16="http://schemas.microsoft.com/office/drawing/2014/main" id="{102A7EFB-75C0-4FBA-8C15-50DE0BE585C8}"/>
                        </a:ext>
                      </a:extLst>
                    </p:cNvPr>
                    <p:cNvSpPr>
                      <a:spLocks noChangeShapeType="1"/>
                    </p:cNvSpPr>
                    <p:nvPr/>
                  </p:nvSpPr>
                  <p:spPr bwMode="auto">
                    <a:xfrm flipV="1">
                      <a:off x="3664" y="1423"/>
                      <a:ext cx="0" cy="53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10" name="Line 11">
                      <a:extLst>
                        <a:ext uri="{FF2B5EF4-FFF2-40B4-BE49-F238E27FC236}">
                          <a16:creationId xmlns:a16="http://schemas.microsoft.com/office/drawing/2014/main" id="{6195684B-96C1-40BD-8200-B05452AF1D28}"/>
                        </a:ext>
                      </a:extLst>
                    </p:cNvPr>
                    <p:cNvSpPr>
                      <a:spLocks noChangeShapeType="1"/>
                    </p:cNvSpPr>
                    <p:nvPr/>
                  </p:nvSpPr>
                  <p:spPr bwMode="auto">
                    <a:xfrm flipV="1">
                      <a:off x="3248" y="1784"/>
                      <a:ext cx="694" cy="36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Freeform 12">
                      <a:extLst>
                        <a:ext uri="{FF2B5EF4-FFF2-40B4-BE49-F238E27FC236}">
                          <a16:creationId xmlns:a16="http://schemas.microsoft.com/office/drawing/2014/main" id="{A6C98950-D006-4130-9C78-6300A63DF253}"/>
                        </a:ext>
                      </a:extLst>
                    </p:cNvPr>
                    <p:cNvSpPr>
                      <a:spLocks noChangeArrowheads="1"/>
                    </p:cNvSpPr>
                    <p:nvPr/>
                  </p:nvSpPr>
                  <p:spPr bwMode="auto">
                    <a:xfrm>
                      <a:off x="3942" y="1770"/>
                      <a:ext cx="1186" cy="860"/>
                    </a:xfrm>
                    <a:custGeom>
                      <a:avLst/>
                      <a:gdLst>
                        <a:gd name="T0" fmla="*/ 0 w 1186"/>
                        <a:gd name="T1" fmla="*/ 0 h 860"/>
                        <a:gd name="T2" fmla="*/ 784 w 1186"/>
                        <a:gd name="T3" fmla="*/ 222 h 860"/>
                        <a:gd name="T4" fmla="*/ 1186 w 1186"/>
                        <a:gd name="T5" fmla="*/ 860 h 860"/>
                        <a:gd name="T6" fmla="*/ 0 60000 65536"/>
                        <a:gd name="T7" fmla="*/ 0 60000 65536"/>
                        <a:gd name="T8" fmla="*/ 0 60000 65536"/>
                        <a:gd name="T9" fmla="*/ 0 w 1186"/>
                        <a:gd name="T10" fmla="*/ 0 h 860"/>
                        <a:gd name="T11" fmla="*/ 1186 w 1186"/>
                        <a:gd name="T12" fmla="*/ 860 h 860"/>
                      </a:gdLst>
                      <a:ahLst/>
                      <a:cxnLst>
                        <a:cxn ang="T6">
                          <a:pos x="T0" y="T1"/>
                        </a:cxn>
                        <a:cxn ang="T7">
                          <a:pos x="T2" y="T3"/>
                        </a:cxn>
                        <a:cxn ang="T8">
                          <a:pos x="T4" y="T5"/>
                        </a:cxn>
                      </a:cxnLst>
                      <a:rect l="T9" t="T10" r="T11" b="T12"/>
                      <a:pathLst>
                        <a:path w="1186" h="860">
                          <a:moveTo>
                            <a:pt x="0" y="0"/>
                          </a:moveTo>
                          <a:cubicBezTo>
                            <a:pt x="293" y="39"/>
                            <a:pt x="586" y="79"/>
                            <a:pt x="784" y="222"/>
                          </a:cubicBezTo>
                          <a:cubicBezTo>
                            <a:pt x="982" y="365"/>
                            <a:pt x="1084" y="612"/>
                            <a:pt x="1186" y="86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2" name="Freeform 13">
                      <a:extLst>
                        <a:ext uri="{FF2B5EF4-FFF2-40B4-BE49-F238E27FC236}">
                          <a16:creationId xmlns:a16="http://schemas.microsoft.com/office/drawing/2014/main" id="{F218D8A8-CF6F-43BD-B9BF-365238D26104}"/>
                        </a:ext>
                      </a:extLst>
                    </p:cNvPr>
                    <p:cNvSpPr>
                      <a:spLocks noChangeArrowheads="1"/>
                    </p:cNvSpPr>
                    <p:nvPr/>
                  </p:nvSpPr>
                  <p:spPr bwMode="auto">
                    <a:xfrm>
                      <a:off x="4296" y="2578"/>
                      <a:ext cx="826" cy="406"/>
                    </a:xfrm>
                    <a:custGeom>
                      <a:avLst/>
                      <a:gdLst>
                        <a:gd name="T0" fmla="*/ 826 w 826"/>
                        <a:gd name="T1" fmla="*/ 52 h 406"/>
                        <a:gd name="T2" fmla="*/ 409 w 826"/>
                        <a:gd name="T3" fmla="*/ 59 h 406"/>
                        <a:gd name="T4" fmla="*/ 0 w 826"/>
                        <a:gd name="T5" fmla="*/ 406 h 406"/>
                        <a:gd name="T6" fmla="*/ 0 60000 65536"/>
                        <a:gd name="T7" fmla="*/ 0 60000 65536"/>
                        <a:gd name="T8" fmla="*/ 0 60000 65536"/>
                        <a:gd name="T9" fmla="*/ 0 w 826"/>
                        <a:gd name="T10" fmla="*/ 0 h 406"/>
                        <a:gd name="T11" fmla="*/ 826 w 826"/>
                        <a:gd name="T12" fmla="*/ 406 h 406"/>
                      </a:gdLst>
                      <a:ahLst/>
                      <a:cxnLst>
                        <a:cxn ang="T6">
                          <a:pos x="T0" y="T1"/>
                        </a:cxn>
                        <a:cxn ang="T7">
                          <a:pos x="T2" y="T3"/>
                        </a:cxn>
                        <a:cxn ang="T8">
                          <a:pos x="T4" y="T5"/>
                        </a:cxn>
                      </a:cxnLst>
                      <a:rect l="T9" t="T10" r="T11" b="T12"/>
                      <a:pathLst>
                        <a:path w="826" h="406">
                          <a:moveTo>
                            <a:pt x="826" y="52"/>
                          </a:moveTo>
                          <a:cubicBezTo>
                            <a:pt x="686" y="26"/>
                            <a:pt x="547" y="0"/>
                            <a:pt x="409" y="59"/>
                          </a:cubicBezTo>
                          <a:cubicBezTo>
                            <a:pt x="271" y="118"/>
                            <a:pt x="135" y="262"/>
                            <a:pt x="0" y="40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3" name="Freeform 14">
                      <a:extLst>
                        <a:ext uri="{FF2B5EF4-FFF2-40B4-BE49-F238E27FC236}">
                          <a16:creationId xmlns:a16="http://schemas.microsoft.com/office/drawing/2014/main" id="{4269C615-5A33-4087-AF34-D39004F241E4}"/>
                        </a:ext>
                      </a:extLst>
                    </p:cNvPr>
                    <p:cNvSpPr>
                      <a:spLocks noChangeArrowheads="1"/>
                    </p:cNvSpPr>
                    <p:nvPr/>
                  </p:nvSpPr>
                  <p:spPr bwMode="auto">
                    <a:xfrm>
                      <a:off x="3262" y="2158"/>
                      <a:ext cx="1027" cy="840"/>
                    </a:xfrm>
                    <a:custGeom>
                      <a:avLst/>
                      <a:gdLst>
                        <a:gd name="T0" fmla="*/ 1027 w 1027"/>
                        <a:gd name="T1" fmla="*/ 840 h 840"/>
                        <a:gd name="T2" fmla="*/ 763 w 1027"/>
                        <a:gd name="T3" fmla="*/ 396 h 840"/>
                        <a:gd name="T4" fmla="*/ 0 w 1027"/>
                        <a:gd name="T5" fmla="*/ 0 h 840"/>
                        <a:gd name="T6" fmla="*/ 0 60000 65536"/>
                        <a:gd name="T7" fmla="*/ 0 60000 65536"/>
                        <a:gd name="T8" fmla="*/ 0 60000 65536"/>
                        <a:gd name="T9" fmla="*/ 0 w 1027"/>
                        <a:gd name="T10" fmla="*/ 0 h 840"/>
                        <a:gd name="T11" fmla="*/ 1027 w 1027"/>
                        <a:gd name="T12" fmla="*/ 840 h 840"/>
                      </a:gdLst>
                      <a:ahLst/>
                      <a:cxnLst>
                        <a:cxn ang="T6">
                          <a:pos x="T0" y="T1"/>
                        </a:cxn>
                        <a:cxn ang="T7">
                          <a:pos x="T2" y="T3"/>
                        </a:cxn>
                        <a:cxn ang="T8">
                          <a:pos x="T4" y="T5"/>
                        </a:cxn>
                      </a:cxnLst>
                      <a:rect l="T9" t="T10" r="T11" b="T12"/>
                      <a:pathLst>
                        <a:path w="1027" h="840">
                          <a:moveTo>
                            <a:pt x="1027" y="840"/>
                          </a:moveTo>
                          <a:cubicBezTo>
                            <a:pt x="980" y="688"/>
                            <a:pt x="934" y="536"/>
                            <a:pt x="763" y="396"/>
                          </a:cubicBezTo>
                          <a:cubicBezTo>
                            <a:pt x="592" y="256"/>
                            <a:pt x="296" y="128"/>
                            <a:pt x="0" y="0"/>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02" name="Freeform 16">
                    <a:extLst>
                      <a:ext uri="{FF2B5EF4-FFF2-40B4-BE49-F238E27FC236}">
                        <a16:creationId xmlns:a16="http://schemas.microsoft.com/office/drawing/2014/main" id="{8B77F704-49B8-497B-A6BD-B851C2755312}"/>
                      </a:ext>
                    </a:extLst>
                  </p:cNvPr>
                  <p:cNvSpPr>
                    <a:spLocks noChangeArrowheads="1"/>
                  </p:cNvSpPr>
                  <p:nvPr/>
                </p:nvSpPr>
                <p:spPr bwMode="auto">
                  <a:xfrm>
                    <a:off x="4130" y="2063"/>
                    <a:ext cx="471" cy="463"/>
                  </a:xfrm>
                  <a:custGeom>
                    <a:avLst/>
                    <a:gdLst>
                      <a:gd name="T0" fmla="*/ 0 w 471"/>
                      <a:gd name="T1" fmla="*/ 19 h 463"/>
                      <a:gd name="T2" fmla="*/ 284 w 471"/>
                      <a:gd name="T3" fmla="*/ 26 h 463"/>
                      <a:gd name="T4" fmla="*/ 465 w 471"/>
                      <a:gd name="T5" fmla="*/ 178 h 463"/>
                      <a:gd name="T6" fmla="*/ 319 w 471"/>
                      <a:gd name="T7" fmla="*/ 463 h 463"/>
                      <a:gd name="T8" fmla="*/ 0 60000 65536"/>
                      <a:gd name="T9" fmla="*/ 0 60000 65536"/>
                      <a:gd name="T10" fmla="*/ 0 60000 65536"/>
                      <a:gd name="T11" fmla="*/ 0 60000 65536"/>
                      <a:gd name="T12" fmla="*/ 0 w 471"/>
                      <a:gd name="T13" fmla="*/ 0 h 463"/>
                      <a:gd name="T14" fmla="*/ 471 w 471"/>
                      <a:gd name="T15" fmla="*/ 463 h 463"/>
                    </a:gdLst>
                    <a:ahLst/>
                    <a:cxnLst>
                      <a:cxn ang="T8">
                        <a:pos x="T0" y="T1"/>
                      </a:cxn>
                      <a:cxn ang="T9">
                        <a:pos x="T2" y="T3"/>
                      </a:cxn>
                      <a:cxn ang="T10">
                        <a:pos x="T4" y="T5"/>
                      </a:cxn>
                      <a:cxn ang="T11">
                        <a:pos x="T6" y="T7"/>
                      </a:cxn>
                    </a:cxnLst>
                    <a:rect l="T12" t="T13" r="T14" b="T15"/>
                    <a:pathLst>
                      <a:path w="471" h="463">
                        <a:moveTo>
                          <a:pt x="0" y="19"/>
                        </a:moveTo>
                        <a:cubicBezTo>
                          <a:pt x="103" y="9"/>
                          <a:pt x="207" y="0"/>
                          <a:pt x="284" y="26"/>
                        </a:cubicBezTo>
                        <a:cubicBezTo>
                          <a:pt x="361" y="52"/>
                          <a:pt x="459" y="105"/>
                          <a:pt x="465" y="178"/>
                        </a:cubicBezTo>
                        <a:cubicBezTo>
                          <a:pt x="471" y="251"/>
                          <a:pt x="344" y="416"/>
                          <a:pt x="319" y="463"/>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Line 19">
                    <a:extLst>
                      <a:ext uri="{FF2B5EF4-FFF2-40B4-BE49-F238E27FC236}">
                        <a16:creationId xmlns:a16="http://schemas.microsoft.com/office/drawing/2014/main" id="{B9E17885-BD9D-4AEF-A426-59C4857FB0AD}"/>
                      </a:ext>
                    </a:extLst>
                  </p:cNvPr>
                  <p:cNvSpPr>
                    <a:spLocks noChangeShapeType="1"/>
                  </p:cNvSpPr>
                  <p:nvPr/>
                </p:nvSpPr>
                <p:spPr bwMode="auto">
                  <a:xfrm>
                    <a:off x="4144" y="2075"/>
                    <a:ext cx="0" cy="1159"/>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Line 21">
                    <a:extLst>
                      <a:ext uri="{FF2B5EF4-FFF2-40B4-BE49-F238E27FC236}">
                        <a16:creationId xmlns:a16="http://schemas.microsoft.com/office/drawing/2014/main" id="{23C95643-41C0-4A22-BE96-26C246F09EB7}"/>
                      </a:ext>
                    </a:extLst>
                  </p:cNvPr>
                  <p:cNvSpPr>
                    <a:spLocks noChangeShapeType="1"/>
                  </p:cNvSpPr>
                  <p:nvPr/>
                </p:nvSpPr>
                <p:spPr bwMode="auto">
                  <a:xfrm>
                    <a:off x="4454" y="2502"/>
                    <a:ext cx="0" cy="1159"/>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5" name="Line 22">
                    <a:extLst>
                      <a:ext uri="{FF2B5EF4-FFF2-40B4-BE49-F238E27FC236}">
                        <a16:creationId xmlns:a16="http://schemas.microsoft.com/office/drawing/2014/main" id="{17590D32-ECDC-4A29-9B96-4E60A8B1BD02}"/>
                      </a:ext>
                    </a:extLst>
                  </p:cNvPr>
                  <p:cNvSpPr>
                    <a:spLocks noChangeShapeType="1"/>
                  </p:cNvSpPr>
                  <p:nvPr/>
                </p:nvSpPr>
                <p:spPr bwMode="auto">
                  <a:xfrm>
                    <a:off x="4586" y="2274"/>
                    <a:ext cx="0" cy="1159"/>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9" name="Freeform 24">
                  <a:extLst>
                    <a:ext uri="{FF2B5EF4-FFF2-40B4-BE49-F238E27FC236}">
                      <a16:creationId xmlns:a16="http://schemas.microsoft.com/office/drawing/2014/main" id="{F9F4EDAF-56E6-4C73-8BCB-51981CCEF794}"/>
                    </a:ext>
                  </a:extLst>
                </p:cNvPr>
                <p:cNvSpPr>
                  <a:spLocks noChangeArrowheads="1"/>
                </p:cNvSpPr>
                <p:nvPr/>
              </p:nvSpPr>
              <p:spPr bwMode="auto">
                <a:xfrm>
                  <a:off x="4191" y="3001"/>
                  <a:ext cx="475" cy="450"/>
                </a:xfrm>
                <a:custGeom>
                  <a:avLst/>
                  <a:gdLst>
                    <a:gd name="T0" fmla="*/ 29 w 475"/>
                    <a:gd name="T1" fmla="*/ 38 h 450"/>
                    <a:gd name="T2" fmla="*/ 265 w 475"/>
                    <a:gd name="T3" fmla="*/ 38 h 450"/>
                    <a:gd name="T4" fmla="*/ 467 w 475"/>
                    <a:gd name="T5" fmla="*/ 204 h 450"/>
                    <a:gd name="T6" fmla="*/ 314 w 475"/>
                    <a:gd name="T7" fmla="*/ 440 h 450"/>
                    <a:gd name="T8" fmla="*/ 92 w 475"/>
                    <a:gd name="T9" fmla="*/ 267 h 450"/>
                    <a:gd name="T10" fmla="*/ 29 w 475"/>
                    <a:gd name="T11" fmla="*/ 38 h 450"/>
                    <a:gd name="T12" fmla="*/ 0 60000 65536"/>
                    <a:gd name="T13" fmla="*/ 0 60000 65536"/>
                    <a:gd name="T14" fmla="*/ 0 60000 65536"/>
                    <a:gd name="T15" fmla="*/ 0 60000 65536"/>
                    <a:gd name="T16" fmla="*/ 0 60000 65536"/>
                    <a:gd name="T17" fmla="*/ 0 60000 65536"/>
                    <a:gd name="T18" fmla="*/ 0 w 475"/>
                    <a:gd name="T19" fmla="*/ 0 h 450"/>
                    <a:gd name="T20" fmla="*/ 475 w 475"/>
                    <a:gd name="T21" fmla="*/ 450 h 450"/>
                  </a:gdLst>
                  <a:ahLst/>
                  <a:cxnLst>
                    <a:cxn ang="T12">
                      <a:pos x="T0" y="T1"/>
                    </a:cxn>
                    <a:cxn ang="T13">
                      <a:pos x="T2" y="T3"/>
                    </a:cxn>
                    <a:cxn ang="T14">
                      <a:pos x="T4" y="T5"/>
                    </a:cxn>
                    <a:cxn ang="T15">
                      <a:pos x="T6" y="T7"/>
                    </a:cxn>
                    <a:cxn ang="T16">
                      <a:pos x="T8" y="T9"/>
                    </a:cxn>
                    <a:cxn ang="T17">
                      <a:pos x="T10" y="T11"/>
                    </a:cxn>
                  </a:cxnLst>
                  <a:rect l="T18" t="T19" r="T20" b="T21"/>
                  <a:pathLst>
                    <a:path w="475" h="450">
                      <a:moveTo>
                        <a:pt x="29" y="38"/>
                      </a:moveTo>
                      <a:cubicBezTo>
                        <a:pt x="58" y="0"/>
                        <a:pt x="192" y="10"/>
                        <a:pt x="265" y="38"/>
                      </a:cubicBezTo>
                      <a:cubicBezTo>
                        <a:pt x="338" y="66"/>
                        <a:pt x="459" y="137"/>
                        <a:pt x="467" y="204"/>
                      </a:cubicBezTo>
                      <a:cubicBezTo>
                        <a:pt x="475" y="271"/>
                        <a:pt x="376" y="430"/>
                        <a:pt x="314" y="440"/>
                      </a:cubicBezTo>
                      <a:cubicBezTo>
                        <a:pt x="252" y="450"/>
                        <a:pt x="143" y="334"/>
                        <a:pt x="92" y="267"/>
                      </a:cubicBezTo>
                      <a:cubicBezTo>
                        <a:pt x="41" y="200"/>
                        <a:pt x="0" y="76"/>
                        <a:pt x="29" y="38"/>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596" name="Oval 34">
                <a:extLst>
                  <a:ext uri="{FF2B5EF4-FFF2-40B4-BE49-F238E27FC236}">
                    <a16:creationId xmlns:a16="http://schemas.microsoft.com/office/drawing/2014/main" id="{3B5DE141-6098-4275-BAF8-74395DA06105}"/>
                  </a:ext>
                </a:extLst>
              </p:cNvPr>
              <p:cNvSpPr>
                <a:spLocks noChangeArrowheads="1"/>
              </p:cNvSpPr>
              <p:nvPr/>
            </p:nvSpPr>
            <p:spPr bwMode="auto">
              <a:xfrm>
                <a:off x="4552" y="2234"/>
                <a:ext cx="56" cy="62"/>
              </a:xfrm>
              <a:prstGeom prst="ellipse">
                <a:avLst/>
              </a:prstGeom>
              <a:solidFill>
                <a:schemeClr val="tx2"/>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pSp>
        <p:sp>
          <p:nvSpPr>
            <p:cNvPr id="24591" name="Line 36">
              <a:extLst>
                <a:ext uri="{FF2B5EF4-FFF2-40B4-BE49-F238E27FC236}">
                  <a16:creationId xmlns:a16="http://schemas.microsoft.com/office/drawing/2014/main" id="{F99C9551-F567-41A8-9F68-DC4A993B4292}"/>
                </a:ext>
              </a:extLst>
            </p:cNvPr>
            <p:cNvSpPr>
              <a:spLocks noChangeShapeType="1"/>
            </p:cNvSpPr>
            <p:nvPr/>
          </p:nvSpPr>
          <p:spPr bwMode="auto">
            <a:xfrm flipV="1">
              <a:off x="4573" y="1534"/>
              <a:ext cx="0" cy="728"/>
            </a:xfrm>
            <a:prstGeom prst="line">
              <a:avLst/>
            </a:prstGeom>
            <a:noFill/>
            <a:ln w="38100">
              <a:solidFill>
                <a:srgbClr val="6600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37">
              <a:extLst>
                <a:ext uri="{FF2B5EF4-FFF2-40B4-BE49-F238E27FC236}">
                  <a16:creationId xmlns:a16="http://schemas.microsoft.com/office/drawing/2014/main" id="{45E3CC2A-37FD-4CCD-B0CB-C55E634B9ABA}"/>
                </a:ext>
              </a:extLst>
            </p:cNvPr>
            <p:cNvSpPr>
              <a:spLocks noChangeShapeType="1"/>
            </p:cNvSpPr>
            <p:nvPr/>
          </p:nvSpPr>
          <p:spPr bwMode="auto">
            <a:xfrm flipV="1">
              <a:off x="4573" y="1888"/>
              <a:ext cx="410" cy="374"/>
            </a:xfrm>
            <a:prstGeom prst="line">
              <a:avLst/>
            </a:prstGeom>
            <a:noFill/>
            <a:ln w="3810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Text Box 38">
              <a:extLst>
                <a:ext uri="{FF2B5EF4-FFF2-40B4-BE49-F238E27FC236}">
                  <a16:creationId xmlns:a16="http://schemas.microsoft.com/office/drawing/2014/main" id="{F8812320-A811-4A12-B8D5-58D96B1B9957}"/>
                </a:ext>
              </a:extLst>
            </p:cNvPr>
            <p:cNvSpPr txBox="1">
              <a:spLocks noChangeArrowheads="1"/>
            </p:cNvSpPr>
            <p:nvPr/>
          </p:nvSpPr>
          <p:spPr bwMode="auto">
            <a:xfrm>
              <a:off x="4306" y="1270"/>
              <a:ext cx="52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400" b="1" i="1">
                  <a:ea typeface="隶书" panose="02010509060101010101" pitchFamily="49" charset="-122"/>
                  <a:sym typeface="Symbol" panose="05050102010706020507" pitchFamily="18" charset="2"/>
                </a:rPr>
                <a:t>r(M)</a:t>
              </a:r>
            </a:p>
          </p:txBody>
        </p:sp>
        <p:sp>
          <p:nvSpPr>
            <p:cNvPr id="24594" name="Freeform 39">
              <a:extLst>
                <a:ext uri="{FF2B5EF4-FFF2-40B4-BE49-F238E27FC236}">
                  <a16:creationId xmlns:a16="http://schemas.microsoft.com/office/drawing/2014/main" id="{15E9E04E-F78C-4F90-813E-D043B87B372A}"/>
                </a:ext>
              </a:extLst>
            </p:cNvPr>
            <p:cNvSpPr>
              <a:spLocks noChangeArrowheads="1"/>
            </p:cNvSpPr>
            <p:nvPr/>
          </p:nvSpPr>
          <p:spPr bwMode="auto">
            <a:xfrm>
              <a:off x="4566" y="2005"/>
              <a:ext cx="174" cy="91"/>
            </a:xfrm>
            <a:custGeom>
              <a:avLst/>
              <a:gdLst>
                <a:gd name="T0" fmla="*/ 174 w 174"/>
                <a:gd name="T1" fmla="*/ 91 h 91"/>
                <a:gd name="T2" fmla="*/ 104 w 174"/>
                <a:gd name="T3" fmla="*/ 8 h 91"/>
                <a:gd name="T4" fmla="*/ 0 w 174"/>
                <a:gd name="T5" fmla="*/ 42 h 91"/>
                <a:gd name="T6" fmla="*/ 0 60000 65536"/>
                <a:gd name="T7" fmla="*/ 0 60000 65536"/>
                <a:gd name="T8" fmla="*/ 0 60000 65536"/>
                <a:gd name="T9" fmla="*/ 0 w 174"/>
                <a:gd name="T10" fmla="*/ 0 h 91"/>
                <a:gd name="T11" fmla="*/ 174 w 174"/>
                <a:gd name="T12" fmla="*/ 91 h 91"/>
              </a:gdLst>
              <a:ahLst/>
              <a:cxnLst>
                <a:cxn ang="T6">
                  <a:pos x="T0" y="T1"/>
                </a:cxn>
                <a:cxn ang="T7">
                  <a:pos x="T2" y="T3"/>
                </a:cxn>
                <a:cxn ang="T8">
                  <a:pos x="T4" y="T5"/>
                </a:cxn>
              </a:cxnLst>
              <a:rect l="T9" t="T10" r="T11" b="T12"/>
              <a:pathLst>
                <a:path w="174" h="91">
                  <a:moveTo>
                    <a:pt x="174" y="91"/>
                  </a:moveTo>
                  <a:cubicBezTo>
                    <a:pt x="153" y="53"/>
                    <a:pt x="133" y="16"/>
                    <a:pt x="104" y="8"/>
                  </a:cubicBezTo>
                  <a:cubicBezTo>
                    <a:pt x="75" y="0"/>
                    <a:pt x="37" y="21"/>
                    <a:pt x="0" y="42"/>
                  </a:cubicBezTo>
                </a:path>
              </a:pathLst>
            </a:custGeom>
            <a:noFill/>
            <a:ln w="38100">
              <a:solidFill>
                <a:srgbClr val="66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5"/>
                                        </p:tgtEl>
                                        <p:attrNameLst>
                                          <p:attrName>style.visibility</p:attrName>
                                        </p:attrNameLst>
                                      </p:cBhvr>
                                      <p:to>
                                        <p:strVal val="visible"/>
                                      </p:to>
                                    </p:set>
                                    <p:animEffect transition="in" filter="wipe(left)">
                                      <p:cBhvr>
                                        <p:cTn id="17" dur="500"/>
                                        <p:tgtEl>
                                          <p:spTgt spid="7987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9877"/>
                                        </p:tgtEl>
                                        <p:attrNameLst>
                                          <p:attrName>style.visibility</p:attrName>
                                        </p:attrNameLst>
                                      </p:cBhvr>
                                      <p:to>
                                        <p:strVal val="visible"/>
                                      </p:to>
                                    </p:set>
                                    <p:animEffect transition="in" filter="wipe(left)">
                                      <p:cBhvr>
                                        <p:cTn id="21" dur="500"/>
                                        <p:tgtEl>
                                          <p:spTgt spid="79877"/>
                                        </p:tgtEl>
                                      </p:cBhvr>
                                    </p:animEffect>
                                  </p:childTnLst>
                                </p:cTn>
                              </p:par>
                            </p:childTnLst>
                          </p:cTn>
                        </p:par>
                        <p:par>
                          <p:cTn id="22" fill="hold" nodeType="afterGroup">
                            <p:stCondLst>
                              <p:cond delay="1000"/>
                            </p:stCondLst>
                            <p:childTnLst>
                              <p:par>
                                <p:cTn id="23" presetID="22" presetClass="entr" presetSubtype="8" fill="hold" grpId="0" nodeType="afterEffect" nodePh="1">
                                  <p:stCondLst>
                                    <p:cond delay="0"/>
                                  </p:stCondLst>
                                  <p:endCondLst>
                                    <p:cond delay="0"/>
                                  </p:endCondLst>
                                  <p:childTnLst>
                                    <p:set>
                                      <p:cBhvr>
                                        <p:cTn id="24" dur="1" fill="hold">
                                          <p:stCondLst>
                                            <p:cond delay="0"/>
                                          </p:stCondLst>
                                        </p:cTn>
                                        <p:tgtEl>
                                          <p:spTgt spid="79901"/>
                                        </p:tgtEl>
                                        <p:attrNameLst>
                                          <p:attrName>style.visibility</p:attrName>
                                        </p:attrNameLst>
                                      </p:cBhvr>
                                      <p:to>
                                        <p:strVal val="visible"/>
                                      </p:to>
                                    </p:set>
                                    <p:animEffect transition="in" filter="wipe(left)">
                                      <p:cBhvr>
                                        <p:cTn id="25" dur="500"/>
                                        <p:tgtEl>
                                          <p:spTgt spid="799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9878"/>
                                        </p:tgtEl>
                                        <p:attrNameLst>
                                          <p:attrName>style.visibility</p:attrName>
                                        </p:attrNameLst>
                                      </p:cBhvr>
                                      <p:to>
                                        <p:strVal val="visible"/>
                                      </p:to>
                                    </p:set>
                                    <p:animEffect transition="in" filter="wipe(left)">
                                      <p:cBhvr>
                                        <p:cTn id="30" dur="500"/>
                                        <p:tgtEl>
                                          <p:spTgt spid="798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9876"/>
                                        </p:tgtEl>
                                        <p:attrNameLst>
                                          <p:attrName>style.visibility</p:attrName>
                                        </p:attrNameLst>
                                      </p:cBhvr>
                                      <p:to>
                                        <p:strVal val="visible"/>
                                      </p:to>
                                    </p:set>
                                    <p:animEffect transition="in" filter="wipe(left)">
                                      <p:cBhvr>
                                        <p:cTn id="35"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p:bldP spid="799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B40D6195-2983-4C52-9C5A-1720F47F68B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6276957-B9DE-4915-B5D9-C2BC44D79981}" type="slidenum">
              <a:rPr lang="en-US" altLang="zh-CN" sz="1400"/>
              <a:pPr>
                <a:spcBef>
                  <a:spcPct val="0"/>
                </a:spcBef>
                <a:buFontTx/>
                <a:buNone/>
              </a:pPr>
              <a:t>25</a:t>
            </a:fld>
            <a:endParaRPr lang="en-US" altLang="zh-CN" sz="1400"/>
          </a:p>
        </p:txBody>
      </p:sp>
      <p:sp>
        <p:nvSpPr>
          <p:cNvPr id="78852" name="Rectangle 4">
            <a:extLst>
              <a:ext uri="{FF2B5EF4-FFF2-40B4-BE49-F238E27FC236}">
                <a16:creationId xmlns:a16="http://schemas.microsoft.com/office/drawing/2014/main" id="{9408266A-ED39-45CC-86FF-4F22927AA4BA}"/>
              </a:ext>
            </a:extLst>
          </p:cNvPr>
          <p:cNvSpPr>
            <a:spLocks noChangeArrowheads="1"/>
          </p:cNvSpPr>
          <p:nvPr/>
        </p:nvSpPr>
        <p:spPr bwMode="auto">
          <a:xfrm>
            <a:off x="830263" y="919163"/>
            <a:ext cx="7413625" cy="51911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(6)</a:t>
            </a:r>
            <a:r>
              <a:rPr lang="zh-CN" altLang="en-US" sz="2800"/>
              <a:t>第二型曲面积分坐标形式与二重积分的区别</a:t>
            </a:r>
          </a:p>
        </p:txBody>
      </p:sp>
      <p:graphicFrame>
        <p:nvGraphicFramePr>
          <p:cNvPr id="78853" name="Object 5">
            <a:extLst>
              <a:ext uri="{FF2B5EF4-FFF2-40B4-BE49-F238E27FC236}">
                <a16:creationId xmlns:a16="http://schemas.microsoft.com/office/drawing/2014/main" id="{78B78F3C-E98B-46A9-8D35-BF0935C46A7D}"/>
              </a:ext>
            </a:extLst>
          </p:cNvPr>
          <p:cNvGraphicFramePr>
            <a:graphicFrameLocks noChangeAspect="1"/>
          </p:cNvGraphicFramePr>
          <p:nvPr/>
        </p:nvGraphicFramePr>
        <p:xfrm>
          <a:off x="938213" y="1698625"/>
          <a:ext cx="1905000" cy="431800"/>
        </p:xfrm>
        <a:graphic>
          <a:graphicData uri="http://schemas.openxmlformats.org/presentationml/2006/ole">
            <mc:AlternateContent xmlns:mc="http://schemas.openxmlformats.org/markup-compatibility/2006">
              <mc:Choice xmlns:v="urn:schemas-microsoft-com:vml" Requires="v">
                <p:oleObj spid="_x0000_s23558" r:id="rId3" imgW="952087" imgH="215806" progId="Equation.3">
                  <p:embed/>
                </p:oleObj>
              </mc:Choice>
              <mc:Fallback>
                <p:oleObj r:id="rId3" imgW="952087"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1698625"/>
                        <a:ext cx="1905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54" name="Object 6">
            <a:extLst>
              <a:ext uri="{FF2B5EF4-FFF2-40B4-BE49-F238E27FC236}">
                <a16:creationId xmlns:a16="http://schemas.microsoft.com/office/drawing/2014/main" id="{11385294-DDFB-42CF-BD5B-594615909E56}"/>
              </a:ext>
            </a:extLst>
          </p:cNvPr>
          <p:cNvGraphicFramePr>
            <a:graphicFrameLocks noChangeAspect="1"/>
          </p:cNvGraphicFramePr>
          <p:nvPr>
            <p:extLst>
              <p:ext uri="{D42A27DB-BD31-4B8C-83A1-F6EECF244321}">
                <p14:modId xmlns:p14="http://schemas.microsoft.com/office/powerpoint/2010/main" val="2133573530"/>
              </p:ext>
            </p:extLst>
          </p:nvPr>
        </p:nvGraphicFramePr>
        <p:xfrm>
          <a:off x="931028" y="2751061"/>
          <a:ext cx="2877318" cy="1040517"/>
        </p:xfrm>
        <a:graphic>
          <a:graphicData uri="http://schemas.openxmlformats.org/presentationml/2006/ole">
            <mc:AlternateContent xmlns:mc="http://schemas.openxmlformats.org/markup-compatibility/2006">
              <mc:Choice xmlns:v="urn:schemas-microsoft-com:vml" Requires="v">
                <p:oleObj spid="_x0000_s23559" r:id="rId5" imgW="1054100" imgH="381000" progId="Equation.3">
                  <p:embed/>
                </p:oleObj>
              </mc:Choice>
              <mc:Fallback>
                <p:oleObj r:id="rId5" imgW="1054100" imgH="38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028" y="2751061"/>
                        <a:ext cx="2877318" cy="1040517"/>
                      </a:xfrm>
                      <a:prstGeom prst="rect">
                        <a:avLst/>
                      </a:prstGeom>
                      <a:noFill/>
                      <a:ln>
                        <a:noFill/>
                      </a:ln>
                    </p:spPr>
                  </p:pic>
                </p:oleObj>
              </mc:Fallback>
            </mc:AlternateContent>
          </a:graphicData>
        </a:graphic>
      </p:graphicFrame>
      <p:graphicFrame>
        <p:nvGraphicFramePr>
          <p:cNvPr id="78855" name="Object 7">
            <a:extLst>
              <a:ext uri="{FF2B5EF4-FFF2-40B4-BE49-F238E27FC236}">
                <a16:creationId xmlns:a16="http://schemas.microsoft.com/office/drawing/2014/main" id="{8B64B66E-356E-4855-A4CF-915A58E86066}"/>
              </a:ext>
            </a:extLst>
          </p:cNvPr>
          <p:cNvGraphicFramePr>
            <a:graphicFrameLocks noChangeAspect="1"/>
          </p:cNvGraphicFramePr>
          <p:nvPr/>
        </p:nvGraphicFramePr>
        <p:xfrm>
          <a:off x="5046663" y="2700338"/>
          <a:ext cx="2779712" cy="1104900"/>
        </p:xfrm>
        <a:graphic>
          <a:graphicData uri="http://schemas.openxmlformats.org/presentationml/2006/ole">
            <mc:AlternateContent xmlns:mc="http://schemas.openxmlformats.org/markup-compatibility/2006">
              <mc:Choice xmlns:v="urn:schemas-microsoft-com:vml" Requires="v">
                <p:oleObj spid="_x0000_s23560" r:id="rId7" imgW="927100" imgH="368300" progId="Equation.3">
                  <p:embed/>
                </p:oleObj>
              </mc:Choice>
              <mc:Fallback>
                <p:oleObj r:id="rId7" imgW="927100" imgH="368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6663" y="2700338"/>
                        <a:ext cx="2779712"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6" name="AutoShape 8">
            <a:extLst>
              <a:ext uri="{FF2B5EF4-FFF2-40B4-BE49-F238E27FC236}">
                <a16:creationId xmlns:a16="http://schemas.microsoft.com/office/drawing/2014/main" id="{316B7338-C2CF-4B0E-8296-6CD486CCAA83}"/>
              </a:ext>
            </a:extLst>
          </p:cNvPr>
          <p:cNvSpPr>
            <a:spLocks noChangeArrowheads="1"/>
          </p:cNvSpPr>
          <p:nvPr/>
        </p:nvSpPr>
        <p:spPr bwMode="auto">
          <a:xfrm>
            <a:off x="180975" y="5308600"/>
            <a:ext cx="1855788" cy="677863"/>
          </a:xfrm>
          <a:prstGeom prst="wedgeRoundRectCallout">
            <a:avLst>
              <a:gd name="adj1" fmla="val 2866"/>
              <a:gd name="adj2" fmla="val -288875"/>
              <a:gd name="adj3" fmla="val 16667"/>
            </a:avLst>
          </a:prstGeom>
          <a:solidFill>
            <a:srgbClr val="33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空间曲面</a:t>
            </a:r>
          </a:p>
        </p:txBody>
      </p:sp>
      <p:sp>
        <p:nvSpPr>
          <p:cNvPr id="78857" name="AutoShape 9">
            <a:extLst>
              <a:ext uri="{FF2B5EF4-FFF2-40B4-BE49-F238E27FC236}">
                <a16:creationId xmlns:a16="http://schemas.microsoft.com/office/drawing/2014/main" id="{E4AE7677-CF5E-47F9-8382-5CE4E4B18663}"/>
              </a:ext>
            </a:extLst>
          </p:cNvPr>
          <p:cNvSpPr>
            <a:spLocks noChangeArrowheads="1"/>
          </p:cNvSpPr>
          <p:nvPr/>
        </p:nvSpPr>
        <p:spPr bwMode="auto">
          <a:xfrm>
            <a:off x="2168525" y="5292725"/>
            <a:ext cx="1789113" cy="677863"/>
          </a:xfrm>
          <a:prstGeom prst="wedgeRoundRectCallout">
            <a:avLst>
              <a:gd name="adj1" fmla="val -87356"/>
              <a:gd name="adj2" fmla="val -337588"/>
              <a:gd name="adj3" fmla="val 16667"/>
            </a:avLst>
          </a:prstGeom>
          <a:solidFill>
            <a:srgbClr val="33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三元函数</a:t>
            </a:r>
          </a:p>
        </p:txBody>
      </p:sp>
      <p:sp>
        <p:nvSpPr>
          <p:cNvPr id="78858" name="AutoShape 10">
            <a:extLst>
              <a:ext uri="{FF2B5EF4-FFF2-40B4-BE49-F238E27FC236}">
                <a16:creationId xmlns:a16="http://schemas.microsoft.com/office/drawing/2014/main" id="{2B72B66F-CAD6-488F-9A3B-9B4B6C82DBA2}"/>
              </a:ext>
            </a:extLst>
          </p:cNvPr>
          <p:cNvSpPr>
            <a:spLocks noChangeArrowheads="1"/>
          </p:cNvSpPr>
          <p:nvPr/>
        </p:nvSpPr>
        <p:spPr bwMode="auto">
          <a:xfrm>
            <a:off x="4076700" y="5051425"/>
            <a:ext cx="3286125" cy="919163"/>
          </a:xfrm>
          <a:prstGeom prst="wedgeRoundRectCallout">
            <a:avLst>
              <a:gd name="adj1" fmla="val -69759"/>
              <a:gd name="adj2" fmla="val -238255"/>
              <a:gd name="adj3" fmla="val 16667"/>
            </a:avLst>
          </a:prstGeom>
          <a:solidFill>
            <a:srgbClr val="33C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曲面微元</a:t>
            </a:r>
            <a:r>
              <a:rPr lang="en-US" altLang="zh-CN" sz="2400" b="1" i="1"/>
              <a:t>dS</a:t>
            </a:r>
            <a:r>
              <a:rPr lang="zh-CN" altLang="en-US" sz="2400" b="1"/>
              <a:t>在</a:t>
            </a:r>
            <a:r>
              <a:rPr lang="en-US" altLang="zh-CN" sz="2400" b="1" i="1"/>
              <a:t>Oxy</a:t>
            </a:r>
            <a:r>
              <a:rPr lang="zh-CN" altLang="en-US" sz="2400" b="1"/>
              <a:t>平面</a:t>
            </a:r>
          </a:p>
          <a:p>
            <a:pPr algn="ctr" eaLnBrk="1" hangingPunct="1">
              <a:spcBef>
                <a:spcPct val="0"/>
              </a:spcBef>
              <a:buFontTx/>
              <a:buNone/>
            </a:pPr>
            <a:r>
              <a:rPr lang="zh-CN" altLang="en-US" sz="2400" b="1"/>
              <a:t>上的</a:t>
            </a:r>
            <a:r>
              <a:rPr lang="zh-CN" altLang="en-US" sz="2400" b="1">
                <a:solidFill>
                  <a:srgbClr val="FF0000"/>
                </a:solidFill>
              </a:rPr>
              <a:t>有向投影面积</a:t>
            </a:r>
          </a:p>
        </p:txBody>
      </p:sp>
      <p:sp>
        <p:nvSpPr>
          <p:cNvPr id="78859" name="AutoShape 11">
            <a:extLst>
              <a:ext uri="{FF2B5EF4-FFF2-40B4-BE49-F238E27FC236}">
                <a16:creationId xmlns:a16="http://schemas.microsoft.com/office/drawing/2014/main" id="{EE249F38-78B0-47A4-AD9D-BBBE05ADAB46}"/>
              </a:ext>
            </a:extLst>
          </p:cNvPr>
          <p:cNvSpPr>
            <a:spLocks noChangeArrowheads="1"/>
          </p:cNvSpPr>
          <p:nvPr/>
        </p:nvSpPr>
        <p:spPr bwMode="auto">
          <a:xfrm>
            <a:off x="5976938" y="4132263"/>
            <a:ext cx="1624012" cy="677862"/>
          </a:xfrm>
          <a:prstGeom prst="wedgeRoundRectCallout">
            <a:avLst>
              <a:gd name="adj1" fmla="val -83722"/>
              <a:gd name="adj2" fmla="val -124708"/>
              <a:gd name="adj3" fmla="val 16667"/>
            </a:avLst>
          </a:prstGeom>
          <a:solidFill>
            <a:srgbClr val="00FF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平面区域</a:t>
            </a:r>
          </a:p>
        </p:txBody>
      </p:sp>
      <p:sp>
        <p:nvSpPr>
          <p:cNvPr id="78860" name="AutoShape 12">
            <a:extLst>
              <a:ext uri="{FF2B5EF4-FFF2-40B4-BE49-F238E27FC236}">
                <a16:creationId xmlns:a16="http://schemas.microsoft.com/office/drawing/2014/main" id="{9FCC56AB-F73E-4BFB-A75B-D96319120D4F}"/>
              </a:ext>
            </a:extLst>
          </p:cNvPr>
          <p:cNvSpPr>
            <a:spLocks noChangeArrowheads="1"/>
          </p:cNvSpPr>
          <p:nvPr/>
        </p:nvSpPr>
        <p:spPr bwMode="auto">
          <a:xfrm>
            <a:off x="7297738" y="3414713"/>
            <a:ext cx="1846262" cy="677862"/>
          </a:xfrm>
          <a:prstGeom prst="wedgeRoundRectCallout">
            <a:avLst>
              <a:gd name="adj1" fmla="val -134005"/>
              <a:gd name="adj2" fmla="val -62880"/>
              <a:gd name="adj3" fmla="val 16667"/>
            </a:avLst>
          </a:prstGeom>
          <a:solidFill>
            <a:srgbClr val="00FF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二元函数</a:t>
            </a:r>
          </a:p>
        </p:txBody>
      </p:sp>
      <p:sp>
        <p:nvSpPr>
          <p:cNvPr id="78861" name="AutoShape 13">
            <a:extLst>
              <a:ext uri="{FF2B5EF4-FFF2-40B4-BE49-F238E27FC236}">
                <a16:creationId xmlns:a16="http://schemas.microsoft.com/office/drawing/2014/main" id="{223FA02E-9B79-4F0D-987D-0E4D919FFCE1}"/>
              </a:ext>
            </a:extLst>
          </p:cNvPr>
          <p:cNvSpPr>
            <a:spLocks noChangeArrowheads="1"/>
          </p:cNvSpPr>
          <p:nvPr/>
        </p:nvSpPr>
        <p:spPr bwMode="auto">
          <a:xfrm>
            <a:off x="4022725" y="1663700"/>
            <a:ext cx="3000375" cy="622300"/>
          </a:xfrm>
          <a:prstGeom prst="wedgeRoundRectCallout">
            <a:avLst>
              <a:gd name="adj1" fmla="val 56296"/>
              <a:gd name="adj2" fmla="val 154083"/>
              <a:gd name="adj3" fmla="val 16667"/>
            </a:avLst>
          </a:prstGeom>
          <a:solidFill>
            <a:srgbClr val="00FF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面积元，总是正的</a:t>
            </a:r>
          </a:p>
        </p:txBody>
      </p:sp>
      <p:graphicFrame>
        <p:nvGraphicFramePr>
          <p:cNvPr id="78862" name="Object 14">
            <a:extLst>
              <a:ext uri="{FF2B5EF4-FFF2-40B4-BE49-F238E27FC236}">
                <a16:creationId xmlns:a16="http://schemas.microsoft.com/office/drawing/2014/main" id="{4CD9FFDB-16B1-47CF-8F73-60BC2536F312}"/>
              </a:ext>
            </a:extLst>
          </p:cNvPr>
          <p:cNvGraphicFramePr>
            <a:graphicFrameLocks noChangeAspect="1"/>
          </p:cNvGraphicFramePr>
          <p:nvPr/>
        </p:nvGraphicFramePr>
        <p:xfrm>
          <a:off x="3990975" y="150813"/>
          <a:ext cx="4702175" cy="758825"/>
        </p:xfrm>
        <a:graphic>
          <a:graphicData uri="http://schemas.openxmlformats.org/presentationml/2006/ole">
            <mc:AlternateContent xmlns:mc="http://schemas.openxmlformats.org/markup-compatibility/2006">
              <mc:Choice xmlns:v="urn:schemas-microsoft-com:vml" Requires="v">
                <p:oleObj spid="_x0000_s23561" r:id="rId9" imgW="2362200" imgH="381000" progId="Equation.3">
                  <p:embed/>
                </p:oleObj>
              </mc:Choice>
              <mc:Fallback>
                <p:oleObj r:id="rId9" imgW="2362200" imgH="3810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0975" y="150813"/>
                        <a:ext cx="4702175"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862"/>
                                        </p:tgtEl>
                                        <p:attrNameLst>
                                          <p:attrName>style.visibility</p:attrName>
                                        </p:attrNameLst>
                                      </p:cBhvr>
                                      <p:to>
                                        <p:strVal val="visible"/>
                                      </p:to>
                                    </p:set>
                                    <p:animEffect transition="in" filter="wipe(left)">
                                      <p:cBhvr>
                                        <p:cTn id="7" dur="500"/>
                                        <p:tgtEl>
                                          <p:spTgt spid="78862"/>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8853"/>
                                        </p:tgtEl>
                                        <p:attrNameLst>
                                          <p:attrName>style.visibility</p:attrName>
                                        </p:attrNameLst>
                                      </p:cBhvr>
                                      <p:to>
                                        <p:strVal val="visible"/>
                                      </p:to>
                                    </p:set>
                                    <p:animEffect transition="in" filter="wipe(left)">
                                      <p:cBhvr>
                                        <p:cTn id="15" dur="500"/>
                                        <p:tgtEl>
                                          <p:spTgt spid="788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8854"/>
                                        </p:tgtEl>
                                        <p:attrNameLst>
                                          <p:attrName>style.visibility</p:attrName>
                                        </p:attrNameLst>
                                      </p:cBhvr>
                                      <p:to>
                                        <p:strVal val="visible"/>
                                      </p:to>
                                    </p:set>
                                    <p:animEffect transition="in" filter="wipe(left)">
                                      <p:cBhvr>
                                        <p:cTn id="20" dur="500"/>
                                        <p:tgtEl>
                                          <p:spTgt spid="788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856"/>
                                        </p:tgtEl>
                                        <p:attrNameLst>
                                          <p:attrName>style.visibility</p:attrName>
                                        </p:attrNameLst>
                                      </p:cBhvr>
                                      <p:to>
                                        <p:strVal val="visible"/>
                                      </p:to>
                                    </p:set>
                                    <p:anim calcmode="lin" valueType="num">
                                      <p:cBhvr additive="base">
                                        <p:cTn id="25" dur="500" fill="hold"/>
                                        <p:tgtEl>
                                          <p:spTgt spid="78856"/>
                                        </p:tgtEl>
                                        <p:attrNameLst>
                                          <p:attrName>ppt_x</p:attrName>
                                        </p:attrNameLst>
                                      </p:cBhvr>
                                      <p:tavLst>
                                        <p:tav tm="0">
                                          <p:val>
                                            <p:strVal val="1+#ppt_w/2"/>
                                          </p:val>
                                        </p:tav>
                                        <p:tav tm="100000">
                                          <p:val>
                                            <p:strVal val="#ppt_x"/>
                                          </p:val>
                                        </p:tav>
                                      </p:tavLst>
                                    </p:anim>
                                    <p:anim calcmode="lin" valueType="num">
                                      <p:cBhvr additive="base">
                                        <p:cTn id="26" dur="500" fill="hold"/>
                                        <p:tgtEl>
                                          <p:spTgt spid="7885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857"/>
                                        </p:tgtEl>
                                        <p:attrNameLst>
                                          <p:attrName>style.visibility</p:attrName>
                                        </p:attrNameLst>
                                      </p:cBhvr>
                                      <p:to>
                                        <p:strVal val="visible"/>
                                      </p:to>
                                    </p:set>
                                    <p:anim calcmode="lin" valueType="num">
                                      <p:cBhvr additive="base">
                                        <p:cTn id="31" dur="500" fill="hold"/>
                                        <p:tgtEl>
                                          <p:spTgt spid="78857"/>
                                        </p:tgtEl>
                                        <p:attrNameLst>
                                          <p:attrName>ppt_x</p:attrName>
                                        </p:attrNameLst>
                                      </p:cBhvr>
                                      <p:tavLst>
                                        <p:tav tm="0">
                                          <p:val>
                                            <p:strVal val="1+#ppt_w/2"/>
                                          </p:val>
                                        </p:tav>
                                        <p:tav tm="100000">
                                          <p:val>
                                            <p:strVal val="#ppt_x"/>
                                          </p:val>
                                        </p:tav>
                                      </p:tavLst>
                                    </p:anim>
                                    <p:anim calcmode="lin" valueType="num">
                                      <p:cBhvr additive="base">
                                        <p:cTn id="32" dur="500" fill="hold"/>
                                        <p:tgtEl>
                                          <p:spTgt spid="7885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858"/>
                                        </p:tgtEl>
                                        <p:attrNameLst>
                                          <p:attrName>style.visibility</p:attrName>
                                        </p:attrNameLst>
                                      </p:cBhvr>
                                      <p:to>
                                        <p:strVal val="visible"/>
                                      </p:to>
                                    </p:set>
                                    <p:anim calcmode="lin" valueType="num">
                                      <p:cBhvr additive="base">
                                        <p:cTn id="37" dur="500" fill="hold"/>
                                        <p:tgtEl>
                                          <p:spTgt spid="78858"/>
                                        </p:tgtEl>
                                        <p:attrNameLst>
                                          <p:attrName>ppt_x</p:attrName>
                                        </p:attrNameLst>
                                      </p:cBhvr>
                                      <p:tavLst>
                                        <p:tav tm="0">
                                          <p:val>
                                            <p:strVal val="1+#ppt_w/2"/>
                                          </p:val>
                                        </p:tav>
                                        <p:tav tm="100000">
                                          <p:val>
                                            <p:strVal val="#ppt_x"/>
                                          </p:val>
                                        </p:tav>
                                      </p:tavLst>
                                    </p:anim>
                                    <p:anim calcmode="lin" valueType="num">
                                      <p:cBhvr additive="base">
                                        <p:cTn id="38" dur="500" fill="hold"/>
                                        <p:tgtEl>
                                          <p:spTgt spid="7885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8855"/>
                                        </p:tgtEl>
                                        <p:attrNameLst>
                                          <p:attrName>style.visibility</p:attrName>
                                        </p:attrNameLst>
                                      </p:cBhvr>
                                      <p:to>
                                        <p:strVal val="visible"/>
                                      </p:to>
                                    </p:set>
                                    <p:animEffect transition="in" filter="wipe(left)">
                                      <p:cBhvr>
                                        <p:cTn id="43" dur="500"/>
                                        <p:tgtEl>
                                          <p:spTgt spid="788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78859"/>
                                        </p:tgtEl>
                                        <p:attrNameLst>
                                          <p:attrName>style.visibility</p:attrName>
                                        </p:attrNameLst>
                                      </p:cBhvr>
                                      <p:to>
                                        <p:strVal val="visible"/>
                                      </p:to>
                                    </p:set>
                                    <p:anim calcmode="lin" valueType="num">
                                      <p:cBhvr additive="base">
                                        <p:cTn id="48" dur="500" fill="hold"/>
                                        <p:tgtEl>
                                          <p:spTgt spid="78859"/>
                                        </p:tgtEl>
                                        <p:attrNameLst>
                                          <p:attrName>ppt_x</p:attrName>
                                        </p:attrNameLst>
                                      </p:cBhvr>
                                      <p:tavLst>
                                        <p:tav tm="0">
                                          <p:val>
                                            <p:strVal val="1+#ppt_w/2"/>
                                          </p:val>
                                        </p:tav>
                                        <p:tav tm="100000">
                                          <p:val>
                                            <p:strVal val="#ppt_x"/>
                                          </p:val>
                                        </p:tav>
                                      </p:tavLst>
                                    </p:anim>
                                    <p:anim calcmode="lin" valueType="num">
                                      <p:cBhvr additive="base">
                                        <p:cTn id="49" dur="500" fill="hold"/>
                                        <p:tgtEl>
                                          <p:spTgt spid="78859"/>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8860"/>
                                        </p:tgtEl>
                                        <p:attrNameLst>
                                          <p:attrName>style.visibility</p:attrName>
                                        </p:attrNameLst>
                                      </p:cBhvr>
                                      <p:to>
                                        <p:strVal val="visible"/>
                                      </p:to>
                                    </p:set>
                                    <p:anim calcmode="lin" valueType="num">
                                      <p:cBhvr additive="base">
                                        <p:cTn id="54" dur="500" fill="hold"/>
                                        <p:tgtEl>
                                          <p:spTgt spid="78860"/>
                                        </p:tgtEl>
                                        <p:attrNameLst>
                                          <p:attrName>ppt_x</p:attrName>
                                        </p:attrNameLst>
                                      </p:cBhvr>
                                      <p:tavLst>
                                        <p:tav tm="0">
                                          <p:val>
                                            <p:strVal val="1+#ppt_w/2"/>
                                          </p:val>
                                        </p:tav>
                                        <p:tav tm="100000">
                                          <p:val>
                                            <p:strVal val="#ppt_x"/>
                                          </p:val>
                                        </p:tav>
                                      </p:tavLst>
                                    </p:anim>
                                    <p:anim calcmode="lin" valueType="num">
                                      <p:cBhvr additive="base">
                                        <p:cTn id="55" dur="500" fill="hold"/>
                                        <p:tgtEl>
                                          <p:spTgt spid="78860"/>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78861"/>
                                        </p:tgtEl>
                                        <p:attrNameLst>
                                          <p:attrName>style.visibility</p:attrName>
                                        </p:attrNameLst>
                                      </p:cBhvr>
                                      <p:to>
                                        <p:strVal val="visible"/>
                                      </p:to>
                                    </p:set>
                                    <p:anim calcmode="lin" valueType="num">
                                      <p:cBhvr additive="base">
                                        <p:cTn id="60" dur="500" fill="hold"/>
                                        <p:tgtEl>
                                          <p:spTgt spid="78861"/>
                                        </p:tgtEl>
                                        <p:attrNameLst>
                                          <p:attrName>ppt_x</p:attrName>
                                        </p:attrNameLst>
                                      </p:cBhvr>
                                      <p:tavLst>
                                        <p:tav tm="0">
                                          <p:val>
                                            <p:strVal val="1+#ppt_w/2"/>
                                          </p:val>
                                        </p:tav>
                                        <p:tav tm="100000">
                                          <p:val>
                                            <p:strVal val="#ppt_x"/>
                                          </p:val>
                                        </p:tav>
                                      </p:tavLst>
                                    </p:anim>
                                    <p:anim calcmode="lin" valueType="num">
                                      <p:cBhvr additive="base">
                                        <p:cTn id="61"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6" grpId="0" animBg="1"/>
      <p:bldP spid="78857" grpId="0" animBg="1"/>
      <p:bldP spid="78858" grpId="0" animBg="1"/>
      <p:bldP spid="78859" grpId="0" animBg="1"/>
      <p:bldP spid="78860" grpId="0" animBg="1"/>
      <p:bldP spid="788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1A00D5AA-4FC2-401F-A260-26A8AED7439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D8C5E83-860E-4442-8947-6B40A2774C0A}" type="slidenum">
              <a:rPr lang="en-US" altLang="zh-CN" sz="1400"/>
              <a:pPr>
                <a:spcBef>
                  <a:spcPct val="0"/>
                </a:spcBef>
                <a:buFontTx/>
                <a:buNone/>
              </a:pPr>
              <a:t>26</a:t>
            </a:fld>
            <a:endParaRPr lang="en-US" altLang="zh-CN" sz="1400"/>
          </a:p>
        </p:txBody>
      </p:sp>
      <p:sp>
        <p:nvSpPr>
          <p:cNvPr id="80900" name="Text Box 4">
            <a:extLst>
              <a:ext uri="{FF2B5EF4-FFF2-40B4-BE49-F238E27FC236}">
                <a16:creationId xmlns:a16="http://schemas.microsoft.com/office/drawing/2014/main" id="{5E15EA63-ECF5-4F95-A3C8-500965BD7D26}"/>
              </a:ext>
            </a:extLst>
          </p:cNvPr>
          <p:cNvSpPr txBox="1">
            <a:spLocks noChangeArrowheads="1"/>
          </p:cNvSpPr>
          <p:nvPr/>
        </p:nvSpPr>
        <p:spPr bwMode="auto">
          <a:xfrm>
            <a:off x="790575" y="303213"/>
            <a:ext cx="6569075" cy="676275"/>
          </a:xfrm>
          <a:prstGeom prst="rect">
            <a:avLst/>
          </a:prstGeom>
          <a:solidFill>
            <a:srgbClr val="00FF00"/>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00FF00"/>
            </a:extrusionClr>
            <a:contourClr>
              <a:srgbClr val="00FF00"/>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en-US" altLang="zh-CN" b="1"/>
              <a:t>3. </a:t>
            </a:r>
            <a:r>
              <a:rPr lang="zh-CN" altLang="en-US" b="1"/>
              <a:t>第二型曲面积分的计算</a:t>
            </a:r>
          </a:p>
        </p:txBody>
      </p:sp>
      <p:sp>
        <p:nvSpPr>
          <p:cNvPr id="80901" name="Rectangle 5">
            <a:extLst>
              <a:ext uri="{FF2B5EF4-FFF2-40B4-BE49-F238E27FC236}">
                <a16:creationId xmlns:a16="http://schemas.microsoft.com/office/drawing/2014/main" id="{C3301FDA-3915-4DA5-9620-7C1D3A3DFE5E}"/>
              </a:ext>
            </a:extLst>
          </p:cNvPr>
          <p:cNvSpPr>
            <a:spLocks noChangeArrowheads="1"/>
          </p:cNvSpPr>
          <p:nvPr/>
        </p:nvSpPr>
        <p:spPr bwMode="auto">
          <a:xfrm>
            <a:off x="434975" y="1492250"/>
            <a:ext cx="5981700" cy="519113"/>
          </a:xfrm>
          <a:prstGeom prst="rect">
            <a:avLst/>
          </a:prstGeom>
          <a:solidFill>
            <a:srgbClr val="33CCFF"/>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(1)</a:t>
            </a:r>
            <a:r>
              <a:rPr lang="zh-CN" altLang="en-US" sz="2800"/>
              <a:t>化成第一型曲面积分（二重积分）</a:t>
            </a:r>
          </a:p>
        </p:txBody>
      </p:sp>
      <p:graphicFrame>
        <p:nvGraphicFramePr>
          <p:cNvPr id="80904" name="Object 8">
            <a:extLst>
              <a:ext uri="{FF2B5EF4-FFF2-40B4-BE49-F238E27FC236}">
                <a16:creationId xmlns:a16="http://schemas.microsoft.com/office/drawing/2014/main" id="{232381BF-43A3-4EE9-AE7B-B479288F3DF3}"/>
              </a:ext>
            </a:extLst>
          </p:cNvPr>
          <p:cNvGraphicFramePr>
            <a:graphicFrameLocks noChangeAspect="1"/>
          </p:cNvGraphicFramePr>
          <p:nvPr/>
        </p:nvGraphicFramePr>
        <p:xfrm>
          <a:off x="885825" y="2595563"/>
          <a:ext cx="7045325" cy="952500"/>
        </p:xfrm>
        <a:graphic>
          <a:graphicData uri="http://schemas.openxmlformats.org/presentationml/2006/ole">
            <mc:AlternateContent xmlns:mc="http://schemas.openxmlformats.org/markup-compatibility/2006">
              <mc:Choice xmlns:v="urn:schemas-microsoft-com:vml" Requires="v">
                <p:oleObj spid="_x0000_s24580" r:id="rId3" imgW="2818177" imgH="380835" progId="Equation.DSMT4">
                  <p:embed/>
                </p:oleObj>
              </mc:Choice>
              <mc:Fallback>
                <p:oleObj r:id="rId3" imgW="2818177" imgH="380835"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2595563"/>
                        <a:ext cx="70453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5" name="Rectangle 9">
            <a:extLst>
              <a:ext uri="{FF2B5EF4-FFF2-40B4-BE49-F238E27FC236}">
                <a16:creationId xmlns:a16="http://schemas.microsoft.com/office/drawing/2014/main" id="{A3724EDE-FC7C-4EA1-96A1-5B2FC6BA7BB2}"/>
              </a:ext>
            </a:extLst>
          </p:cNvPr>
          <p:cNvSpPr>
            <a:spLocks noChangeArrowheads="1"/>
          </p:cNvSpPr>
          <p:nvPr/>
        </p:nvSpPr>
        <p:spPr bwMode="auto">
          <a:xfrm>
            <a:off x="465138" y="3735388"/>
            <a:ext cx="5981700" cy="519112"/>
          </a:xfrm>
          <a:prstGeom prst="rect">
            <a:avLst/>
          </a:prstGeom>
          <a:solidFill>
            <a:srgbClr val="33CCFF"/>
          </a:solidFill>
          <a:ln>
            <a:noFill/>
          </a:ln>
          <a:effectLst>
            <a:outerShdw dist="107763" dir="2700000" algn="ctr" rotWithShape="0">
              <a:schemeClr val="bg2"/>
            </a:outerShdw>
          </a:effectLst>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t>(2)</a:t>
            </a:r>
            <a:r>
              <a:rPr lang="zh-CN" altLang="en-US" sz="2800"/>
              <a:t>利用第二型曲面积分的坐标表示</a:t>
            </a:r>
          </a:p>
        </p:txBody>
      </p:sp>
      <p:graphicFrame>
        <p:nvGraphicFramePr>
          <p:cNvPr id="80906" name="Object 10">
            <a:extLst>
              <a:ext uri="{FF2B5EF4-FFF2-40B4-BE49-F238E27FC236}">
                <a16:creationId xmlns:a16="http://schemas.microsoft.com/office/drawing/2014/main" id="{73415668-8E25-4188-85C0-6DF862D3463E}"/>
              </a:ext>
            </a:extLst>
          </p:cNvPr>
          <p:cNvGraphicFramePr>
            <a:graphicFrameLocks noChangeAspect="1"/>
          </p:cNvGraphicFramePr>
          <p:nvPr/>
        </p:nvGraphicFramePr>
        <p:xfrm>
          <a:off x="965200" y="4786313"/>
          <a:ext cx="5942013" cy="954087"/>
        </p:xfrm>
        <a:graphic>
          <a:graphicData uri="http://schemas.openxmlformats.org/presentationml/2006/ole">
            <mc:AlternateContent xmlns:mc="http://schemas.openxmlformats.org/markup-compatibility/2006">
              <mc:Choice xmlns:v="urn:schemas-microsoft-com:vml" Requires="v">
                <p:oleObj spid="_x0000_s24581" r:id="rId5" imgW="2373870" imgH="380835" progId="Equation.DSMT4">
                  <p:embed/>
                </p:oleObj>
              </mc:Choice>
              <mc:Fallback>
                <p:oleObj r:id="rId5" imgW="2373870" imgH="38083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5200" y="4786313"/>
                        <a:ext cx="59420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0901"/>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80904"/>
                                        </p:tgtEl>
                                        <p:attrNameLst>
                                          <p:attrName>style.visibility</p:attrName>
                                        </p:attrNameLst>
                                      </p:cBhvr>
                                      <p:to>
                                        <p:strVal val="visible"/>
                                      </p:to>
                                    </p:set>
                                    <p:animEffect transition="in" filter="wipe(left)">
                                      <p:cBhvr>
                                        <p:cTn id="15" dur="500"/>
                                        <p:tgtEl>
                                          <p:spTgt spid="809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0905"/>
                                        </p:tgtEl>
                                        <p:attrNameLst>
                                          <p:attrName>style.visibility</p:attrName>
                                        </p:attrNameLst>
                                      </p:cBhvr>
                                      <p:to>
                                        <p:strVal val="visible"/>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80906"/>
                                        </p:tgtEl>
                                        <p:attrNameLst>
                                          <p:attrName>style.visibility</p:attrName>
                                        </p:attrNameLst>
                                      </p:cBhvr>
                                      <p:to>
                                        <p:strVal val="visible"/>
                                      </p:to>
                                    </p:set>
                                    <p:animEffect transition="in" filter="wipe(left)">
                                      <p:cBhvr>
                                        <p:cTn id="23" dur="500"/>
                                        <p:tgtEl>
                                          <p:spTgt spid="8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1" grpId="0" animBg="1"/>
      <p:bldP spid="8090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CBE25BAC-41D5-4335-A20C-D339D95FEAD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535E23C-FE61-4F0B-A948-CADE772064BD}" type="slidenum">
              <a:rPr lang="en-US" altLang="zh-CN" sz="1400"/>
              <a:pPr>
                <a:spcBef>
                  <a:spcPct val="0"/>
                </a:spcBef>
                <a:buFontTx/>
                <a:buNone/>
              </a:pPr>
              <a:t>27</a:t>
            </a:fld>
            <a:endParaRPr lang="en-US" altLang="zh-CN" sz="1400"/>
          </a:p>
        </p:txBody>
      </p:sp>
      <p:grpSp>
        <p:nvGrpSpPr>
          <p:cNvPr id="2" name="Group 3">
            <a:extLst>
              <a:ext uri="{FF2B5EF4-FFF2-40B4-BE49-F238E27FC236}">
                <a16:creationId xmlns:a16="http://schemas.microsoft.com/office/drawing/2014/main" id="{163A2FCA-FA7D-4D9E-9DC1-48FD419735AD}"/>
              </a:ext>
            </a:extLst>
          </p:cNvPr>
          <p:cNvGrpSpPr>
            <a:grpSpLocks/>
          </p:cNvGrpSpPr>
          <p:nvPr/>
        </p:nvGrpSpPr>
        <p:grpSpPr bwMode="auto">
          <a:xfrm>
            <a:off x="5487988" y="620713"/>
            <a:ext cx="3124200" cy="3124200"/>
            <a:chOff x="3408" y="480"/>
            <a:chExt cx="1647" cy="1722"/>
          </a:xfrm>
        </p:grpSpPr>
        <p:pic>
          <p:nvPicPr>
            <p:cNvPr id="27661" name="Picture 4">
              <a:extLst>
                <a:ext uri="{FF2B5EF4-FFF2-40B4-BE49-F238E27FC236}">
                  <a16:creationId xmlns:a16="http://schemas.microsoft.com/office/drawing/2014/main" id="{54CFB2AD-5F6C-4438-97CB-A36FBE51D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480"/>
              <a:ext cx="1272" cy="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7662" name="Line 5">
              <a:extLst>
                <a:ext uri="{FF2B5EF4-FFF2-40B4-BE49-F238E27FC236}">
                  <a16:creationId xmlns:a16="http://schemas.microsoft.com/office/drawing/2014/main" id="{3365C3D0-EF7E-4726-8A26-9BDC89EE7320}"/>
                </a:ext>
              </a:extLst>
            </p:cNvPr>
            <p:cNvSpPr>
              <a:spLocks noChangeShapeType="1"/>
            </p:cNvSpPr>
            <p:nvPr/>
          </p:nvSpPr>
          <p:spPr bwMode="auto">
            <a:xfrm flipV="1">
              <a:off x="4116" y="480"/>
              <a:ext cx="0" cy="28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Line 6">
              <a:extLst>
                <a:ext uri="{FF2B5EF4-FFF2-40B4-BE49-F238E27FC236}">
                  <a16:creationId xmlns:a16="http://schemas.microsoft.com/office/drawing/2014/main" id="{0871E43F-73C5-4D50-B645-F80226120EB8}"/>
                </a:ext>
              </a:extLst>
            </p:cNvPr>
            <p:cNvSpPr>
              <a:spLocks noChangeShapeType="1"/>
            </p:cNvSpPr>
            <p:nvPr/>
          </p:nvSpPr>
          <p:spPr bwMode="auto">
            <a:xfrm>
              <a:off x="4692" y="1488"/>
              <a:ext cx="240" cy="9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4" name="Line 7">
              <a:extLst>
                <a:ext uri="{FF2B5EF4-FFF2-40B4-BE49-F238E27FC236}">
                  <a16:creationId xmlns:a16="http://schemas.microsoft.com/office/drawing/2014/main" id="{F586A43C-48AE-4974-BB1A-A9F3F98F0EA4}"/>
                </a:ext>
              </a:extLst>
            </p:cNvPr>
            <p:cNvSpPr>
              <a:spLocks noChangeShapeType="1"/>
            </p:cNvSpPr>
            <p:nvPr/>
          </p:nvSpPr>
          <p:spPr bwMode="auto">
            <a:xfrm flipH="1">
              <a:off x="3576" y="1656"/>
              <a:ext cx="192" cy="24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5" name="Picture 8">
              <a:extLst>
                <a:ext uri="{FF2B5EF4-FFF2-40B4-BE49-F238E27FC236}">
                  <a16:creationId xmlns:a16="http://schemas.microsoft.com/office/drawing/2014/main" id="{2DE9510B-4226-48A6-A21A-96B21ADC221E}"/>
                </a:ext>
              </a:extLst>
            </p:cNvPr>
            <p:cNvSpPr>
              <a:spLocks noChangeAspect="1" noChangeArrowheads="1"/>
            </p:cNvSpPr>
            <p:nvPr/>
          </p:nvSpPr>
          <p:spPr bwMode="auto">
            <a:xfrm>
              <a:off x="3408" y="1824"/>
              <a:ext cx="159"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7666" name="Picture 9">
              <a:extLst>
                <a:ext uri="{FF2B5EF4-FFF2-40B4-BE49-F238E27FC236}">
                  <a16:creationId xmlns:a16="http://schemas.microsoft.com/office/drawing/2014/main" id="{8B6993A4-89BE-4A54-88CD-148927CDA3AA}"/>
                </a:ext>
              </a:extLst>
            </p:cNvPr>
            <p:cNvSpPr>
              <a:spLocks noChangeAspect="1" noChangeArrowheads="1"/>
            </p:cNvSpPr>
            <p:nvPr/>
          </p:nvSpPr>
          <p:spPr bwMode="auto">
            <a:xfrm>
              <a:off x="4896" y="1481"/>
              <a:ext cx="15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27667" name="Picture 10">
              <a:extLst>
                <a:ext uri="{FF2B5EF4-FFF2-40B4-BE49-F238E27FC236}">
                  <a16:creationId xmlns:a16="http://schemas.microsoft.com/office/drawing/2014/main" id="{85B382E6-0C30-4384-B13E-1BD5F138B165}"/>
                </a:ext>
              </a:extLst>
            </p:cNvPr>
            <p:cNvSpPr>
              <a:spLocks noChangeAspect="1" noChangeArrowheads="1"/>
            </p:cNvSpPr>
            <p:nvPr/>
          </p:nvSpPr>
          <p:spPr bwMode="auto">
            <a:xfrm>
              <a:off x="3936" y="480"/>
              <a:ext cx="12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sp>
        <p:nvSpPr>
          <p:cNvPr id="27652" name="Text Box 23">
            <a:extLst>
              <a:ext uri="{FF2B5EF4-FFF2-40B4-BE49-F238E27FC236}">
                <a16:creationId xmlns:a16="http://schemas.microsoft.com/office/drawing/2014/main" id="{F9BE6203-5C7A-402D-9A3F-EBCEF5C8F635}"/>
              </a:ext>
            </a:extLst>
          </p:cNvPr>
          <p:cNvSpPr txBox="1">
            <a:spLocks noChangeArrowheads="1"/>
          </p:cNvSpPr>
          <p:nvPr/>
        </p:nvSpPr>
        <p:spPr bwMode="auto">
          <a:xfrm>
            <a:off x="609600" y="555625"/>
            <a:ext cx="725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chemeClr val="accent2"/>
                </a:solidFill>
              </a:rPr>
              <a:t>例</a:t>
            </a:r>
            <a:r>
              <a:rPr lang="en-US" altLang="zh-CN" sz="2800" b="1">
                <a:solidFill>
                  <a:schemeClr val="accent2"/>
                </a:solidFill>
              </a:rPr>
              <a:t>2</a:t>
            </a:r>
          </a:p>
        </p:txBody>
      </p:sp>
      <p:sp>
        <p:nvSpPr>
          <p:cNvPr id="270360" name="Rectangle 24">
            <a:extLst>
              <a:ext uri="{FF2B5EF4-FFF2-40B4-BE49-F238E27FC236}">
                <a16:creationId xmlns:a16="http://schemas.microsoft.com/office/drawing/2014/main" id="{5C0A6832-7616-42E9-8EEB-1E3474D7CA28}"/>
              </a:ext>
            </a:extLst>
          </p:cNvPr>
          <p:cNvSpPr>
            <a:spLocks noChangeArrowheads="1"/>
          </p:cNvSpPr>
          <p:nvPr/>
        </p:nvSpPr>
        <p:spPr bwMode="auto">
          <a:xfrm>
            <a:off x="536575" y="2533650"/>
            <a:ext cx="1344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b="1">
                <a:solidFill>
                  <a:srgbClr val="CC0066"/>
                </a:solidFill>
                <a:latin typeface="隶书" panose="02010509060101010101" pitchFamily="49" charset="-122"/>
                <a:ea typeface="隶书" panose="02010509060101010101" pitchFamily="49" charset="-122"/>
              </a:rPr>
              <a:t>分析</a:t>
            </a:r>
            <a:r>
              <a:rPr lang="en-US" altLang="zh-CN" sz="3600" b="1">
                <a:solidFill>
                  <a:srgbClr val="CC0066"/>
                </a:solidFill>
                <a:latin typeface="隶书" panose="02010509060101010101" pitchFamily="49" charset="-122"/>
                <a:ea typeface="隶书" panose="02010509060101010101" pitchFamily="49" charset="-122"/>
              </a:rPr>
              <a:t>:</a:t>
            </a:r>
          </a:p>
        </p:txBody>
      </p:sp>
      <p:graphicFrame>
        <p:nvGraphicFramePr>
          <p:cNvPr id="27654" name="对象 1">
            <a:extLst>
              <a:ext uri="{FF2B5EF4-FFF2-40B4-BE49-F238E27FC236}">
                <a16:creationId xmlns:a16="http://schemas.microsoft.com/office/drawing/2014/main" id="{DC4F8ED8-7164-4929-A408-3D3ACDCF767C}"/>
              </a:ext>
            </a:extLst>
          </p:cNvPr>
          <p:cNvGraphicFramePr>
            <a:graphicFrameLocks noChangeAspect="1"/>
          </p:cNvGraphicFramePr>
          <p:nvPr/>
        </p:nvGraphicFramePr>
        <p:xfrm>
          <a:off x="1744663" y="581025"/>
          <a:ext cx="476250" cy="508000"/>
        </p:xfrm>
        <a:graphic>
          <a:graphicData uri="http://schemas.openxmlformats.org/presentationml/2006/ole">
            <mc:AlternateContent xmlns:mc="http://schemas.openxmlformats.org/markup-compatibility/2006">
              <mc:Choice xmlns:v="urn:schemas-microsoft-com:vml" Requires="v">
                <p:oleObj spid="_x0000_s25609" r:id="rId4" imgW="190417" imgH="203112" progId="Equation.DSMT4">
                  <p:embed/>
                </p:oleObj>
              </mc:Choice>
              <mc:Fallback>
                <p:oleObj r:id="rId4" imgW="190417" imgH="203112"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4663" y="581025"/>
                        <a:ext cx="47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5" name="对象 3">
            <a:extLst>
              <a:ext uri="{FF2B5EF4-FFF2-40B4-BE49-F238E27FC236}">
                <a16:creationId xmlns:a16="http://schemas.microsoft.com/office/drawing/2014/main" id="{061D9661-1434-4A73-8700-8AC00CD97B36}"/>
              </a:ext>
            </a:extLst>
          </p:cNvPr>
          <p:cNvGraphicFramePr>
            <a:graphicFrameLocks noChangeAspect="1"/>
          </p:cNvGraphicFramePr>
          <p:nvPr/>
        </p:nvGraphicFramePr>
        <p:xfrm>
          <a:off x="1479550" y="1077913"/>
          <a:ext cx="3524250" cy="952500"/>
        </p:xfrm>
        <a:graphic>
          <a:graphicData uri="http://schemas.openxmlformats.org/presentationml/2006/ole">
            <mc:AlternateContent xmlns:mc="http://schemas.openxmlformats.org/markup-compatibility/2006">
              <mc:Choice xmlns:v="urn:schemas-microsoft-com:vml" Requires="v">
                <p:oleObj spid="_x0000_s25610" r:id="rId6" imgW="1409088" imgH="380835" progId="Equation.DSMT4">
                  <p:embed/>
                </p:oleObj>
              </mc:Choice>
              <mc:Fallback>
                <p:oleObj r:id="rId6" imgW="1409088" imgH="380835"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550" y="1077913"/>
                        <a:ext cx="35242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6" name="对象 4">
            <a:extLst>
              <a:ext uri="{FF2B5EF4-FFF2-40B4-BE49-F238E27FC236}">
                <a16:creationId xmlns:a16="http://schemas.microsoft.com/office/drawing/2014/main" id="{4BF3B0DE-712D-4325-B133-BE936F9A9087}"/>
              </a:ext>
            </a:extLst>
          </p:cNvPr>
          <p:cNvGraphicFramePr>
            <a:graphicFrameLocks noChangeAspect="1"/>
          </p:cNvGraphicFramePr>
          <p:nvPr/>
        </p:nvGraphicFramePr>
        <p:xfrm>
          <a:off x="717550" y="1979613"/>
          <a:ext cx="4286250" cy="508000"/>
        </p:xfrm>
        <a:graphic>
          <a:graphicData uri="http://schemas.openxmlformats.org/presentationml/2006/ole">
            <mc:AlternateContent xmlns:mc="http://schemas.openxmlformats.org/markup-compatibility/2006">
              <mc:Choice xmlns:v="urn:schemas-microsoft-com:vml" Requires="v">
                <p:oleObj spid="_x0000_s25611" r:id="rId8" imgW="1714500" imgH="203200" progId="Equation.DSMT4">
                  <p:embed/>
                </p:oleObj>
              </mc:Choice>
              <mc:Fallback>
                <p:oleObj r:id="rId8" imgW="1714500" imgH="203200"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550" y="1979613"/>
                        <a:ext cx="4286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E79162F6-E9A1-4FF5-9B63-24EB9A8F9460}"/>
              </a:ext>
            </a:extLst>
          </p:cNvPr>
          <p:cNvGraphicFramePr>
            <a:graphicFrameLocks noChangeAspect="1"/>
          </p:cNvGraphicFramePr>
          <p:nvPr/>
        </p:nvGraphicFramePr>
        <p:xfrm>
          <a:off x="1154113" y="3595688"/>
          <a:ext cx="4635500" cy="952500"/>
        </p:xfrm>
        <a:graphic>
          <a:graphicData uri="http://schemas.openxmlformats.org/presentationml/2006/ole">
            <mc:AlternateContent xmlns:mc="http://schemas.openxmlformats.org/markup-compatibility/2006">
              <mc:Choice xmlns:v="urn:schemas-microsoft-com:vml" Requires="v">
                <p:oleObj spid="_x0000_s25612" r:id="rId10" imgW="1854200" imgH="381000" progId="Equation.DSMT4">
                  <p:embed/>
                </p:oleObj>
              </mc:Choice>
              <mc:Fallback>
                <p:oleObj r:id="rId10" imgW="1854200" imgH="381000" progId="Equation.DSMT4">
                  <p:embed/>
                  <p:pic>
                    <p:nvPicPr>
                      <p:cNvPr id="0"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4113" y="3595688"/>
                        <a:ext cx="4635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01D92D70-ED8B-4F15-9214-41BA55F1298F}"/>
              </a:ext>
            </a:extLst>
          </p:cNvPr>
          <p:cNvGraphicFramePr>
            <a:graphicFrameLocks noChangeAspect="1"/>
          </p:cNvGraphicFramePr>
          <p:nvPr/>
        </p:nvGraphicFramePr>
        <p:xfrm>
          <a:off x="1501775" y="4560888"/>
          <a:ext cx="1873250" cy="952500"/>
        </p:xfrm>
        <a:graphic>
          <a:graphicData uri="http://schemas.openxmlformats.org/presentationml/2006/ole">
            <mc:AlternateContent xmlns:mc="http://schemas.openxmlformats.org/markup-compatibility/2006">
              <mc:Choice xmlns:v="urn:schemas-microsoft-com:vml" Requires="v">
                <p:oleObj spid="_x0000_s25613" r:id="rId12" imgW="748975" imgH="380835" progId="Equation.DSMT4">
                  <p:embed/>
                </p:oleObj>
              </mc:Choice>
              <mc:Fallback>
                <p:oleObj r:id="rId12" imgW="748975" imgH="380835" progId="Equation.DSMT4">
                  <p:embed/>
                  <p:pic>
                    <p:nvPicPr>
                      <p:cNvPr id="0" name="对象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1775" y="4560888"/>
                        <a:ext cx="18732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4D5BA4A0-8E24-41DA-A901-64BCABBA1D4A}"/>
              </a:ext>
            </a:extLst>
          </p:cNvPr>
          <p:cNvGraphicFramePr>
            <a:graphicFrameLocks noChangeAspect="1"/>
          </p:cNvGraphicFramePr>
          <p:nvPr/>
        </p:nvGraphicFramePr>
        <p:xfrm>
          <a:off x="609600" y="5395913"/>
          <a:ext cx="3937000" cy="635000"/>
        </p:xfrm>
        <a:graphic>
          <a:graphicData uri="http://schemas.openxmlformats.org/presentationml/2006/ole">
            <mc:AlternateContent xmlns:mc="http://schemas.openxmlformats.org/markup-compatibility/2006">
              <mc:Choice xmlns:v="urn:schemas-microsoft-com:vml" Requires="v">
                <p:oleObj spid="_x0000_s25614" r:id="rId14" imgW="1574800" imgH="254000" progId="Equation.DSMT4">
                  <p:embed/>
                </p:oleObj>
              </mc:Choice>
              <mc:Fallback>
                <p:oleObj r:id="rId14" imgW="1574800" imgH="254000" progId="Equation.DSMT4">
                  <p:embed/>
                  <p:pic>
                    <p:nvPicPr>
                      <p:cNvPr id="0" name="对象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 y="5395913"/>
                        <a:ext cx="3937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E60ECB4C-0191-435C-A1F8-48C46D9F5014}"/>
              </a:ext>
            </a:extLst>
          </p:cNvPr>
          <p:cNvGraphicFramePr>
            <a:graphicFrameLocks noChangeAspect="1"/>
          </p:cNvGraphicFramePr>
          <p:nvPr/>
        </p:nvGraphicFramePr>
        <p:xfrm>
          <a:off x="4814888" y="5216525"/>
          <a:ext cx="4032250" cy="1174750"/>
        </p:xfrm>
        <a:graphic>
          <a:graphicData uri="http://schemas.openxmlformats.org/presentationml/2006/ole">
            <mc:AlternateContent xmlns:mc="http://schemas.openxmlformats.org/markup-compatibility/2006">
              <mc:Choice xmlns:v="urn:schemas-microsoft-com:vml" Requires="v">
                <p:oleObj spid="_x0000_s25615" r:id="rId16" imgW="1612900" imgH="469900" progId="Equation.DSMT4">
                  <p:embed/>
                </p:oleObj>
              </mc:Choice>
              <mc:Fallback>
                <p:oleObj r:id="rId16" imgW="1612900" imgH="469900" progId="Equation.DSMT4">
                  <p:embed/>
                  <p:pic>
                    <p:nvPicPr>
                      <p:cNvPr id="0" name="对象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4888" y="5216525"/>
                        <a:ext cx="40322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70360"/>
                                        </p:tgtEl>
                                        <p:attrNameLst>
                                          <p:attrName>style.visibility</p:attrName>
                                        </p:attrNameLst>
                                      </p:cBhvr>
                                      <p:to>
                                        <p:strVal val="visible"/>
                                      </p:to>
                                    </p:set>
                                    <p:animEffect transition="in" filter="box(in)">
                                      <p:cBhvr>
                                        <p:cTn id="11" dur="500"/>
                                        <p:tgtEl>
                                          <p:spTgt spid="270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A7A20870-9265-4BEC-8191-FEB8490C44E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5DF1AC1-8240-4778-8800-19B8F4D38823}" type="slidenum">
              <a:rPr lang="en-US" altLang="zh-CN" sz="1400"/>
              <a:pPr>
                <a:spcBef>
                  <a:spcPct val="0"/>
                </a:spcBef>
                <a:buFontTx/>
                <a:buNone/>
              </a:pPr>
              <a:t>28</a:t>
            </a:fld>
            <a:endParaRPr lang="en-US" altLang="zh-CN" sz="1400"/>
          </a:p>
        </p:txBody>
      </p:sp>
      <p:graphicFrame>
        <p:nvGraphicFramePr>
          <p:cNvPr id="7" name="对象 6">
            <a:extLst>
              <a:ext uri="{FF2B5EF4-FFF2-40B4-BE49-F238E27FC236}">
                <a16:creationId xmlns:a16="http://schemas.microsoft.com/office/drawing/2014/main" id="{E2B81AEF-FE75-43AF-AF54-BF0D3EA96D35}"/>
              </a:ext>
            </a:extLst>
          </p:cNvPr>
          <p:cNvGraphicFramePr>
            <a:graphicFrameLocks noChangeAspect="1"/>
          </p:cNvGraphicFramePr>
          <p:nvPr/>
        </p:nvGraphicFramePr>
        <p:xfrm>
          <a:off x="877888" y="204788"/>
          <a:ext cx="5556250" cy="1238250"/>
        </p:xfrm>
        <a:graphic>
          <a:graphicData uri="http://schemas.openxmlformats.org/presentationml/2006/ole">
            <mc:AlternateContent xmlns:mc="http://schemas.openxmlformats.org/markup-compatibility/2006">
              <mc:Choice xmlns:v="urn:schemas-microsoft-com:vml" Requires="v">
                <p:oleObj spid="_x0000_s26631" r:id="rId3" imgW="2222500" imgH="495300" progId="Equation.DSMT4">
                  <p:embed/>
                </p:oleObj>
              </mc:Choice>
              <mc:Fallback>
                <p:oleObj r:id="rId3" imgW="2222500" imgH="4953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04788"/>
                        <a:ext cx="55562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554F9538-70CC-4113-A011-963AC4687476}"/>
              </a:ext>
            </a:extLst>
          </p:cNvPr>
          <p:cNvGraphicFramePr>
            <a:graphicFrameLocks noChangeAspect="1"/>
          </p:cNvGraphicFramePr>
          <p:nvPr/>
        </p:nvGraphicFramePr>
        <p:xfrm>
          <a:off x="669925" y="2595563"/>
          <a:ext cx="7685088" cy="1144587"/>
        </p:xfrm>
        <a:graphic>
          <a:graphicData uri="http://schemas.openxmlformats.org/presentationml/2006/ole">
            <mc:AlternateContent xmlns:mc="http://schemas.openxmlformats.org/markup-compatibility/2006">
              <mc:Choice xmlns:v="urn:schemas-microsoft-com:vml" Requires="v">
                <p:oleObj spid="_x0000_s26632" name="Equation" r:id="rId5" imgW="3238500" imgH="482600" progId="Equation.DSMT4">
                  <p:embed/>
                </p:oleObj>
              </mc:Choice>
              <mc:Fallback>
                <p:oleObj name="Equation" r:id="rId5" imgW="3238500" imgH="48260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5" y="2595563"/>
                        <a:ext cx="76850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4" name="对象 10">
            <a:extLst>
              <a:ext uri="{FF2B5EF4-FFF2-40B4-BE49-F238E27FC236}">
                <a16:creationId xmlns:a16="http://schemas.microsoft.com/office/drawing/2014/main" id="{DE1641B6-DAE0-43C4-82D3-0AF648A2393C}"/>
              </a:ext>
            </a:extLst>
          </p:cNvPr>
          <p:cNvGraphicFramePr>
            <a:graphicFrameLocks noChangeAspect="1"/>
          </p:cNvGraphicFramePr>
          <p:nvPr/>
        </p:nvGraphicFramePr>
        <p:xfrm>
          <a:off x="1030288" y="1339850"/>
          <a:ext cx="3619500" cy="1238250"/>
        </p:xfrm>
        <a:graphic>
          <a:graphicData uri="http://schemas.openxmlformats.org/presentationml/2006/ole">
            <mc:AlternateContent xmlns:mc="http://schemas.openxmlformats.org/markup-compatibility/2006">
              <mc:Choice xmlns:v="urn:schemas-microsoft-com:vml" Requires="v">
                <p:oleObj spid="_x0000_s26633" r:id="rId7" imgW="1447172" imgH="495085" progId="Equation.DSMT4">
                  <p:embed/>
                </p:oleObj>
              </mc:Choice>
              <mc:Fallback>
                <p:oleObj r:id="rId7" imgW="1447172" imgH="495085"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288" y="1339850"/>
                        <a:ext cx="3619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标注 1">
            <a:extLst>
              <a:ext uri="{FF2B5EF4-FFF2-40B4-BE49-F238E27FC236}">
                <a16:creationId xmlns:a16="http://schemas.microsoft.com/office/drawing/2014/main" id="{9C9DDEF9-6818-4AA6-97E1-9C5A8BAB548A}"/>
              </a:ext>
            </a:extLst>
          </p:cNvPr>
          <p:cNvSpPr>
            <a:spLocks noChangeArrowheads="1"/>
          </p:cNvSpPr>
          <p:nvPr/>
        </p:nvSpPr>
        <p:spPr bwMode="auto">
          <a:xfrm>
            <a:off x="5207000" y="1574800"/>
            <a:ext cx="2857500" cy="660400"/>
          </a:xfrm>
          <a:prstGeom prst="wedgeRectCallout">
            <a:avLst>
              <a:gd name="adj1" fmla="val -63606"/>
              <a:gd name="adj2" fmla="val 1442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第一型曲面积分</a:t>
            </a:r>
          </a:p>
        </p:txBody>
      </p:sp>
      <p:graphicFrame>
        <p:nvGraphicFramePr>
          <p:cNvPr id="15" name="对象 14">
            <a:extLst>
              <a:ext uri="{FF2B5EF4-FFF2-40B4-BE49-F238E27FC236}">
                <a16:creationId xmlns:a16="http://schemas.microsoft.com/office/drawing/2014/main" id="{572944C4-23D3-4354-869E-E9F3CA2AEF0D}"/>
              </a:ext>
            </a:extLst>
          </p:cNvPr>
          <p:cNvGraphicFramePr>
            <a:graphicFrameLocks noChangeAspect="1"/>
          </p:cNvGraphicFramePr>
          <p:nvPr/>
        </p:nvGraphicFramePr>
        <p:xfrm>
          <a:off x="2316163" y="3983038"/>
          <a:ext cx="4032250" cy="1174750"/>
        </p:xfrm>
        <a:graphic>
          <a:graphicData uri="http://schemas.openxmlformats.org/presentationml/2006/ole">
            <mc:AlternateContent xmlns:mc="http://schemas.openxmlformats.org/markup-compatibility/2006">
              <mc:Choice xmlns:v="urn:schemas-microsoft-com:vml" Requires="v">
                <p:oleObj spid="_x0000_s26634" r:id="rId9" imgW="1612900" imgH="469900" progId="Equation.DSMT4">
                  <p:embed/>
                </p:oleObj>
              </mc:Choice>
              <mc:Fallback>
                <p:oleObj r:id="rId9" imgW="1612900" imgH="4699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6163" y="3983038"/>
                        <a:ext cx="40322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14">
            <a:extLst>
              <a:ext uri="{FF2B5EF4-FFF2-40B4-BE49-F238E27FC236}">
                <a16:creationId xmlns:a16="http://schemas.microsoft.com/office/drawing/2014/main" id="{F60A4D4F-5635-40E3-A904-11A7ABFEEA12}"/>
              </a:ext>
            </a:extLst>
          </p:cNvPr>
          <p:cNvGraphicFramePr>
            <a:graphicFrameLocks noChangeAspect="1"/>
          </p:cNvGraphicFramePr>
          <p:nvPr/>
        </p:nvGraphicFramePr>
        <p:xfrm>
          <a:off x="2316163" y="5372100"/>
          <a:ext cx="3365500" cy="1174750"/>
        </p:xfrm>
        <a:graphic>
          <a:graphicData uri="http://schemas.openxmlformats.org/presentationml/2006/ole">
            <mc:AlternateContent xmlns:mc="http://schemas.openxmlformats.org/markup-compatibility/2006">
              <mc:Choice xmlns:v="urn:schemas-microsoft-com:vml" Requires="v">
                <p:oleObj spid="_x0000_s26635" name="Equation" r:id="rId11" imgW="1346200" imgH="469900" progId="Equation.DSMT4">
                  <p:embed/>
                </p:oleObj>
              </mc:Choice>
              <mc:Fallback>
                <p:oleObj name="Equation" r:id="rId11" imgW="1346200" imgH="469900" progId="Equation.DSMT4">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163" y="5372100"/>
                        <a:ext cx="33655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2534"/>
                                        </p:tgtEl>
                                        <p:attrNameLst>
                                          <p:attrName>style.visibility</p:attrName>
                                        </p:attrNameLst>
                                      </p:cBhvr>
                                      <p:to>
                                        <p:strVal val="visible"/>
                                      </p:to>
                                    </p:set>
                                    <p:anim calcmode="lin" valueType="num">
                                      <p:cBhvr additive="base">
                                        <p:cTn id="12" dur="500" fill="hold"/>
                                        <p:tgtEl>
                                          <p:spTgt spid="22534"/>
                                        </p:tgtEl>
                                        <p:attrNameLst>
                                          <p:attrName>ppt_x</p:attrName>
                                        </p:attrNameLst>
                                      </p:cBhvr>
                                      <p:tavLst>
                                        <p:tav tm="0">
                                          <p:val>
                                            <p:strVal val="#ppt_x"/>
                                          </p:val>
                                        </p:tav>
                                        <p:tav tm="100000">
                                          <p:val>
                                            <p:strVal val="#ppt_x"/>
                                          </p:val>
                                        </p:tav>
                                      </p:tavLst>
                                    </p:anim>
                                    <p:anim calcmode="lin" valueType="num">
                                      <p:cBhvr additive="base">
                                        <p:cTn id="13"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ACD014D4-E9D3-4DF1-8324-28A784C48C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6D9ED5C-2736-446A-9937-DC2F12786E16}" type="slidenum">
              <a:rPr lang="en-US" altLang="zh-CN" sz="1400"/>
              <a:pPr>
                <a:spcBef>
                  <a:spcPct val="0"/>
                </a:spcBef>
                <a:buFontTx/>
                <a:buNone/>
              </a:pPr>
              <a:t>29</a:t>
            </a:fld>
            <a:endParaRPr lang="en-US" altLang="zh-CN" sz="1400"/>
          </a:p>
        </p:txBody>
      </p:sp>
      <p:graphicFrame>
        <p:nvGraphicFramePr>
          <p:cNvPr id="29699" name="对象 6">
            <a:extLst>
              <a:ext uri="{FF2B5EF4-FFF2-40B4-BE49-F238E27FC236}">
                <a16:creationId xmlns:a16="http://schemas.microsoft.com/office/drawing/2014/main" id="{51B86323-D837-427C-B768-7DECCBB8A8C6}"/>
              </a:ext>
            </a:extLst>
          </p:cNvPr>
          <p:cNvGraphicFramePr>
            <a:graphicFrameLocks noChangeAspect="1"/>
          </p:cNvGraphicFramePr>
          <p:nvPr/>
        </p:nvGraphicFramePr>
        <p:xfrm>
          <a:off x="877888" y="204788"/>
          <a:ext cx="5556250" cy="1238250"/>
        </p:xfrm>
        <a:graphic>
          <a:graphicData uri="http://schemas.openxmlformats.org/presentationml/2006/ole">
            <mc:AlternateContent xmlns:mc="http://schemas.openxmlformats.org/markup-compatibility/2006">
              <mc:Choice xmlns:v="urn:schemas-microsoft-com:vml" Requires="v">
                <p:oleObj spid="_x0000_s27657" r:id="rId3" imgW="2222500" imgH="495300" progId="Equation.DSMT4">
                  <p:embed/>
                </p:oleObj>
              </mc:Choice>
              <mc:Fallback>
                <p:oleObj r:id="rId3" imgW="2222500" imgH="4953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04788"/>
                        <a:ext cx="55562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0" name="对象 8">
            <a:extLst>
              <a:ext uri="{FF2B5EF4-FFF2-40B4-BE49-F238E27FC236}">
                <a16:creationId xmlns:a16="http://schemas.microsoft.com/office/drawing/2014/main" id="{96F03A1C-AA9F-466C-AF52-FFA3041D9748}"/>
              </a:ext>
            </a:extLst>
          </p:cNvPr>
          <p:cNvGraphicFramePr>
            <a:graphicFrameLocks noChangeAspect="1"/>
          </p:cNvGraphicFramePr>
          <p:nvPr/>
        </p:nvGraphicFramePr>
        <p:xfrm>
          <a:off x="669925" y="2595563"/>
          <a:ext cx="7685088" cy="1144587"/>
        </p:xfrm>
        <a:graphic>
          <a:graphicData uri="http://schemas.openxmlformats.org/presentationml/2006/ole">
            <mc:AlternateContent xmlns:mc="http://schemas.openxmlformats.org/markup-compatibility/2006">
              <mc:Choice xmlns:v="urn:schemas-microsoft-com:vml" Requires="v">
                <p:oleObj spid="_x0000_s27658" name="Equation" r:id="rId5" imgW="3238500" imgH="482600" progId="Equation.DSMT4">
                  <p:embed/>
                </p:oleObj>
              </mc:Choice>
              <mc:Fallback>
                <p:oleObj name="Equation" r:id="rId5" imgW="3238500" imgH="48260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925" y="2595563"/>
                        <a:ext cx="76850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1" name="对象 10">
            <a:extLst>
              <a:ext uri="{FF2B5EF4-FFF2-40B4-BE49-F238E27FC236}">
                <a16:creationId xmlns:a16="http://schemas.microsoft.com/office/drawing/2014/main" id="{FA3E9684-9EC1-479A-AF59-4DC3E7ABDBF9}"/>
              </a:ext>
            </a:extLst>
          </p:cNvPr>
          <p:cNvGraphicFramePr>
            <a:graphicFrameLocks noChangeAspect="1"/>
          </p:cNvGraphicFramePr>
          <p:nvPr/>
        </p:nvGraphicFramePr>
        <p:xfrm>
          <a:off x="1030288" y="1339850"/>
          <a:ext cx="3619500" cy="1238250"/>
        </p:xfrm>
        <a:graphic>
          <a:graphicData uri="http://schemas.openxmlformats.org/presentationml/2006/ole">
            <mc:AlternateContent xmlns:mc="http://schemas.openxmlformats.org/markup-compatibility/2006">
              <mc:Choice xmlns:v="urn:schemas-microsoft-com:vml" Requires="v">
                <p:oleObj spid="_x0000_s27659" r:id="rId7" imgW="1447172" imgH="495085" progId="Equation.DSMT4">
                  <p:embed/>
                </p:oleObj>
              </mc:Choice>
              <mc:Fallback>
                <p:oleObj r:id="rId7" imgW="1447172" imgH="495085"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288" y="1339850"/>
                        <a:ext cx="36195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5" name="对象 11">
            <a:extLst>
              <a:ext uri="{FF2B5EF4-FFF2-40B4-BE49-F238E27FC236}">
                <a16:creationId xmlns:a16="http://schemas.microsoft.com/office/drawing/2014/main" id="{B4FF600E-7CF7-4A33-A72B-6C8F3AC8ED1D}"/>
              </a:ext>
            </a:extLst>
          </p:cNvPr>
          <p:cNvGraphicFramePr>
            <a:graphicFrameLocks noChangeAspect="1"/>
          </p:cNvGraphicFramePr>
          <p:nvPr/>
        </p:nvGraphicFramePr>
        <p:xfrm>
          <a:off x="1441450" y="3886200"/>
          <a:ext cx="5718175" cy="1333500"/>
        </p:xfrm>
        <a:graphic>
          <a:graphicData uri="http://schemas.openxmlformats.org/presentationml/2006/ole">
            <mc:AlternateContent xmlns:mc="http://schemas.openxmlformats.org/markup-compatibility/2006">
              <mc:Choice xmlns:v="urn:schemas-microsoft-com:vml" Requires="v">
                <p:oleObj spid="_x0000_s27660" r:id="rId9" imgW="2286000" imgH="533160" progId="Equation.DSMT4">
                  <p:embed/>
                </p:oleObj>
              </mc:Choice>
              <mc:Fallback>
                <p:oleObj r:id="rId9" imgW="2286000" imgH="53316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1450" y="3886200"/>
                        <a:ext cx="57181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12">
            <a:extLst>
              <a:ext uri="{FF2B5EF4-FFF2-40B4-BE49-F238E27FC236}">
                <a16:creationId xmlns:a16="http://schemas.microsoft.com/office/drawing/2014/main" id="{D229FBCE-0FC8-4593-A6AA-D39A5A20F8C1}"/>
              </a:ext>
            </a:extLst>
          </p:cNvPr>
          <p:cNvGraphicFramePr>
            <a:graphicFrameLocks noChangeAspect="1"/>
          </p:cNvGraphicFramePr>
          <p:nvPr/>
        </p:nvGraphicFramePr>
        <p:xfrm>
          <a:off x="1406525" y="5302250"/>
          <a:ext cx="2667000" cy="920750"/>
        </p:xfrm>
        <a:graphic>
          <a:graphicData uri="http://schemas.openxmlformats.org/presentationml/2006/ole">
            <mc:AlternateContent xmlns:mc="http://schemas.openxmlformats.org/markup-compatibility/2006">
              <mc:Choice xmlns:v="urn:schemas-microsoft-com:vml" Requires="v">
                <p:oleObj spid="_x0000_s27661" r:id="rId11" imgW="1066680" imgH="368280" progId="Equation.DSMT4">
                  <p:embed/>
                </p:oleObj>
              </mc:Choice>
              <mc:Fallback>
                <p:oleObj r:id="rId11" imgW="1066680" imgH="368280"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6525" y="5302250"/>
                        <a:ext cx="26670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7" name="对象 14">
            <a:extLst>
              <a:ext uri="{FF2B5EF4-FFF2-40B4-BE49-F238E27FC236}">
                <a16:creationId xmlns:a16="http://schemas.microsoft.com/office/drawing/2014/main" id="{97ABAF23-219B-455D-A782-CFDFDE549405}"/>
              </a:ext>
            </a:extLst>
          </p:cNvPr>
          <p:cNvGraphicFramePr>
            <a:graphicFrameLocks noChangeAspect="1"/>
          </p:cNvGraphicFramePr>
          <p:nvPr/>
        </p:nvGraphicFramePr>
        <p:xfrm>
          <a:off x="4259263" y="5280025"/>
          <a:ext cx="1619250" cy="920750"/>
        </p:xfrm>
        <a:graphic>
          <a:graphicData uri="http://schemas.openxmlformats.org/presentationml/2006/ole">
            <mc:AlternateContent xmlns:mc="http://schemas.openxmlformats.org/markup-compatibility/2006">
              <mc:Choice xmlns:v="urn:schemas-microsoft-com:vml" Requires="v">
                <p:oleObj spid="_x0000_s27662" r:id="rId13" imgW="647640" imgH="368280" progId="Equation.DSMT4">
                  <p:embed/>
                </p:oleObj>
              </mc:Choice>
              <mc:Fallback>
                <p:oleObj r:id="rId13" imgW="647640" imgH="368280" progId="Equation.DSMT4">
                  <p:embed/>
                  <p:pic>
                    <p:nvPicPr>
                      <p:cNvPr id="0" name="对象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9263" y="5280025"/>
                        <a:ext cx="16192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AF12E5C7-C02F-4957-AA16-EAD2C8BE9901}"/>
              </a:ext>
            </a:extLst>
          </p:cNvPr>
          <p:cNvGraphicFramePr>
            <a:graphicFrameLocks noChangeAspect="1"/>
          </p:cNvGraphicFramePr>
          <p:nvPr/>
        </p:nvGraphicFramePr>
        <p:xfrm>
          <a:off x="617538" y="6143625"/>
          <a:ext cx="6572250" cy="635000"/>
        </p:xfrm>
        <a:graphic>
          <a:graphicData uri="http://schemas.openxmlformats.org/presentationml/2006/ole">
            <mc:AlternateContent xmlns:mc="http://schemas.openxmlformats.org/markup-compatibility/2006">
              <mc:Choice xmlns:v="urn:schemas-microsoft-com:vml" Requires="v">
                <p:oleObj spid="_x0000_s27663" name="Equation" r:id="rId15" imgW="2628900" imgH="254000" progId="Equation.DSMT4">
                  <p:embed/>
                </p:oleObj>
              </mc:Choice>
              <mc:Fallback>
                <p:oleObj name="Equation" r:id="rId15" imgW="2628900" imgH="254000" progId="Equation.DSMT4">
                  <p:embed/>
                  <p:pic>
                    <p:nvPicPr>
                      <p:cNvPr id="0" name="对象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8" y="6143625"/>
                        <a:ext cx="65722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6" name="矩形标注 1">
            <a:extLst>
              <a:ext uri="{FF2B5EF4-FFF2-40B4-BE49-F238E27FC236}">
                <a16:creationId xmlns:a16="http://schemas.microsoft.com/office/drawing/2014/main" id="{27F574B3-E3BE-4B3B-A667-68FCEE4BD108}"/>
              </a:ext>
            </a:extLst>
          </p:cNvPr>
          <p:cNvSpPr>
            <a:spLocks noChangeArrowheads="1"/>
          </p:cNvSpPr>
          <p:nvPr/>
        </p:nvSpPr>
        <p:spPr bwMode="auto">
          <a:xfrm>
            <a:off x="5207000" y="1574800"/>
            <a:ext cx="2857500" cy="660400"/>
          </a:xfrm>
          <a:prstGeom prst="wedgeRectCallout">
            <a:avLst>
              <a:gd name="adj1" fmla="val -63606"/>
              <a:gd name="adj2" fmla="val 1442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第一型曲面积分</a:t>
            </a:r>
          </a:p>
        </p:txBody>
      </p:sp>
      <p:sp>
        <p:nvSpPr>
          <p:cNvPr id="12" name="矩形标注 11">
            <a:extLst>
              <a:ext uri="{FF2B5EF4-FFF2-40B4-BE49-F238E27FC236}">
                <a16:creationId xmlns:a16="http://schemas.microsoft.com/office/drawing/2014/main" id="{C9D163B2-2322-45E3-A10B-385B95F94FCE}"/>
              </a:ext>
            </a:extLst>
          </p:cNvPr>
          <p:cNvSpPr>
            <a:spLocks noChangeArrowheads="1"/>
          </p:cNvSpPr>
          <p:nvPr/>
        </p:nvSpPr>
        <p:spPr bwMode="auto">
          <a:xfrm>
            <a:off x="6913563" y="4918075"/>
            <a:ext cx="1803400" cy="660400"/>
          </a:xfrm>
          <a:prstGeom prst="wedgeRectCallout">
            <a:avLst>
              <a:gd name="adj1" fmla="val -95657"/>
              <a:gd name="adj2" fmla="val -45579"/>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二重积分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36"/>
                                        </p:tgtEl>
                                        <p:attrNameLst>
                                          <p:attrName>style.visibility</p:attrName>
                                        </p:attrNameLst>
                                      </p:cBhvr>
                                      <p:to>
                                        <p:strVal val="visible"/>
                                      </p:to>
                                    </p:set>
                                    <p:anim calcmode="lin" valueType="num">
                                      <p:cBhvr additive="base">
                                        <p:cTn id="19" dur="500" fill="hold"/>
                                        <p:tgtEl>
                                          <p:spTgt spid="22536"/>
                                        </p:tgtEl>
                                        <p:attrNameLst>
                                          <p:attrName>ppt_x</p:attrName>
                                        </p:attrNameLst>
                                      </p:cBhvr>
                                      <p:tavLst>
                                        <p:tav tm="0">
                                          <p:val>
                                            <p:strVal val="#ppt_x"/>
                                          </p:val>
                                        </p:tav>
                                        <p:tav tm="100000">
                                          <p:val>
                                            <p:strVal val="#ppt_x"/>
                                          </p:val>
                                        </p:tav>
                                      </p:tavLst>
                                    </p:anim>
                                    <p:anim calcmode="lin" valueType="num">
                                      <p:cBhvr additive="base">
                                        <p:cTn id="20"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2537"/>
                                        </p:tgtEl>
                                        <p:attrNameLst>
                                          <p:attrName>style.visibility</p:attrName>
                                        </p:attrNameLst>
                                      </p:cBhvr>
                                      <p:to>
                                        <p:strVal val="visible"/>
                                      </p:to>
                                    </p:set>
                                    <p:anim calcmode="lin" valueType="num">
                                      <p:cBhvr additive="base">
                                        <p:cTn id="30" dur="500" fill="hold"/>
                                        <p:tgtEl>
                                          <p:spTgt spid="22537"/>
                                        </p:tgtEl>
                                        <p:attrNameLst>
                                          <p:attrName>ppt_x</p:attrName>
                                        </p:attrNameLst>
                                      </p:cBhvr>
                                      <p:tavLst>
                                        <p:tav tm="0">
                                          <p:val>
                                            <p:strVal val="#ppt_x"/>
                                          </p:val>
                                        </p:tav>
                                        <p:tav tm="100000">
                                          <p:val>
                                            <p:strVal val="#ppt_x"/>
                                          </p:val>
                                        </p:tav>
                                      </p:tavLst>
                                    </p:anim>
                                    <p:anim calcmode="lin" valueType="num">
                                      <p:cBhvr additive="base">
                                        <p:cTn id="31"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a:extLst>
              <a:ext uri="{FF2B5EF4-FFF2-40B4-BE49-F238E27FC236}">
                <a16:creationId xmlns:a16="http://schemas.microsoft.com/office/drawing/2014/main" id="{7CF45852-AFCE-495B-869C-A8FAE8D52389}"/>
              </a:ext>
            </a:extLst>
          </p:cNvPr>
          <p:cNvGrpSpPr>
            <a:grpSpLocks/>
          </p:cNvGrpSpPr>
          <p:nvPr/>
        </p:nvGrpSpPr>
        <p:grpSpPr bwMode="auto">
          <a:xfrm>
            <a:off x="939800" y="1085850"/>
            <a:ext cx="2613025" cy="2820988"/>
            <a:chOff x="1177925" y="2627380"/>
            <a:chExt cx="2613025" cy="2820920"/>
          </a:xfrm>
        </p:grpSpPr>
        <p:sp>
          <p:nvSpPr>
            <p:cNvPr id="6183" name="Freeform 27">
              <a:extLst>
                <a:ext uri="{FF2B5EF4-FFF2-40B4-BE49-F238E27FC236}">
                  <a16:creationId xmlns:a16="http://schemas.microsoft.com/office/drawing/2014/main" id="{AE813B8B-B32A-488F-A4F4-CC373E83051B}"/>
                </a:ext>
              </a:extLst>
            </p:cNvPr>
            <p:cNvSpPr>
              <a:spLocks noChangeArrowheads="1"/>
            </p:cNvSpPr>
            <p:nvPr/>
          </p:nvSpPr>
          <p:spPr bwMode="auto">
            <a:xfrm>
              <a:off x="1177925" y="4203700"/>
              <a:ext cx="2608263" cy="1244600"/>
            </a:xfrm>
            <a:custGeom>
              <a:avLst/>
              <a:gdLst>
                <a:gd name="T0" fmla="*/ 2147483646 w 1643"/>
                <a:gd name="T1" fmla="*/ 2147483646 h 784"/>
                <a:gd name="T2" fmla="*/ 2147483646 w 1643"/>
                <a:gd name="T3" fmla="*/ 2147483646 h 784"/>
                <a:gd name="T4" fmla="*/ 2147483646 w 1643"/>
                <a:gd name="T5" fmla="*/ 2147483646 h 784"/>
                <a:gd name="T6" fmla="*/ 2147483646 w 1643"/>
                <a:gd name="T7" fmla="*/ 2147483646 h 784"/>
                <a:gd name="T8" fmla="*/ 2147483646 w 1643"/>
                <a:gd name="T9" fmla="*/ 2147483646 h 784"/>
                <a:gd name="T10" fmla="*/ 2147483646 w 1643"/>
                <a:gd name="T11" fmla="*/ 2147483646 h 784"/>
                <a:gd name="T12" fmla="*/ 2147483646 w 1643"/>
                <a:gd name="T13" fmla="*/ 2147483646 h 784"/>
                <a:gd name="T14" fmla="*/ 0 60000 65536"/>
                <a:gd name="T15" fmla="*/ 0 60000 65536"/>
                <a:gd name="T16" fmla="*/ 0 60000 65536"/>
                <a:gd name="T17" fmla="*/ 0 60000 65536"/>
                <a:gd name="T18" fmla="*/ 0 60000 65536"/>
                <a:gd name="T19" fmla="*/ 0 60000 65536"/>
                <a:gd name="T20" fmla="*/ 0 60000 65536"/>
                <a:gd name="T21" fmla="*/ 0 w 1643"/>
                <a:gd name="T22" fmla="*/ 0 h 784"/>
                <a:gd name="T23" fmla="*/ 1643 w 1643"/>
                <a:gd name="T24" fmla="*/ 784 h 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3" h="784">
                  <a:moveTo>
                    <a:pt x="15" y="436"/>
                  </a:moveTo>
                  <a:cubicBezTo>
                    <a:pt x="0" y="318"/>
                    <a:pt x="512" y="104"/>
                    <a:pt x="722" y="52"/>
                  </a:cubicBezTo>
                  <a:cubicBezTo>
                    <a:pt x="932" y="0"/>
                    <a:pt x="1122" y="92"/>
                    <a:pt x="1274" y="124"/>
                  </a:cubicBezTo>
                  <a:cubicBezTo>
                    <a:pt x="1426" y="156"/>
                    <a:pt x="1623" y="168"/>
                    <a:pt x="1633" y="244"/>
                  </a:cubicBezTo>
                  <a:cubicBezTo>
                    <a:pt x="1643" y="320"/>
                    <a:pt x="1471" y="494"/>
                    <a:pt x="1334" y="580"/>
                  </a:cubicBezTo>
                  <a:cubicBezTo>
                    <a:pt x="1197" y="666"/>
                    <a:pt x="1031" y="784"/>
                    <a:pt x="811" y="760"/>
                  </a:cubicBezTo>
                  <a:cubicBezTo>
                    <a:pt x="591" y="736"/>
                    <a:pt x="47" y="532"/>
                    <a:pt x="15" y="436"/>
                  </a:cubicBezTo>
                  <a:close/>
                </a:path>
              </a:pathLst>
            </a:custGeom>
            <a:solidFill>
              <a:srgbClr val="FFFF99"/>
            </a:solidFill>
            <a:ln w="9525">
              <a:solidFill>
                <a:schemeClr val="tx1"/>
              </a:solidFill>
              <a:round/>
              <a:headEnd/>
              <a:tailEnd/>
            </a:ln>
          </p:spPr>
          <p:txBody>
            <a:bodyPr/>
            <a:lstStyle/>
            <a:p>
              <a:endParaRPr lang="zh-CN" altLang="en-US"/>
            </a:p>
          </p:txBody>
        </p:sp>
        <p:grpSp>
          <p:nvGrpSpPr>
            <p:cNvPr id="6184" name="组合 7">
              <a:extLst>
                <a:ext uri="{FF2B5EF4-FFF2-40B4-BE49-F238E27FC236}">
                  <a16:creationId xmlns:a16="http://schemas.microsoft.com/office/drawing/2014/main" id="{A4147BE1-A597-4F4C-97F2-0BF84B0592D8}"/>
                </a:ext>
              </a:extLst>
            </p:cNvPr>
            <p:cNvGrpSpPr>
              <a:grpSpLocks/>
            </p:cNvGrpSpPr>
            <p:nvPr/>
          </p:nvGrpSpPr>
          <p:grpSpPr bwMode="auto">
            <a:xfrm>
              <a:off x="1179370" y="2627380"/>
              <a:ext cx="2611580" cy="2763770"/>
              <a:chOff x="1179370" y="2627380"/>
              <a:chExt cx="2611580" cy="2763770"/>
            </a:xfrm>
          </p:grpSpPr>
          <p:sp>
            <p:nvSpPr>
              <p:cNvPr id="6185" name="Freeform 20">
                <a:extLst>
                  <a:ext uri="{FF2B5EF4-FFF2-40B4-BE49-F238E27FC236}">
                    <a16:creationId xmlns:a16="http://schemas.microsoft.com/office/drawing/2014/main" id="{A9A331F9-49D6-4D4E-9F0C-F0D4A3110EAD}"/>
                  </a:ext>
                </a:extLst>
              </p:cNvPr>
              <p:cNvSpPr>
                <a:spLocks noChangeArrowheads="1"/>
              </p:cNvSpPr>
              <p:nvPr/>
            </p:nvSpPr>
            <p:spPr bwMode="auto">
              <a:xfrm>
                <a:off x="1179370" y="2627380"/>
                <a:ext cx="2581275" cy="1166813"/>
              </a:xfrm>
              <a:custGeom>
                <a:avLst/>
                <a:gdLst>
                  <a:gd name="T0" fmla="*/ 2147483646 w 1626"/>
                  <a:gd name="T1" fmla="*/ 2147483646 h 735"/>
                  <a:gd name="T2" fmla="*/ 2147483646 w 1626"/>
                  <a:gd name="T3" fmla="*/ 2147483646 h 735"/>
                  <a:gd name="T4" fmla="*/ 2147483646 w 1626"/>
                  <a:gd name="T5" fmla="*/ 2147483646 h 735"/>
                  <a:gd name="T6" fmla="*/ 2147483646 w 1626"/>
                  <a:gd name="T7" fmla="*/ 2147483646 h 735"/>
                  <a:gd name="T8" fmla="*/ 2147483646 w 1626"/>
                  <a:gd name="T9" fmla="*/ 2147483646 h 735"/>
                  <a:gd name="T10" fmla="*/ 2147483646 w 1626"/>
                  <a:gd name="T11" fmla="*/ 0 h 735"/>
                  <a:gd name="T12" fmla="*/ 2147483646 w 1626"/>
                  <a:gd name="T13" fmla="*/ 2147483646 h 735"/>
                  <a:gd name="T14" fmla="*/ 2147483646 w 1626"/>
                  <a:gd name="T15" fmla="*/ 2147483646 h 735"/>
                  <a:gd name="T16" fmla="*/ 2147483646 w 1626"/>
                  <a:gd name="T17" fmla="*/ 2147483646 h 735"/>
                  <a:gd name="T18" fmla="*/ 2147483646 w 1626"/>
                  <a:gd name="T19" fmla="*/ 2147483646 h 735"/>
                  <a:gd name="T20" fmla="*/ 2147483646 w 1626"/>
                  <a:gd name="T21" fmla="*/ 2147483646 h 735"/>
                  <a:gd name="T22" fmla="*/ 2147483646 w 1626"/>
                  <a:gd name="T23" fmla="*/ 2147483646 h 735"/>
                  <a:gd name="T24" fmla="*/ 2147483646 w 1626"/>
                  <a:gd name="T25" fmla="*/ 2147483646 h 735"/>
                  <a:gd name="T26" fmla="*/ 2147483646 w 1626"/>
                  <a:gd name="T27" fmla="*/ 2147483646 h 735"/>
                  <a:gd name="T28" fmla="*/ 2147483646 w 1626"/>
                  <a:gd name="T29" fmla="*/ 2147483646 h 735"/>
                  <a:gd name="T30" fmla="*/ 0 w 1626"/>
                  <a:gd name="T31" fmla="*/ 2147483646 h 735"/>
                  <a:gd name="T32" fmla="*/ 2147483646 w 1626"/>
                  <a:gd name="T33" fmla="*/ 2147483646 h 735"/>
                  <a:gd name="T34" fmla="*/ 2147483646 w 1626"/>
                  <a:gd name="T35" fmla="*/ 2147483646 h 735"/>
                  <a:gd name="T36" fmla="*/ 2147483646 w 1626"/>
                  <a:gd name="T37" fmla="*/ 2147483646 h 735"/>
                  <a:gd name="T38" fmla="*/ 2147483646 w 1626"/>
                  <a:gd name="T39" fmla="*/ 2147483646 h 735"/>
                  <a:gd name="T40" fmla="*/ 2147483646 w 1626"/>
                  <a:gd name="T41" fmla="*/ 2147483646 h 735"/>
                  <a:gd name="T42" fmla="*/ 2147483646 w 1626"/>
                  <a:gd name="T43" fmla="*/ 2147483646 h 735"/>
                  <a:gd name="T44" fmla="*/ 2147483646 w 1626"/>
                  <a:gd name="T45" fmla="*/ 2147483646 h 735"/>
                  <a:gd name="T46" fmla="*/ 2147483646 w 1626"/>
                  <a:gd name="T47" fmla="*/ 2147483646 h 735"/>
                  <a:gd name="T48" fmla="*/ 2147483646 w 1626"/>
                  <a:gd name="T49" fmla="*/ 2147483646 h 735"/>
                  <a:gd name="T50" fmla="*/ 2147483646 w 1626"/>
                  <a:gd name="T51" fmla="*/ 2147483646 h 735"/>
                  <a:gd name="T52" fmla="*/ 2147483646 w 1626"/>
                  <a:gd name="T53" fmla="*/ 2147483646 h 735"/>
                  <a:gd name="T54" fmla="*/ 2147483646 w 1626"/>
                  <a:gd name="T55" fmla="*/ 2147483646 h 735"/>
                  <a:gd name="T56" fmla="*/ 2147483646 w 1626"/>
                  <a:gd name="T57" fmla="*/ 2147483646 h 735"/>
                  <a:gd name="T58" fmla="*/ 2147483646 w 1626"/>
                  <a:gd name="T59" fmla="*/ 2147483646 h 735"/>
                  <a:gd name="T60" fmla="*/ 2147483646 w 1626"/>
                  <a:gd name="T61" fmla="*/ 2147483646 h 735"/>
                  <a:gd name="T62" fmla="*/ 2147483646 w 1626"/>
                  <a:gd name="T63" fmla="*/ 2147483646 h 7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6"/>
                  <a:gd name="T97" fmla="*/ 0 h 735"/>
                  <a:gd name="T98" fmla="*/ 1626 w 1626"/>
                  <a:gd name="T99" fmla="*/ 735 h 7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6" h="735">
                    <a:moveTo>
                      <a:pt x="1626" y="216"/>
                    </a:moveTo>
                    <a:lnTo>
                      <a:pt x="1470" y="132"/>
                    </a:lnTo>
                    <a:lnTo>
                      <a:pt x="1308" y="57"/>
                    </a:lnTo>
                    <a:lnTo>
                      <a:pt x="1149" y="18"/>
                    </a:lnTo>
                    <a:lnTo>
                      <a:pt x="1035" y="3"/>
                    </a:lnTo>
                    <a:lnTo>
                      <a:pt x="975" y="0"/>
                    </a:lnTo>
                    <a:lnTo>
                      <a:pt x="879" y="9"/>
                    </a:lnTo>
                    <a:lnTo>
                      <a:pt x="795" y="18"/>
                    </a:lnTo>
                    <a:lnTo>
                      <a:pt x="696" y="42"/>
                    </a:lnTo>
                    <a:lnTo>
                      <a:pt x="603" y="57"/>
                    </a:lnTo>
                    <a:lnTo>
                      <a:pt x="537" y="87"/>
                    </a:lnTo>
                    <a:lnTo>
                      <a:pt x="435" y="138"/>
                    </a:lnTo>
                    <a:lnTo>
                      <a:pt x="378" y="177"/>
                    </a:lnTo>
                    <a:lnTo>
                      <a:pt x="258" y="285"/>
                    </a:lnTo>
                    <a:lnTo>
                      <a:pt x="120" y="438"/>
                    </a:lnTo>
                    <a:lnTo>
                      <a:pt x="0" y="579"/>
                    </a:lnTo>
                    <a:lnTo>
                      <a:pt x="123" y="555"/>
                    </a:lnTo>
                    <a:lnTo>
                      <a:pt x="240" y="540"/>
                    </a:lnTo>
                    <a:lnTo>
                      <a:pt x="306" y="534"/>
                    </a:lnTo>
                    <a:lnTo>
                      <a:pt x="420" y="552"/>
                    </a:lnTo>
                    <a:lnTo>
                      <a:pt x="513" y="585"/>
                    </a:lnTo>
                    <a:lnTo>
                      <a:pt x="579" y="627"/>
                    </a:lnTo>
                    <a:lnTo>
                      <a:pt x="672" y="687"/>
                    </a:lnTo>
                    <a:lnTo>
                      <a:pt x="753" y="735"/>
                    </a:lnTo>
                    <a:lnTo>
                      <a:pt x="831" y="654"/>
                    </a:lnTo>
                    <a:lnTo>
                      <a:pt x="984" y="528"/>
                    </a:lnTo>
                    <a:lnTo>
                      <a:pt x="1107" y="459"/>
                    </a:lnTo>
                    <a:lnTo>
                      <a:pt x="1245" y="396"/>
                    </a:lnTo>
                    <a:lnTo>
                      <a:pt x="1329" y="345"/>
                    </a:lnTo>
                    <a:lnTo>
                      <a:pt x="1449" y="297"/>
                    </a:lnTo>
                    <a:lnTo>
                      <a:pt x="1548" y="255"/>
                    </a:lnTo>
                    <a:lnTo>
                      <a:pt x="1626" y="216"/>
                    </a:ln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186" name="组合 6">
                <a:extLst>
                  <a:ext uri="{FF2B5EF4-FFF2-40B4-BE49-F238E27FC236}">
                    <a16:creationId xmlns:a16="http://schemas.microsoft.com/office/drawing/2014/main" id="{51DEF08D-ED26-4F7B-91E8-D04C072F1787}"/>
                  </a:ext>
                </a:extLst>
              </p:cNvPr>
              <p:cNvGrpSpPr>
                <a:grpSpLocks/>
              </p:cNvGrpSpPr>
              <p:nvPr/>
            </p:nvGrpSpPr>
            <p:grpSpPr bwMode="auto">
              <a:xfrm>
                <a:off x="1200150" y="2628900"/>
                <a:ext cx="2590800" cy="2762250"/>
                <a:chOff x="1200150" y="2628900"/>
                <a:chExt cx="2590800" cy="2762250"/>
              </a:xfrm>
            </p:grpSpPr>
            <p:sp>
              <p:nvSpPr>
                <p:cNvPr id="6187" name="Line 28">
                  <a:extLst>
                    <a:ext uri="{FF2B5EF4-FFF2-40B4-BE49-F238E27FC236}">
                      <a16:creationId xmlns:a16="http://schemas.microsoft.com/office/drawing/2014/main" id="{93621E4B-460E-4BE2-A768-E64FE7B98EC7}"/>
                    </a:ext>
                  </a:extLst>
                </p:cNvPr>
                <p:cNvSpPr>
                  <a:spLocks noChangeShapeType="1"/>
                </p:cNvSpPr>
                <p:nvPr/>
              </p:nvSpPr>
              <p:spPr bwMode="auto">
                <a:xfrm flipV="1">
                  <a:off x="1219200" y="3543300"/>
                  <a:ext cx="0" cy="13525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8" name="Line 29">
                  <a:extLst>
                    <a:ext uri="{FF2B5EF4-FFF2-40B4-BE49-F238E27FC236}">
                      <a16:creationId xmlns:a16="http://schemas.microsoft.com/office/drawing/2014/main" id="{F84CE575-2932-4BD8-8E49-02012DDF43E6}"/>
                    </a:ext>
                  </a:extLst>
                </p:cNvPr>
                <p:cNvSpPr>
                  <a:spLocks noChangeShapeType="1"/>
                </p:cNvSpPr>
                <p:nvPr/>
              </p:nvSpPr>
              <p:spPr bwMode="auto">
                <a:xfrm flipV="1">
                  <a:off x="2362200" y="3771900"/>
                  <a:ext cx="0" cy="16192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9" name="Freeform 30">
                  <a:extLst>
                    <a:ext uri="{FF2B5EF4-FFF2-40B4-BE49-F238E27FC236}">
                      <a16:creationId xmlns:a16="http://schemas.microsoft.com/office/drawing/2014/main" id="{5A19AAC9-E61A-47BB-84BA-AF6939A5BE4B}"/>
                    </a:ext>
                  </a:extLst>
                </p:cNvPr>
                <p:cNvSpPr>
                  <a:spLocks noChangeArrowheads="1"/>
                </p:cNvSpPr>
                <p:nvPr/>
              </p:nvSpPr>
              <p:spPr bwMode="auto">
                <a:xfrm>
                  <a:off x="1219200" y="3451225"/>
                  <a:ext cx="1162050" cy="339725"/>
                </a:xfrm>
                <a:custGeom>
                  <a:avLst/>
                  <a:gdLst>
                    <a:gd name="T0" fmla="*/ 0 w 732"/>
                    <a:gd name="T1" fmla="*/ 2147483646 h 190"/>
                    <a:gd name="T2" fmla="*/ 2147483646 w 732"/>
                    <a:gd name="T3" fmla="*/ 2147483646 h 190"/>
                    <a:gd name="T4" fmla="*/ 2147483646 w 732"/>
                    <a:gd name="T5" fmla="*/ 2147483646 h 190"/>
                    <a:gd name="T6" fmla="*/ 0 60000 65536"/>
                    <a:gd name="T7" fmla="*/ 0 60000 65536"/>
                    <a:gd name="T8" fmla="*/ 0 60000 65536"/>
                    <a:gd name="T9" fmla="*/ 0 w 732"/>
                    <a:gd name="T10" fmla="*/ 0 h 190"/>
                    <a:gd name="T11" fmla="*/ 732 w 732"/>
                    <a:gd name="T12" fmla="*/ 190 h 190"/>
                  </a:gdLst>
                  <a:ahLst/>
                  <a:cxnLst>
                    <a:cxn ang="T6">
                      <a:pos x="T0" y="T1"/>
                    </a:cxn>
                    <a:cxn ang="T7">
                      <a:pos x="T2" y="T3"/>
                    </a:cxn>
                    <a:cxn ang="T8">
                      <a:pos x="T4" y="T5"/>
                    </a:cxn>
                  </a:cxnLst>
                  <a:rect l="T9" t="T10" r="T11" b="T12"/>
                  <a:pathLst>
                    <a:path w="732" h="190">
                      <a:moveTo>
                        <a:pt x="0" y="58"/>
                      </a:moveTo>
                      <a:cubicBezTo>
                        <a:pt x="119" y="29"/>
                        <a:pt x="238" y="0"/>
                        <a:pt x="360" y="22"/>
                      </a:cubicBezTo>
                      <a:cubicBezTo>
                        <a:pt x="482" y="44"/>
                        <a:pt x="607" y="117"/>
                        <a:pt x="732" y="19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0" name="Freeform 31">
                  <a:extLst>
                    <a:ext uri="{FF2B5EF4-FFF2-40B4-BE49-F238E27FC236}">
                      <a16:creationId xmlns:a16="http://schemas.microsoft.com/office/drawing/2014/main" id="{D5F00C6B-F12C-4A22-BEB9-CC78BD8AA82F}"/>
                    </a:ext>
                  </a:extLst>
                </p:cNvPr>
                <p:cNvSpPr>
                  <a:spLocks noChangeArrowheads="1"/>
                </p:cNvSpPr>
                <p:nvPr/>
              </p:nvSpPr>
              <p:spPr bwMode="auto">
                <a:xfrm>
                  <a:off x="1200150" y="2628900"/>
                  <a:ext cx="1657350" cy="914400"/>
                </a:xfrm>
                <a:custGeom>
                  <a:avLst/>
                  <a:gdLst>
                    <a:gd name="T0" fmla="*/ 0 w 1044"/>
                    <a:gd name="T1" fmla="*/ 2147483646 h 576"/>
                    <a:gd name="T2" fmla="*/ 2147483646 w 1044"/>
                    <a:gd name="T3" fmla="*/ 2147483646 h 576"/>
                    <a:gd name="T4" fmla="*/ 2147483646 w 1044"/>
                    <a:gd name="T5" fmla="*/ 0 h 576"/>
                    <a:gd name="T6" fmla="*/ 0 60000 65536"/>
                    <a:gd name="T7" fmla="*/ 0 60000 65536"/>
                    <a:gd name="T8" fmla="*/ 0 60000 65536"/>
                    <a:gd name="T9" fmla="*/ 0 w 1044"/>
                    <a:gd name="T10" fmla="*/ 0 h 576"/>
                    <a:gd name="T11" fmla="*/ 1044 w 1044"/>
                    <a:gd name="T12" fmla="*/ 576 h 576"/>
                  </a:gdLst>
                  <a:ahLst/>
                  <a:cxnLst>
                    <a:cxn ang="T6">
                      <a:pos x="T0" y="T1"/>
                    </a:cxn>
                    <a:cxn ang="T7">
                      <a:pos x="T2" y="T3"/>
                    </a:cxn>
                    <a:cxn ang="T8">
                      <a:pos x="T4" y="T5"/>
                    </a:cxn>
                  </a:cxnLst>
                  <a:rect l="T9" t="T10" r="T11" b="T12"/>
                  <a:pathLst>
                    <a:path w="1044" h="576">
                      <a:moveTo>
                        <a:pt x="0" y="576"/>
                      </a:moveTo>
                      <a:cubicBezTo>
                        <a:pt x="147" y="396"/>
                        <a:pt x="294" y="216"/>
                        <a:pt x="468" y="120"/>
                      </a:cubicBezTo>
                      <a:cubicBezTo>
                        <a:pt x="642" y="24"/>
                        <a:pt x="843" y="12"/>
                        <a:pt x="104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1" name="Freeform 32">
                  <a:extLst>
                    <a:ext uri="{FF2B5EF4-FFF2-40B4-BE49-F238E27FC236}">
                      <a16:creationId xmlns:a16="http://schemas.microsoft.com/office/drawing/2014/main" id="{578FF049-3B3C-4BC1-8881-474599247284}"/>
                    </a:ext>
                  </a:extLst>
                </p:cNvPr>
                <p:cNvSpPr>
                  <a:spLocks noChangeArrowheads="1"/>
                </p:cNvSpPr>
                <p:nvPr/>
              </p:nvSpPr>
              <p:spPr bwMode="auto">
                <a:xfrm>
                  <a:off x="2381250" y="2971800"/>
                  <a:ext cx="1409700" cy="819150"/>
                </a:xfrm>
                <a:custGeom>
                  <a:avLst/>
                  <a:gdLst>
                    <a:gd name="T0" fmla="*/ 0 w 888"/>
                    <a:gd name="T1" fmla="*/ 2147483646 h 516"/>
                    <a:gd name="T2" fmla="*/ 2147483646 w 888"/>
                    <a:gd name="T3" fmla="*/ 2147483646 h 516"/>
                    <a:gd name="T4" fmla="*/ 2147483646 w 888"/>
                    <a:gd name="T5" fmla="*/ 0 h 516"/>
                    <a:gd name="T6" fmla="*/ 0 60000 65536"/>
                    <a:gd name="T7" fmla="*/ 0 60000 65536"/>
                    <a:gd name="T8" fmla="*/ 0 60000 65536"/>
                    <a:gd name="T9" fmla="*/ 0 w 888"/>
                    <a:gd name="T10" fmla="*/ 0 h 516"/>
                    <a:gd name="T11" fmla="*/ 888 w 888"/>
                    <a:gd name="T12" fmla="*/ 516 h 516"/>
                  </a:gdLst>
                  <a:ahLst/>
                  <a:cxnLst>
                    <a:cxn ang="T6">
                      <a:pos x="T0" y="T1"/>
                    </a:cxn>
                    <a:cxn ang="T7">
                      <a:pos x="T2" y="T3"/>
                    </a:cxn>
                    <a:cxn ang="T8">
                      <a:pos x="T4" y="T5"/>
                    </a:cxn>
                  </a:cxnLst>
                  <a:rect l="T9" t="T10" r="T11" b="T12"/>
                  <a:pathLst>
                    <a:path w="888" h="516">
                      <a:moveTo>
                        <a:pt x="0" y="516"/>
                      </a:moveTo>
                      <a:cubicBezTo>
                        <a:pt x="76" y="439"/>
                        <a:pt x="152" y="362"/>
                        <a:pt x="300" y="276"/>
                      </a:cubicBezTo>
                      <a:cubicBezTo>
                        <a:pt x="448" y="190"/>
                        <a:pt x="668" y="95"/>
                        <a:pt x="88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2" name="Freeform 33">
                  <a:extLst>
                    <a:ext uri="{FF2B5EF4-FFF2-40B4-BE49-F238E27FC236}">
                      <a16:creationId xmlns:a16="http://schemas.microsoft.com/office/drawing/2014/main" id="{1BB89597-90DD-4C5C-AEEE-960837062F4E}"/>
                    </a:ext>
                  </a:extLst>
                </p:cNvPr>
                <p:cNvSpPr>
                  <a:spLocks noChangeArrowheads="1"/>
                </p:cNvSpPr>
                <p:nvPr/>
              </p:nvSpPr>
              <p:spPr bwMode="auto">
                <a:xfrm>
                  <a:off x="2819400" y="2628900"/>
                  <a:ext cx="952500" cy="342900"/>
                </a:xfrm>
                <a:custGeom>
                  <a:avLst/>
                  <a:gdLst>
                    <a:gd name="T0" fmla="*/ 0 w 600"/>
                    <a:gd name="T1" fmla="*/ 0 h 216"/>
                    <a:gd name="T2" fmla="*/ 2147483646 w 600"/>
                    <a:gd name="T3" fmla="*/ 2147483646 h 216"/>
                    <a:gd name="T4" fmla="*/ 2147483646 w 600"/>
                    <a:gd name="T5" fmla="*/ 2147483646 h 216"/>
                    <a:gd name="T6" fmla="*/ 0 60000 65536"/>
                    <a:gd name="T7" fmla="*/ 0 60000 65536"/>
                    <a:gd name="T8" fmla="*/ 0 60000 65536"/>
                    <a:gd name="T9" fmla="*/ 0 w 600"/>
                    <a:gd name="T10" fmla="*/ 0 h 216"/>
                    <a:gd name="T11" fmla="*/ 600 w 600"/>
                    <a:gd name="T12" fmla="*/ 216 h 216"/>
                  </a:gdLst>
                  <a:ahLst/>
                  <a:cxnLst>
                    <a:cxn ang="T6">
                      <a:pos x="T0" y="T1"/>
                    </a:cxn>
                    <a:cxn ang="T7">
                      <a:pos x="T2" y="T3"/>
                    </a:cxn>
                    <a:cxn ang="T8">
                      <a:pos x="T4" y="T5"/>
                    </a:cxn>
                  </a:cxnLst>
                  <a:rect l="T9" t="T10" r="T11" b="T12"/>
                  <a:pathLst>
                    <a:path w="600" h="216">
                      <a:moveTo>
                        <a:pt x="0" y="0"/>
                      </a:moveTo>
                      <a:cubicBezTo>
                        <a:pt x="52" y="12"/>
                        <a:pt x="212" y="36"/>
                        <a:pt x="312" y="72"/>
                      </a:cubicBezTo>
                      <a:cubicBezTo>
                        <a:pt x="412" y="108"/>
                        <a:pt x="540" y="186"/>
                        <a:pt x="600" y="2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3" name="Line 34">
                  <a:extLst>
                    <a:ext uri="{FF2B5EF4-FFF2-40B4-BE49-F238E27FC236}">
                      <a16:creationId xmlns:a16="http://schemas.microsoft.com/office/drawing/2014/main" id="{F6A8FA43-C68A-47C3-AE0F-0DEB27A78C73}"/>
                    </a:ext>
                  </a:extLst>
                </p:cNvPr>
                <p:cNvSpPr>
                  <a:spLocks noChangeShapeType="1"/>
                </p:cNvSpPr>
                <p:nvPr/>
              </p:nvSpPr>
              <p:spPr bwMode="auto">
                <a:xfrm>
                  <a:off x="3771900" y="2990850"/>
                  <a:ext cx="0" cy="1600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6147" name="灯片编号占位符 3">
            <a:extLst>
              <a:ext uri="{FF2B5EF4-FFF2-40B4-BE49-F238E27FC236}">
                <a16:creationId xmlns:a16="http://schemas.microsoft.com/office/drawing/2014/main" id="{455277F2-802F-4A06-B9EE-7F13F44DE61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FA74519-83BC-4529-9CDD-352340C8C038}" type="slidenum">
              <a:rPr lang="en-US" altLang="zh-CN" sz="1400"/>
              <a:pPr>
                <a:spcBef>
                  <a:spcPct val="0"/>
                </a:spcBef>
                <a:buFontTx/>
                <a:buNone/>
              </a:pPr>
              <a:t>3</a:t>
            </a:fld>
            <a:endParaRPr lang="en-US" altLang="zh-CN" sz="1400"/>
          </a:p>
        </p:txBody>
      </p:sp>
      <p:sp>
        <p:nvSpPr>
          <p:cNvPr id="10270" name="Oval 21">
            <a:extLst>
              <a:ext uri="{FF2B5EF4-FFF2-40B4-BE49-F238E27FC236}">
                <a16:creationId xmlns:a16="http://schemas.microsoft.com/office/drawing/2014/main" id="{6F82E33C-4A60-4C8A-A576-1D37ED537956}"/>
              </a:ext>
            </a:extLst>
          </p:cNvPr>
          <p:cNvSpPr>
            <a:spLocks noChangeArrowheads="1"/>
          </p:cNvSpPr>
          <p:nvPr/>
        </p:nvSpPr>
        <p:spPr bwMode="auto">
          <a:xfrm rot="-971312">
            <a:off x="2293938" y="1349375"/>
            <a:ext cx="576262" cy="244475"/>
          </a:xfrm>
          <a:prstGeom prst="ellipse">
            <a:avLst/>
          </a:prstGeom>
          <a:solidFill>
            <a:srgbClr val="0066FF"/>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p>
        </p:txBody>
      </p:sp>
      <p:sp>
        <p:nvSpPr>
          <p:cNvPr id="10271" name="AutoShape 22">
            <a:extLst>
              <a:ext uri="{FF2B5EF4-FFF2-40B4-BE49-F238E27FC236}">
                <a16:creationId xmlns:a16="http://schemas.microsoft.com/office/drawing/2014/main" id="{5C2C394D-F9E2-4251-BE2D-B09C8228C04B}"/>
              </a:ext>
            </a:extLst>
          </p:cNvPr>
          <p:cNvSpPr>
            <a:spLocks noChangeArrowheads="1"/>
          </p:cNvSpPr>
          <p:nvPr/>
        </p:nvSpPr>
        <p:spPr bwMode="auto">
          <a:xfrm rot="913000">
            <a:off x="1900238" y="965200"/>
            <a:ext cx="1581150" cy="1047750"/>
          </a:xfrm>
          <a:prstGeom prst="parallelogram">
            <a:avLst>
              <a:gd name="adj" fmla="val 41360"/>
            </a:avLst>
          </a:prstGeom>
          <a:solidFill>
            <a:srgbClr val="CCFFCC">
              <a:alpha val="50195"/>
            </a:srgb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72" name="Oval 23">
            <a:extLst>
              <a:ext uri="{FF2B5EF4-FFF2-40B4-BE49-F238E27FC236}">
                <a16:creationId xmlns:a16="http://schemas.microsoft.com/office/drawing/2014/main" id="{29B0D2B7-48B2-4F70-B187-B50C7B649F40}"/>
              </a:ext>
            </a:extLst>
          </p:cNvPr>
          <p:cNvSpPr>
            <a:spLocks noChangeArrowheads="1"/>
          </p:cNvSpPr>
          <p:nvPr/>
        </p:nvSpPr>
        <p:spPr bwMode="auto">
          <a:xfrm rot="-1645209">
            <a:off x="2263775" y="1246188"/>
            <a:ext cx="571500" cy="347662"/>
          </a:xfrm>
          <a:prstGeom prst="ellipse">
            <a:avLst/>
          </a:prstGeom>
          <a:solidFill>
            <a:srgbClr val="FF00FF">
              <a:alpha val="50195"/>
            </a:srgbClr>
          </a:solidFill>
          <a:ln w="9525">
            <a:solidFill>
              <a:srgbClr val="FF33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4" name="Oval 35">
            <a:extLst>
              <a:ext uri="{FF2B5EF4-FFF2-40B4-BE49-F238E27FC236}">
                <a16:creationId xmlns:a16="http://schemas.microsoft.com/office/drawing/2014/main" id="{FFC9BC68-4393-4C84-9EDE-3968265B0BFA}"/>
              </a:ext>
            </a:extLst>
          </p:cNvPr>
          <p:cNvSpPr>
            <a:spLocks noChangeArrowheads="1"/>
          </p:cNvSpPr>
          <p:nvPr/>
        </p:nvSpPr>
        <p:spPr bwMode="auto">
          <a:xfrm>
            <a:off x="2289175" y="2938463"/>
            <a:ext cx="56515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0285" name="Text Box 36">
            <a:extLst>
              <a:ext uri="{FF2B5EF4-FFF2-40B4-BE49-F238E27FC236}">
                <a16:creationId xmlns:a16="http://schemas.microsoft.com/office/drawing/2014/main" id="{F43E6F72-34A3-49D5-8005-73FC500E45CC}"/>
              </a:ext>
            </a:extLst>
          </p:cNvPr>
          <p:cNvSpPr txBox="1">
            <a:spLocks noChangeArrowheads="1"/>
          </p:cNvSpPr>
          <p:nvPr/>
        </p:nvSpPr>
        <p:spPr bwMode="auto">
          <a:xfrm>
            <a:off x="2351088" y="12985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a:sym typeface="Symbol" panose="05050102010706020507" pitchFamily="18" charset="2"/>
              </a:rPr>
              <a:t></a:t>
            </a:r>
            <a:endParaRPr lang="en-US" altLang="zh-CN" sz="1800"/>
          </a:p>
        </p:txBody>
      </p:sp>
      <p:grpSp>
        <p:nvGrpSpPr>
          <p:cNvPr id="5" name="组合 12">
            <a:extLst>
              <a:ext uri="{FF2B5EF4-FFF2-40B4-BE49-F238E27FC236}">
                <a16:creationId xmlns:a16="http://schemas.microsoft.com/office/drawing/2014/main" id="{F556E23C-BD5E-49EF-A901-FF470933EE0C}"/>
              </a:ext>
            </a:extLst>
          </p:cNvPr>
          <p:cNvGrpSpPr>
            <a:grpSpLocks/>
          </p:cNvGrpSpPr>
          <p:nvPr/>
        </p:nvGrpSpPr>
        <p:grpSpPr bwMode="auto">
          <a:xfrm>
            <a:off x="2790825" y="500063"/>
            <a:ext cx="808038" cy="796925"/>
            <a:chOff x="3028950" y="2041525"/>
            <a:chExt cx="808038" cy="796925"/>
          </a:xfrm>
        </p:grpSpPr>
        <p:sp>
          <p:nvSpPr>
            <p:cNvPr id="6181" name="Text Box 38">
              <a:extLst>
                <a:ext uri="{FF2B5EF4-FFF2-40B4-BE49-F238E27FC236}">
                  <a16:creationId xmlns:a16="http://schemas.microsoft.com/office/drawing/2014/main" id="{1574608C-FDD2-4E8E-B19D-AE4BCF0BD86D}"/>
                </a:ext>
              </a:extLst>
            </p:cNvPr>
            <p:cNvSpPr txBox="1">
              <a:spLocks noChangeArrowheads="1"/>
            </p:cNvSpPr>
            <p:nvPr/>
          </p:nvSpPr>
          <p:spPr bwMode="auto">
            <a:xfrm>
              <a:off x="3032125" y="2041525"/>
              <a:ext cx="80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3300"/>
                  </a:solidFill>
                </a:rPr>
                <a:t>d</a:t>
              </a:r>
              <a:r>
                <a:rPr lang="en-US" altLang="zh-CN" sz="2400" i="1">
                  <a:solidFill>
                    <a:srgbClr val="FF3300"/>
                  </a:solidFill>
                  <a:sym typeface="Symbol" panose="05050102010706020507" pitchFamily="18" charset="2"/>
                </a:rPr>
                <a:t>S</a:t>
              </a:r>
              <a:endParaRPr lang="en-US" altLang="zh-CN" sz="2400">
                <a:solidFill>
                  <a:srgbClr val="FF3300"/>
                </a:solidFill>
              </a:endParaRPr>
            </a:p>
          </p:txBody>
        </p:sp>
        <p:sp>
          <p:nvSpPr>
            <p:cNvPr id="6182" name="Freeform 39">
              <a:extLst>
                <a:ext uri="{FF2B5EF4-FFF2-40B4-BE49-F238E27FC236}">
                  <a16:creationId xmlns:a16="http://schemas.microsoft.com/office/drawing/2014/main" id="{691016AF-F43C-4A4C-9292-E0C411256545}"/>
                </a:ext>
              </a:extLst>
            </p:cNvPr>
            <p:cNvSpPr>
              <a:spLocks noChangeArrowheads="1"/>
            </p:cNvSpPr>
            <p:nvPr/>
          </p:nvSpPr>
          <p:spPr bwMode="auto">
            <a:xfrm>
              <a:off x="3028950" y="2400300"/>
              <a:ext cx="247650" cy="438150"/>
            </a:xfrm>
            <a:custGeom>
              <a:avLst/>
              <a:gdLst>
                <a:gd name="T0" fmla="*/ 0 w 156"/>
                <a:gd name="T1" fmla="*/ 2147483646 h 276"/>
                <a:gd name="T2" fmla="*/ 2147483646 w 156"/>
                <a:gd name="T3" fmla="*/ 2147483646 h 276"/>
                <a:gd name="T4" fmla="*/ 2147483646 w 156"/>
                <a:gd name="T5" fmla="*/ 0 h 276"/>
                <a:gd name="T6" fmla="*/ 0 60000 65536"/>
                <a:gd name="T7" fmla="*/ 0 60000 65536"/>
                <a:gd name="T8" fmla="*/ 0 60000 65536"/>
                <a:gd name="T9" fmla="*/ 0 w 156"/>
                <a:gd name="T10" fmla="*/ 0 h 276"/>
                <a:gd name="T11" fmla="*/ 156 w 156"/>
                <a:gd name="T12" fmla="*/ 276 h 276"/>
              </a:gdLst>
              <a:ahLst/>
              <a:cxnLst>
                <a:cxn ang="T6">
                  <a:pos x="T0" y="T1"/>
                </a:cxn>
                <a:cxn ang="T7">
                  <a:pos x="T2" y="T3"/>
                </a:cxn>
                <a:cxn ang="T8">
                  <a:pos x="T4" y="T5"/>
                </a:cxn>
              </a:cxnLst>
              <a:rect l="T9" t="T10" r="T11" b="T12"/>
              <a:pathLst>
                <a:path w="156" h="276">
                  <a:moveTo>
                    <a:pt x="0" y="276"/>
                  </a:moveTo>
                  <a:cubicBezTo>
                    <a:pt x="5" y="209"/>
                    <a:pt x="10" y="142"/>
                    <a:pt x="36" y="96"/>
                  </a:cubicBezTo>
                  <a:cubicBezTo>
                    <a:pt x="62" y="50"/>
                    <a:pt x="109" y="25"/>
                    <a:pt x="156" y="0"/>
                  </a:cubicBez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组合 10">
            <a:extLst>
              <a:ext uri="{FF2B5EF4-FFF2-40B4-BE49-F238E27FC236}">
                <a16:creationId xmlns:a16="http://schemas.microsoft.com/office/drawing/2014/main" id="{89A3D2B4-2883-4095-9DF0-AA98F6E3E8A6}"/>
              </a:ext>
            </a:extLst>
          </p:cNvPr>
          <p:cNvGrpSpPr>
            <a:grpSpLocks/>
          </p:cNvGrpSpPr>
          <p:nvPr/>
        </p:nvGrpSpPr>
        <p:grpSpPr bwMode="auto">
          <a:xfrm>
            <a:off x="1939925" y="547688"/>
            <a:ext cx="544513" cy="947737"/>
            <a:chOff x="1808163" y="476249"/>
            <a:chExt cx="544512" cy="947739"/>
          </a:xfrm>
        </p:grpSpPr>
        <p:sp>
          <p:nvSpPr>
            <p:cNvPr id="6179" name="Freeform 40">
              <a:extLst>
                <a:ext uri="{FF2B5EF4-FFF2-40B4-BE49-F238E27FC236}">
                  <a16:creationId xmlns:a16="http://schemas.microsoft.com/office/drawing/2014/main" id="{C33F0EDF-48AB-4886-B09A-69E5F7A8B8A6}"/>
                </a:ext>
              </a:extLst>
            </p:cNvPr>
            <p:cNvSpPr>
              <a:spLocks noChangeArrowheads="1"/>
            </p:cNvSpPr>
            <p:nvPr/>
          </p:nvSpPr>
          <p:spPr bwMode="auto">
            <a:xfrm>
              <a:off x="2028825" y="863600"/>
              <a:ext cx="323850" cy="560388"/>
            </a:xfrm>
            <a:custGeom>
              <a:avLst/>
              <a:gdLst>
                <a:gd name="T0" fmla="*/ 2147483646 w 204"/>
                <a:gd name="T1" fmla="*/ 2147483646 h 353"/>
                <a:gd name="T2" fmla="*/ 0 w 204"/>
                <a:gd name="T3" fmla="*/ 0 h 353"/>
                <a:gd name="T4" fmla="*/ 0 60000 65536"/>
                <a:gd name="T5" fmla="*/ 0 60000 65536"/>
                <a:gd name="T6" fmla="*/ 0 w 204"/>
                <a:gd name="T7" fmla="*/ 0 h 353"/>
                <a:gd name="T8" fmla="*/ 204 w 204"/>
                <a:gd name="T9" fmla="*/ 353 h 353"/>
              </a:gdLst>
              <a:ahLst/>
              <a:cxnLst>
                <a:cxn ang="T4">
                  <a:pos x="T0" y="T1"/>
                </a:cxn>
                <a:cxn ang="T5">
                  <a:pos x="T2" y="T3"/>
                </a:cxn>
              </a:cxnLst>
              <a:rect l="T6" t="T7" r="T8" b="T9"/>
              <a:pathLst>
                <a:path w="204" h="353">
                  <a:moveTo>
                    <a:pt x="204" y="353"/>
                  </a:moveTo>
                  <a:cubicBezTo>
                    <a:pt x="119" y="208"/>
                    <a:pt x="34" y="64"/>
                    <a:pt x="0" y="0"/>
                  </a:cubicBezTo>
                </a:path>
              </a:pathLst>
            </a:custGeom>
            <a:noFill/>
            <a:ln w="28575">
              <a:solidFill>
                <a:srgbClr val="0000FF"/>
              </a:solidFill>
              <a:round/>
              <a:headEnd/>
              <a:tailEnd type="stealth"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0" name="Text Box 41">
              <a:extLst>
                <a:ext uri="{FF2B5EF4-FFF2-40B4-BE49-F238E27FC236}">
                  <a16:creationId xmlns:a16="http://schemas.microsoft.com/office/drawing/2014/main" id="{9B7BDC15-CC1A-4B44-966D-AE2418B8FEA8}"/>
                </a:ext>
              </a:extLst>
            </p:cNvPr>
            <p:cNvSpPr txBox="1">
              <a:spLocks noChangeArrowheads="1"/>
            </p:cNvSpPr>
            <p:nvPr/>
          </p:nvSpPr>
          <p:spPr bwMode="auto">
            <a:xfrm>
              <a:off x="1808163" y="476249"/>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0000FF"/>
                  </a:solidFill>
                </a:rPr>
                <a:t>n</a:t>
              </a:r>
              <a:endParaRPr lang="en-US" altLang="zh-CN" sz="2400">
                <a:solidFill>
                  <a:srgbClr val="0000FF"/>
                </a:solidFill>
              </a:endParaRPr>
            </a:p>
          </p:txBody>
        </p:sp>
      </p:grpSp>
      <p:sp>
        <p:nvSpPr>
          <p:cNvPr id="10291" name="Text Box 42">
            <a:extLst>
              <a:ext uri="{FF2B5EF4-FFF2-40B4-BE49-F238E27FC236}">
                <a16:creationId xmlns:a16="http://schemas.microsoft.com/office/drawing/2014/main" id="{B0B3ABC9-9DE7-4117-BD41-D1AAA805B4D1}"/>
              </a:ext>
            </a:extLst>
          </p:cNvPr>
          <p:cNvSpPr txBox="1">
            <a:spLocks noChangeArrowheads="1"/>
          </p:cNvSpPr>
          <p:nvPr/>
        </p:nvSpPr>
        <p:spPr bwMode="auto">
          <a:xfrm>
            <a:off x="1958975" y="1350963"/>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M</a:t>
            </a:r>
            <a:endParaRPr lang="en-US" altLang="zh-CN" sz="2400"/>
          </a:p>
        </p:txBody>
      </p:sp>
      <p:grpSp>
        <p:nvGrpSpPr>
          <p:cNvPr id="7" name="组合 5">
            <a:extLst>
              <a:ext uri="{FF2B5EF4-FFF2-40B4-BE49-F238E27FC236}">
                <a16:creationId xmlns:a16="http://schemas.microsoft.com/office/drawing/2014/main" id="{3966CDF7-E196-469F-A711-42DB6CE8EACA}"/>
              </a:ext>
            </a:extLst>
          </p:cNvPr>
          <p:cNvGrpSpPr>
            <a:grpSpLocks/>
          </p:cNvGrpSpPr>
          <p:nvPr/>
        </p:nvGrpSpPr>
        <p:grpSpPr bwMode="auto">
          <a:xfrm>
            <a:off x="203200" y="309563"/>
            <a:ext cx="3786188" cy="2968625"/>
            <a:chOff x="441325" y="1851025"/>
            <a:chExt cx="3786188" cy="2968625"/>
          </a:xfrm>
        </p:grpSpPr>
        <p:sp>
          <p:nvSpPr>
            <p:cNvPr id="6172" name="Line 24">
              <a:extLst>
                <a:ext uri="{FF2B5EF4-FFF2-40B4-BE49-F238E27FC236}">
                  <a16:creationId xmlns:a16="http://schemas.microsoft.com/office/drawing/2014/main" id="{C9E9EE4E-168F-41A4-9430-52B77B32F20E}"/>
                </a:ext>
              </a:extLst>
            </p:cNvPr>
            <p:cNvSpPr>
              <a:spLocks noChangeShapeType="1"/>
            </p:cNvSpPr>
            <p:nvPr/>
          </p:nvSpPr>
          <p:spPr bwMode="auto">
            <a:xfrm>
              <a:off x="1466850" y="3905250"/>
              <a:ext cx="2705100" cy="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173" name="Line 25">
              <a:extLst>
                <a:ext uri="{FF2B5EF4-FFF2-40B4-BE49-F238E27FC236}">
                  <a16:creationId xmlns:a16="http://schemas.microsoft.com/office/drawing/2014/main" id="{98CE97EB-B9A8-4AB2-9380-45AF154F0719}"/>
                </a:ext>
              </a:extLst>
            </p:cNvPr>
            <p:cNvSpPr>
              <a:spLocks noChangeShapeType="1"/>
            </p:cNvSpPr>
            <p:nvPr/>
          </p:nvSpPr>
          <p:spPr bwMode="auto">
            <a:xfrm flipV="1">
              <a:off x="1466850" y="1943100"/>
              <a:ext cx="0" cy="196215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174" name="Line 26">
              <a:extLst>
                <a:ext uri="{FF2B5EF4-FFF2-40B4-BE49-F238E27FC236}">
                  <a16:creationId xmlns:a16="http://schemas.microsoft.com/office/drawing/2014/main" id="{3DF85D71-0A1E-4538-92B0-C748F6141E15}"/>
                </a:ext>
              </a:extLst>
            </p:cNvPr>
            <p:cNvSpPr>
              <a:spLocks noChangeShapeType="1"/>
            </p:cNvSpPr>
            <p:nvPr/>
          </p:nvSpPr>
          <p:spPr bwMode="auto">
            <a:xfrm flipH="1">
              <a:off x="552450" y="3905250"/>
              <a:ext cx="914400" cy="914400"/>
            </a:xfrm>
            <a:prstGeom prst="line">
              <a:avLst/>
            </a:prstGeom>
            <a:noFill/>
            <a:ln w="9525">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6175" name="Rectangle 43">
              <a:extLst>
                <a:ext uri="{FF2B5EF4-FFF2-40B4-BE49-F238E27FC236}">
                  <a16:creationId xmlns:a16="http://schemas.microsoft.com/office/drawing/2014/main" id="{DAD404BC-628B-40DD-A5B4-3613EE194BF7}"/>
                </a:ext>
              </a:extLst>
            </p:cNvPr>
            <p:cNvSpPr>
              <a:spLocks noChangeArrowheads="1"/>
            </p:cNvSpPr>
            <p:nvPr/>
          </p:nvSpPr>
          <p:spPr bwMode="auto">
            <a:xfrm>
              <a:off x="1489075" y="18510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z</a:t>
              </a:r>
            </a:p>
          </p:txBody>
        </p:sp>
        <p:sp>
          <p:nvSpPr>
            <p:cNvPr id="6176" name="Rectangle 44">
              <a:extLst>
                <a:ext uri="{FF2B5EF4-FFF2-40B4-BE49-F238E27FC236}">
                  <a16:creationId xmlns:a16="http://schemas.microsoft.com/office/drawing/2014/main" id="{985FD961-5CB4-44B8-86F8-25CFF1633C06}"/>
                </a:ext>
              </a:extLst>
            </p:cNvPr>
            <p:cNvSpPr>
              <a:spLocks noChangeArrowheads="1"/>
            </p:cNvSpPr>
            <p:nvPr/>
          </p:nvSpPr>
          <p:spPr bwMode="auto">
            <a:xfrm>
              <a:off x="441325" y="43084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x</a:t>
              </a:r>
            </a:p>
          </p:txBody>
        </p:sp>
        <p:sp>
          <p:nvSpPr>
            <p:cNvPr id="6177" name="Rectangle 45">
              <a:extLst>
                <a:ext uri="{FF2B5EF4-FFF2-40B4-BE49-F238E27FC236}">
                  <a16:creationId xmlns:a16="http://schemas.microsoft.com/office/drawing/2014/main" id="{E1B43D2A-F120-4FEE-9C57-EBB54E6C9CDA}"/>
                </a:ext>
              </a:extLst>
            </p:cNvPr>
            <p:cNvSpPr>
              <a:spLocks noChangeArrowheads="1"/>
            </p:cNvSpPr>
            <p:nvPr/>
          </p:nvSpPr>
          <p:spPr bwMode="auto">
            <a:xfrm>
              <a:off x="3908425" y="38322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y</a:t>
              </a:r>
            </a:p>
          </p:txBody>
        </p:sp>
        <p:sp>
          <p:nvSpPr>
            <p:cNvPr id="6178" name="Rectangle 46">
              <a:extLst>
                <a:ext uri="{FF2B5EF4-FFF2-40B4-BE49-F238E27FC236}">
                  <a16:creationId xmlns:a16="http://schemas.microsoft.com/office/drawing/2014/main" id="{43D1DECF-4A99-4C33-B074-5A77041E16F8}"/>
                </a:ext>
              </a:extLst>
            </p:cNvPr>
            <p:cNvSpPr>
              <a:spLocks noChangeArrowheads="1"/>
            </p:cNvSpPr>
            <p:nvPr/>
          </p:nvSpPr>
          <p:spPr bwMode="auto">
            <a:xfrm>
              <a:off x="1355725" y="38703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sym typeface="Symbol" panose="05050102010706020507" pitchFamily="18" charset="2"/>
                </a:rPr>
                <a:t>0</a:t>
              </a:r>
              <a:endParaRPr lang="en-US" altLang="zh-CN" sz="2400" i="1">
                <a:sym typeface="Symbol" panose="05050102010706020507" pitchFamily="18" charset="2"/>
              </a:endParaRPr>
            </a:p>
          </p:txBody>
        </p:sp>
      </p:grpSp>
      <p:sp>
        <p:nvSpPr>
          <p:cNvPr id="10296" name="Rectangle 47">
            <a:extLst>
              <a:ext uri="{FF2B5EF4-FFF2-40B4-BE49-F238E27FC236}">
                <a16:creationId xmlns:a16="http://schemas.microsoft.com/office/drawing/2014/main" id="{F82B5185-A2DF-4A24-908D-BF73B34AE752}"/>
              </a:ext>
            </a:extLst>
          </p:cNvPr>
          <p:cNvSpPr>
            <a:spLocks noChangeArrowheads="1"/>
          </p:cNvSpPr>
          <p:nvPr/>
        </p:nvSpPr>
        <p:spPr bwMode="auto">
          <a:xfrm>
            <a:off x="3270250" y="3338513"/>
            <a:ext cx="58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ym typeface="Symbol" panose="05050102010706020507" pitchFamily="18" charset="2"/>
              </a:rPr>
              <a:t>D</a:t>
            </a:r>
            <a:r>
              <a:rPr lang="en-US" altLang="zh-CN" sz="2400" i="1" baseline="-25000">
                <a:sym typeface="Symbol" panose="05050102010706020507" pitchFamily="18" charset="2"/>
              </a:rPr>
              <a:t>xy</a:t>
            </a:r>
            <a:endParaRPr lang="en-US" altLang="zh-CN" sz="2400" i="1">
              <a:sym typeface="Symbol" panose="05050102010706020507" pitchFamily="18" charset="2"/>
            </a:endParaRPr>
          </a:p>
        </p:txBody>
      </p:sp>
      <p:sp>
        <p:nvSpPr>
          <p:cNvPr id="10301" name="Rectangle 52">
            <a:extLst>
              <a:ext uri="{FF2B5EF4-FFF2-40B4-BE49-F238E27FC236}">
                <a16:creationId xmlns:a16="http://schemas.microsoft.com/office/drawing/2014/main" id="{7E314722-ADB3-4ABE-A201-96B116EAED62}"/>
              </a:ext>
            </a:extLst>
          </p:cNvPr>
          <p:cNvSpPr>
            <a:spLocks noChangeArrowheads="1"/>
          </p:cNvSpPr>
          <p:nvPr/>
        </p:nvSpPr>
        <p:spPr bwMode="auto">
          <a:xfrm>
            <a:off x="2470150" y="16287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a:sym typeface="Symbol" panose="05050102010706020507" pitchFamily="18" charset="2"/>
              </a:rPr>
              <a:t></a:t>
            </a:r>
            <a:r>
              <a:rPr lang="en-US" altLang="zh-CN" sz="2000" i="1">
                <a:sym typeface="Symbol" panose="05050102010706020507" pitchFamily="18" charset="2"/>
              </a:rPr>
              <a:t>S</a:t>
            </a:r>
          </a:p>
        </p:txBody>
      </p:sp>
      <p:sp>
        <p:nvSpPr>
          <p:cNvPr id="10302" name="Freeform 53">
            <a:extLst>
              <a:ext uri="{FF2B5EF4-FFF2-40B4-BE49-F238E27FC236}">
                <a16:creationId xmlns:a16="http://schemas.microsoft.com/office/drawing/2014/main" id="{05EBB375-DE50-421D-B729-5CEC56393027}"/>
              </a:ext>
            </a:extLst>
          </p:cNvPr>
          <p:cNvSpPr>
            <a:spLocks noChangeArrowheads="1"/>
          </p:cNvSpPr>
          <p:nvPr/>
        </p:nvSpPr>
        <p:spPr bwMode="auto">
          <a:xfrm>
            <a:off x="2600325" y="1525588"/>
            <a:ext cx="114300" cy="209550"/>
          </a:xfrm>
          <a:custGeom>
            <a:avLst/>
            <a:gdLst>
              <a:gd name="T0" fmla="*/ 0 w 72"/>
              <a:gd name="T1" fmla="*/ 0 h 132"/>
              <a:gd name="T2" fmla="*/ 2147483646 w 72"/>
              <a:gd name="T3" fmla="*/ 2147483646 h 132"/>
              <a:gd name="T4" fmla="*/ 0 60000 65536"/>
              <a:gd name="T5" fmla="*/ 0 60000 65536"/>
              <a:gd name="T6" fmla="*/ 0 w 72"/>
              <a:gd name="T7" fmla="*/ 0 h 132"/>
              <a:gd name="T8" fmla="*/ 72 w 72"/>
              <a:gd name="T9" fmla="*/ 132 h 132"/>
            </a:gdLst>
            <a:ahLst/>
            <a:cxnLst>
              <a:cxn ang="T4">
                <a:pos x="T0" y="T1"/>
              </a:cxn>
              <a:cxn ang="T5">
                <a:pos x="T2" y="T3"/>
              </a:cxn>
            </a:cxnLst>
            <a:rect l="T6" t="T7" r="T8" b="T9"/>
            <a:pathLst>
              <a:path w="72" h="132">
                <a:moveTo>
                  <a:pt x="0" y="0"/>
                </a:moveTo>
                <a:cubicBezTo>
                  <a:pt x="0" y="0"/>
                  <a:pt x="36" y="66"/>
                  <a:pt x="72" y="1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3" name="Rectangle 54">
            <a:extLst>
              <a:ext uri="{FF2B5EF4-FFF2-40B4-BE49-F238E27FC236}">
                <a16:creationId xmlns:a16="http://schemas.microsoft.com/office/drawing/2014/main" id="{B7AFA080-89BC-4645-8240-76A37A6C2DFD}"/>
              </a:ext>
            </a:extLst>
          </p:cNvPr>
          <p:cNvSpPr>
            <a:spLocks noChangeArrowheads="1"/>
          </p:cNvSpPr>
          <p:nvPr/>
        </p:nvSpPr>
        <p:spPr bwMode="auto">
          <a:xfrm>
            <a:off x="1289050" y="1414463"/>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ym typeface="Symbol" panose="05050102010706020507" pitchFamily="18" charset="2"/>
              </a:rPr>
              <a:t>S</a:t>
            </a:r>
          </a:p>
        </p:txBody>
      </p:sp>
      <p:grpSp>
        <p:nvGrpSpPr>
          <p:cNvPr id="8" name="组合 11">
            <a:extLst>
              <a:ext uri="{FF2B5EF4-FFF2-40B4-BE49-F238E27FC236}">
                <a16:creationId xmlns:a16="http://schemas.microsoft.com/office/drawing/2014/main" id="{B57C0FF1-E6C4-442D-8695-ECE40F631393}"/>
              </a:ext>
            </a:extLst>
          </p:cNvPr>
          <p:cNvGrpSpPr>
            <a:grpSpLocks/>
          </p:cNvGrpSpPr>
          <p:nvPr/>
        </p:nvGrpSpPr>
        <p:grpSpPr bwMode="auto">
          <a:xfrm>
            <a:off x="2289175" y="1439863"/>
            <a:ext cx="565150" cy="1803400"/>
            <a:chOff x="2527300" y="2981325"/>
            <a:chExt cx="565150" cy="1803400"/>
          </a:xfrm>
        </p:grpSpPr>
        <p:sp>
          <p:nvSpPr>
            <p:cNvPr id="6168" name="Line 48">
              <a:extLst>
                <a:ext uri="{FF2B5EF4-FFF2-40B4-BE49-F238E27FC236}">
                  <a16:creationId xmlns:a16="http://schemas.microsoft.com/office/drawing/2014/main" id="{685FAF24-4584-4404-9F2C-3BE0905827F9}"/>
                </a:ext>
              </a:extLst>
            </p:cNvPr>
            <p:cNvSpPr>
              <a:spLocks noChangeShapeType="1"/>
            </p:cNvSpPr>
            <p:nvPr/>
          </p:nvSpPr>
          <p:spPr bwMode="auto">
            <a:xfrm>
              <a:off x="2533650" y="3109913"/>
              <a:ext cx="0" cy="1519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Oval 50">
              <a:extLst>
                <a:ext uri="{FF2B5EF4-FFF2-40B4-BE49-F238E27FC236}">
                  <a16:creationId xmlns:a16="http://schemas.microsoft.com/office/drawing/2014/main" id="{7C2E141F-2853-4EA9-B828-5BBC356E047E}"/>
                </a:ext>
              </a:extLst>
            </p:cNvPr>
            <p:cNvSpPr>
              <a:spLocks noChangeArrowheads="1"/>
            </p:cNvSpPr>
            <p:nvPr/>
          </p:nvSpPr>
          <p:spPr bwMode="auto">
            <a:xfrm>
              <a:off x="2527300" y="4479925"/>
              <a:ext cx="565150" cy="304800"/>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6170" name="Line 51">
              <a:extLst>
                <a:ext uri="{FF2B5EF4-FFF2-40B4-BE49-F238E27FC236}">
                  <a16:creationId xmlns:a16="http://schemas.microsoft.com/office/drawing/2014/main" id="{379B0CFE-7066-4C55-98A6-2E87D3ACA1C6}"/>
                </a:ext>
              </a:extLst>
            </p:cNvPr>
            <p:cNvSpPr>
              <a:spLocks noChangeShapeType="1"/>
            </p:cNvSpPr>
            <p:nvPr/>
          </p:nvSpPr>
          <p:spPr bwMode="auto">
            <a:xfrm>
              <a:off x="2736849" y="3024186"/>
              <a:ext cx="0" cy="1638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1" name="Line 49">
              <a:extLst>
                <a:ext uri="{FF2B5EF4-FFF2-40B4-BE49-F238E27FC236}">
                  <a16:creationId xmlns:a16="http://schemas.microsoft.com/office/drawing/2014/main" id="{81FC50CC-2DC2-4BAD-8A5A-CD79F0BD5D95}"/>
                </a:ext>
              </a:extLst>
            </p:cNvPr>
            <p:cNvSpPr>
              <a:spLocks noChangeShapeType="1"/>
            </p:cNvSpPr>
            <p:nvPr/>
          </p:nvSpPr>
          <p:spPr bwMode="auto">
            <a:xfrm>
              <a:off x="3086100" y="2981325"/>
              <a:ext cx="0" cy="16478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5" name="对象 6">
            <a:extLst>
              <a:ext uri="{FF2B5EF4-FFF2-40B4-BE49-F238E27FC236}">
                <a16:creationId xmlns:a16="http://schemas.microsoft.com/office/drawing/2014/main" id="{691047E9-E013-4E8F-9010-72F562EAF755}"/>
              </a:ext>
            </a:extLst>
          </p:cNvPr>
          <p:cNvGraphicFramePr>
            <a:graphicFrameLocks noChangeAspect="1"/>
          </p:cNvGraphicFramePr>
          <p:nvPr/>
        </p:nvGraphicFramePr>
        <p:xfrm>
          <a:off x="2881313" y="4167188"/>
          <a:ext cx="3452812" cy="654050"/>
        </p:xfrm>
        <a:graphic>
          <a:graphicData uri="http://schemas.openxmlformats.org/presentationml/2006/ole">
            <mc:AlternateContent xmlns:mc="http://schemas.openxmlformats.org/markup-compatibility/2006">
              <mc:Choice xmlns:v="urn:schemas-microsoft-com:vml" Requires="v">
                <p:oleObj spid="_x0000_s3080" name="Equation" r:id="rId3" imgW="1409088" imgH="266584" progId="Equation.DSMT4">
                  <p:embed/>
                </p:oleObj>
              </mc:Choice>
              <mc:Fallback>
                <p:oleObj name="Equation" r:id="rId3" imgW="1409088" imgH="266584"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313" y="4167188"/>
                        <a:ext cx="34528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 name="对象 6">
            <a:extLst>
              <a:ext uri="{FF2B5EF4-FFF2-40B4-BE49-F238E27FC236}">
                <a16:creationId xmlns:a16="http://schemas.microsoft.com/office/drawing/2014/main" id="{5D2F78DE-87B5-413E-A02F-2381861C7D7E}"/>
              </a:ext>
            </a:extLst>
          </p:cNvPr>
          <p:cNvGraphicFramePr>
            <a:graphicFrameLocks noChangeAspect="1"/>
          </p:cNvGraphicFramePr>
          <p:nvPr/>
        </p:nvGraphicFramePr>
        <p:xfrm>
          <a:off x="2419350" y="5114925"/>
          <a:ext cx="5038725" cy="654050"/>
        </p:xfrm>
        <a:graphic>
          <a:graphicData uri="http://schemas.openxmlformats.org/presentationml/2006/ole">
            <mc:AlternateContent xmlns:mc="http://schemas.openxmlformats.org/markup-compatibility/2006">
              <mc:Choice xmlns:v="urn:schemas-microsoft-com:vml" Requires="v">
                <p:oleObj spid="_x0000_s3081" name="Equation" r:id="rId5" imgW="2057400" imgH="266700" progId="Equation.DSMT4">
                  <p:embed/>
                </p:oleObj>
              </mc:Choice>
              <mc:Fallback>
                <p:oleObj name="Equation" r:id="rId5" imgW="2057400" imgH="2667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0" y="5114925"/>
                        <a:ext cx="50387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 name="对象 6">
            <a:extLst>
              <a:ext uri="{FF2B5EF4-FFF2-40B4-BE49-F238E27FC236}">
                <a16:creationId xmlns:a16="http://schemas.microsoft.com/office/drawing/2014/main" id="{818910AB-FC7C-4A08-B05A-5F2BF922B782}"/>
              </a:ext>
            </a:extLst>
          </p:cNvPr>
          <p:cNvGraphicFramePr>
            <a:graphicFrameLocks noChangeAspect="1"/>
          </p:cNvGraphicFramePr>
          <p:nvPr/>
        </p:nvGraphicFramePr>
        <p:xfrm>
          <a:off x="3048000" y="5864225"/>
          <a:ext cx="3016250" cy="622300"/>
        </p:xfrm>
        <a:graphic>
          <a:graphicData uri="http://schemas.openxmlformats.org/presentationml/2006/ole">
            <mc:AlternateContent xmlns:mc="http://schemas.openxmlformats.org/markup-compatibility/2006">
              <mc:Choice xmlns:v="urn:schemas-microsoft-com:vml" Requires="v">
                <p:oleObj spid="_x0000_s3082" name="Equation" r:id="rId7" imgW="1231366" imgH="253890" progId="Equation.DSMT4">
                  <p:embed/>
                </p:oleObj>
              </mc:Choice>
              <mc:Fallback>
                <p:oleObj name="Equation" r:id="rId7" imgW="1231366" imgH="25389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5864225"/>
                        <a:ext cx="30162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 name="对象 6">
            <a:extLst>
              <a:ext uri="{FF2B5EF4-FFF2-40B4-BE49-F238E27FC236}">
                <a16:creationId xmlns:a16="http://schemas.microsoft.com/office/drawing/2014/main" id="{8933ACB8-ECB3-4E3E-A8D6-244E48F7223B}"/>
              </a:ext>
            </a:extLst>
          </p:cNvPr>
          <p:cNvGraphicFramePr>
            <a:graphicFrameLocks noChangeAspect="1"/>
          </p:cNvGraphicFramePr>
          <p:nvPr/>
        </p:nvGraphicFramePr>
        <p:xfrm>
          <a:off x="1509713" y="5129213"/>
          <a:ext cx="806450" cy="530225"/>
        </p:xfrm>
        <a:graphic>
          <a:graphicData uri="http://schemas.openxmlformats.org/presentationml/2006/ole">
            <mc:AlternateContent xmlns:mc="http://schemas.openxmlformats.org/markup-compatibility/2006">
              <mc:Choice xmlns:v="urn:schemas-microsoft-com:vml" Requires="v">
                <p:oleObj spid="_x0000_s3083" name="Equation" r:id="rId9" imgW="330057" imgH="215806" progId="Equation.DSMT4">
                  <p:embed/>
                </p:oleObj>
              </mc:Choice>
              <mc:Fallback>
                <p:oleObj name="Equation" r:id="rId9" imgW="330057" imgH="215806"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9713" y="5129213"/>
                        <a:ext cx="806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 name="对象 6">
            <a:extLst>
              <a:ext uri="{FF2B5EF4-FFF2-40B4-BE49-F238E27FC236}">
                <a16:creationId xmlns:a16="http://schemas.microsoft.com/office/drawing/2014/main" id="{A9DD2AB2-9DEB-44CD-ADD4-F0F66E0FE804}"/>
              </a:ext>
            </a:extLst>
          </p:cNvPr>
          <p:cNvGraphicFramePr>
            <a:graphicFrameLocks noChangeAspect="1"/>
          </p:cNvGraphicFramePr>
          <p:nvPr/>
        </p:nvGraphicFramePr>
        <p:xfrm>
          <a:off x="3856038" y="757238"/>
          <a:ext cx="5124450" cy="1347787"/>
        </p:xfrm>
        <a:graphic>
          <a:graphicData uri="http://schemas.openxmlformats.org/presentationml/2006/ole">
            <mc:AlternateContent xmlns:mc="http://schemas.openxmlformats.org/markup-compatibility/2006">
              <mc:Choice xmlns:v="urn:schemas-microsoft-com:vml" Requires="v">
                <p:oleObj spid="_x0000_s3084" name="Equation" r:id="rId11" imgW="2908300" imgH="762000" progId="Equation.DSMT4">
                  <p:embed/>
                </p:oleObj>
              </mc:Choice>
              <mc:Fallback>
                <p:oleObj name="Equation" r:id="rId11" imgW="2908300" imgH="7620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6038" y="757238"/>
                        <a:ext cx="512445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对象 6">
            <a:extLst>
              <a:ext uri="{FF2B5EF4-FFF2-40B4-BE49-F238E27FC236}">
                <a16:creationId xmlns:a16="http://schemas.microsoft.com/office/drawing/2014/main" id="{EB4593A2-CA48-41CA-9C9A-5694B968098F}"/>
              </a:ext>
            </a:extLst>
          </p:cNvPr>
          <p:cNvGraphicFramePr>
            <a:graphicFrameLocks noChangeAspect="1"/>
          </p:cNvGraphicFramePr>
          <p:nvPr>
            <p:extLst>
              <p:ext uri="{D42A27DB-BD31-4B8C-83A1-F6EECF244321}">
                <p14:modId xmlns:p14="http://schemas.microsoft.com/office/powerpoint/2010/main" val="2846879224"/>
              </p:ext>
            </p:extLst>
          </p:nvPr>
        </p:nvGraphicFramePr>
        <p:xfrm>
          <a:off x="2327829" y="3242503"/>
          <a:ext cx="609046" cy="360362"/>
        </p:xfrm>
        <a:graphic>
          <a:graphicData uri="http://schemas.openxmlformats.org/presentationml/2006/ole">
            <mc:AlternateContent xmlns:mc="http://schemas.openxmlformats.org/markup-compatibility/2006">
              <mc:Choice xmlns:v="urn:schemas-microsoft-com:vml" Requires="v">
                <p:oleObj spid="_x0000_s3085" name="Equation" r:id="rId13" imgW="342720" imgH="203040" progId="Equation.DSMT4">
                  <p:embed/>
                </p:oleObj>
              </mc:Choice>
              <mc:Fallback>
                <p:oleObj name="Equation" r:id="rId13" imgW="342720" imgH="203040" progId="Equation.DSMT4">
                  <p:embed/>
                  <p:pic>
                    <p:nvPicPr>
                      <p:cNvPr id="50" name="对象 6">
                        <a:extLst>
                          <a:ext uri="{FF2B5EF4-FFF2-40B4-BE49-F238E27FC236}">
                            <a16:creationId xmlns:a16="http://schemas.microsoft.com/office/drawing/2014/main" id="{DB8372CB-DAC0-4FCA-9EAE-C663EE1160C9}"/>
                          </a:ext>
                        </a:extLst>
                      </p:cNvPr>
                      <p:cNvPicPr>
                        <a:picLocks noChangeAspect="1" noChangeArrowheads="1"/>
                      </p:cNvPicPr>
                      <p:nvPr/>
                    </p:nvPicPr>
                    <p:blipFill>
                      <a:blip r:embed="rId14"/>
                      <a:srcRect/>
                      <a:stretch>
                        <a:fillRect/>
                      </a:stretch>
                    </p:blipFill>
                    <p:spPr bwMode="auto">
                      <a:xfrm>
                        <a:off x="2327829" y="3242503"/>
                        <a:ext cx="609046" cy="360362"/>
                      </a:xfrm>
                      <a:prstGeom prst="rect">
                        <a:avLst/>
                      </a:prstGeom>
                      <a:noFill/>
                      <a:ln>
                        <a:noFill/>
                      </a:ln>
                    </p:spPr>
                  </p:pic>
                </p:oleObj>
              </mc:Fallback>
            </mc:AlternateContent>
          </a:graphicData>
        </a:graphic>
      </p:graphicFrame>
      <p:sp>
        <p:nvSpPr>
          <p:cNvPr id="3" name="椭圆 2">
            <a:extLst>
              <a:ext uri="{FF2B5EF4-FFF2-40B4-BE49-F238E27FC236}">
                <a16:creationId xmlns:a16="http://schemas.microsoft.com/office/drawing/2014/main" id="{BC3E7831-7624-4C05-B626-DEB2881BE148}"/>
              </a:ext>
            </a:extLst>
          </p:cNvPr>
          <p:cNvSpPr/>
          <p:nvPr/>
        </p:nvSpPr>
        <p:spPr bwMode="auto">
          <a:xfrm>
            <a:off x="1289050" y="5024487"/>
            <a:ext cx="806450" cy="744488"/>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3372F79C-782C-4AB5-81DB-9BC74393045E}"/>
              </a:ext>
            </a:extLst>
          </p:cNvPr>
          <p:cNvSpPr/>
          <p:nvPr/>
        </p:nvSpPr>
        <p:spPr bwMode="auto">
          <a:xfrm>
            <a:off x="3270250" y="5803131"/>
            <a:ext cx="2942014" cy="744488"/>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B187B20C-191A-4CD6-9EFB-B14B66B1AC53}"/>
              </a:ext>
            </a:extLst>
          </p:cNvPr>
          <p:cNvSpPr/>
          <p:nvPr/>
        </p:nvSpPr>
        <p:spPr bwMode="auto">
          <a:xfrm>
            <a:off x="2648636" y="5129213"/>
            <a:ext cx="424501" cy="639762"/>
          </a:xfrm>
          <a:prstGeom prst="rect">
            <a:avLst/>
          </a:prstGeom>
          <a:solidFill>
            <a:srgbClr val="FF0000">
              <a:alpha val="35000"/>
            </a:srgb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303"/>
                                        </p:tgtEl>
                                        <p:attrNameLst>
                                          <p:attrName>style.visibility</p:attrName>
                                        </p:attrNameLst>
                                      </p:cBhvr>
                                      <p:to>
                                        <p:strVal val="visible"/>
                                      </p:to>
                                    </p:set>
                                    <p:animEffect transition="in" filter="fade">
                                      <p:cBhvr>
                                        <p:cTn id="21" dur="1000"/>
                                        <p:tgtEl>
                                          <p:spTgt spid="10303"/>
                                        </p:tgtEl>
                                      </p:cBhvr>
                                    </p:animEffect>
                                    <p:anim calcmode="lin" valueType="num">
                                      <p:cBhvr>
                                        <p:cTn id="22" dur="1000" fill="hold"/>
                                        <p:tgtEl>
                                          <p:spTgt spid="10303"/>
                                        </p:tgtEl>
                                        <p:attrNameLst>
                                          <p:attrName>ppt_x</p:attrName>
                                        </p:attrNameLst>
                                      </p:cBhvr>
                                      <p:tavLst>
                                        <p:tav tm="0">
                                          <p:val>
                                            <p:strVal val="#ppt_x"/>
                                          </p:val>
                                        </p:tav>
                                        <p:tav tm="100000">
                                          <p:val>
                                            <p:strVal val="#ppt_x"/>
                                          </p:val>
                                        </p:tav>
                                      </p:tavLst>
                                    </p:anim>
                                    <p:anim calcmode="lin" valueType="num">
                                      <p:cBhvr>
                                        <p:cTn id="23" dur="1000" fill="hold"/>
                                        <p:tgtEl>
                                          <p:spTgt spid="1030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296"/>
                                        </p:tgtEl>
                                        <p:attrNameLst>
                                          <p:attrName>style.visibility</p:attrName>
                                        </p:attrNameLst>
                                      </p:cBhvr>
                                      <p:to>
                                        <p:strVal val="visible"/>
                                      </p:to>
                                    </p:set>
                                    <p:animEffect transition="in" filter="fade">
                                      <p:cBhvr>
                                        <p:cTn id="28" dur="1000"/>
                                        <p:tgtEl>
                                          <p:spTgt spid="10296"/>
                                        </p:tgtEl>
                                      </p:cBhvr>
                                    </p:animEffect>
                                    <p:anim calcmode="lin" valueType="num">
                                      <p:cBhvr>
                                        <p:cTn id="29" dur="1000" fill="hold"/>
                                        <p:tgtEl>
                                          <p:spTgt spid="10296"/>
                                        </p:tgtEl>
                                        <p:attrNameLst>
                                          <p:attrName>ppt_x</p:attrName>
                                        </p:attrNameLst>
                                      </p:cBhvr>
                                      <p:tavLst>
                                        <p:tav tm="0">
                                          <p:val>
                                            <p:strVal val="#ppt_x"/>
                                          </p:val>
                                        </p:tav>
                                        <p:tav tm="100000">
                                          <p:val>
                                            <p:strVal val="#ppt_x"/>
                                          </p:val>
                                        </p:tav>
                                      </p:tavLst>
                                    </p:anim>
                                    <p:anim calcmode="lin" valueType="num">
                                      <p:cBhvr>
                                        <p:cTn id="30" dur="1000" fill="hold"/>
                                        <p:tgtEl>
                                          <p:spTgt spid="10296"/>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285"/>
                                        </p:tgtEl>
                                        <p:attrNameLst>
                                          <p:attrName>style.visibility</p:attrName>
                                        </p:attrNameLst>
                                      </p:cBhvr>
                                      <p:to>
                                        <p:strVal val="visible"/>
                                      </p:to>
                                    </p:set>
                                    <p:animEffect transition="in" filter="fade">
                                      <p:cBhvr>
                                        <p:cTn id="35" dur="1000"/>
                                        <p:tgtEl>
                                          <p:spTgt spid="10285"/>
                                        </p:tgtEl>
                                      </p:cBhvr>
                                    </p:animEffect>
                                    <p:anim calcmode="lin" valueType="num">
                                      <p:cBhvr>
                                        <p:cTn id="36" dur="1000" fill="hold"/>
                                        <p:tgtEl>
                                          <p:spTgt spid="10285"/>
                                        </p:tgtEl>
                                        <p:attrNameLst>
                                          <p:attrName>ppt_x</p:attrName>
                                        </p:attrNameLst>
                                      </p:cBhvr>
                                      <p:tavLst>
                                        <p:tav tm="0">
                                          <p:val>
                                            <p:strVal val="#ppt_x"/>
                                          </p:val>
                                        </p:tav>
                                        <p:tav tm="100000">
                                          <p:val>
                                            <p:strVal val="#ppt_x"/>
                                          </p:val>
                                        </p:tav>
                                      </p:tavLst>
                                    </p:anim>
                                    <p:anim calcmode="lin" valueType="num">
                                      <p:cBhvr>
                                        <p:cTn id="37" dur="1000" fill="hold"/>
                                        <p:tgtEl>
                                          <p:spTgt spid="10285"/>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291"/>
                                        </p:tgtEl>
                                        <p:attrNameLst>
                                          <p:attrName>style.visibility</p:attrName>
                                        </p:attrNameLst>
                                      </p:cBhvr>
                                      <p:to>
                                        <p:strVal val="visible"/>
                                      </p:to>
                                    </p:set>
                                    <p:animEffect transition="in" filter="fade">
                                      <p:cBhvr>
                                        <p:cTn id="42" dur="1000"/>
                                        <p:tgtEl>
                                          <p:spTgt spid="10291"/>
                                        </p:tgtEl>
                                      </p:cBhvr>
                                    </p:animEffect>
                                    <p:anim calcmode="lin" valueType="num">
                                      <p:cBhvr>
                                        <p:cTn id="43" dur="1000" fill="hold"/>
                                        <p:tgtEl>
                                          <p:spTgt spid="10291"/>
                                        </p:tgtEl>
                                        <p:attrNameLst>
                                          <p:attrName>ppt_x</p:attrName>
                                        </p:attrNameLst>
                                      </p:cBhvr>
                                      <p:tavLst>
                                        <p:tav tm="0">
                                          <p:val>
                                            <p:strVal val="#ppt_x"/>
                                          </p:val>
                                        </p:tav>
                                        <p:tav tm="100000">
                                          <p:val>
                                            <p:strVal val="#ppt_x"/>
                                          </p:val>
                                        </p:tav>
                                      </p:tavLst>
                                    </p:anim>
                                    <p:anim calcmode="lin" valueType="num">
                                      <p:cBhvr>
                                        <p:cTn id="44" dur="1000" fill="hold"/>
                                        <p:tgtEl>
                                          <p:spTgt spid="10291"/>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270"/>
                                        </p:tgtEl>
                                        <p:attrNameLst>
                                          <p:attrName>style.visibility</p:attrName>
                                        </p:attrNameLst>
                                      </p:cBhvr>
                                      <p:to>
                                        <p:strVal val="visible"/>
                                      </p:to>
                                    </p:set>
                                    <p:animEffect transition="in" filter="fade">
                                      <p:cBhvr>
                                        <p:cTn id="49" dur="1000"/>
                                        <p:tgtEl>
                                          <p:spTgt spid="10270"/>
                                        </p:tgtEl>
                                      </p:cBhvr>
                                    </p:animEffect>
                                    <p:anim calcmode="lin" valueType="num">
                                      <p:cBhvr>
                                        <p:cTn id="50" dur="1000" fill="hold"/>
                                        <p:tgtEl>
                                          <p:spTgt spid="10270"/>
                                        </p:tgtEl>
                                        <p:attrNameLst>
                                          <p:attrName>ppt_x</p:attrName>
                                        </p:attrNameLst>
                                      </p:cBhvr>
                                      <p:tavLst>
                                        <p:tav tm="0">
                                          <p:val>
                                            <p:strVal val="#ppt_x"/>
                                          </p:val>
                                        </p:tav>
                                        <p:tav tm="100000">
                                          <p:val>
                                            <p:strVal val="#ppt_x"/>
                                          </p:val>
                                        </p:tav>
                                      </p:tavLst>
                                    </p:anim>
                                    <p:anim calcmode="lin" valueType="num">
                                      <p:cBhvr>
                                        <p:cTn id="51" dur="1000" fill="hold"/>
                                        <p:tgtEl>
                                          <p:spTgt spid="10270"/>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301"/>
                                        </p:tgtEl>
                                        <p:attrNameLst>
                                          <p:attrName>style.visibility</p:attrName>
                                        </p:attrNameLst>
                                      </p:cBhvr>
                                      <p:to>
                                        <p:strVal val="visible"/>
                                      </p:to>
                                    </p:set>
                                    <p:animEffect transition="in" filter="fade">
                                      <p:cBhvr>
                                        <p:cTn id="56" dur="1000"/>
                                        <p:tgtEl>
                                          <p:spTgt spid="10301"/>
                                        </p:tgtEl>
                                      </p:cBhvr>
                                    </p:animEffect>
                                    <p:anim calcmode="lin" valueType="num">
                                      <p:cBhvr>
                                        <p:cTn id="57" dur="1000" fill="hold"/>
                                        <p:tgtEl>
                                          <p:spTgt spid="10301"/>
                                        </p:tgtEl>
                                        <p:attrNameLst>
                                          <p:attrName>ppt_x</p:attrName>
                                        </p:attrNameLst>
                                      </p:cBhvr>
                                      <p:tavLst>
                                        <p:tav tm="0">
                                          <p:val>
                                            <p:strVal val="#ppt_x"/>
                                          </p:val>
                                        </p:tav>
                                        <p:tav tm="100000">
                                          <p:val>
                                            <p:strVal val="#ppt_x"/>
                                          </p:val>
                                        </p:tav>
                                      </p:tavLst>
                                    </p:anim>
                                    <p:anim calcmode="lin" valueType="num">
                                      <p:cBhvr>
                                        <p:cTn id="58" dur="1000" fill="hold"/>
                                        <p:tgtEl>
                                          <p:spTgt spid="1030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0302"/>
                                        </p:tgtEl>
                                        <p:attrNameLst>
                                          <p:attrName>style.visibility</p:attrName>
                                        </p:attrNameLst>
                                      </p:cBhvr>
                                      <p:to>
                                        <p:strVal val="visible"/>
                                      </p:to>
                                    </p:set>
                                    <p:animEffect transition="in" filter="fade">
                                      <p:cBhvr>
                                        <p:cTn id="61" dur="1000"/>
                                        <p:tgtEl>
                                          <p:spTgt spid="10302"/>
                                        </p:tgtEl>
                                      </p:cBhvr>
                                    </p:animEffect>
                                    <p:anim calcmode="lin" valueType="num">
                                      <p:cBhvr>
                                        <p:cTn id="62" dur="1000" fill="hold"/>
                                        <p:tgtEl>
                                          <p:spTgt spid="10302"/>
                                        </p:tgtEl>
                                        <p:attrNameLst>
                                          <p:attrName>ppt_x</p:attrName>
                                        </p:attrNameLst>
                                      </p:cBhvr>
                                      <p:tavLst>
                                        <p:tav tm="0">
                                          <p:val>
                                            <p:strVal val="#ppt_x"/>
                                          </p:val>
                                        </p:tav>
                                        <p:tav tm="100000">
                                          <p:val>
                                            <p:strVal val="#ppt_x"/>
                                          </p:val>
                                        </p:tav>
                                      </p:tavLst>
                                    </p:anim>
                                    <p:anim calcmode="lin" valueType="num">
                                      <p:cBhvr>
                                        <p:cTn id="63" dur="1000" fill="hold"/>
                                        <p:tgtEl>
                                          <p:spTgt spid="10302"/>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271"/>
                                        </p:tgtEl>
                                        <p:attrNameLst>
                                          <p:attrName>style.visibility</p:attrName>
                                        </p:attrNameLst>
                                      </p:cBhvr>
                                      <p:to>
                                        <p:strVal val="visible"/>
                                      </p:to>
                                    </p:set>
                                    <p:animEffect transition="in" filter="fade">
                                      <p:cBhvr>
                                        <p:cTn id="68" dur="1000"/>
                                        <p:tgtEl>
                                          <p:spTgt spid="10271"/>
                                        </p:tgtEl>
                                      </p:cBhvr>
                                    </p:animEffect>
                                    <p:anim calcmode="lin" valueType="num">
                                      <p:cBhvr>
                                        <p:cTn id="69" dur="1000" fill="hold"/>
                                        <p:tgtEl>
                                          <p:spTgt spid="10271"/>
                                        </p:tgtEl>
                                        <p:attrNameLst>
                                          <p:attrName>ppt_x</p:attrName>
                                        </p:attrNameLst>
                                      </p:cBhvr>
                                      <p:tavLst>
                                        <p:tav tm="0">
                                          <p:val>
                                            <p:strVal val="#ppt_x"/>
                                          </p:val>
                                        </p:tav>
                                        <p:tav tm="100000">
                                          <p:val>
                                            <p:strVal val="#ppt_x"/>
                                          </p:val>
                                        </p:tav>
                                      </p:tavLst>
                                    </p:anim>
                                    <p:anim calcmode="lin" valueType="num">
                                      <p:cBhvr>
                                        <p:cTn id="70" dur="1000" fill="hold"/>
                                        <p:tgtEl>
                                          <p:spTgt spid="10271"/>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0284"/>
                                        </p:tgtEl>
                                        <p:attrNameLst>
                                          <p:attrName>style.visibility</p:attrName>
                                        </p:attrNameLst>
                                      </p:cBhvr>
                                      <p:to>
                                        <p:strVal val="visible"/>
                                      </p:to>
                                    </p:set>
                                    <p:anim calcmode="lin" valueType="num">
                                      <p:cBhvr additive="base">
                                        <p:cTn id="82" dur="500" fill="hold"/>
                                        <p:tgtEl>
                                          <p:spTgt spid="10284"/>
                                        </p:tgtEl>
                                        <p:attrNameLst>
                                          <p:attrName>ppt_x</p:attrName>
                                        </p:attrNameLst>
                                      </p:cBhvr>
                                      <p:tavLst>
                                        <p:tav tm="0">
                                          <p:val>
                                            <p:strVal val="#ppt_x"/>
                                          </p:val>
                                        </p:tav>
                                        <p:tav tm="100000">
                                          <p:val>
                                            <p:strVal val="#ppt_x"/>
                                          </p:val>
                                        </p:tav>
                                      </p:tavLst>
                                    </p:anim>
                                    <p:anim calcmode="lin" valueType="num">
                                      <p:cBhvr additive="base">
                                        <p:cTn id="83" dur="500" fill="hold"/>
                                        <p:tgtEl>
                                          <p:spTgt spid="10284"/>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0272"/>
                                        </p:tgtEl>
                                        <p:attrNameLst>
                                          <p:attrName>style.visibility</p:attrName>
                                        </p:attrNameLst>
                                      </p:cBhvr>
                                      <p:to>
                                        <p:strVal val="visible"/>
                                      </p:to>
                                    </p:set>
                                    <p:animEffect transition="in" filter="fade">
                                      <p:cBhvr>
                                        <p:cTn id="88" dur="1000"/>
                                        <p:tgtEl>
                                          <p:spTgt spid="10272"/>
                                        </p:tgtEl>
                                      </p:cBhvr>
                                    </p:animEffect>
                                    <p:anim calcmode="lin" valueType="num">
                                      <p:cBhvr>
                                        <p:cTn id="89" dur="1000" fill="hold"/>
                                        <p:tgtEl>
                                          <p:spTgt spid="10272"/>
                                        </p:tgtEl>
                                        <p:attrNameLst>
                                          <p:attrName>ppt_x</p:attrName>
                                        </p:attrNameLst>
                                      </p:cBhvr>
                                      <p:tavLst>
                                        <p:tav tm="0">
                                          <p:val>
                                            <p:strVal val="#ppt_x"/>
                                          </p:val>
                                        </p:tav>
                                        <p:tav tm="100000">
                                          <p:val>
                                            <p:strVal val="#ppt_x"/>
                                          </p:val>
                                        </p:tav>
                                      </p:tavLst>
                                    </p:anim>
                                    <p:anim calcmode="lin" valueType="num">
                                      <p:cBhvr>
                                        <p:cTn id="90" dur="1000" fill="hold"/>
                                        <p:tgtEl>
                                          <p:spTgt spid="10272"/>
                                        </p:tgtEl>
                                        <p:attrNameLst>
                                          <p:attrName>ppt_y</p:attrName>
                                        </p:attrNameLst>
                                      </p:cBhvr>
                                      <p:tavLst>
                                        <p:tav tm="0">
                                          <p:val>
                                            <p:strVal val="#ppt_y+.1"/>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42"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1000"/>
                                        <p:tgtEl>
                                          <p:spTgt spid="8"/>
                                        </p:tgtEl>
                                      </p:cBhvr>
                                    </p:animEffect>
                                    <p:anim calcmode="lin" valueType="num">
                                      <p:cBhvr>
                                        <p:cTn id="96" dur="1000" fill="hold"/>
                                        <p:tgtEl>
                                          <p:spTgt spid="8"/>
                                        </p:tgtEl>
                                        <p:attrNameLst>
                                          <p:attrName>ppt_x</p:attrName>
                                        </p:attrNameLst>
                                      </p:cBhvr>
                                      <p:tavLst>
                                        <p:tav tm="0">
                                          <p:val>
                                            <p:strVal val="#ppt_x"/>
                                          </p:val>
                                        </p:tav>
                                        <p:tav tm="100000">
                                          <p:val>
                                            <p:strVal val="#ppt_x"/>
                                          </p:val>
                                        </p:tav>
                                      </p:tavLst>
                                    </p:anim>
                                    <p:anim calcmode="lin" valueType="num">
                                      <p:cBhvr>
                                        <p:cTn id="9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42" presetClass="entr" presetSubtype="0"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1000"/>
                                        <p:tgtEl>
                                          <p:spTgt spid="5"/>
                                        </p:tgtEl>
                                      </p:cBhvr>
                                    </p:animEffect>
                                    <p:anim calcmode="lin" valueType="num">
                                      <p:cBhvr>
                                        <p:cTn id="103" dur="1000" fill="hold"/>
                                        <p:tgtEl>
                                          <p:spTgt spid="5"/>
                                        </p:tgtEl>
                                        <p:attrNameLst>
                                          <p:attrName>ppt_x</p:attrName>
                                        </p:attrNameLst>
                                      </p:cBhvr>
                                      <p:tavLst>
                                        <p:tav tm="0">
                                          <p:val>
                                            <p:strVal val="#ppt_x"/>
                                          </p:val>
                                        </p:tav>
                                        <p:tav tm="100000">
                                          <p:val>
                                            <p:strVal val="#ppt_x"/>
                                          </p:val>
                                        </p:tav>
                                      </p:tavLst>
                                    </p:anim>
                                    <p:anim calcmode="lin" valueType="num">
                                      <p:cBhvr>
                                        <p:cTn id="10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2" presetClass="entr" presetSubtype="0" fill="hold"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1000"/>
                                        <p:tgtEl>
                                          <p:spTgt spid="50"/>
                                        </p:tgtEl>
                                      </p:cBhvr>
                                    </p:animEffect>
                                    <p:anim calcmode="lin" valueType="num">
                                      <p:cBhvr>
                                        <p:cTn id="110" dur="1000" fill="hold"/>
                                        <p:tgtEl>
                                          <p:spTgt spid="50"/>
                                        </p:tgtEl>
                                        <p:attrNameLst>
                                          <p:attrName>ppt_x</p:attrName>
                                        </p:attrNameLst>
                                      </p:cBhvr>
                                      <p:tavLst>
                                        <p:tav tm="0">
                                          <p:val>
                                            <p:strVal val="#ppt_x"/>
                                          </p:val>
                                        </p:tav>
                                        <p:tav tm="100000">
                                          <p:val>
                                            <p:strVal val="#ppt_x"/>
                                          </p:val>
                                        </p:tav>
                                      </p:tavLst>
                                    </p:anim>
                                    <p:anim calcmode="lin" valueType="num">
                                      <p:cBhvr>
                                        <p:cTn id="11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left)">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left)">
                                      <p:cBhvr>
                                        <p:cTn id="121" dur="500"/>
                                        <p:tgtEl>
                                          <p:spTgt spid="4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left)">
                                      <p:cBhvr>
                                        <p:cTn id="126" dur="500"/>
                                        <p:tgtEl>
                                          <p:spTgt spid="4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left)">
                                      <p:cBhvr>
                                        <p:cTn id="136" dur="500"/>
                                        <p:tgtEl>
                                          <p:spTgt spid="49"/>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3"/>
                                        </p:tgtEl>
                                        <p:attrNameLst>
                                          <p:attrName>style.visibility</p:attrName>
                                        </p:attrNameLst>
                                      </p:cBhvr>
                                      <p:to>
                                        <p:strVal val="visible"/>
                                      </p:to>
                                    </p:set>
                                    <p:animEffect transition="in" filter="fade">
                                      <p:cBhvr>
                                        <p:cTn id="141" dur="1000"/>
                                        <p:tgtEl>
                                          <p:spTgt spid="3"/>
                                        </p:tgtEl>
                                      </p:cBhvr>
                                    </p:animEffect>
                                    <p:anim calcmode="lin" valueType="num">
                                      <p:cBhvr>
                                        <p:cTn id="142" dur="1000" fill="hold"/>
                                        <p:tgtEl>
                                          <p:spTgt spid="3"/>
                                        </p:tgtEl>
                                        <p:attrNameLst>
                                          <p:attrName>ppt_x</p:attrName>
                                        </p:attrNameLst>
                                      </p:cBhvr>
                                      <p:tavLst>
                                        <p:tav tm="0">
                                          <p:val>
                                            <p:strVal val="#ppt_x"/>
                                          </p:val>
                                        </p:tav>
                                        <p:tav tm="100000">
                                          <p:val>
                                            <p:strVal val="#ppt_x"/>
                                          </p:val>
                                        </p:tav>
                                      </p:tavLst>
                                    </p:anim>
                                    <p:anim calcmode="lin" valueType="num">
                                      <p:cBhvr>
                                        <p:cTn id="143" dur="1000" fill="hold"/>
                                        <p:tgtEl>
                                          <p:spTgt spid="3"/>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52"/>
                                        </p:tgtEl>
                                        <p:attrNameLst>
                                          <p:attrName>style.visibility</p:attrName>
                                        </p:attrNameLst>
                                      </p:cBhvr>
                                      <p:to>
                                        <p:strVal val="visible"/>
                                      </p:to>
                                    </p:set>
                                    <p:animEffect transition="in" filter="fade">
                                      <p:cBhvr>
                                        <p:cTn id="146" dur="1000"/>
                                        <p:tgtEl>
                                          <p:spTgt spid="52"/>
                                        </p:tgtEl>
                                      </p:cBhvr>
                                    </p:animEffect>
                                    <p:anim calcmode="lin" valueType="num">
                                      <p:cBhvr>
                                        <p:cTn id="147" dur="1000" fill="hold"/>
                                        <p:tgtEl>
                                          <p:spTgt spid="52"/>
                                        </p:tgtEl>
                                        <p:attrNameLst>
                                          <p:attrName>ppt_x</p:attrName>
                                        </p:attrNameLst>
                                      </p:cBhvr>
                                      <p:tavLst>
                                        <p:tav tm="0">
                                          <p:val>
                                            <p:strVal val="#ppt_x"/>
                                          </p:val>
                                        </p:tav>
                                        <p:tav tm="100000">
                                          <p:val>
                                            <p:strVal val="#ppt_x"/>
                                          </p:val>
                                        </p:tav>
                                      </p:tavLst>
                                    </p:anim>
                                    <p:anim calcmode="lin" valueType="num">
                                      <p:cBhvr>
                                        <p:cTn id="14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4"/>
                                        </p:tgtEl>
                                        <p:attrNameLst>
                                          <p:attrName>style.visibility</p:attrName>
                                        </p:attrNameLst>
                                      </p:cBhvr>
                                      <p:to>
                                        <p:strVal val="visible"/>
                                      </p:to>
                                    </p:set>
                                    <p:animEffect transition="in" filter="fade">
                                      <p:cBhvr>
                                        <p:cTn id="153" dur="1000"/>
                                        <p:tgtEl>
                                          <p:spTgt spid="4"/>
                                        </p:tgtEl>
                                      </p:cBhvr>
                                    </p:animEffect>
                                    <p:anim calcmode="lin" valueType="num">
                                      <p:cBhvr>
                                        <p:cTn id="154" dur="1000" fill="hold"/>
                                        <p:tgtEl>
                                          <p:spTgt spid="4"/>
                                        </p:tgtEl>
                                        <p:attrNameLst>
                                          <p:attrName>ppt_x</p:attrName>
                                        </p:attrNameLst>
                                      </p:cBhvr>
                                      <p:tavLst>
                                        <p:tav tm="0">
                                          <p:val>
                                            <p:strVal val="#ppt_x"/>
                                          </p:val>
                                        </p:tav>
                                        <p:tav tm="100000">
                                          <p:val>
                                            <p:strVal val="#ppt_x"/>
                                          </p:val>
                                        </p:tav>
                                      </p:tavLst>
                                    </p:anim>
                                    <p:anim calcmode="lin" valueType="num">
                                      <p:cBhvr>
                                        <p:cTn id="1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 grpId="0" animBg="1"/>
      <p:bldP spid="10271" grpId="0" animBg="1"/>
      <p:bldP spid="10272" grpId="0" animBg="1"/>
      <p:bldP spid="10284" grpId="0" animBg="1"/>
      <p:bldP spid="10285" grpId="0"/>
      <p:bldP spid="10291" grpId="0"/>
      <p:bldP spid="10296" grpId="0"/>
      <p:bldP spid="10301" grpId="0"/>
      <p:bldP spid="10303" grpId="0"/>
      <p:bldP spid="3" grpId="0" animBg="1"/>
      <p:bldP spid="52"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9F4B0349-7772-4877-A671-6D0EAE73BF3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18C8546-BFBD-4ABC-818D-D68D7EAE0227}" type="slidenum">
              <a:rPr lang="en-US" altLang="zh-CN" sz="1400"/>
              <a:pPr>
                <a:spcBef>
                  <a:spcPct val="0"/>
                </a:spcBef>
                <a:buFontTx/>
                <a:buNone/>
              </a:pPr>
              <a:t>30</a:t>
            </a:fld>
            <a:endParaRPr lang="en-US" altLang="zh-CN" sz="1400"/>
          </a:p>
        </p:txBody>
      </p:sp>
      <p:graphicFrame>
        <p:nvGraphicFramePr>
          <p:cNvPr id="23555" name="对象 13">
            <a:extLst>
              <a:ext uri="{FF2B5EF4-FFF2-40B4-BE49-F238E27FC236}">
                <a16:creationId xmlns:a16="http://schemas.microsoft.com/office/drawing/2014/main" id="{B08D07A0-47E2-4E0D-8EDE-E66F1457E89E}"/>
              </a:ext>
            </a:extLst>
          </p:cNvPr>
          <p:cNvGraphicFramePr>
            <a:graphicFrameLocks noChangeAspect="1"/>
          </p:cNvGraphicFramePr>
          <p:nvPr>
            <p:extLst>
              <p:ext uri="{D42A27DB-BD31-4B8C-83A1-F6EECF244321}">
                <p14:modId xmlns:p14="http://schemas.microsoft.com/office/powerpoint/2010/main" val="3209483407"/>
              </p:ext>
            </p:extLst>
          </p:nvPr>
        </p:nvGraphicFramePr>
        <p:xfrm>
          <a:off x="1146175" y="203691"/>
          <a:ext cx="5619750" cy="1047750"/>
        </p:xfrm>
        <a:graphic>
          <a:graphicData uri="http://schemas.openxmlformats.org/presentationml/2006/ole">
            <mc:AlternateContent xmlns:mc="http://schemas.openxmlformats.org/markup-compatibility/2006">
              <mc:Choice xmlns:v="urn:schemas-microsoft-com:vml" Requires="v">
                <p:oleObj spid="_x0000_s28679" r:id="rId3" imgW="2247900" imgH="419100" progId="Equation.DSMT4">
                  <p:embed/>
                </p:oleObj>
              </mc:Choice>
              <mc:Fallback>
                <p:oleObj r:id="rId3" imgW="2247900" imgH="419100" progId="Equation.DSMT4">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203691"/>
                        <a:ext cx="5619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6" name="对象 3">
            <a:extLst>
              <a:ext uri="{FF2B5EF4-FFF2-40B4-BE49-F238E27FC236}">
                <a16:creationId xmlns:a16="http://schemas.microsoft.com/office/drawing/2014/main" id="{73908EE8-B377-469E-B5AE-3549B91B2383}"/>
              </a:ext>
            </a:extLst>
          </p:cNvPr>
          <p:cNvGraphicFramePr>
            <a:graphicFrameLocks noChangeAspect="1"/>
          </p:cNvGraphicFramePr>
          <p:nvPr/>
        </p:nvGraphicFramePr>
        <p:xfrm>
          <a:off x="1441450" y="1397000"/>
          <a:ext cx="3333750" cy="825500"/>
        </p:xfrm>
        <a:graphic>
          <a:graphicData uri="http://schemas.openxmlformats.org/presentationml/2006/ole">
            <mc:AlternateContent xmlns:mc="http://schemas.openxmlformats.org/markup-compatibility/2006">
              <mc:Choice xmlns:v="urn:schemas-microsoft-com:vml" Requires="v">
                <p:oleObj spid="_x0000_s28680" r:id="rId5" imgW="1333500" imgH="330200" progId="Equation.DSMT4">
                  <p:embed/>
                </p:oleObj>
              </mc:Choice>
              <mc:Fallback>
                <p:oleObj r:id="rId5" imgW="1333500" imgH="330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1450" y="1397000"/>
                        <a:ext cx="33337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7" name="对象 5">
            <a:extLst>
              <a:ext uri="{FF2B5EF4-FFF2-40B4-BE49-F238E27FC236}">
                <a16:creationId xmlns:a16="http://schemas.microsoft.com/office/drawing/2014/main" id="{65C2DF70-4486-44E8-AEB6-953410AC2E0A}"/>
              </a:ext>
            </a:extLst>
          </p:cNvPr>
          <p:cNvGraphicFramePr>
            <a:graphicFrameLocks noChangeAspect="1"/>
          </p:cNvGraphicFramePr>
          <p:nvPr/>
        </p:nvGraphicFramePr>
        <p:xfrm>
          <a:off x="1441450" y="3805238"/>
          <a:ext cx="1333500" cy="1047750"/>
        </p:xfrm>
        <a:graphic>
          <a:graphicData uri="http://schemas.openxmlformats.org/presentationml/2006/ole">
            <mc:AlternateContent xmlns:mc="http://schemas.openxmlformats.org/markup-compatibility/2006">
              <mc:Choice xmlns:v="urn:schemas-microsoft-com:vml" Requires="v">
                <p:oleObj spid="_x0000_s28681" r:id="rId7" imgW="533169" imgH="418918" progId="Equation.DSMT4">
                  <p:embed/>
                </p:oleObj>
              </mc:Choice>
              <mc:Fallback>
                <p:oleObj r:id="rId7" imgW="533169" imgH="418918"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1450" y="3805238"/>
                        <a:ext cx="13335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8" name="对象 7">
            <a:extLst>
              <a:ext uri="{FF2B5EF4-FFF2-40B4-BE49-F238E27FC236}">
                <a16:creationId xmlns:a16="http://schemas.microsoft.com/office/drawing/2014/main" id="{17445B20-15E0-4138-B4BA-2C846E9B8059}"/>
              </a:ext>
            </a:extLst>
          </p:cNvPr>
          <p:cNvGraphicFramePr>
            <a:graphicFrameLocks noChangeAspect="1"/>
          </p:cNvGraphicFramePr>
          <p:nvPr/>
        </p:nvGraphicFramePr>
        <p:xfrm>
          <a:off x="1441450" y="4972050"/>
          <a:ext cx="1174750" cy="1047750"/>
        </p:xfrm>
        <a:graphic>
          <a:graphicData uri="http://schemas.openxmlformats.org/presentationml/2006/ole">
            <mc:AlternateContent xmlns:mc="http://schemas.openxmlformats.org/markup-compatibility/2006">
              <mc:Choice xmlns:v="urn:schemas-microsoft-com:vml" Requires="v">
                <p:oleObj spid="_x0000_s28682" r:id="rId9" imgW="469900" imgH="419100" progId="Equation.DSMT4">
                  <p:embed/>
                </p:oleObj>
              </mc:Choice>
              <mc:Fallback>
                <p:oleObj r:id="rId9" imgW="469900" imgH="4191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1450" y="4972050"/>
                        <a:ext cx="1174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9586BD74-F706-4714-B905-AC0C5AB57E3D}"/>
              </a:ext>
            </a:extLst>
          </p:cNvPr>
          <p:cNvGraphicFramePr>
            <a:graphicFrameLocks noChangeAspect="1"/>
          </p:cNvGraphicFramePr>
          <p:nvPr>
            <p:extLst>
              <p:ext uri="{D42A27DB-BD31-4B8C-83A1-F6EECF244321}">
                <p14:modId xmlns:p14="http://schemas.microsoft.com/office/powerpoint/2010/main" val="3616461406"/>
              </p:ext>
            </p:extLst>
          </p:nvPr>
        </p:nvGraphicFramePr>
        <p:xfrm>
          <a:off x="1441450" y="2682875"/>
          <a:ext cx="3587750" cy="825500"/>
        </p:xfrm>
        <a:graphic>
          <a:graphicData uri="http://schemas.openxmlformats.org/presentationml/2006/ole">
            <mc:AlternateContent xmlns:mc="http://schemas.openxmlformats.org/markup-compatibility/2006">
              <mc:Choice xmlns:v="urn:schemas-microsoft-com:vml" Requires="v">
                <p:oleObj spid="_x0000_s28683" name="Equation" r:id="rId11" imgW="1434960" imgH="330120" progId="Equation.DSMT4">
                  <p:embed/>
                </p:oleObj>
              </mc:Choice>
              <mc:Fallback>
                <p:oleObj name="Equation" r:id="rId11" imgW="1434960" imgH="330120" progId="Equation.DSMT4">
                  <p:embed/>
                  <p:pic>
                    <p:nvPicPr>
                      <p:cNvPr id="0" name="对象 1"/>
                      <p:cNvPicPr>
                        <a:picLocks noChangeAspect="1" noChangeArrowheads="1"/>
                      </p:cNvPicPr>
                      <p:nvPr/>
                    </p:nvPicPr>
                    <p:blipFill>
                      <a:blip r:embed="rId12"/>
                      <a:srcRect/>
                      <a:stretch>
                        <a:fillRect/>
                      </a:stretch>
                    </p:blipFill>
                    <p:spPr bwMode="auto">
                      <a:xfrm>
                        <a:off x="1441450" y="2682875"/>
                        <a:ext cx="35877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箭头: 手杖形 2">
            <a:extLst>
              <a:ext uri="{FF2B5EF4-FFF2-40B4-BE49-F238E27FC236}">
                <a16:creationId xmlns:a16="http://schemas.microsoft.com/office/drawing/2014/main" id="{2F592673-6C56-4C17-A6FC-2058711BD003}"/>
              </a:ext>
            </a:extLst>
          </p:cNvPr>
          <p:cNvSpPr/>
          <p:nvPr/>
        </p:nvSpPr>
        <p:spPr bwMode="auto">
          <a:xfrm rot="10800000">
            <a:off x="2616200" y="2102177"/>
            <a:ext cx="1195698" cy="417186"/>
          </a:xfrm>
          <a:prstGeom prst="utur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箭头: 手杖形 3">
            <a:extLst>
              <a:ext uri="{FF2B5EF4-FFF2-40B4-BE49-F238E27FC236}">
                <a16:creationId xmlns:a16="http://schemas.microsoft.com/office/drawing/2014/main" id="{331FFBA1-5736-40E5-B885-25094493CB5A}"/>
              </a:ext>
            </a:extLst>
          </p:cNvPr>
          <p:cNvSpPr/>
          <p:nvPr/>
        </p:nvSpPr>
        <p:spPr bwMode="auto">
          <a:xfrm>
            <a:off x="2616200" y="1140643"/>
            <a:ext cx="1559874" cy="407661"/>
          </a:xfrm>
          <a:prstGeom prst="utur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additive="base">
                                        <p:cTn id="7" dur="500" fill="hold"/>
                                        <p:tgtEl>
                                          <p:spTgt spid="23555"/>
                                        </p:tgtEl>
                                        <p:attrNameLst>
                                          <p:attrName>ppt_x</p:attrName>
                                        </p:attrNameLst>
                                      </p:cBhvr>
                                      <p:tavLst>
                                        <p:tav tm="0">
                                          <p:val>
                                            <p:strVal val="#ppt_x"/>
                                          </p:val>
                                        </p:tav>
                                        <p:tav tm="100000">
                                          <p:val>
                                            <p:strVal val="#ppt_x"/>
                                          </p:val>
                                        </p:tav>
                                      </p:tavLst>
                                    </p:anim>
                                    <p:anim calcmode="lin" valueType="num">
                                      <p:cBhvr additive="base">
                                        <p:cTn id="8" dur="500" fill="hold"/>
                                        <p:tgtEl>
                                          <p:spTgt spid="235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 fill="hold"/>
                                        <p:tgtEl>
                                          <p:spTgt spid="23556"/>
                                        </p:tgtEl>
                                        <p:attrNameLst>
                                          <p:attrName>ppt_x</p:attrName>
                                        </p:attrNameLst>
                                      </p:cBhvr>
                                      <p:tavLst>
                                        <p:tav tm="0">
                                          <p:val>
                                            <p:strVal val="#ppt_x"/>
                                          </p:val>
                                        </p:tav>
                                        <p:tav tm="100000">
                                          <p:val>
                                            <p:strVal val="#ppt_x"/>
                                          </p:val>
                                        </p:tav>
                                      </p:tavLst>
                                    </p:anim>
                                    <p:anim calcmode="lin" valueType="num">
                                      <p:cBhvr additive="base">
                                        <p:cTn id="14"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3557"/>
                                        </p:tgtEl>
                                        <p:attrNameLst>
                                          <p:attrName>style.visibility</p:attrName>
                                        </p:attrNameLst>
                                      </p:cBhvr>
                                      <p:to>
                                        <p:strVal val="visible"/>
                                      </p:to>
                                    </p:set>
                                    <p:anim calcmode="lin" valueType="num">
                                      <p:cBhvr additive="base">
                                        <p:cTn id="39" dur="500" fill="hold"/>
                                        <p:tgtEl>
                                          <p:spTgt spid="23557"/>
                                        </p:tgtEl>
                                        <p:attrNameLst>
                                          <p:attrName>ppt_x</p:attrName>
                                        </p:attrNameLst>
                                      </p:cBhvr>
                                      <p:tavLst>
                                        <p:tav tm="0">
                                          <p:val>
                                            <p:strVal val="#ppt_x"/>
                                          </p:val>
                                        </p:tav>
                                        <p:tav tm="100000">
                                          <p:val>
                                            <p:strVal val="#ppt_x"/>
                                          </p:val>
                                        </p:tav>
                                      </p:tavLst>
                                    </p:anim>
                                    <p:anim calcmode="lin" valueType="num">
                                      <p:cBhvr additive="base">
                                        <p:cTn id="40"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3558"/>
                                        </p:tgtEl>
                                        <p:attrNameLst>
                                          <p:attrName>style.visibility</p:attrName>
                                        </p:attrNameLst>
                                      </p:cBhvr>
                                      <p:to>
                                        <p:strVal val="visible"/>
                                      </p:to>
                                    </p:set>
                                    <p:animEffect transition="in" filter="fade">
                                      <p:cBhvr>
                                        <p:cTn id="45" dur="1000"/>
                                        <p:tgtEl>
                                          <p:spTgt spid="23558"/>
                                        </p:tgtEl>
                                      </p:cBhvr>
                                    </p:animEffect>
                                    <p:anim calcmode="lin" valueType="num">
                                      <p:cBhvr>
                                        <p:cTn id="46" dur="1000" fill="hold"/>
                                        <p:tgtEl>
                                          <p:spTgt spid="23558"/>
                                        </p:tgtEl>
                                        <p:attrNameLst>
                                          <p:attrName>ppt_x</p:attrName>
                                        </p:attrNameLst>
                                      </p:cBhvr>
                                      <p:tavLst>
                                        <p:tav tm="0">
                                          <p:val>
                                            <p:strVal val="#ppt_x"/>
                                          </p:val>
                                        </p:tav>
                                        <p:tav tm="100000">
                                          <p:val>
                                            <p:strVal val="#ppt_x"/>
                                          </p:val>
                                        </p:tav>
                                      </p:tavLst>
                                    </p:anim>
                                    <p:anim calcmode="lin" valueType="num">
                                      <p:cBhvr>
                                        <p:cTn id="47" dur="1000" fill="hold"/>
                                        <p:tgtEl>
                                          <p:spTgt spid="235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EEA28E01-A7C9-42E0-82A9-854661568AC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67BB7A7-06CD-4894-A97A-1D2F7481F3A7}" type="slidenum">
              <a:rPr lang="en-US" altLang="zh-CN" sz="1400"/>
              <a:pPr>
                <a:spcBef>
                  <a:spcPct val="0"/>
                </a:spcBef>
                <a:buFontTx/>
                <a:buNone/>
              </a:pPr>
              <a:t>31</a:t>
            </a:fld>
            <a:endParaRPr lang="en-US" altLang="zh-CN" sz="1400"/>
          </a:p>
        </p:txBody>
      </p:sp>
      <p:sp>
        <p:nvSpPr>
          <p:cNvPr id="268292" name="Text Box 4">
            <a:extLst>
              <a:ext uri="{FF2B5EF4-FFF2-40B4-BE49-F238E27FC236}">
                <a16:creationId xmlns:a16="http://schemas.microsoft.com/office/drawing/2014/main" id="{9BB6C43D-1AC4-40FE-BC7B-BC1406B9B801}"/>
              </a:ext>
            </a:extLst>
          </p:cNvPr>
          <p:cNvSpPr txBox="1">
            <a:spLocks noChangeArrowheads="1"/>
          </p:cNvSpPr>
          <p:nvPr/>
        </p:nvSpPr>
        <p:spPr bwMode="auto">
          <a:xfrm>
            <a:off x="911225" y="1641475"/>
            <a:ext cx="595387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t>确定投影面积微元的正负号的原则：</a:t>
            </a:r>
          </a:p>
          <a:p>
            <a:pPr eaLnBrk="1" hangingPunct="1">
              <a:spcBef>
                <a:spcPct val="0"/>
              </a:spcBef>
              <a:buFontTx/>
              <a:buNone/>
            </a:pPr>
            <a:r>
              <a:rPr lang="zh-CN" altLang="en-US" sz="2800" b="1" dirty="0"/>
              <a:t>    曲面取</a:t>
            </a:r>
            <a:r>
              <a:rPr lang="zh-CN" altLang="en-US" sz="2800" b="1" dirty="0">
                <a:solidFill>
                  <a:srgbClr val="CC3300"/>
                </a:solidFill>
              </a:rPr>
              <a:t>上</a:t>
            </a:r>
            <a:r>
              <a:rPr lang="zh-CN" altLang="en-US" sz="2800" b="1" dirty="0"/>
              <a:t>侧、</a:t>
            </a:r>
            <a:r>
              <a:rPr lang="zh-CN" altLang="en-US" sz="2800" b="1" dirty="0">
                <a:solidFill>
                  <a:srgbClr val="CC3300"/>
                </a:solidFill>
              </a:rPr>
              <a:t>前</a:t>
            </a:r>
            <a:r>
              <a:rPr lang="zh-CN" altLang="en-US" sz="2800" b="1" dirty="0"/>
              <a:t>侧、</a:t>
            </a:r>
            <a:r>
              <a:rPr lang="zh-CN" altLang="en-US" sz="2800" b="1" dirty="0">
                <a:solidFill>
                  <a:srgbClr val="CC3300"/>
                </a:solidFill>
              </a:rPr>
              <a:t>右</a:t>
            </a:r>
            <a:r>
              <a:rPr lang="zh-CN" altLang="en-US" sz="2800" b="1" dirty="0"/>
              <a:t>侧时为</a:t>
            </a:r>
            <a:r>
              <a:rPr lang="zh-CN" altLang="en-US" sz="3600" b="1" dirty="0">
                <a:solidFill>
                  <a:srgbClr val="FF0066"/>
                </a:solidFill>
                <a:ea typeface="华文行楷" panose="02010800040101010101" pitchFamily="2" charset="-122"/>
              </a:rPr>
              <a:t>正</a:t>
            </a:r>
          </a:p>
          <a:p>
            <a:pPr eaLnBrk="1" hangingPunct="1">
              <a:spcBef>
                <a:spcPct val="0"/>
              </a:spcBef>
              <a:buFontTx/>
              <a:buNone/>
            </a:pPr>
            <a:r>
              <a:rPr lang="zh-CN" altLang="en-US" sz="2800" b="1" dirty="0"/>
              <a:t>    曲面取</a:t>
            </a:r>
            <a:r>
              <a:rPr lang="zh-CN" altLang="en-US" sz="2800" b="1" dirty="0">
                <a:solidFill>
                  <a:schemeClr val="accent2"/>
                </a:solidFill>
              </a:rPr>
              <a:t>下</a:t>
            </a:r>
            <a:r>
              <a:rPr lang="zh-CN" altLang="en-US" sz="2800" b="1" dirty="0"/>
              <a:t>侧、</a:t>
            </a:r>
            <a:r>
              <a:rPr lang="zh-CN" altLang="en-US" sz="2800" b="1" dirty="0">
                <a:solidFill>
                  <a:schemeClr val="accent2"/>
                </a:solidFill>
              </a:rPr>
              <a:t>后</a:t>
            </a:r>
            <a:r>
              <a:rPr lang="zh-CN" altLang="en-US" sz="2800" b="1" dirty="0"/>
              <a:t>侧、</a:t>
            </a:r>
            <a:r>
              <a:rPr lang="zh-CN" altLang="en-US" sz="2800" b="1" dirty="0">
                <a:solidFill>
                  <a:schemeClr val="accent2"/>
                </a:solidFill>
              </a:rPr>
              <a:t>左</a:t>
            </a:r>
            <a:r>
              <a:rPr lang="zh-CN" altLang="en-US" sz="2800" b="1" dirty="0"/>
              <a:t>侧时为</a:t>
            </a:r>
            <a:r>
              <a:rPr lang="zh-CN" altLang="en-US" sz="3600" b="1" dirty="0">
                <a:solidFill>
                  <a:srgbClr val="FF0066"/>
                </a:solidFill>
                <a:ea typeface="华文行楷" panose="02010800040101010101" pitchFamily="2" charset="-122"/>
              </a:rPr>
              <a:t>负</a:t>
            </a:r>
          </a:p>
        </p:txBody>
      </p:sp>
      <p:graphicFrame>
        <p:nvGraphicFramePr>
          <p:cNvPr id="31748" name="对象 1">
            <a:extLst>
              <a:ext uri="{FF2B5EF4-FFF2-40B4-BE49-F238E27FC236}">
                <a16:creationId xmlns:a16="http://schemas.microsoft.com/office/drawing/2014/main" id="{366E16C9-4F0F-4ADC-82F9-D6242A4D5590}"/>
              </a:ext>
            </a:extLst>
          </p:cNvPr>
          <p:cNvGraphicFramePr>
            <a:graphicFrameLocks noChangeAspect="1"/>
          </p:cNvGraphicFramePr>
          <p:nvPr/>
        </p:nvGraphicFramePr>
        <p:xfrm>
          <a:off x="2160588" y="3259138"/>
          <a:ext cx="777875" cy="461962"/>
        </p:xfrm>
        <a:graphic>
          <a:graphicData uri="http://schemas.openxmlformats.org/presentationml/2006/ole">
            <mc:AlternateContent xmlns:mc="http://schemas.openxmlformats.org/markup-compatibility/2006">
              <mc:Choice xmlns:v="urn:schemas-microsoft-com:vml" Requires="v">
                <p:oleObj spid="_x0000_s29703" name="Equation" r:id="rId3" imgW="342751" imgH="203112" progId="Equation.DSMT4">
                  <p:embed/>
                </p:oleObj>
              </mc:Choice>
              <mc:Fallback>
                <p:oleObj name="Equation" r:id="rId3" imgW="342751" imgH="203112"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3259138"/>
                        <a:ext cx="77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9" name="对象 2">
            <a:extLst>
              <a:ext uri="{FF2B5EF4-FFF2-40B4-BE49-F238E27FC236}">
                <a16:creationId xmlns:a16="http://schemas.microsoft.com/office/drawing/2014/main" id="{D7C56890-D4CB-418B-9BB8-EA406EF48F43}"/>
              </a:ext>
            </a:extLst>
          </p:cNvPr>
          <p:cNvGraphicFramePr>
            <a:graphicFrameLocks noChangeAspect="1"/>
          </p:cNvGraphicFramePr>
          <p:nvPr/>
        </p:nvGraphicFramePr>
        <p:xfrm>
          <a:off x="4967288" y="3259138"/>
          <a:ext cx="747712" cy="404812"/>
        </p:xfrm>
        <a:graphic>
          <a:graphicData uri="http://schemas.openxmlformats.org/presentationml/2006/ole">
            <mc:AlternateContent xmlns:mc="http://schemas.openxmlformats.org/markup-compatibility/2006">
              <mc:Choice xmlns:v="urn:schemas-microsoft-com:vml" Requires="v">
                <p:oleObj spid="_x0000_s29704" r:id="rId5" imgW="329914" imgH="177646" progId="Equation.DSMT4">
                  <p:embed/>
                </p:oleObj>
              </mc:Choice>
              <mc:Fallback>
                <p:oleObj r:id="rId5" imgW="329914" imgH="177646"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288" y="3259138"/>
                        <a:ext cx="7477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0" name="对象 3">
            <a:extLst>
              <a:ext uri="{FF2B5EF4-FFF2-40B4-BE49-F238E27FC236}">
                <a16:creationId xmlns:a16="http://schemas.microsoft.com/office/drawing/2014/main" id="{D3577E13-BE43-453F-92D8-C0038E1D66C3}"/>
              </a:ext>
            </a:extLst>
          </p:cNvPr>
          <p:cNvGraphicFramePr>
            <a:graphicFrameLocks noChangeAspect="1"/>
          </p:cNvGraphicFramePr>
          <p:nvPr/>
        </p:nvGraphicFramePr>
        <p:xfrm>
          <a:off x="3527425" y="3259138"/>
          <a:ext cx="747713" cy="461962"/>
        </p:xfrm>
        <a:graphic>
          <a:graphicData uri="http://schemas.openxmlformats.org/presentationml/2006/ole">
            <mc:AlternateContent xmlns:mc="http://schemas.openxmlformats.org/markup-compatibility/2006">
              <mc:Choice xmlns:v="urn:schemas-microsoft-com:vml" Requires="v">
                <p:oleObj spid="_x0000_s29705" r:id="rId7" imgW="330057" imgH="203112" progId="Equation.DSMT4">
                  <p:embed/>
                </p:oleObj>
              </mc:Choice>
              <mc:Fallback>
                <p:oleObj r:id="rId7" imgW="330057" imgH="203112"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425" y="3259138"/>
                        <a:ext cx="747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 Box 4">
            <a:extLst>
              <a:ext uri="{FF2B5EF4-FFF2-40B4-BE49-F238E27FC236}">
                <a16:creationId xmlns:a16="http://schemas.microsoft.com/office/drawing/2014/main" id="{87FCF5D0-4CA5-461F-81BC-FA47D4BE0349}"/>
              </a:ext>
            </a:extLst>
          </p:cNvPr>
          <p:cNvSpPr txBox="1">
            <a:spLocks noChangeArrowheads="1"/>
          </p:cNvSpPr>
          <p:nvPr/>
        </p:nvSpPr>
        <p:spPr bwMode="auto">
          <a:xfrm>
            <a:off x="754063" y="4500563"/>
            <a:ext cx="71707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b="1"/>
              <a:t>若曲面</a:t>
            </a:r>
            <a:r>
              <a:rPr lang="en-US" altLang="zh-CN" sz="2800" b="1" i="1"/>
              <a:t>S</a:t>
            </a:r>
            <a:r>
              <a:rPr lang="zh-CN" altLang="en-US" sz="2800" b="1"/>
              <a:t>在某一坐标平面上的投影面积为</a:t>
            </a:r>
            <a:r>
              <a:rPr lang="en-US" altLang="zh-CN" sz="2800" b="1" i="1"/>
              <a:t>0</a:t>
            </a:r>
            <a:r>
              <a:rPr lang="zh-CN" altLang="en-US" sz="2800" b="1" i="1"/>
              <a:t>，</a:t>
            </a:r>
            <a:endParaRPr lang="en-US" altLang="zh-CN" sz="2800" b="1" i="1"/>
          </a:p>
          <a:p>
            <a:pPr>
              <a:lnSpc>
                <a:spcPct val="120000"/>
              </a:lnSpc>
              <a:buFontTx/>
              <a:buNone/>
            </a:pPr>
            <a:r>
              <a:rPr lang="zh-CN" altLang="en-US" sz="2800" b="1"/>
              <a:t>则其面积微元</a:t>
            </a:r>
            <a:r>
              <a:rPr lang="en-US" altLang="zh-CN" sz="2800" b="1" i="1"/>
              <a:t>dS</a:t>
            </a:r>
            <a:r>
              <a:rPr lang="zh-CN" altLang="en-US" sz="2800" b="1"/>
              <a:t>在该平面的有向投影也为</a:t>
            </a:r>
            <a:r>
              <a:rPr lang="en-US" altLang="zh-CN" sz="2800" b="1" i="1"/>
              <a:t>0</a:t>
            </a:r>
            <a:r>
              <a:rPr lang="zh-CN" altLang="en-US" sz="2800" b="1" i="1"/>
              <a:t>，</a:t>
            </a:r>
            <a:endParaRPr lang="en-US" altLang="zh-CN" sz="2800" b="1" i="1"/>
          </a:p>
          <a:p>
            <a:pPr>
              <a:lnSpc>
                <a:spcPct val="120000"/>
              </a:lnSpc>
              <a:buFontTx/>
              <a:buNone/>
            </a:pPr>
            <a:r>
              <a:rPr lang="zh-CN" altLang="en-US" sz="2800" b="1"/>
              <a:t>从而相应积分为</a:t>
            </a:r>
            <a:r>
              <a:rPr lang="en-US" altLang="zh-CN" sz="2800" b="1" i="1"/>
              <a:t>0</a:t>
            </a:r>
            <a:r>
              <a:rPr lang="zh-CN" altLang="en-US" sz="2800" b="1" i="1"/>
              <a:t>。</a:t>
            </a:r>
            <a:endParaRPr lang="zh-CN" altLang="en-US" sz="2800" b="1"/>
          </a:p>
        </p:txBody>
      </p:sp>
      <p:sp>
        <p:nvSpPr>
          <p:cNvPr id="31752" name="Text Box 4">
            <a:extLst>
              <a:ext uri="{FF2B5EF4-FFF2-40B4-BE49-F238E27FC236}">
                <a16:creationId xmlns:a16="http://schemas.microsoft.com/office/drawing/2014/main" id="{0DEF5F3F-754A-4565-A3CD-6D77110083DD}"/>
              </a:ext>
            </a:extLst>
          </p:cNvPr>
          <p:cNvSpPr txBox="1">
            <a:spLocks noChangeArrowheads="1"/>
          </p:cNvSpPr>
          <p:nvPr/>
        </p:nvSpPr>
        <p:spPr bwMode="auto">
          <a:xfrm>
            <a:off x="452438" y="358775"/>
            <a:ext cx="6897687" cy="681038"/>
          </a:xfrm>
          <a:prstGeom prst="rect">
            <a:avLst/>
          </a:prstGeom>
          <a:solidFill>
            <a:srgbClr val="00FF00"/>
          </a:solidFill>
          <a:ln w="9525">
            <a:miter lim="800000"/>
            <a:headEnd/>
            <a:tailEnd/>
          </a:ln>
          <a:scene3d>
            <a:camera prst="legacyObliqueBottomLeft"/>
            <a:lightRig rig="legacyFlat3" dir="t"/>
          </a:scene3d>
          <a:sp3d extrusionH="430200" prstMaterial="legacyMatte">
            <a:bevelT w="13500" h="13500" prst="angle"/>
            <a:bevelB w="13500" h="13500" prst="angle"/>
            <a:extrusionClr>
              <a:srgbClr val="00FF00"/>
            </a:extrusionClr>
            <a:contourClr>
              <a:srgbClr val="00FF00"/>
            </a:contourClr>
          </a:sp3d>
        </p:spPr>
        <p:txBody>
          <a:bodyPr>
            <a:spAutoFit/>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50000"/>
              </a:spcBef>
              <a:buFontTx/>
              <a:buNone/>
            </a:pPr>
            <a:r>
              <a:rPr lang="zh-CN" altLang="en-US" b="1"/>
              <a:t>计算第二型曲面积分前务必做好切分</a:t>
            </a:r>
            <a:endParaRPr lang="en-US" altLang="zh-CN" b="1"/>
          </a:p>
        </p:txBody>
      </p:sp>
      <p:sp>
        <p:nvSpPr>
          <p:cNvPr id="2" name="矩形 1">
            <a:extLst>
              <a:ext uri="{FF2B5EF4-FFF2-40B4-BE49-F238E27FC236}">
                <a16:creationId xmlns:a16="http://schemas.microsoft.com/office/drawing/2014/main" id="{426A1753-7EA4-4791-B3B8-8424FA5D5AE2}"/>
              </a:ext>
            </a:extLst>
          </p:cNvPr>
          <p:cNvSpPr>
            <a:spLocks noChangeArrowheads="1"/>
          </p:cNvSpPr>
          <p:nvPr/>
        </p:nvSpPr>
        <p:spPr bwMode="auto">
          <a:xfrm>
            <a:off x="7551738" y="1647825"/>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CC3300"/>
                </a:solidFill>
              </a:rPr>
              <a:t>前</a:t>
            </a:r>
            <a:r>
              <a:rPr lang="zh-CN" altLang="en-US" sz="2800" b="1"/>
              <a:t>侧</a:t>
            </a:r>
            <a:endParaRPr lang="zh-CN" altLang="en-US" sz="2800"/>
          </a:p>
        </p:txBody>
      </p:sp>
      <p:cxnSp>
        <p:nvCxnSpPr>
          <p:cNvPr id="31754" name="直接连接符 3">
            <a:extLst>
              <a:ext uri="{FF2B5EF4-FFF2-40B4-BE49-F238E27FC236}">
                <a16:creationId xmlns:a16="http://schemas.microsoft.com/office/drawing/2014/main" id="{1BCD4251-CE34-4D44-8A1C-54BD80153D3A}"/>
              </a:ext>
            </a:extLst>
          </p:cNvPr>
          <p:cNvCxnSpPr>
            <a:cxnSpLocks noChangeShapeType="1"/>
          </p:cNvCxnSpPr>
          <p:nvPr/>
        </p:nvCxnSpPr>
        <p:spPr bwMode="auto">
          <a:xfrm>
            <a:off x="6753225" y="1446213"/>
            <a:ext cx="0" cy="22177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12" name="对象 3">
            <a:extLst>
              <a:ext uri="{FF2B5EF4-FFF2-40B4-BE49-F238E27FC236}">
                <a16:creationId xmlns:a16="http://schemas.microsoft.com/office/drawing/2014/main" id="{E20C3027-9D23-488E-9A27-841F46F1EE23}"/>
              </a:ext>
            </a:extLst>
          </p:cNvPr>
          <p:cNvGraphicFramePr>
            <a:graphicFrameLocks noChangeAspect="1"/>
          </p:cNvGraphicFramePr>
          <p:nvPr/>
        </p:nvGraphicFramePr>
        <p:xfrm>
          <a:off x="7119938" y="2332038"/>
          <a:ext cx="1609725" cy="461962"/>
        </p:xfrm>
        <a:graphic>
          <a:graphicData uri="http://schemas.openxmlformats.org/presentationml/2006/ole">
            <mc:AlternateContent xmlns:mc="http://schemas.openxmlformats.org/markup-compatibility/2006">
              <mc:Choice xmlns:v="urn:schemas-microsoft-com:vml" Requires="v">
                <p:oleObj spid="_x0000_s29706" name="Equation" r:id="rId9" imgW="710891" imgH="203112" progId="Equation.DSMT4">
                  <p:embed/>
                </p:oleObj>
              </mc:Choice>
              <mc:Fallback>
                <p:oleObj name="Equation" r:id="rId9" imgW="710891" imgH="203112"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9938" y="2332038"/>
                        <a:ext cx="1609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3">
            <a:extLst>
              <a:ext uri="{FF2B5EF4-FFF2-40B4-BE49-F238E27FC236}">
                <a16:creationId xmlns:a16="http://schemas.microsoft.com/office/drawing/2014/main" id="{206A2E0E-42AC-4893-A2E6-F3019F6C599E}"/>
              </a:ext>
            </a:extLst>
          </p:cNvPr>
          <p:cNvGraphicFramePr>
            <a:graphicFrameLocks noChangeAspect="1"/>
          </p:cNvGraphicFramePr>
          <p:nvPr/>
        </p:nvGraphicFramePr>
        <p:xfrm>
          <a:off x="6875463" y="2967038"/>
          <a:ext cx="2097087" cy="1039812"/>
        </p:xfrm>
        <a:graphic>
          <a:graphicData uri="http://schemas.openxmlformats.org/presentationml/2006/ole">
            <mc:AlternateContent xmlns:mc="http://schemas.openxmlformats.org/markup-compatibility/2006">
              <mc:Choice xmlns:v="urn:schemas-microsoft-com:vml" Requires="v">
                <p:oleObj spid="_x0000_s29707" name="Equation" r:id="rId11" imgW="927100" imgH="457200" progId="Equation.DSMT4">
                  <p:embed/>
                </p:oleObj>
              </mc:Choice>
              <mc:Fallback>
                <p:oleObj name="Equation" r:id="rId11" imgW="927100" imgH="457200"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5463" y="2967038"/>
                        <a:ext cx="209708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矩形 14">
            <a:extLst>
              <a:ext uri="{FF2B5EF4-FFF2-40B4-BE49-F238E27FC236}">
                <a16:creationId xmlns:a16="http://schemas.microsoft.com/office/drawing/2014/main" id="{1481B5E2-7440-470D-A11A-E1447619EE2D}"/>
              </a:ext>
            </a:extLst>
          </p:cNvPr>
          <p:cNvSpPr>
            <a:spLocks noChangeArrowheads="1"/>
          </p:cNvSpPr>
          <p:nvPr/>
        </p:nvSpPr>
        <p:spPr bwMode="auto">
          <a:xfrm>
            <a:off x="911225" y="3902075"/>
            <a:ext cx="7373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CC3300"/>
                </a:solidFill>
              </a:rPr>
              <a:t>把曲面切割得足够小</a:t>
            </a:r>
            <a:r>
              <a:rPr lang="zh-CN" altLang="en-US" sz="2400" b="1">
                <a:solidFill>
                  <a:srgbClr val="CC3300"/>
                </a:solidFill>
                <a:sym typeface="Wingdings" panose="05000000000000000000" pitchFamily="2" charset="2"/>
              </a:rPr>
              <a:t>：（上前右）、 （上前左）</a:t>
            </a:r>
            <a:r>
              <a:rPr lang="en-US" altLang="zh-CN" sz="2400" b="1">
                <a:solidFill>
                  <a:srgbClr val="CC3300"/>
                </a:solidFill>
                <a:sym typeface="Wingdings" panose="05000000000000000000" pitchFamily="2" charset="2"/>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wipe(left)">
                                      <p:cBhvr>
                                        <p:cTn id="7" dur="500"/>
                                        <p:tgtEl>
                                          <p:spTgt spid="268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fade">
                                      <p:cBhvr>
                                        <p:cTn id="12" dur="1000"/>
                                        <p:tgtEl>
                                          <p:spTgt spid="31748"/>
                                        </p:tgtEl>
                                      </p:cBhvr>
                                    </p:animEffect>
                                    <p:anim calcmode="lin" valueType="num">
                                      <p:cBhvr>
                                        <p:cTn id="13" dur="1000" fill="hold"/>
                                        <p:tgtEl>
                                          <p:spTgt spid="31748"/>
                                        </p:tgtEl>
                                        <p:attrNameLst>
                                          <p:attrName>ppt_x</p:attrName>
                                        </p:attrNameLst>
                                      </p:cBhvr>
                                      <p:tavLst>
                                        <p:tav tm="0">
                                          <p:val>
                                            <p:strVal val="#ppt_x"/>
                                          </p:val>
                                        </p:tav>
                                        <p:tav tm="100000">
                                          <p:val>
                                            <p:strVal val="#ppt_x"/>
                                          </p:val>
                                        </p:tav>
                                      </p:tavLst>
                                    </p:anim>
                                    <p:anim calcmode="lin" valueType="num">
                                      <p:cBhvr>
                                        <p:cTn id="14" dur="1000" fill="hold"/>
                                        <p:tgtEl>
                                          <p:spTgt spid="317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1750"/>
                                        </p:tgtEl>
                                        <p:attrNameLst>
                                          <p:attrName>style.visibility</p:attrName>
                                        </p:attrNameLst>
                                      </p:cBhvr>
                                      <p:to>
                                        <p:strVal val="visible"/>
                                      </p:to>
                                    </p:set>
                                    <p:animEffect transition="in" filter="fade">
                                      <p:cBhvr>
                                        <p:cTn id="19" dur="1000"/>
                                        <p:tgtEl>
                                          <p:spTgt spid="31750"/>
                                        </p:tgtEl>
                                      </p:cBhvr>
                                    </p:animEffect>
                                    <p:anim calcmode="lin" valueType="num">
                                      <p:cBhvr>
                                        <p:cTn id="20" dur="1000" fill="hold"/>
                                        <p:tgtEl>
                                          <p:spTgt spid="31750"/>
                                        </p:tgtEl>
                                        <p:attrNameLst>
                                          <p:attrName>ppt_x</p:attrName>
                                        </p:attrNameLst>
                                      </p:cBhvr>
                                      <p:tavLst>
                                        <p:tav tm="0">
                                          <p:val>
                                            <p:strVal val="#ppt_x"/>
                                          </p:val>
                                        </p:tav>
                                        <p:tav tm="100000">
                                          <p:val>
                                            <p:strVal val="#ppt_x"/>
                                          </p:val>
                                        </p:tav>
                                      </p:tavLst>
                                    </p:anim>
                                    <p:anim calcmode="lin" valueType="num">
                                      <p:cBhvr>
                                        <p:cTn id="21" dur="1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1749"/>
                                        </p:tgtEl>
                                        <p:attrNameLst>
                                          <p:attrName>style.visibility</p:attrName>
                                        </p:attrNameLst>
                                      </p:cBhvr>
                                      <p:to>
                                        <p:strVal val="visible"/>
                                      </p:to>
                                    </p:set>
                                    <p:animEffect transition="in" filter="fade">
                                      <p:cBhvr>
                                        <p:cTn id="26" dur="1000"/>
                                        <p:tgtEl>
                                          <p:spTgt spid="31749"/>
                                        </p:tgtEl>
                                      </p:cBhvr>
                                    </p:animEffect>
                                    <p:anim calcmode="lin" valueType="num">
                                      <p:cBhvr>
                                        <p:cTn id="27" dur="1000" fill="hold"/>
                                        <p:tgtEl>
                                          <p:spTgt spid="31749"/>
                                        </p:tgtEl>
                                        <p:attrNameLst>
                                          <p:attrName>ppt_x</p:attrName>
                                        </p:attrNameLst>
                                      </p:cBhvr>
                                      <p:tavLst>
                                        <p:tav tm="0">
                                          <p:val>
                                            <p:strVal val="#ppt_x"/>
                                          </p:val>
                                        </p:tav>
                                        <p:tav tm="100000">
                                          <p:val>
                                            <p:strVal val="#ppt_x"/>
                                          </p:val>
                                        </p:tav>
                                      </p:tavLst>
                                    </p:anim>
                                    <p:anim calcmode="lin" valueType="num">
                                      <p:cBhvr>
                                        <p:cTn id="28" dur="1000" fill="hold"/>
                                        <p:tgtEl>
                                          <p:spTgt spid="3174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10" grpId="0"/>
      <p:bldP spid="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8F422DDB-0A29-4A2B-88FB-5CE0176CEAE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BA7D71E-88BC-4222-A64F-F38974A499FB}" type="slidenum">
              <a:rPr lang="en-US" altLang="zh-CN" sz="1400"/>
              <a:pPr>
                <a:spcBef>
                  <a:spcPct val="0"/>
                </a:spcBef>
                <a:buFontTx/>
                <a:buNone/>
              </a:pPr>
              <a:t>32</a:t>
            </a:fld>
            <a:endParaRPr lang="en-US" altLang="zh-CN" sz="1400"/>
          </a:p>
        </p:txBody>
      </p:sp>
      <p:sp>
        <p:nvSpPr>
          <p:cNvPr id="269314" name="Text Box 2">
            <a:extLst>
              <a:ext uri="{FF2B5EF4-FFF2-40B4-BE49-F238E27FC236}">
                <a16:creationId xmlns:a16="http://schemas.microsoft.com/office/drawing/2014/main" id="{04DF198A-5612-438C-99A7-44A171DCDBDE}"/>
              </a:ext>
            </a:extLst>
          </p:cNvPr>
          <p:cNvSpPr txBox="1">
            <a:spLocks noChangeArrowheads="1"/>
          </p:cNvSpPr>
          <p:nvPr/>
        </p:nvSpPr>
        <p:spPr bwMode="auto">
          <a:xfrm>
            <a:off x="242093" y="1766072"/>
            <a:ext cx="576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dirty="0">
                <a:solidFill>
                  <a:srgbClr val="CC0066"/>
                </a:solidFill>
                <a:ea typeface="隶书" panose="02010509060101010101" pitchFamily="49" charset="-122"/>
              </a:rPr>
              <a:t>解</a:t>
            </a:r>
          </a:p>
        </p:txBody>
      </p:sp>
      <p:sp>
        <p:nvSpPr>
          <p:cNvPr id="269326" name="Text Box 14">
            <a:extLst>
              <a:ext uri="{FF2B5EF4-FFF2-40B4-BE49-F238E27FC236}">
                <a16:creationId xmlns:a16="http://schemas.microsoft.com/office/drawing/2014/main" id="{1D6CD4CC-B2E7-47D8-AC46-E4E64C9CD7E7}"/>
              </a:ext>
            </a:extLst>
          </p:cNvPr>
          <p:cNvSpPr txBox="1">
            <a:spLocks noChangeArrowheads="1"/>
          </p:cNvSpPr>
          <p:nvPr/>
        </p:nvSpPr>
        <p:spPr bwMode="auto">
          <a:xfrm>
            <a:off x="276225" y="419100"/>
            <a:ext cx="1084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0000FF"/>
                </a:solidFill>
              </a:rPr>
              <a:t>例</a:t>
            </a:r>
            <a:r>
              <a:rPr lang="en-US" altLang="zh-CN" sz="2800" b="1">
                <a:solidFill>
                  <a:srgbClr val="0000FF"/>
                </a:solidFill>
              </a:rPr>
              <a:t>3    </a:t>
            </a:r>
          </a:p>
        </p:txBody>
      </p:sp>
      <p:graphicFrame>
        <p:nvGraphicFramePr>
          <p:cNvPr id="269334" name="Object 22">
            <a:extLst>
              <a:ext uri="{FF2B5EF4-FFF2-40B4-BE49-F238E27FC236}">
                <a16:creationId xmlns:a16="http://schemas.microsoft.com/office/drawing/2014/main" id="{F5C4A69F-EC48-47A2-880D-A8770A0936C4}"/>
              </a:ext>
            </a:extLst>
          </p:cNvPr>
          <p:cNvGraphicFramePr>
            <a:graphicFrameLocks noChangeAspect="1"/>
          </p:cNvGraphicFramePr>
          <p:nvPr>
            <p:extLst>
              <p:ext uri="{D42A27DB-BD31-4B8C-83A1-F6EECF244321}">
                <p14:modId xmlns:p14="http://schemas.microsoft.com/office/powerpoint/2010/main" val="3027461379"/>
              </p:ext>
            </p:extLst>
          </p:nvPr>
        </p:nvGraphicFramePr>
        <p:xfrm>
          <a:off x="424656" y="372247"/>
          <a:ext cx="8294687" cy="1393825"/>
        </p:xfrm>
        <a:graphic>
          <a:graphicData uri="http://schemas.openxmlformats.org/presentationml/2006/ole">
            <mc:AlternateContent xmlns:mc="http://schemas.openxmlformats.org/markup-compatibility/2006">
              <mc:Choice xmlns:v="urn:schemas-microsoft-com:vml" Requires="v">
                <p:oleObj spid="_x0000_s30735" name="Equation" r:id="rId3" imgW="3886200" imgH="609480" progId="Equation.DSMT4">
                  <p:embed/>
                </p:oleObj>
              </mc:Choice>
              <mc:Fallback>
                <p:oleObj name="Equation" r:id="rId3" imgW="3886200" imgH="609480" progId="Equation.DSMT4">
                  <p:embed/>
                  <p:pic>
                    <p:nvPicPr>
                      <p:cNvPr id="0" name="Object 22"/>
                      <p:cNvPicPr>
                        <a:picLocks noChangeAspect="1" noChangeArrowheads="1"/>
                      </p:cNvPicPr>
                      <p:nvPr/>
                    </p:nvPicPr>
                    <p:blipFill>
                      <a:blip r:embed="rId4"/>
                      <a:srcRect/>
                      <a:stretch>
                        <a:fillRect/>
                      </a:stretch>
                    </p:blipFill>
                    <p:spPr bwMode="auto">
                      <a:xfrm>
                        <a:off x="424656" y="372247"/>
                        <a:ext cx="8294687" cy="1393825"/>
                      </a:xfrm>
                      <a:prstGeom prst="rect">
                        <a:avLst/>
                      </a:prstGeom>
                      <a:noFill/>
                      <a:ln>
                        <a:noFill/>
                      </a:ln>
                    </p:spPr>
                  </p:pic>
                </p:oleObj>
              </mc:Fallback>
            </mc:AlternateContent>
          </a:graphicData>
        </a:graphic>
      </p:graphicFrame>
      <p:graphicFrame>
        <p:nvGraphicFramePr>
          <p:cNvPr id="2" name="对象 1">
            <a:extLst>
              <a:ext uri="{FF2B5EF4-FFF2-40B4-BE49-F238E27FC236}">
                <a16:creationId xmlns:a16="http://schemas.microsoft.com/office/drawing/2014/main" id="{FCF14964-7634-4FD8-9F81-1BCE4D590E76}"/>
              </a:ext>
            </a:extLst>
          </p:cNvPr>
          <p:cNvGraphicFramePr>
            <a:graphicFrameLocks noChangeAspect="1"/>
          </p:cNvGraphicFramePr>
          <p:nvPr>
            <p:extLst>
              <p:ext uri="{D42A27DB-BD31-4B8C-83A1-F6EECF244321}">
                <p14:modId xmlns:p14="http://schemas.microsoft.com/office/powerpoint/2010/main" val="3249768325"/>
              </p:ext>
            </p:extLst>
          </p:nvPr>
        </p:nvGraphicFramePr>
        <p:xfrm>
          <a:off x="3719511" y="2016897"/>
          <a:ext cx="1704975" cy="862013"/>
        </p:xfrm>
        <a:graphic>
          <a:graphicData uri="http://schemas.openxmlformats.org/presentationml/2006/ole">
            <mc:AlternateContent xmlns:mc="http://schemas.openxmlformats.org/markup-compatibility/2006">
              <mc:Choice xmlns:v="urn:schemas-microsoft-com:vml" Requires="v">
                <p:oleObj spid="_x0000_s30736" r:id="rId5" imgW="657360" imgH="266540" progId="Equation.DSMT4">
                  <p:embed/>
                </p:oleObj>
              </mc:Choice>
              <mc:Fallback>
                <p:oleObj r:id="rId5" imgW="657360" imgH="26654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1" y="2016897"/>
                        <a:ext cx="17049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1B5F79A4-B883-4820-9B77-288A6393980E}"/>
              </a:ext>
            </a:extLst>
          </p:cNvPr>
          <p:cNvGraphicFramePr>
            <a:graphicFrameLocks noChangeAspect="1"/>
          </p:cNvGraphicFramePr>
          <p:nvPr>
            <p:extLst>
              <p:ext uri="{D42A27DB-BD31-4B8C-83A1-F6EECF244321}">
                <p14:modId xmlns:p14="http://schemas.microsoft.com/office/powerpoint/2010/main" val="4073539879"/>
              </p:ext>
            </p:extLst>
          </p:nvPr>
        </p:nvGraphicFramePr>
        <p:xfrm>
          <a:off x="1093153" y="2991643"/>
          <a:ext cx="3270250" cy="487363"/>
        </p:xfrm>
        <a:graphic>
          <a:graphicData uri="http://schemas.openxmlformats.org/presentationml/2006/ole">
            <mc:AlternateContent xmlns:mc="http://schemas.openxmlformats.org/markup-compatibility/2006">
              <mc:Choice xmlns:v="urn:schemas-microsoft-com:vml" Requires="v">
                <p:oleObj spid="_x0000_s30737" r:id="rId7" imgW="1371600" imgH="104815" progId="Equation.DSMT4">
                  <p:embed/>
                </p:oleObj>
              </mc:Choice>
              <mc:Fallback>
                <p:oleObj r:id="rId7" imgW="1371600" imgH="104815"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153" y="2991643"/>
                        <a:ext cx="32702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2" name="对象 3">
            <a:extLst>
              <a:ext uri="{FF2B5EF4-FFF2-40B4-BE49-F238E27FC236}">
                <a16:creationId xmlns:a16="http://schemas.microsoft.com/office/drawing/2014/main" id="{BA5B2746-0747-4DBD-8DB0-9490DA24E400}"/>
              </a:ext>
            </a:extLst>
          </p:cNvPr>
          <p:cNvGraphicFramePr>
            <a:graphicFrameLocks noChangeAspect="1"/>
          </p:cNvGraphicFramePr>
          <p:nvPr>
            <p:extLst>
              <p:ext uri="{D42A27DB-BD31-4B8C-83A1-F6EECF244321}">
                <p14:modId xmlns:p14="http://schemas.microsoft.com/office/powerpoint/2010/main" val="1751784341"/>
              </p:ext>
            </p:extLst>
          </p:nvPr>
        </p:nvGraphicFramePr>
        <p:xfrm>
          <a:off x="1219200" y="3846513"/>
          <a:ext cx="1230313" cy="868362"/>
        </p:xfrm>
        <a:graphic>
          <a:graphicData uri="http://schemas.openxmlformats.org/presentationml/2006/ole">
            <mc:AlternateContent xmlns:mc="http://schemas.openxmlformats.org/markup-compatibility/2006">
              <mc:Choice xmlns:v="urn:schemas-microsoft-com:vml" Requires="v">
                <p:oleObj spid="_x0000_s30738" name="Equation" r:id="rId9" imgW="558720" imgH="380880" progId="Equation.DSMT4">
                  <p:embed/>
                </p:oleObj>
              </mc:Choice>
              <mc:Fallback>
                <p:oleObj name="Equation" r:id="rId9" imgW="558720" imgH="380880" progId="Equation.DSMT4">
                  <p:embed/>
                  <p:pic>
                    <p:nvPicPr>
                      <p:cNvPr id="0" name="对象 3"/>
                      <p:cNvPicPr>
                        <a:picLocks noChangeAspect="1" noChangeArrowheads="1"/>
                      </p:cNvPicPr>
                      <p:nvPr/>
                    </p:nvPicPr>
                    <p:blipFill>
                      <a:blip r:embed="rId10"/>
                      <a:srcRect/>
                      <a:stretch>
                        <a:fillRect/>
                      </a:stretch>
                    </p:blipFill>
                    <p:spPr bwMode="auto">
                      <a:xfrm>
                        <a:off x="1219200" y="3846513"/>
                        <a:ext cx="123031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863FC5E1-4157-4CBD-A65E-66E4FF0C388B}"/>
              </a:ext>
            </a:extLst>
          </p:cNvPr>
          <p:cNvGraphicFramePr>
            <a:graphicFrameLocks noChangeAspect="1"/>
          </p:cNvGraphicFramePr>
          <p:nvPr>
            <p:extLst>
              <p:ext uri="{D42A27DB-BD31-4B8C-83A1-F6EECF244321}">
                <p14:modId xmlns:p14="http://schemas.microsoft.com/office/powerpoint/2010/main" val="1753744513"/>
              </p:ext>
            </p:extLst>
          </p:nvPr>
        </p:nvGraphicFramePr>
        <p:xfrm>
          <a:off x="1712913" y="4640972"/>
          <a:ext cx="2519363" cy="987425"/>
        </p:xfrm>
        <a:graphic>
          <a:graphicData uri="http://schemas.openxmlformats.org/presentationml/2006/ole">
            <mc:AlternateContent xmlns:mc="http://schemas.openxmlformats.org/markup-compatibility/2006">
              <mc:Choice xmlns:v="urn:schemas-microsoft-com:vml" Requires="v">
                <p:oleObj spid="_x0000_s30739" name="Equation" r:id="rId11" imgW="1143000" imgH="431640" progId="Equation.DSMT4">
                  <p:embed/>
                </p:oleObj>
              </mc:Choice>
              <mc:Fallback>
                <p:oleObj name="Equation" r:id="rId11" imgW="1143000" imgH="431640" progId="Equation.DSMT4">
                  <p:embed/>
                  <p:pic>
                    <p:nvPicPr>
                      <p:cNvPr id="0" name="对象 3"/>
                      <p:cNvPicPr>
                        <a:picLocks noChangeAspect="1" noChangeArrowheads="1"/>
                      </p:cNvPicPr>
                      <p:nvPr/>
                    </p:nvPicPr>
                    <p:blipFill>
                      <a:blip r:embed="rId12"/>
                      <a:srcRect/>
                      <a:stretch>
                        <a:fillRect/>
                      </a:stretch>
                    </p:blipFill>
                    <p:spPr bwMode="auto">
                      <a:xfrm>
                        <a:off x="1712913" y="4640972"/>
                        <a:ext cx="251936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组合 16">
            <a:extLst>
              <a:ext uri="{FF2B5EF4-FFF2-40B4-BE49-F238E27FC236}">
                <a16:creationId xmlns:a16="http://schemas.microsoft.com/office/drawing/2014/main" id="{E9C93E67-4FBC-48E8-99E1-F0420DD47E84}"/>
              </a:ext>
            </a:extLst>
          </p:cNvPr>
          <p:cNvGrpSpPr>
            <a:grpSpLocks/>
          </p:cNvGrpSpPr>
          <p:nvPr/>
        </p:nvGrpSpPr>
        <p:grpSpPr bwMode="auto">
          <a:xfrm>
            <a:off x="6918324" y="4254185"/>
            <a:ext cx="2079625" cy="2268537"/>
            <a:chOff x="6834188" y="3868738"/>
            <a:chExt cx="2079625" cy="2268855"/>
          </a:xfrm>
        </p:grpSpPr>
        <p:pic>
          <p:nvPicPr>
            <p:cNvPr id="32782" name="Picture 23" descr="6">
              <a:extLst>
                <a:ext uri="{FF2B5EF4-FFF2-40B4-BE49-F238E27FC236}">
                  <a16:creationId xmlns:a16="http://schemas.microsoft.com/office/drawing/2014/main" id="{D5AA3FF3-F027-4474-9354-AC8E189D0B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34188" y="3897313"/>
              <a:ext cx="20796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83" name="对象 3">
              <a:extLst>
                <a:ext uri="{FF2B5EF4-FFF2-40B4-BE49-F238E27FC236}">
                  <a16:creationId xmlns:a16="http://schemas.microsoft.com/office/drawing/2014/main" id="{CB8773FE-0671-43BE-9343-DCD7348DC4AD}"/>
                </a:ext>
              </a:extLst>
            </p:cNvPr>
            <p:cNvGraphicFramePr>
              <a:graphicFrameLocks noChangeAspect="1"/>
            </p:cNvGraphicFramePr>
            <p:nvPr/>
          </p:nvGraphicFramePr>
          <p:xfrm>
            <a:off x="6935153" y="5818505"/>
            <a:ext cx="279400" cy="319088"/>
          </p:xfrm>
          <a:graphic>
            <a:graphicData uri="http://schemas.openxmlformats.org/presentationml/2006/ole">
              <mc:AlternateContent xmlns:mc="http://schemas.openxmlformats.org/markup-compatibility/2006">
                <mc:Choice xmlns:v="urn:schemas-microsoft-com:vml" Requires="v">
                  <p:oleObj spid="_x0000_s30740" name="Equation" r:id="rId14" imgW="126835" imgH="139518" progId="Equation.DSMT4">
                    <p:embed/>
                  </p:oleObj>
                </mc:Choice>
                <mc:Fallback>
                  <p:oleObj name="Equation" r:id="rId14" imgW="126835" imgH="139518" progId="Equation.DSMT4">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5153" y="5818505"/>
                          <a:ext cx="2794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4" name="对象 3">
              <a:extLst>
                <a:ext uri="{FF2B5EF4-FFF2-40B4-BE49-F238E27FC236}">
                  <a16:creationId xmlns:a16="http://schemas.microsoft.com/office/drawing/2014/main" id="{2B1AD916-421F-45D3-866E-788DB1AC04BC}"/>
                </a:ext>
              </a:extLst>
            </p:cNvPr>
            <p:cNvGraphicFramePr>
              <a:graphicFrameLocks noChangeAspect="1"/>
            </p:cNvGraphicFramePr>
            <p:nvPr/>
          </p:nvGraphicFramePr>
          <p:xfrm>
            <a:off x="8570913" y="5608638"/>
            <a:ext cx="306387" cy="376237"/>
          </p:xfrm>
          <a:graphic>
            <a:graphicData uri="http://schemas.openxmlformats.org/presentationml/2006/ole">
              <mc:AlternateContent xmlns:mc="http://schemas.openxmlformats.org/markup-compatibility/2006">
                <mc:Choice xmlns:v="urn:schemas-microsoft-com:vml" Requires="v">
                  <p:oleObj spid="_x0000_s30741" name="Equation" r:id="rId16" imgW="139579" imgH="164957" progId="Equation.DSMT4">
                    <p:embed/>
                  </p:oleObj>
                </mc:Choice>
                <mc:Fallback>
                  <p:oleObj name="Equation" r:id="rId16" imgW="139579" imgH="164957" progId="Equation.DSMT4">
                    <p:embed/>
                    <p:pic>
                      <p:nvPicPr>
                        <p:cNvPr id="0"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70913" y="5608638"/>
                          <a:ext cx="3063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5" name="对象 3">
              <a:extLst>
                <a:ext uri="{FF2B5EF4-FFF2-40B4-BE49-F238E27FC236}">
                  <a16:creationId xmlns:a16="http://schemas.microsoft.com/office/drawing/2014/main" id="{52515B32-5655-4C54-8D5B-FF36FC94F8EA}"/>
                </a:ext>
              </a:extLst>
            </p:cNvPr>
            <p:cNvGraphicFramePr>
              <a:graphicFrameLocks noChangeAspect="1"/>
            </p:cNvGraphicFramePr>
            <p:nvPr/>
          </p:nvGraphicFramePr>
          <p:xfrm>
            <a:off x="7745413" y="3868738"/>
            <a:ext cx="279400" cy="290512"/>
          </p:xfrm>
          <a:graphic>
            <a:graphicData uri="http://schemas.openxmlformats.org/presentationml/2006/ole">
              <mc:AlternateContent xmlns:mc="http://schemas.openxmlformats.org/markup-compatibility/2006">
                <mc:Choice xmlns:v="urn:schemas-microsoft-com:vml" Requires="v">
                  <p:oleObj spid="_x0000_s30742" name="Equation" r:id="rId18" imgW="126725" imgH="126725" progId="Equation.DSMT4">
                    <p:embed/>
                  </p:oleObj>
                </mc:Choice>
                <mc:Fallback>
                  <p:oleObj name="Equation" r:id="rId18" imgW="126725" imgH="126725" progId="Equation.DSMT4">
                    <p:embed/>
                    <p:pic>
                      <p:nvPicPr>
                        <p:cNvPr id="0" name="对象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45413" y="3868738"/>
                          <a:ext cx="2794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8" name="对象 17">
            <a:extLst>
              <a:ext uri="{FF2B5EF4-FFF2-40B4-BE49-F238E27FC236}">
                <a16:creationId xmlns:a16="http://schemas.microsoft.com/office/drawing/2014/main" id="{C070CA49-1185-4DE6-B8F0-F99FA605DEED}"/>
              </a:ext>
            </a:extLst>
          </p:cNvPr>
          <p:cNvGraphicFramePr>
            <a:graphicFrameLocks noChangeAspect="1"/>
          </p:cNvGraphicFramePr>
          <p:nvPr>
            <p:extLst>
              <p:ext uri="{D42A27DB-BD31-4B8C-83A1-F6EECF244321}">
                <p14:modId xmlns:p14="http://schemas.microsoft.com/office/powerpoint/2010/main" val="836960690"/>
              </p:ext>
            </p:extLst>
          </p:nvPr>
        </p:nvGraphicFramePr>
        <p:xfrm>
          <a:off x="4571998" y="2976029"/>
          <a:ext cx="3166506" cy="621048"/>
        </p:xfrm>
        <a:graphic>
          <a:graphicData uri="http://schemas.openxmlformats.org/presentationml/2006/ole">
            <mc:AlternateContent xmlns:mc="http://schemas.openxmlformats.org/markup-compatibility/2006">
              <mc:Choice xmlns:v="urn:schemas-microsoft-com:vml" Requires="v">
                <p:oleObj spid="_x0000_s30743" name="Equation" r:id="rId20" imgW="1612800" imgH="253800" progId="Equation.DSMT4">
                  <p:embed/>
                </p:oleObj>
              </mc:Choice>
              <mc:Fallback>
                <p:oleObj name="Equation" r:id="rId20" imgW="1612800" imgH="253800" progId="Equation.DSMT4">
                  <p:embed/>
                  <p:pic>
                    <p:nvPicPr>
                      <p:cNvPr id="2" name="对象 1">
                        <a:extLst>
                          <a:ext uri="{FF2B5EF4-FFF2-40B4-BE49-F238E27FC236}">
                            <a16:creationId xmlns:a16="http://schemas.microsoft.com/office/drawing/2014/main" id="{FCF14964-7634-4FD8-9F81-1BCE4D590E76}"/>
                          </a:ext>
                        </a:extLst>
                      </p:cNvPr>
                      <p:cNvPicPr>
                        <a:picLocks noChangeAspect="1" noChangeArrowheads="1"/>
                      </p:cNvPicPr>
                      <p:nvPr/>
                    </p:nvPicPr>
                    <p:blipFill>
                      <a:blip r:embed="rId21"/>
                      <a:srcRect/>
                      <a:stretch>
                        <a:fillRect/>
                      </a:stretch>
                    </p:blipFill>
                    <p:spPr bwMode="auto">
                      <a:xfrm>
                        <a:off x="4571998" y="2976029"/>
                        <a:ext cx="3166506" cy="621048"/>
                      </a:xfrm>
                      <a:prstGeom prst="rect">
                        <a:avLst/>
                      </a:prstGeom>
                      <a:noFill/>
                      <a:ln>
                        <a:noFill/>
                      </a:ln>
                    </p:spPr>
                  </p:pic>
                </p:oleObj>
              </mc:Fallback>
            </mc:AlternateContent>
          </a:graphicData>
        </a:graphic>
      </p:graphicFrame>
      <p:graphicFrame>
        <p:nvGraphicFramePr>
          <p:cNvPr id="19" name="对象 3">
            <a:extLst>
              <a:ext uri="{FF2B5EF4-FFF2-40B4-BE49-F238E27FC236}">
                <a16:creationId xmlns:a16="http://schemas.microsoft.com/office/drawing/2014/main" id="{16429C88-311A-4282-BF48-6ACC46158724}"/>
              </a:ext>
            </a:extLst>
          </p:cNvPr>
          <p:cNvGraphicFramePr>
            <a:graphicFrameLocks noChangeAspect="1"/>
          </p:cNvGraphicFramePr>
          <p:nvPr>
            <p:extLst>
              <p:ext uri="{D42A27DB-BD31-4B8C-83A1-F6EECF244321}">
                <p14:modId xmlns:p14="http://schemas.microsoft.com/office/powerpoint/2010/main" val="2017186105"/>
              </p:ext>
            </p:extLst>
          </p:nvPr>
        </p:nvGraphicFramePr>
        <p:xfrm>
          <a:off x="2769552" y="3920565"/>
          <a:ext cx="4389437" cy="492125"/>
        </p:xfrm>
        <a:graphic>
          <a:graphicData uri="http://schemas.openxmlformats.org/presentationml/2006/ole">
            <mc:AlternateContent xmlns:mc="http://schemas.openxmlformats.org/markup-compatibility/2006">
              <mc:Choice xmlns:v="urn:schemas-microsoft-com:vml" Requires="v">
                <p:oleObj spid="_x0000_s30744" name="Equation" r:id="rId22" imgW="1993680" imgH="215640" progId="Equation.DSMT4">
                  <p:embed/>
                </p:oleObj>
              </mc:Choice>
              <mc:Fallback>
                <p:oleObj name="Equation" r:id="rId22" imgW="1993680" imgH="215640" progId="Equation.DSMT4">
                  <p:embed/>
                  <p:pic>
                    <p:nvPicPr>
                      <p:cNvPr id="25612" name="对象 3">
                        <a:extLst>
                          <a:ext uri="{FF2B5EF4-FFF2-40B4-BE49-F238E27FC236}">
                            <a16:creationId xmlns:a16="http://schemas.microsoft.com/office/drawing/2014/main" id="{BA5B2746-0747-4DBD-8DB0-9490DA24E400}"/>
                          </a:ext>
                        </a:extLst>
                      </p:cNvPr>
                      <p:cNvPicPr>
                        <a:picLocks noChangeAspect="1" noChangeArrowheads="1"/>
                      </p:cNvPicPr>
                      <p:nvPr/>
                    </p:nvPicPr>
                    <p:blipFill>
                      <a:blip r:embed="rId23"/>
                      <a:srcRect/>
                      <a:stretch>
                        <a:fillRect/>
                      </a:stretch>
                    </p:blipFill>
                    <p:spPr bwMode="auto">
                      <a:xfrm>
                        <a:off x="2769552" y="3920565"/>
                        <a:ext cx="4389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4AA991E7-5DD1-4E45-BA84-83D5FA206DF5}"/>
              </a:ext>
            </a:extLst>
          </p:cNvPr>
          <p:cNvGraphicFramePr>
            <a:graphicFrameLocks noChangeAspect="1"/>
          </p:cNvGraphicFramePr>
          <p:nvPr>
            <p:extLst>
              <p:ext uri="{D42A27DB-BD31-4B8C-83A1-F6EECF244321}">
                <p14:modId xmlns:p14="http://schemas.microsoft.com/office/powerpoint/2010/main" val="3231193067"/>
              </p:ext>
            </p:extLst>
          </p:nvPr>
        </p:nvGraphicFramePr>
        <p:xfrm>
          <a:off x="4305300" y="4557538"/>
          <a:ext cx="2770188" cy="754062"/>
        </p:xfrm>
        <a:graphic>
          <a:graphicData uri="http://schemas.openxmlformats.org/presentationml/2006/ole">
            <mc:AlternateContent xmlns:mc="http://schemas.openxmlformats.org/markup-compatibility/2006">
              <mc:Choice xmlns:v="urn:schemas-microsoft-com:vml" Requires="v">
                <p:oleObj spid="_x0000_s30745" name="Equation" r:id="rId24" imgW="1257120" imgH="330120" progId="Equation.DSMT4">
                  <p:embed/>
                </p:oleObj>
              </mc:Choice>
              <mc:Fallback>
                <p:oleObj name="Equation" r:id="rId24" imgW="1257120" imgH="330120" progId="Equation.DSMT4">
                  <p:embed/>
                  <p:pic>
                    <p:nvPicPr>
                      <p:cNvPr id="4" name="对象 3">
                        <a:extLst>
                          <a:ext uri="{FF2B5EF4-FFF2-40B4-BE49-F238E27FC236}">
                            <a16:creationId xmlns:a16="http://schemas.microsoft.com/office/drawing/2014/main" id="{863FC5E1-4157-4CBD-A65E-66E4FF0C388B}"/>
                          </a:ext>
                        </a:extLst>
                      </p:cNvPr>
                      <p:cNvPicPr>
                        <a:picLocks noChangeAspect="1" noChangeArrowheads="1"/>
                      </p:cNvPicPr>
                      <p:nvPr/>
                    </p:nvPicPr>
                    <p:blipFill>
                      <a:blip r:embed="rId25"/>
                      <a:srcRect/>
                      <a:stretch>
                        <a:fillRect/>
                      </a:stretch>
                    </p:blipFill>
                    <p:spPr bwMode="auto">
                      <a:xfrm>
                        <a:off x="4305300" y="4557538"/>
                        <a:ext cx="2770188"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BF28EFE5-CABB-4E72-9FFD-3C0686B89C9D}"/>
              </a:ext>
            </a:extLst>
          </p:cNvPr>
          <p:cNvGraphicFramePr>
            <a:graphicFrameLocks noChangeAspect="1"/>
          </p:cNvGraphicFramePr>
          <p:nvPr>
            <p:extLst>
              <p:ext uri="{D42A27DB-BD31-4B8C-83A1-F6EECF244321}">
                <p14:modId xmlns:p14="http://schemas.microsoft.com/office/powerpoint/2010/main" val="1258997738"/>
              </p:ext>
            </p:extLst>
          </p:nvPr>
        </p:nvGraphicFramePr>
        <p:xfrm>
          <a:off x="1676400" y="5587228"/>
          <a:ext cx="2071688" cy="898525"/>
        </p:xfrm>
        <a:graphic>
          <a:graphicData uri="http://schemas.openxmlformats.org/presentationml/2006/ole">
            <mc:AlternateContent xmlns:mc="http://schemas.openxmlformats.org/markup-compatibility/2006">
              <mc:Choice xmlns:v="urn:schemas-microsoft-com:vml" Requires="v">
                <p:oleObj spid="_x0000_s30746" name="Equation" r:id="rId26" imgW="939600" imgH="393480" progId="Equation.DSMT4">
                  <p:embed/>
                </p:oleObj>
              </mc:Choice>
              <mc:Fallback>
                <p:oleObj name="Equation" r:id="rId26" imgW="939600" imgH="393480" progId="Equation.DSMT4">
                  <p:embed/>
                  <p:pic>
                    <p:nvPicPr>
                      <p:cNvPr id="21" name="对象 20">
                        <a:extLst>
                          <a:ext uri="{FF2B5EF4-FFF2-40B4-BE49-F238E27FC236}">
                            <a16:creationId xmlns:a16="http://schemas.microsoft.com/office/drawing/2014/main" id="{4AA991E7-5DD1-4E45-BA84-83D5FA206DF5}"/>
                          </a:ext>
                        </a:extLst>
                      </p:cNvPr>
                      <p:cNvPicPr>
                        <a:picLocks noChangeAspect="1" noChangeArrowheads="1"/>
                      </p:cNvPicPr>
                      <p:nvPr/>
                    </p:nvPicPr>
                    <p:blipFill>
                      <a:blip r:embed="rId27"/>
                      <a:srcRect/>
                      <a:stretch>
                        <a:fillRect/>
                      </a:stretch>
                    </p:blipFill>
                    <p:spPr bwMode="auto">
                      <a:xfrm>
                        <a:off x="1676400" y="5587228"/>
                        <a:ext cx="2071688"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id="{A0C72A2A-CECF-459E-BD87-6E89EDB0C84D}"/>
              </a:ext>
            </a:extLst>
          </p:cNvPr>
          <p:cNvGraphicFramePr>
            <a:graphicFrameLocks noChangeAspect="1"/>
          </p:cNvGraphicFramePr>
          <p:nvPr>
            <p:extLst>
              <p:ext uri="{D42A27DB-BD31-4B8C-83A1-F6EECF244321}">
                <p14:modId xmlns:p14="http://schemas.microsoft.com/office/powerpoint/2010/main" val="1241409754"/>
              </p:ext>
            </p:extLst>
          </p:nvPr>
        </p:nvGraphicFramePr>
        <p:xfrm>
          <a:off x="3898164" y="5588070"/>
          <a:ext cx="1119187" cy="898525"/>
        </p:xfrm>
        <a:graphic>
          <a:graphicData uri="http://schemas.openxmlformats.org/presentationml/2006/ole">
            <mc:AlternateContent xmlns:mc="http://schemas.openxmlformats.org/markup-compatibility/2006">
              <mc:Choice xmlns:v="urn:schemas-microsoft-com:vml" Requires="v">
                <p:oleObj spid="_x0000_s30747" name="Equation" r:id="rId28" imgW="507960" imgH="393480" progId="Equation.DSMT4">
                  <p:embed/>
                </p:oleObj>
              </mc:Choice>
              <mc:Fallback>
                <p:oleObj name="Equation" r:id="rId28" imgW="507960" imgH="393480" progId="Equation.DSMT4">
                  <p:embed/>
                  <p:pic>
                    <p:nvPicPr>
                      <p:cNvPr id="22" name="对象 21">
                        <a:extLst>
                          <a:ext uri="{FF2B5EF4-FFF2-40B4-BE49-F238E27FC236}">
                            <a16:creationId xmlns:a16="http://schemas.microsoft.com/office/drawing/2014/main" id="{BF28EFE5-CABB-4E72-9FFD-3C0686B89C9D}"/>
                          </a:ext>
                        </a:extLst>
                      </p:cNvPr>
                      <p:cNvPicPr>
                        <a:picLocks noChangeAspect="1" noChangeArrowheads="1"/>
                      </p:cNvPicPr>
                      <p:nvPr/>
                    </p:nvPicPr>
                    <p:blipFill>
                      <a:blip r:embed="rId29"/>
                      <a:srcRect/>
                      <a:stretch>
                        <a:fillRect/>
                      </a:stretch>
                    </p:blipFill>
                    <p:spPr bwMode="auto">
                      <a:xfrm>
                        <a:off x="3898164" y="5588070"/>
                        <a:ext cx="11191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9326"/>
                                        </p:tgtEl>
                                        <p:attrNameLst>
                                          <p:attrName>style.visibility</p:attrName>
                                        </p:attrNameLst>
                                      </p:cBhvr>
                                      <p:to>
                                        <p:strVal val="visible"/>
                                      </p:to>
                                    </p:set>
                                    <p:animEffect transition="in" filter="wipe(left)">
                                      <p:cBhvr>
                                        <p:cTn id="7" dur="500"/>
                                        <p:tgtEl>
                                          <p:spTgt spid="26932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69334"/>
                                        </p:tgtEl>
                                        <p:attrNameLst>
                                          <p:attrName>style.visibility</p:attrName>
                                        </p:attrNameLst>
                                      </p:cBhvr>
                                      <p:to>
                                        <p:strVal val="visible"/>
                                      </p:to>
                                    </p:set>
                                    <p:animEffect transition="in" filter="wipe(left)">
                                      <p:cBhvr>
                                        <p:cTn id="11" dur="500"/>
                                        <p:tgtEl>
                                          <p:spTgt spid="26933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9314"/>
                                        </p:tgtEl>
                                        <p:attrNameLst>
                                          <p:attrName>style.visibility</p:attrName>
                                        </p:attrNameLst>
                                      </p:cBhvr>
                                      <p:to>
                                        <p:strVal val="visible"/>
                                      </p:to>
                                    </p:set>
                                    <p:animEffect transition="in" filter="wipe(left)">
                                      <p:cBhvr>
                                        <p:cTn id="15" dur="500"/>
                                        <p:tgtEl>
                                          <p:spTgt spid="2693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5612"/>
                                        </p:tgtEl>
                                        <p:attrNameLst>
                                          <p:attrName>style.visibility</p:attrName>
                                        </p:attrNameLst>
                                      </p:cBhvr>
                                      <p:to>
                                        <p:strVal val="visible"/>
                                      </p:to>
                                    </p:set>
                                    <p:animEffect transition="in" filter="box(in)">
                                      <p:cBhvr>
                                        <p:cTn id="32" dur="2000"/>
                                        <p:tgtEl>
                                          <p:spTgt spid="256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in)">
                                      <p:cBhvr>
                                        <p:cTn id="54" dur="20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ox(in)">
                                      <p:cBhvr>
                                        <p:cTn id="59" dur="20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box(in)">
                                      <p:cBhvr>
                                        <p:cTn id="64" dur="20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ox(in)">
                                      <p:cBhvr>
                                        <p:cTn id="69"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p:bldP spid="2693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8CB6F8A-A7AB-40A6-B096-9A57E2DF21B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9B375AE-1C93-4265-8E66-D8176F02A317}" type="slidenum">
              <a:rPr lang="en-US" altLang="zh-CN" sz="1400"/>
              <a:pPr>
                <a:spcBef>
                  <a:spcPct val="0"/>
                </a:spcBef>
                <a:buFontTx/>
                <a:buNone/>
              </a:pPr>
              <a:t>33</a:t>
            </a:fld>
            <a:endParaRPr lang="en-US" altLang="zh-CN" sz="1400"/>
          </a:p>
        </p:txBody>
      </p:sp>
      <p:graphicFrame>
        <p:nvGraphicFramePr>
          <p:cNvPr id="12" name="对象 11">
            <a:extLst>
              <a:ext uri="{FF2B5EF4-FFF2-40B4-BE49-F238E27FC236}">
                <a16:creationId xmlns:a16="http://schemas.microsoft.com/office/drawing/2014/main" id="{A04F386A-532B-40DE-96FE-82DE52C52A16}"/>
              </a:ext>
            </a:extLst>
          </p:cNvPr>
          <p:cNvGraphicFramePr>
            <a:graphicFrameLocks noChangeAspect="1"/>
          </p:cNvGraphicFramePr>
          <p:nvPr>
            <p:extLst>
              <p:ext uri="{D42A27DB-BD31-4B8C-83A1-F6EECF244321}">
                <p14:modId xmlns:p14="http://schemas.microsoft.com/office/powerpoint/2010/main" val="3554147417"/>
              </p:ext>
            </p:extLst>
          </p:nvPr>
        </p:nvGraphicFramePr>
        <p:xfrm>
          <a:off x="648489" y="1182861"/>
          <a:ext cx="3656023" cy="514865"/>
        </p:xfrm>
        <a:graphic>
          <a:graphicData uri="http://schemas.openxmlformats.org/presentationml/2006/ole">
            <mc:AlternateContent xmlns:mc="http://schemas.openxmlformats.org/markup-compatibility/2006">
              <mc:Choice xmlns:v="urn:schemas-microsoft-com:vml" Requires="v">
                <p:oleObj spid="_x0000_s31760" name="Equation" r:id="rId3" imgW="1485720" imgH="203040" progId="Equation.DSMT4">
                  <p:embed/>
                </p:oleObj>
              </mc:Choice>
              <mc:Fallback>
                <p:oleObj name="Equation" r:id="rId3" imgW="1485720" imgH="203040" progId="Equation.DSMT4">
                  <p:embed/>
                  <p:pic>
                    <p:nvPicPr>
                      <p:cNvPr id="0" name="对象 11"/>
                      <p:cNvPicPr>
                        <a:picLocks noChangeAspect="1" noChangeArrowheads="1"/>
                      </p:cNvPicPr>
                      <p:nvPr/>
                    </p:nvPicPr>
                    <p:blipFill>
                      <a:blip r:embed="rId4"/>
                      <a:srcRect/>
                      <a:stretch>
                        <a:fillRect/>
                      </a:stretch>
                    </p:blipFill>
                    <p:spPr bwMode="auto">
                      <a:xfrm>
                        <a:off x="648489" y="1182861"/>
                        <a:ext cx="3656023" cy="514865"/>
                      </a:xfrm>
                      <a:prstGeom prst="rect">
                        <a:avLst/>
                      </a:prstGeom>
                      <a:noFill/>
                      <a:ln>
                        <a:noFill/>
                      </a:ln>
                    </p:spPr>
                  </p:pic>
                </p:oleObj>
              </mc:Fallback>
            </mc:AlternateContent>
          </a:graphicData>
        </a:graphic>
      </p:graphicFrame>
      <p:graphicFrame>
        <p:nvGraphicFramePr>
          <p:cNvPr id="13" name="对象 12">
            <a:extLst>
              <a:ext uri="{FF2B5EF4-FFF2-40B4-BE49-F238E27FC236}">
                <a16:creationId xmlns:a16="http://schemas.microsoft.com/office/drawing/2014/main" id="{0D1FC1E0-7737-4262-BA31-6396ABB93D44}"/>
              </a:ext>
            </a:extLst>
          </p:cNvPr>
          <p:cNvGraphicFramePr>
            <a:graphicFrameLocks noChangeAspect="1"/>
          </p:cNvGraphicFramePr>
          <p:nvPr>
            <p:extLst>
              <p:ext uri="{D42A27DB-BD31-4B8C-83A1-F6EECF244321}">
                <p14:modId xmlns:p14="http://schemas.microsoft.com/office/powerpoint/2010/main" val="3859760830"/>
              </p:ext>
            </p:extLst>
          </p:nvPr>
        </p:nvGraphicFramePr>
        <p:xfrm>
          <a:off x="1550238" y="2055197"/>
          <a:ext cx="1230313" cy="868362"/>
        </p:xfrm>
        <a:graphic>
          <a:graphicData uri="http://schemas.openxmlformats.org/presentationml/2006/ole">
            <mc:AlternateContent xmlns:mc="http://schemas.openxmlformats.org/markup-compatibility/2006">
              <mc:Choice xmlns:v="urn:schemas-microsoft-com:vml" Requires="v">
                <p:oleObj spid="_x0000_s31761" name="Equation" r:id="rId5" imgW="558720" imgH="380880" progId="Equation.DSMT4">
                  <p:embed/>
                </p:oleObj>
              </mc:Choice>
              <mc:Fallback>
                <p:oleObj name="Equation" r:id="rId5" imgW="558720" imgH="380880" progId="Equation.DSMT4">
                  <p:embed/>
                  <p:pic>
                    <p:nvPicPr>
                      <p:cNvPr id="0" name="对象 12"/>
                      <p:cNvPicPr>
                        <a:picLocks noChangeAspect="1" noChangeArrowheads="1"/>
                      </p:cNvPicPr>
                      <p:nvPr/>
                    </p:nvPicPr>
                    <p:blipFill>
                      <a:blip r:embed="rId6"/>
                      <a:srcRect/>
                      <a:stretch>
                        <a:fillRect/>
                      </a:stretch>
                    </p:blipFill>
                    <p:spPr bwMode="auto">
                      <a:xfrm>
                        <a:off x="1550238" y="2055197"/>
                        <a:ext cx="123031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70C4DA44-0B86-4DF6-AA63-175EA858D6CC}"/>
              </a:ext>
            </a:extLst>
          </p:cNvPr>
          <p:cNvGraphicFramePr>
            <a:graphicFrameLocks noChangeAspect="1"/>
          </p:cNvGraphicFramePr>
          <p:nvPr>
            <p:extLst>
              <p:ext uri="{D42A27DB-BD31-4B8C-83A1-F6EECF244321}">
                <p14:modId xmlns:p14="http://schemas.microsoft.com/office/powerpoint/2010/main" val="1170859291"/>
              </p:ext>
            </p:extLst>
          </p:nvPr>
        </p:nvGraphicFramePr>
        <p:xfrm>
          <a:off x="1854245" y="3044209"/>
          <a:ext cx="2462213" cy="958850"/>
        </p:xfrm>
        <a:graphic>
          <a:graphicData uri="http://schemas.openxmlformats.org/presentationml/2006/ole">
            <mc:AlternateContent xmlns:mc="http://schemas.openxmlformats.org/markup-compatibility/2006">
              <mc:Choice xmlns:v="urn:schemas-microsoft-com:vml" Requires="v">
                <p:oleObj spid="_x0000_s31762" name="Equation" r:id="rId7" imgW="1117440" imgH="419040" progId="Equation.DSMT4">
                  <p:embed/>
                </p:oleObj>
              </mc:Choice>
              <mc:Fallback>
                <p:oleObj name="Equation" r:id="rId7" imgW="1117440" imgH="419040" progId="Equation.DSMT4">
                  <p:embed/>
                  <p:pic>
                    <p:nvPicPr>
                      <p:cNvPr id="0" name="对象 3"/>
                      <p:cNvPicPr>
                        <a:picLocks noChangeAspect="1" noChangeArrowheads="1"/>
                      </p:cNvPicPr>
                      <p:nvPr/>
                    </p:nvPicPr>
                    <p:blipFill>
                      <a:blip r:embed="rId8"/>
                      <a:srcRect/>
                      <a:stretch>
                        <a:fillRect/>
                      </a:stretch>
                    </p:blipFill>
                    <p:spPr bwMode="auto">
                      <a:xfrm>
                        <a:off x="1854245" y="3044209"/>
                        <a:ext cx="24622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3803" name="组合 13">
            <a:extLst>
              <a:ext uri="{FF2B5EF4-FFF2-40B4-BE49-F238E27FC236}">
                <a16:creationId xmlns:a16="http://schemas.microsoft.com/office/drawing/2014/main" id="{C918BD9C-558B-4A72-B266-75062DAED48B}"/>
              </a:ext>
            </a:extLst>
          </p:cNvPr>
          <p:cNvGrpSpPr>
            <a:grpSpLocks/>
          </p:cNvGrpSpPr>
          <p:nvPr/>
        </p:nvGrpSpPr>
        <p:grpSpPr bwMode="auto">
          <a:xfrm>
            <a:off x="6514390" y="3523634"/>
            <a:ext cx="2079625" cy="2268537"/>
            <a:chOff x="6834188" y="3868738"/>
            <a:chExt cx="2079625" cy="2268855"/>
          </a:xfrm>
        </p:grpSpPr>
        <p:pic>
          <p:nvPicPr>
            <p:cNvPr id="33804" name="Picture 23" descr="6">
              <a:extLst>
                <a:ext uri="{FF2B5EF4-FFF2-40B4-BE49-F238E27FC236}">
                  <a16:creationId xmlns:a16="http://schemas.microsoft.com/office/drawing/2014/main" id="{ABDC196E-87A4-4944-B683-855E78FC68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4188" y="3897313"/>
              <a:ext cx="20796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805" name="对象 3">
              <a:extLst>
                <a:ext uri="{FF2B5EF4-FFF2-40B4-BE49-F238E27FC236}">
                  <a16:creationId xmlns:a16="http://schemas.microsoft.com/office/drawing/2014/main" id="{E3374DEC-E66A-4450-833E-42C3F862F27B}"/>
                </a:ext>
              </a:extLst>
            </p:cNvPr>
            <p:cNvGraphicFramePr>
              <a:graphicFrameLocks noChangeAspect="1"/>
            </p:cNvGraphicFramePr>
            <p:nvPr/>
          </p:nvGraphicFramePr>
          <p:xfrm>
            <a:off x="6935153" y="5818505"/>
            <a:ext cx="279400" cy="319088"/>
          </p:xfrm>
          <a:graphic>
            <a:graphicData uri="http://schemas.openxmlformats.org/presentationml/2006/ole">
              <mc:AlternateContent xmlns:mc="http://schemas.openxmlformats.org/markup-compatibility/2006">
                <mc:Choice xmlns:v="urn:schemas-microsoft-com:vml" Requires="v">
                  <p:oleObj spid="_x0000_s31763" name="Equation" r:id="rId10" imgW="126835" imgH="139518" progId="Equation.DSMT4">
                    <p:embed/>
                  </p:oleObj>
                </mc:Choice>
                <mc:Fallback>
                  <p:oleObj name="Equation" r:id="rId10" imgW="126835" imgH="139518"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5153" y="5818505"/>
                          <a:ext cx="2794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6" name="对象 3">
              <a:extLst>
                <a:ext uri="{FF2B5EF4-FFF2-40B4-BE49-F238E27FC236}">
                  <a16:creationId xmlns:a16="http://schemas.microsoft.com/office/drawing/2014/main" id="{68DFFA61-66D5-448D-BB4D-6ED1574A302D}"/>
                </a:ext>
              </a:extLst>
            </p:cNvPr>
            <p:cNvGraphicFramePr>
              <a:graphicFrameLocks noChangeAspect="1"/>
            </p:cNvGraphicFramePr>
            <p:nvPr/>
          </p:nvGraphicFramePr>
          <p:xfrm>
            <a:off x="8570913" y="5608638"/>
            <a:ext cx="306387" cy="376237"/>
          </p:xfrm>
          <a:graphic>
            <a:graphicData uri="http://schemas.openxmlformats.org/presentationml/2006/ole">
              <mc:AlternateContent xmlns:mc="http://schemas.openxmlformats.org/markup-compatibility/2006">
                <mc:Choice xmlns:v="urn:schemas-microsoft-com:vml" Requires="v">
                  <p:oleObj spid="_x0000_s31764" name="Equation" r:id="rId12" imgW="139579" imgH="164957" progId="Equation.DSMT4">
                    <p:embed/>
                  </p:oleObj>
                </mc:Choice>
                <mc:Fallback>
                  <p:oleObj name="Equation" r:id="rId12" imgW="139579" imgH="164957" progId="Equation.DSMT4">
                    <p:embed/>
                    <p:pic>
                      <p:nvPicPr>
                        <p:cNvPr id="0" name="对象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0913" y="5608638"/>
                          <a:ext cx="3063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7" name="对象 3">
              <a:extLst>
                <a:ext uri="{FF2B5EF4-FFF2-40B4-BE49-F238E27FC236}">
                  <a16:creationId xmlns:a16="http://schemas.microsoft.com/office/drawing/2014/main" id="{3D489156-6156-4209-AB0A-119D672C06C8}"/>
                </a:ext>
              </a:extLst>
            </p:cNvPr>
            <p:cNvGraphicFramePr>
              <a:graphicFrameLocks noChangeAspect="1"/>
            </p:cNvGraphicFramePr>
            <p:nvPr/>
          </p:nvGraphicFramePr>
          <p:xfrm>
            <a:off x="7745413" y="3868738"/>
            <a:ext cx="279400" cy="290512"/>
          </p:xfrm>
          <a:graphic>
            <a:graphicData uri="http://schemas.openxmlformats.org/presentationml/2006/ole">
              <mc:AlternateContent xmlns:mc="http://schemas.openxmlformats.org/markup-compatibility/2006">
                <mc:Choice xmlns:v="urn:schemas-microsoft-com:vml" Requires="v">
                  <p:oleObj spid="_x0000_s31765" name="Equation" r:id="rId14" imgW="126725" imgH="126725" progId="Equation.DSMT4">
                    <p:embed/>
                  </p:oleObj>
                </mc:Choice>
                <mc:Fallback>
                  <p:oleObj name="Equation" r:id="rId14" imgW="126725" imgH="126725" progId="Equation.DSMT4">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5413" y="3868738"/>
                          <a:ext cx="2794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6" name="对象 15">
            <a:extLst>
              <a:ext uri="{FF2B5EF4-FFF2-40B4-BE49-F238E27FC236}">
                <a16:creationId xmlns:a16="http://schemas.microsoft.com/office/drawing/2014/main" id="{0E33D7D3-9DD7-4D24-8DB6-7AD86432E563}"/>
              </a:ext>
            </a:extLst>
          </p:cNvPr>
          <p:cNvGraphicFramePr>
            <a:graphicFrameLocks noChangeAspect="1"/>
          </p:cNvGraphicFramePr>
          <p:nvPr>
            <p:extLst>
              <p:ext uri="{D42A27DB-BD31-4B8C-83A1-F6EECF244321}">
                <p14:modId xmlns:p14="http://schemas.microsoft.com/office/powerpoint/2010/main" val="4202103456"/>
              </p:ext>
            </p:extLst>
          </p:nvPr>
        </p:nvGraphicFramePr>
        <p:xfrm>
          <a:off x="4282365" y="1160000"/>
          <a:ext cx="3143250" cy="582024"/>
        </p:xfrm>
        <a:graphic>
          <a:graphicData uri="http://schemas.openxmlformats.org/presentationml/2006/ole">
            <mc:AlternateContent xmlns:mc="http://schemas.openxmlformats.org/markup-compatibility/2006">
              <mc:Choice xmlns:v="urn:schemas-microsoft-com:vml" Requires="v">
                <p:oleObj spid="_x0000_s31766" name="Equation" r:id="rId16" imgW="1600200" imgH="253800" progId="Equation.DSMT4">
                  <p:embed/>
                </p:oleObj>
              </mc:Choice>
              <mc:Fallback>
                <p:oleObj name="Equation" r:id="rId16" imgW="1600200" imgH="253800" progId="Equation.DSMT4">
                  <p:embed/>
                  <p:pic>
                    <p:nvPicPr>
                      <p:cNvPr id="18" name="对象 17">
                        <a:extLst>
                          <a:ext uri="{FF2B5EF4-FFF2-40B4-BE49-F238E27FC236}">
                            <a16:creationId xmlns:a16="http://schemas.microsoft.com/office/drawing/2014/main" id="{C070CA49-1185-4DE6-B8F0-F99FA605DEED}"/>
                          </a:ext>
                        </a:extLst>
                      </p:cNvPr>
                      <p:cNvPicPr>
                        <a:picLocks noChangeAspect="1" noChangeArrowheads="1"/>
                      </p:cNvPicPr>
                      <p:nvPr/>
                    </p:nvPicPr>
                    <p:blipFill>
                      <a:blip r:embed="rId17"/>
                      <a:srcRect/>
                      <a:stretch>
                        <a:fillRect/>
                      </a:stretch>
                    </p:blipFill>
                    <p:spPr bwMode="auto">
                      <a:xfrm>
                        <a:off x="4282365" y="1160000"/>
                        <a:ext cx="3143250" cy="582024"/>
                      </a:xfrm>
                      <a:prstGeom prst="rect">
                        <a:avLst/>
                      </a:prstGeom>
                      <a:noFill/>
                      <a:ln>
                        <a:noFill/>
                      </a:ln>
                    </p:spPr>
                  </p:pic>
                </p:oleObj>
              </mc:Fallback>
            </mc:AlternateContent>
          </a:graphicData>
        </a:graphic>
      </p:graphicFrame>
      <p:graphicFrame>
        <p:nvGraphicFramePr>
          <p:cNvPr id="17" name="对象 3">
            <a:extLst>
              <a:ext uri="{FF2B5EF4-FFF2-40B4-BE49-F238E27FC236}">
                <a16:creationId xmlns:a16="http://schemas.microsoft.com/office/drawing/2014/main" id="{9C51598B-80BA-4A61-B51F-ABEAF4F06F60}"/>
              </a:ext>
            </a:extLst>
          </p:cNvPr>
          <p:cNvGraphicFramePr>
            <a:graphicFrameLocks noChangeAspect="1"/>
          </p:cNvGraphicFramePr>
          <p:nvPr>
            <p:extLst>
              <p:ext uri="{D42A27DB-BD31-4B8C-83A1-F6EECF244321}">
                <p14:modId xmlns:p14="http://schemas.microsoft.com/office/powerpoint/2010/main" val="1529607737"/>
              </p:ext>
            </p:extLst>
          </p:nvPr>
        </p:nvGraphicFramePr>
        <p:xfrm>
          <a:off x="3027408" y="2116757"/>
          <a:ext cx="4389437" cy="492125"/>
        </p:xfrm>
        <a:graphic>
          <a:graphicData uri="http://schemas.openxmlformats.org/presentationml/2006/ole">
            <mc:AlternateContent xmlns:mc="http://schemas.openxmlformats.org/markup-compatibility/2006">
              <mc:Choice xmlns:v="urn:schemas-microsoft-com:vml" Requires="v">
                <p:oleObj spid="_x0000_s31767" name="Equation" r:id="rId18" imgW="1993680" imgH="215640" progId="Equation.DSMT4">
                  <p:embed/>
                </p:oleObj>
              </mc:Choice>
              <mc:Fallback>
                <p:oleObj name="Equation" r:id="rId18" imgW="1993680" imgH="215640" progId="Equation.DSMT4">
                  <p:embed/>
                  <p:pic>
                    <p:nvPicPr>
                      <p:cNvPr id="19" name="对象 3">
                        <a:extLst>
                          <a:ext uri="{FF2B5EF4-FFF2-40B4-BE49-F238E27FC236}">
                            <a16:creationId xmlns:a16="http://schemas.microsoft.com/office/drawing/2014/main" id="{16429C88-311A-4282-BF48-6ACC46158724}"/>
                          </a:ext>
                        </a:extLst>
                      </p:cNvPr>
                      <p:cNvPicPr>
                        <a:picLocks noChangeAspect="1" noChangeArrowheads="1"/>
                      </p:cNvPicPr>
                      <p:nvPr/>
                    </p:nvPicPr>
                    <p:blipFill>
                      <a:blip r:embed="rId19"/>
                      <a:srcRect/>
                      <a:stretch>
                        <a:fillRect/>
                      </a:stretch>
                    </p:blipFill>
                    <p:spPr bwMode="auto">
                      <a:xfrm>
                        <a:off x="3027408" y="2116757"/>
                        <a:ext cx="43894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8A2672C4-381C-4A41-AB28-EE945AFF5412}"/>
              </a:ext>
            </a:extLst>
          </p:cNvPr>
          <p:cNvGraphicFramePr>
            <a:graphicFrameLocks noChangeAspect="1"/>
          </p:cNvGraphicFramePr>
          <p:nvPr>
            <p:extLst>
              <p:ext uri="{D42A27DB-BD31-4B8C-83A1-F6EECF244321}">
                <p14:modId xmlns:p14="http://schemas.microsoft.com/office/powerpoint/2010/main" val="402085425"/>
              </p:ext>
            </p:extLst>
          </p:nvPr>
        </p:nvGraphicFramePr>
        <p:xfrm>
          <a:off x="4476714" y="2914828"/>
          <a:ext cx="1119187" cy="898525"/>
        </p:xfrm>
        <a:graphic>
          <a:graphicData uri="http://schemas.openxmlformats.org/presentationml/2006/ole">
            <mc:AlternateContent xmlns:mc="http://schemas.openxmlformats.org/markup-compatibility/2006">
              <mc:Choice xmlns:v="urn:schemas-microsoft-com:vml" Requires="v">
                <p:oleObj spid="_x0000_s31768" name="Equation" r:id="rId20" imgW="507960" imgH="393480" progId="Equation.DSMT4">
                  <p:embed/>
                </p:oleObj>
              </mc:Choice>
              <mc:Fallback>
                <p:oleObj name="Equation" r:id="rId20" imgW="507960" imgH="393480" progId="Equation.DSMT4">
                  <p:embed/>
                  <p:pic>
                    <p:nvPicPr>
                      <p:cNvPr id="23" name="对象 22">
                        <a:extLst>
                          <a:ext uri="{FF2B5EF4-FFF2-40B4-BE49-F238E27FC236}">
                            <a16:creationId xmlns:a16="http://schemas.microsoft.com/office/drawing/2014/main" id="{A0C72A2A-CECF-459E-BD87-6E89EDB0C84D}"/>
                          </a:ext>
                        </a:extLst>
                      </p:cNvPr>
                      <p:cNvPicPr>
                        <a:picLocks noChangeAspect="1" noChangeArrowheads="1"/>
                      </p:cNvPicPr>
                      <p:nvPr/>
                    </p:nvPicPr>
                    <p:blipFill>
                      <a:blip r:embed="rId21"/>
                      <a:srcRect/>
                      <a:stretch>
                        <a:fillRect/>
                      </a:stretch>
                    </p:blipFill>
                    <p:spPr bwMode="auto">
                      <a:xfrm>
                        <a:off x="4476714" y="2914828"/>
                        <a:ext cx="111918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Object 22">
            <a:extLst>
              <a:ext uri="{FF2B5EF4-FFF2-40B4-BE49-F238E27FC236}">
                <a16:creationId xmlns:a16="http://schemas.microsoft.com/office/drawing/2014/main" id="{087A86D3-5534-4DDB-984B-C5A72663ADEA}"/>
              </a:ext>
            </a:extLst>
          </p:cNvPr>
          <p:cNvGraphicFramePr>
            <a:graphicFrameLocks noChangeAspect="1"/>
          </p:cNvGraphicFramePr>
          <p:nvPr>
            <p:extLst>
              <p:ext uri="{D42A27DB-BD31-4B8C-83A1-F6EECF244321}">
                <p14:modId xmlns:p14="http://schemas.microsoft.com/office/powerpoint/2010/main" val="290561181"/>
              </p:ext>
            </p:extLst>
          </p:nvPr>
        </p:nvGraphicFramePr>
        <p:xfrm>
          <a:off x="1550238" y="4412573"/>
          <a:ext cx="3306762" cy="871537"/>
        </p:xfrm>
        <a:graphic>
          <a:graphicData uri="http://schemas.openxmlformats.org/presentationml/2006/ole">
            <mc:AlternateContent xmlns:mc="http://schemas.openxmlformats.org/markup-compatibility/2006">
              <mc:Choice xmlns:v="urn:schemas-microsoft-com:vml" Requires="v">
                <p:oleObj spid="_x0000_s31769" name="Equation" r:id="rId22" imgW="1549080" imgH="380880" progId="Equation.DSMT4">
                  <p:embed/>
                </p:oleObj>
              </mc:Choice>
              <mc:Fallback>
                <p:oleObj name="Equation" r:id="rId22" imgW="1549080" imgH="380880" progId="Equation.DSMT4">
                  <p:embed/>
                  <p:pic>
                    <p:nvPicPr>
                      <p:cNvPr id="269334" name="Object 22">
                        <a:extLst>
                          <a:ext uri="{FF2B5EF4-FFF2-40B4-BE49-F238E27FC236}">
                            <a16:creationId xmlns:a16="http://schemas.microsoft.com/office/drawing/2014/main" id="{F5C4A69F-EC48-47A2-880D-A8770A0936C4}"/>
                          </a:ext>
                        </a:extLst>
                      </p:cNvPr>
                      <p:cNvPicPr>
                        <a:picLocks noChangeAspect="1" noChangeArrowheads="1"/>
                      </p:cNvPicPr>
                      <p:nvPr/>
                    </p:nvPicPr>
                    <p:blipFill>
                      <a:blip r:embed="rId23"/>
                      <a:srcRect/>
                      <a:stretch>
                        <a:fillRect/>
                      </a:stretch>
                    </p:blipFill>
                    <p:spPr bwMode="auto">
                      <a:xfrm>
                        <a:off x="1550238" y="4412573"/>
                        <a:ext cx="3306762" cy="871537"/>
                      </a:xfrm>
                      <a:prstGeom prst="rect">
                        <a:avLst/>
                      </a:prstGeom>
                      <a:noFill/>
                      <a:ln>
                        <a:noFill/>
                      </a:ln>
                    </p:spPr>
                  </p:pic>
                </p:oleObj>
              </mc:Fallback>
            </mc:AlternateContent>
          </a:graphicData>
        </a:graphic>
      </p:graphicFrame>
      <p:graphicFrame>
        <p:nvGraphicFramePr>
          <p:cNvPr id="21" name="对象 20">
            <a:extLst>
              <a:ext uri="{FF2B5EF4-FFF2-40B4-BE49-F238E27FC236}">
                <a16:creationId xmlns:a16="http://schemas.microsoft.com/office/drawing/2014/main" id="{A7CD8F9E-6168-43DA-9E86-3A72384AB4EC}"/>
              </a:ext>
            </a:extLst>
          </p:cNvPr>
          <p:cNvGraphicFramePr>
            <a:graphicFrameLocks noChangeAspect="1"/>
          </p:cNvGraphicFramePr>
          <p:nvPr>
            <p:extLst>
              <p:ext uri="{D42A27DB-BD31-4B8C-83A1-F6EECF244321}">
                <p14:modId xmlns:p14="http://schemas.microsoft.com/office/powerpoint/2010/main" val="8254715"/>
              </p:ext>
            </p:extLst>
          </p:nvPr>
        </p:nvGraphicFramePr>
        <p:xfrm>
          <a:off x="1550238" y="5235423"/>
          <a:ext cx="1063625" cy="898525"/>
        </p:xfrm>
        <a:graphic>
          <a:graphicData uri="http://schemas.openxmlformats.org/presentationml/2006/ole">
            <mc:AlternateContent xmlns:mc="http://schemas.openxmlformats.org/markup-compatibility/2006">
              <mc:Choice xmlns:v="urn:schemas-microsoft-com:vml" Requires="v">
                <p:oleObj spid="_x0000_s31770" name="Equation" r:id="rId24" imgW="482400" imgH="393480" progId="Equation.DSMT4">
                  <p:embed/>
                </p:oleObj>
              </mc:Choice>
              <mc:Fallback>
                <p:oleObj name="Equation" r:id="rId24" imgW="482400" imgH="393480" progId="Equation.DSMT4">
                  <p:embed/>
                  <p:pic>
                    <p:nvPicPr>
                      <p:cNvPr id="18" name="对象 17">
                        <a:extLst>
                          <a:ext uri="{FF2B5EF4-FFF2-40B4-BE49-F238E27FC236}">
                            <a16:creationId xmlns:a16="http://schemas.microsoft.com/office/drawing/2014/main" id="{8A2672C4-381C-4A41-AB28-EE945AFF5412}"/>
                          </a:ext>
                        </a:extLst>
                      </p:cNvPr>
                      <p:cNvPicPr>
                        <a:picLocks noChangeAspect="1" noChangeArrowheads="1"/>
                      </p:cNvPicPr>
                      <p:nvPr/>
                    </p:nvPicPr>
                    <p:blipFill>
                      <a:blip r:embed="rId25"/>
                      <a:srcRect/>
                      <a:stretch>
                        <a:fillRect/>
                      </a:stretch>
                    </p:blipFill>
                    <p:spPr bwMode="auto">
                      <a:xfrm>
                        <a:off x="1550238" y="5235423"/>
                        <a:ext cx="10636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BD7B0AB0-D89C-4582-991A-B3D8616E3DA0}"/>
              </a:ext>
            </a:extLst>
          </p:cNvPr>
          <p:cNvGraphicFramePr>
            <a:graphicFrameLocks noChangeAspect="1"/>
          </p:cNvGraphicFramePr>
          <p:nvPr>
            <p:extLst>
              <p:ext uri="{D42A27DB-BD31-4B8C-83A1-F6EECF244321}">
                <p14:modId xmlns:p14="http://schemas.microsoft.com/office/powerpoint/2010/main" val="3662964137"/>
              </p:ext>
            </p:extLst>
          </p:nvPr>
        </p:nvGraphicFramePr>
        <p:xfrm>
          <a:off x="2620322" y="5249653"/>
          <a:ext cx="812800" cy="898525"/>
        </p:xfrm>
        <a:graphic>
          <a:graphicData uri="http://schemas.openxmlformats.org/presentationml/2006/ole">
            <mc:AlternateContent xmlns:mc="http://schemas.openxmlformats.org/markup-compatibility/2006">
              <mc:Choice xmlns:v="urn:schemas-microsoft-com:vml" Requires="v">
                <p:oleObj spid="_x0000_s31771" name="Equation" r:id="rId26" imgW="368280" imgH="393480" progId="Equation.DSMT4">
                  <p:embed/>
                </p:oleObj>
              </mc:Choice>
              <mc:Fallback>
                <p:oleObj name="Equation" r:id="rId26" imgW="368280" imgH="393480" progId="Equation.DSMT4">
                  <p:embed/>
                  <p:pic>
                    <p:nvPicPr>
                      <p:cNvPr id="21" name="对象 20">
                        <a:extLst>
                          <a:ext uri="{FF2B5EF4-FFF2-40B4-BE49-F238E27FC236}">
                            <a16:creationId xmlns:a16="http://schemas.microsoft.com/office/drawing/2014/main" id="{A7CD8F9E-6168-43DA-9E86-3A72384AB4EC}"/>
                          </a:ext>
                        </a:extLst>
                      </p:cNvPr>
                      <p:cNvPicPr>
                        <a:picLocks noChangeAspect="1" noChangeArrowheads="1"/>
                      </p:cNvPicPr>
                      <p:nvPr/>
                    </p:nvPicPr>
                    <p:blipFill>
                      <a:blip r:embed="rId27"/>
                      <a:srcRect/>
                      <a:stretch>
                        <a:fillRect/>
                      </a:stretch>
                    </p:blipFill>
                    <p:spPr bwMode="auto">
                      <a:xfrm>
                        <a:off x="2620322" y="5249653"/>
                        <a:ext cx="8128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id="{9C96D1B2-F3B1-4B2A-B718-7A102E9F66F6}"/>
              </a:ext>
            </a:extLst>
          </p:cNvPr>
          <p:cNvGraphicFramePr>
            <a:graphicFrameLocks noChangeAspect="1"/>
          </p:cNvGraphicFramePr>
          <p:nvPr>
            <p:extLst>
              <p:ext uri="{D42A27DB-BD31-4B8C-83A1-F6EECF244321}">
                <p14:modId xmlns:p14="http://schemas.microsoft.com/office/powerpoint/2010/main" val="941779165"/>
              </p:ext>
            </p:extLst>
          </p:nvPr>
        </p:nvGraphicFramePr>
        <p:xfrm>
          <a:off x="3494990" y="5486563"/>
          <a:ext cx="447675" cy="406400"/>
        </p:xfrm>
        <a:graphic>
          <a:graphicData uri="http://schemas.openxmlformats.org/presentationml/2006/ole">
            <mc:AlternateContent xmlns:mc="http://schemas.openxmlformats.org/markup-compatibility/2006">
              <mc:Choice xmlns:v="urn:schemas-microsoft-com:vml" Requires="v">
                <p:oleObj spid="_x0000_s31772" name="Equation" r:id="rId28" imgW="203040" imgH="177480" progId="Equation.DSMT4">
                  <p:embed/>
                </p:oleObj>
              </mc:Choice>
              <mc:Fallback>
                <p:oleObj name="Equation" r:id="rId28" imgW="203040" imgH="177480" progId="Equation.DSMT4">
                  <p:embed/>
                  <p:pic>
                    <p:nvPicPr>
                      <p:cNvPr id="21" name="对象 20">
                        <a:extLst>
                          <a:ext uri="{FF2B5EF4-FFF2-40B4-BE49-F238E27FC236}">
                            <a16:creationId xmlns:a16="http://schemas.microsoft.com/office/drawing/2014/main" id="{A7CD8F9E-6168-43DA-9E86-3A72384AB4EC}"/>
                          </a:ext>
                        </a:extLst>
                      </p:cNvPr>
                      <p:cNvPicPr>
                        <a:picLocks noChangeAspect="1" noChangeArrowheads="1"/>
                      </p:cNvPicPr>
                      <p:nvPr/>
                    </p:nvPicPr>
                    <p:blipFill>
                      <a:blip r:embed="rId29"/>
                      <a:srcRect/>
                      <a:stretch>
                        <a:fillRect/>
                      </a:stretch>
                    </p:blipFill>
                    <p:spPr bwMode="auto">
                      <a:xfrm>
                        <a:off x="3494990" y="5486563"/>
                        <a:ext cx="4476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对象 23">
            <a:extLst>
              <a:ext uri="{FF2B5EF4-FFF2-40B4-BE49-F238E27FC236}">
                <a16:creationId xmlns:a16="http://schemas.microsoft.com/office/drawing/2014/main" id="{38EF08A6-E07B-4B9D-8545-730B825F4DF1}"/>
              </a:ext>
            </a:extLst>
          </p:cNvPr>
          <p:cNvGraphicFramePr>
            <a:graphicFrameLocks noChangeAspect="1"/>
          </p:cNvGraphicFramePr>
          <p:nvPr>
            <p:extLst>
              <p:ext uri="{D42A27DB-BD31-4B8C-83A1-F6EECF244321}">
                <p14:modId xmlns:p14="http://schemas.microsoft.com/office/powerpoint/2010/main" val="2330882545"/>
              </p:ext>
            </p:extLst>
          </p:nvPr>
        </p:nvGraphicFramePr>
        <p:xfrm>
          <a:off x="4004533" y="5248065"/>
          <a:ext cx="1119187" cy="900113"/>
        </p:xfrm>
        <a:graphic>
          <a:graphicData uri="http://schemas.openxmlformats.org/presentationml/2006/ole">
            <mc:AlternateContent xmlns:mc="http://schemas.openxmlformats.org/markup-compatibility/2006">
              <mc:Choice xmlns:v="urn:schemas-microsoft-com:vml" Requires="v">
                <p:oleObj spid="_x0000_s31773" name="Equation" r:id="rId30" imgW="507960" imgH="393480" progId="Equation.DSMT4">
                  <p:embed/>
                </p:oleObj>
              </mc:Choice>
              <mc:Fallback>
                <p:oleObj name="Equation" r:id="rId30" imgW="507960" imgH="393480" progId="Equation.DSMT4">
                  <p:embed/>
                  <p:pic>
                    <p:nvPicPr>
                      <p:cNvPr id="23" name="对象 22">
                        <a:extLst>
                          <a:ext uri="{FF2B5EF4-FFF2-40B4-BE49-F238E27FC236}">
                            <a16:creationId xmlns:a16="http://schemas.microsoft.com/office/drawing/2014/main" id="{9C96D1B2-F3B1-4B2A-B718-7A102E9F66F6}"/>
                          </a:ext>
                        </a:extLst>
                      </p:cNvPr>
                      <p:cNvPicPr>
                        <a:picLocks noChangeAspect="1" noChangeArrowheads="1"/>
                      </p:cNvPicPr>
                      <p:nvPr/>
                    </p:nvPicPr>
                    <p:blipFill>
                      <a:blip r:embed="rId31"/>
                      <a:srcRect/>
                      <a:stretch>
                        <a:fillRect/>
                      </a:stretch>
                    </p:blipFill>
                    <p:spPr bwMode="auto">
                      <a:xfrm>
                        <a:off x="4004533" y="5248065"/>
                        <a:ext cx="111918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2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ox(in)">
                                      <p:cBhvr>
                                        <p:cTn id="36" dur="2000"/>
                                        <p:tgtEl>
                                          <p:spTgt spid="18"/>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box(in)">
                                      <p:cBhvr>
                                        <p:cTn id="45" dur="20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ox(in)">
                                      <p:cBhvr>
                                        <p:cTn id="50" dur="20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ox(in)">
                                      <p:cBhvr>
                                        <p:cTn id="55" dur="20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box(in)">
                                      <p:cBhvr>
                                        <p:cTn id="6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89F4826-ADE0-4412-87AF-157647F3B76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5454ACA-73C9-48FC-98F6-D2CE2ACEA7DD}" type="slidenum">
              <a:rPr lang="en-US" altLang="zh-CN" sz="1400"/>
              <a:pPr>
                <a:spcBef>
                  <a:spcPct val="0"/>
                </a:spcBef>
                <a:buFontTx/>
                <a:buNone/>
              </a:pPr>
              <a:t>34</a:t>
            </a:fld>
            <a:endParaRPr lang="en-US" altLang="zh-CN" sz="1400"/>
          </a:p>
        </p:txBody>
      </p:sp>
      <p:graphicFrame>
        <p:nvGraphicFramePr>
          <p:cNvPr id="34819" name="Object 2">
            <a:extLst>
              <a:ext uri="{FF2B5EF4-FFF2-40B4-BE49-F238E27FC236}">
                <a16:creationId xmlns:a16="http://schemas.microsoft.com/office/drawing/2014/main" id="{DAD2829A-A8A5-46B2-9C1B-D986FF8A62E9}"/>
              </a:ext>
            </a:extLst>
          </p:cNvPr>
          <p:cNvGraphicFramePr>
            <a:graphicFrameLocks noChangeAspect="1"/>
          </p:cNvGraphicFramePr>
          <p:nvPr/>
        </p:nvGraphicFramePr>
        <p:xfrm>
          <a:off x="568325" y="257175"/>
          <a:ext cx="6369050" cy="1301750"/>
        </p:xfrm>
        <a:graphic>
          <a:graphicData uri="http://schemas.openxmlformats.org/presentationml/2006/ole">
            <mc:AlternateContent xmlns:mc="http://schemas.openxmlformats.org/markup-compatibility/2006">
              <mc:Choice xmlns:v="urn:schemas-microsoft-com:vml" Requires="v">
                <p:oleObj spid="_x0000_s32784" r:id="rId3" imgW="3009900" imgH="609600" progId="Equation.DSMT4">
                  <p:embed/>
                </p:oleObj>
              </mc:Choice>
              <mc:Fallback>
                <p:oleObj r:id="rId3" imgW="3009900" imgH="609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257175"/>
                        <a:ext cx="63690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0" name="Text Box 4">
            <a:extLst>
              <a:ext uri="{FF2B5EF4-FFF2-40B4-BE49-F238E27FC236}">
                <a16:creationId xmlns:a16="http://schemas.microsoft.com/office/drawing/2014/main" id="{FA410DA4-A188-496D-ADEF-85C98938D9BD}"/>
              </a:ext>
            </a:extLst>
          </p:cNvPr>
          <p:cNvSpPr txBox="1">
            <a:spLocks noChangeArrowheads="1"/>
          </p:cNvSpPr>
          <p:nvPr/>
        </p:nvSpPr>
        <p:spPr bwMode="auto">
          <a:xfrm>
            <a:off x="5459413" y="1096963"/>
            <a:ext cx="2427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六个平面所围 的</a:t>
            </a:r>
            <a:endParaRPr lang="en-US" altLang="zh-CN" sz="2400" b="1"/>
          </a:p>
        </p:txBody>
      </p:sp>
      <p:pic>
        <p:nvPicPr>
          <p:cNvPr id="34821" name="Picture 5" descr="a16">
            <a:extLst>
              <a:ext uri="{FF2B5EF4-FFF2-40B4-BE49-F238E27FC236}">
                <a16:creationId xmlns:a16="http://schemas.microsoft.com/office/drawing/2014/main" id="{05474517-B3A3-457F-89F7-ECAA65FFB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0513" y="1741488"/>
            <a:ext cx="23241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2" name="Object 7">
            <a:extLst>
              <a:ext uri="{FF2B5EF4-FFF2-40B4-BE49-F238E27FC236}">
                <a16:creationId xmlns:a16="http://schemas.microsoft.com/office/drawing/2014/main" id="{17693A2E-8436-437B-B2B6-C2D18F1C189C}"/>
              </a:ext>
            </a:extLst>
          </p:cNvPr>
          <p:cNvGraphicFramePr>
            <a:graphicFrameLocks noChangeAspect="1"/>
          </p:cNvGraphicFramePr>
          <p:nvPr/>
        </p:nvGraphicFramePr>
        <p:xfrm>
          <a:off x="8532813" y="3222625"/>
          <a:ext cx="296862" cy="349250"/>
        </p:xfrm>
        <a:graphic>
          <a:graphicData uri="http://schemas.openxmlformats.org/presentationml/2006/ole">
            <mc:AlternateContent xmlns:mc="http://schemas.openxmlformats.org/markup-compatibility/2006">
              <mc:Choice xmlns:v="urn:schemas-microsoft-com:vml" Requires="v">
                <p:oleObj spid="_x0000_s32785" r:id="rId6" imgW="139579" imgH="164957" progId="Equation.DSMT4">
                  <p:embed/>
                </p:oleObj>
              </mc:Choice>
              <mc:Fallback>
                <p:oleObj r:id="rId6" imgW="139579" imgH="164957"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2813" y="3222625"/>
                        <a:ext cx="29686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Object 8">
            <a:extLst>
              <a:ext uri="{FF2B5EF4-FFF2-40B4-BE49-F238E27FC236}">
                <a16:creationId xmlns:a16="http://schemas.microsoft.com/office/drawing/2014/main" id="{C6EA9A54-C935-4837-9E4C-82FE1EFD7559}"/>
              </a:ext>
            </a:extLst>
          </p:cNvPr>
          <p:cNvGraphicFramePr>
            <a:graphicFrameLocks noChangeAspect="1"/>
          </p:cNvGraphicFramePr>
          <p:nvPr/>
        </p:nvGraphicFramePr>
        <p:xfrm>
          <a:off x="7564438" y="1674813"/>
          <a:ext cx="242887" cy="295275"/>
        </p:xfrm>
        <a:graphic>
          <a:graphicData uri="http://schemas.openxmlformats.org/presentationml/2006/ole">
            <mc:AlternateContent xmlns:mc="http://schemas.openxmlformats.org/markup-compatibility/2006">
              <mc:Choice xmlns:v="urn:schemas-microsoft-com:vml" Requires="v">
                <p:oleObj spid="_x0000_s32786" r:id="rId8" imgW="114201" imgH="139579" progId="Equation.DSMT4">
                  <p:embed/>
                </p:oleObj>
              </mc:Choice>
              <mc:Fallback>
                <p:oleObj r:id="rId8" imgW="114201" imgH="139579"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4438" y="1674813"/>
                        <a:ext cx="2428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4" name="Object 9">
            <a:extLst>
              <a:ext uri="{FF2B5EF4-FFF2-40B4-BE49-F238E27FC236}">
                <a16:creationId xmlns:a16="http://schemas.microsoft.com/office/drawing/2014/main" id="{0A374A2C-E7D1-4D03-8772-243F0413146C}"/>
              </a:ext>
            </a:extLst>
          </p:cNvPr>
          <p:cNvGraphicFramePr>
            <a:graphicFrameLocks noChangeAspect="1"/>
          </p:cNvGraphicFramePr>
          <p:nvPr/>
        </p:nvGraphicFramePr>
        <p:xfrm>
          <a:off x="6883400" y="3074988"/>
          <a:ext cx="269875" cy="295275"/>
        </p:xfrm>
        <a:graphic>
          <a:graphicData uri="http://schemas.openxmlformats.org/presentationml/2006/ole">
            <mc:AlternateContent xmlns:mc="http://schemas.openxmlformats.org/markup-compatibility/2006">
              <mc:Choice xmlns:v="urn:schemas-microsoft-com:vml" Requires="v">
                <p:oleObj spid="_x0000_s32787" r:id="rId10" imgW="126835" imgH="139518" progId="Equation.DSMT4">
                  <p:embed/>
                </p:oleObj>
              </mc:Choice>
              <mc:Fallback>
                <p:oleObj r:id="rId10" imgW="126835" imgH="139518"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3400" y="3074988"/>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5" name="Object 10">
            <a:extLst>
              <a:ext uri="{FF2B5EF4-FFF2-40B4-BE49-F238E27FC236}">
                <a16:creationId xmlns:a16="http://schemas.microsoft.com/office/drawing/2014/main" id="{BE23117F-36E7-4238-8FD9-2C269C27D8CB}"/>
              </a:ext>
            </a:extLst>
          </p:cNvPr>
          <p:cNvGraphicFramePr>
            <a:graphicFrameLocks noChangeAspect="1"/>
          </p:cNvGraphicFramePr>
          <p:nvPr/>
        </p:nvGraphicFramePr>
        <p:xfrm>
          <a:off x="8532813" y="2555875"/>
          <a:ext cx="269875" cy="295275"/>
        </p:xfrm>
        <a:graphic>
          <a:graphicData uri="http://schemas.openxmlformats.org/presentationml/2006/ole">
            <mc:AlternateContent xmlns:mc="http://schemas.openxmlformats.org/markup-compatibility/2006">
              <mc:Choice xmlns:v="urn:schemas-microsoft-com:vml" Requires="v">
                <p:oleObj spid="_x0000_s32788" r:id="rId12" imgW="126835" imgH="139518" progId="Equation.DSMT4">
                  <p:embed/>
                </p:oleObj>
              </mc:Choice>
              <mc:Fallback>
                <p:oleObj r:id="rId12" imgW="126835" imgH="139518"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32813" y="2555875"/>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6" name="Object 11">
            <a:extLst>
              <a:ext uri="{FF2B5EF4-FFF2-40B4-BE49-F238E27FC236}">
                <a16:creationId xmlns:a16="http://schemas.microsoft.com/office/drawing/2014/main" id="{8F2E9D26-AA4D-4045-B7FF-1A56AFEDE240}"/>
              </a:ext>
            </a:extLst>
          </p:cNvPr>
          <p:cNvGraphicFramePr>
            <a:graphicFrameLocks noChangeAspect="1"/>
          </p:cNvGraphicFramePr>
          <p:nvPr/>
        </p:nvGraphicFramePr>
        <p:xfrm>
          <a:off x="7088188" y="2146300"/>
          <a:ext cx="269875" cy="295275"/>
        </p:xfrm>
        <a:graphic>
          <a:graphicData uri="http://schemas.openxmlformats.org/presentationml/2006/ole">
            <mc:AlternateContent xmlns:mc="http://schemas.openxmlformats.org/markup-compatibility/2006">
              <mc:Choice xmlns:v="urn:schemas-microsoft-com:vml" Requires="v">
                <p:oleObj spid="_x0000_s32789" r:id="rId14" imgW="126835" imgH="139518" progId="Equation.DSMT4">
                  <p:embed/>
                </p:oleObj>
              </mc:Choice>
              <mc:Fallback>
                <p:oleObj r:id="rId14" imgW="126835" imgH="139518"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8188" y="2146300"/>
                        <a:ext cx="269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6125" name="Rectangle 13">
            <a:extLst>
              <a:ext uri="{FF2B5EF4-FFF2-40B4-BE49-F238E27FC236}">
                <a16:creationId xmlns:a16="http://schemas.microsoft.com/office/drawing/2014/main" id="{34139CE7-331D-4E1E-AE64-E3402652B5AE}"/>
              </a:ext>
            </a:extLst>
          </p:cNvPr>
          <p:cNvSpPr>
            <a:spLocks noChangeArrowheads="1"/>
          </p:cNvSpPr>
          <p:nvPr/>
        </p:nvSpPr>
        <p:spPr bwMode="auto">
          <a:xfrm>
            <a:off x="1289050" y="2566988"/>
            <a:ext cx="142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记立体在</a:t>
            </a:r>
            <a:endParaRPr lang="zh-CN" altLang="en-US" sz="2400" b="1">
              <a:latin typeface="Arial" panose="020B0604020202020204" pitchFamily="34" charset="0"/>
            </a:endParaRPr>
          </a:p>
        </p:txBody>
      </p:sp>
      <p:graphicFrame>
        <p:nvGraphicFramePr>
          <p:cNvPr id="346126" name="Object 14">
            <a:extLst>
              <a:ext uri="{FF2B5EF4-FFF2-40B4-BE49-F238E27FC236}">
                <a16:creationId xmlns:a16="http://schemas.microsoft.com/office/drawing/2014/main" id="{69998961-EAA2-4B0F-BF91-C1CB0533D35A}"/>
              </a:ext>
            </a:extLst>
          </p:cNvPr>
          <p:cNvGraphicFramePr>
            <a:graphicFrameLocks noChangeAspect="1"/>
          </p:cNvGraphicFramePr>
          <p:nvPr/>
        </p:nvGraphicFramePr>
        <p:xfrm>
          <a:off x="2806700" y="2546350"/>
          <a:ext cx="2292350" cy="503238"/>
        </p:xfrm>
        <a:graphic>
          <a:graphicData uri="http://schemas.openxmlformats.org/presentationml/2006/ole">
            <mc:AlternateContent xmlns:mc="http://schemas.openxmlformats.org/markup-compatibility/2006">
              <mc:Choice xmlns:v="urn:schemas-microsoft-com:vml" Requires="v">
                <p:oleObj spid="_x0000_s32790" r:id="rId15" imgW="913607" imgH="203024" progId="Equation.DSMT4">
                  <p:embed/>
                </p:oleObj>
              </mc:Choice>
              <mc:Fallback>
                <p:oleObj r:id="rId15" imgW="913607" imgH="203024"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06700" y="2546350"/>
                        <a:ext cx="2292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6127" name="Rectangle 15">
            <a:extLst>
              <a:ext uri="{FF2B5EF4-FFF2-40B4-BE49-F238E27FC236}">
                <a16:creationId xmlns:a16="http://schemas.microsoft.com/office/drawing/2014/main" id="{1575C34F-DCAD-4C75-9004-9D16C09B3BD2}"/>
              </a:ext>
            </a:extLst>
          </p:cNvPr>
          <p:cNvSpPr>
            <a:spLocks noChangeArrowheads="1"/>
          </p:cNvSpPr>
          <p:nvPr/>
        </p:nvSpPr>
        <p:spPr bwMode="auto">
          <a:xfrm>
            <a:off x="446088" y="3155950"/>
            <a:ext cx="4206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三坐标平面的投影区域分别为</a:t>
            </a:r>
            <a:endParaRPr lang="zh-CN" altLang="en-US" sz="2400" b="1">
              <a:latin typeface="Arial" panose="020B0604020202020204" pitchFamily="34" charset="0"/>
            </a:endParaRPr>
          </a:p>
        </p:txBody>
      </p:sp>
      <p:graphicFrame>
        <p:nvGraphicFramePr>
          <p:cNvPr id="346128" name="Object 16">
            <a:extLst>
              <a:ext uri="{FF2B5EF4-FFF2-40B4-BE49-F238E27FC236}">
                <a16:creationId xmlns:a16="http://schemas.microsoft.com/office/drawing/2014/main" id="{890E0E76-5103-4A40-A0F2-C6F123F64C9C}"/>
              </a:ext>
            </a:extLst>
          </p:cNvPr>
          <p:cNvGraphicFramePr>
            <a:graphicFrameLocks noChangeAspect="1"/>
          </p:cNvGraphicFramePr>
          <p:nvPr/>
        </p:nvGraphicFramePr>
        <p:xfrm>
          <a:off x="4638675" y="3117850"/>
          <a:ext cx="1841500" cy="539750"/>
        </p:xfrm>
        <a:graphic>
          <a:graphicData uri="http://schemas.openxmlformats.org/presentationml/2006/ole">
            <mc:AlternateContent xmlns:mc="http://schemas.openxmlformats.org/markup-compatibility/2006">
              <mc:Choice xmlns:v="urn:schemas-microsoft-com:vml" Requires="v">
                <p:oleObj spid="_x0000_s32791" name="Equation" r:id="rId17" imgW="812447" imgH="241195" progId="Equation.DSMT4">
                  <p:embed/>
                </p:oleObj>
              </mc:Choice>
              <mc:Fallback>
                <p:oleObj name="Equation" r:id="rId17" imgW="812447" imgH="241195"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38675" y="3117850"/>
                        <a:ext cx="18415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6130" name="Object 18">
            <a:extLst>
              <a:ext uri="{FF2B5EF4-FFF2-40B4-BE49-F238E27FC236}">
                <a16:creationId xmlns:a16="http://schemas.microsoft.com/office/drawing/2014/main" id="{06951417-26ED-47A2-AF8B-34F7A1919535}"/>
              </a:ext>
            </a:extLst>
          </p:cNvPr>
          <p:cNvGraphicFramePr>
            <a:graphicFrameLocks noChangeAspect="1"/>
          </p:cNvGraphicFramePr>
          <p:nvPr/>
        </p:nvGraphicFramePr>
        <p:xfrm>
          <a:off x="1125538" y="3811588"/>
          <a:ext cx="2178050" cy="862012"/>
        </p:xfrm>
        <a:graphic>
          <a:graphicData uri="http://schemas.openxmlformats.org/presentationml/2006/ole">
            <mc:AlternateContent xmlns:mc="http://schemas.openxmlformats.org/markup-compatibility/2006">
              <mc:Choice xmlns:v="urn:schemas-microsoft-com:vml" Requires="v">
                <p:oleObj spid="_x0000_s32792" r:id="rId19" imgW="964781" imgH="380835" progId="Equation.DSMT4">
                  <p:embed/>
                </p:oleObj>
              </mc:Choice>
              <mc:Fallback>
                <p:oleObj r:id="rId19" imgW="964781" imgH="380835"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25538" y="3811588"/>
                        <a:ext cx="217805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6152" name="Rectangle 40">
            <a:extLst>
              <a:ext uri="{FF2B5EF4-FFF2-40B4-BE49-F238E27FC236}">
                <a16:creationId xmlns:a16="http://schemas.microsoft.com/office/drawing/2014/main" id="{C3B2AEC0-7145-43E0-84E3-32F78B6240C3}"/>
              </a:ext>
            </a:extLst>
          </p:cNvPr>
          <p:cNvSpPr>
            <a:spLocks noChangeArrowheads="1"/>
          </p:cNvSpPr>
          <p:nvPr/>
        </p:nvSpPr>
        <p:spPr bwMode="auto">
          <a:xfrm>
            <a:off x="384175" y="2400300"/>
            <a:ext cx="803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CC0066"/>
                </a:solidFill>
                <a:latin typeface="隶书" panose="02010509060101010101" pitchFamily="49" charset="-122"/>
                <a:ea typeface="隶书" panose="02010509060101010101" pitchFamily="49" charset="-122"/>
              </a:rPr>
              <a:t>解</a:t>
            </a:r>
            <a:r>
              <a:rPr lang="en-US" altLang="zh-CN" b="1">
                <a:solidFill>
                  <a:srgbClr val="CC0066"/>
                </a:solidFill>
                <a:latin typeface="隶书" panose="02010509060101010101" pitchFamily="49" charset="-122"/>
                <a:ea typeface="隶书" panose="02010509060101010101" pitchFamily="49" charset="-122"/>
              </a:rPr>
              <a:t>:</a:t>
            </a:r>
          </a:p>
        </p:txBody>
      </p:sp>
      <p:sp>
        <p:nvSpPr>
          <p:cNvPr id="34833" name="Text Box 4">
            <a:extLst>
              <a:ext uri="{FF2B5EF4-FFF2-40B4-BE49-F238E27FC236}">
                <a16:creationId xmlns:a16="http://schemas.microsoft.com/office/drawing/2014/main" id="{62694B51-942B-4ACA-B532-B62C26DC688C}"/>
              </a:ext>
            </a:extLst>
          </p:cNvPr>
          <p:cNvSpPr txBox="1">
            <a:spLocks noChangeArrowheads="1"/>
          </p:cNvSpPr>
          <p:nvPr/>
        </p:nvSpPr>
        <p:spPr bwMode="auto">
          <a:xfrm>
            <a:off x="603250" y="1801813"/>
            <a:ext cx="36909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正立方体并取外侧为正向</a:t>
            </a:r>
            <a:r>
              <a:rPr lang="en-US" altLang="zh-CN" sz="2400" b="1"/>
              <a:t>;</a:t>
            </a:r>
          </a:p>
        </p:txBody>
      </p:sp>
      <p:graphicFrame>
        <p:nvGraphicFramePr>
          <p:cNvPr id="2" name="对象 1">
            <a:extLst>
              <a:ext uri="{FF2B5EF4-FFF2-40B4-BE49-F238E27FC236}">
                <a16:creationId xmlns:a16="http://schemas.microsoft.com/office/drawing/2014/main" id="{47B156D8-73F7-48CE-9BF4-F68F19D64BB1}"/>
              </a:ext>
            </a:extLst>
          </p:cNvPr>
          <p:cNvGraphicFramePr>
            <a:graphicFrameLocks noChangeAspect="1"/>
          </p:cNvGraphicFramePr>
          <p:nvPr>
            <p:extLst>
              <p:ext uri="{D42A27DB-BD31-4B8C-83A1-F6EECF244321}">
                <p14:modId xmlns:p14="http://schemas.microsoft.com/office/powerpoint/2010/main" val="930248363"/>
              </p:ext>
            </p:extLst>
          </p:nvPr>
        </p:nvGraphicFramePr>
        <p:xfrm>
          <a:off x="1150144" y="4957821"/>
          <a:ext cx="4764087" cy="871537"/>
        </p:xfrm>
        <a:graphic>
          <a:graphicData uri="http://schemas.openxmlformats.org/presentationml/2006/ole">
            <mc:AlternateContent xmlns:mc="http://schemas.openxmlformats.org/markup-compatibility/2006">
              <mc:Choice xmlns:v="urn:schemas-microsoft-com:vml" Requires="v">
                <p:oleObj spid="_x0000_s32793" name="Equation" r:id="rId21" imgW="2234880" imgH="406080" progId="Equation.DSMT4">
                  <p:embed/>
                </p:oleObj>
              </mc:Choice>
              <mc:Fallback>
                <p:oleObj name="Equation" r:id="rId21" imgW="2234880" imgH="406080" progId="Equation.DSMT4">
                  <p:embed/>
                  <p:pic>
                    <p:nvPicPr>
                      <p:cNvPr id="0" name="对象 1"/>
                      <p:cNvPicPr>
                        <a:picLocks noChangeAspect="1" noChangeArrowheads="1"/>
                      </p:cNvPicPr>
                      <p:nvPr/>
                    </p:nvPicPr>
                    <p:blipFill>
                      <a:blip r:embed="rId22"/>
                      <a:srcRect/>
                      <a:stretch>
                        <a:fillRect/>
                      </a:stretch>
                    </p:blipFill>
                    <p:spPr bwMode="auto">
                      <a:xfrm>
                        <a:off x="1150144" y="4957821"/>
                        <a:ext cx="476408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F25EB021-FF07-44BF-81FF-F7B771208124}"/>
              </a:ext>
            </a:extLst>
          </p:cNvPr>
          <p:cNvGraphicFramePr>
            <a:graphicFrameLocks noChangeAspect="1"/>
          </p:cNvGraphicFramePr>
          <p:nvPr>
            <p:extLst>
              <p:ext uri="{D42A27DB-BD31-4B8C-83A1-F6EECF244321}">
                <p14:modId xmlns:p14="http://schemas.microsoft.com/office/powerpoint/2010/main" val="1494362872"/>
              </p:ext>
            </p:extLst>
          </p:nvPr>
        </p:nvGraphicFramePr>
        <p:xfrm>
          <a:off x="2828925" y="5846663"/>
          <a:ext cx="1847850" cy="677862"/>
        </p:xfrm>
        <a:graphic>
          <a:graphicData uri="http://schemas.openxmlformats.org/presentationml/2006/ole">
            <mc:AlternateContent xmlns:mc="http://schemas.openxmlformats.org/markup-compatibility/2006">
              <mc:Choice xmlns:v="urn:schemas-microsoft-com:vml" Requires="v">
                <p:oleObj spid="_x0000_s32794" r:id="rId23" imgW="901309" imgH="330057" progId="Equation.DSMT4">
                  <p:embed/>
                </p:oleObj>
              </mc:Choice>
              <mc:Fallback>
                <p:oleObj r:id="rId23" imgW="901309" imgH="330057" progId="Equation.DSMT4">
                  <p:embed/>
                  <p:pic>
                    <p:nvPicPr>
                      <p:cNvPr id="0" name="对象 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8925" y="5846663"/>
                        <a:ext cx="18478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2AA5410A-20B8-4C95-B1B1-7F5C8E2BC57A}"/>
              </a:ext>
            </a:extLst>
          </p:cNvPr>
          <p:cNvGraphicFramePr>
            <a:graphicFrameLocks noChangeAspect="1"/>
          </p:cNvGraphicFramePr>
          <p:nvPr/>
        </p:nvGraphicFramePr>
        <p:xfrm>
          <a:off x="3495675" y="3748088"/>
          <a:ext cx="3049588" cy="1060450"/>
        </p:xfrm>
        <a:graphic>
          <a:graphicData uri="http://schemas.openxmlformats.org/presentationml/2006/ole">
            <mc:AlternateContent xmlns:mc="http://schemas.openxmlformats.org/markup-compatibility/2006">
              <mc:Choice xmlns:v="urn:schemas-microsoft-com:vml" Requires="v">
                <p:oleObj spid="_x0000_s32795" r:id="rId25" imgW="1990800" imgH="580985" progId="Equation.DSMT4">
                  <p:embed/>
                </p:oleObj>
              </mc:Choice>
              <mc:Fallback>
                <p:oleObj r:id="rId25" imgW="1990800" imgH="580985" progId="Equation.DSMT4">
                  <p:embed/>
                  <p:pic>
                    <p:nvPicPr>
                      <p:cNvPr id="0" name="对象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5675" y="3748088"/>
                        <a:ext cx="3049588"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080CFF10-D186-4A07-87AF-808F9CB70F7B}"/>
              </a:ext>
            </a:extLst>
          </p:cNvPr>
          <p:cNvGraphicFramePr>
            <a:graphicFrameLocks noChangeAspect="1"/>
          </p:cNvGraphicFramePr>
          <p:nvPr>
            <p:extLst>
              <p:ext uri="{D42A27DB-BD31-4B8C-83A1-F6EECF244321}">
                <p14:modId xmlns:p14="http://schemas.microsoft.com/office/powerpoint/2010/main" val="1187780752"/>
              </p:ext>
            </p:extLst>
          </p:nvPr>
        </p:nvGraphicFramePr>
        <p:xfrm>
          <a:off x="4794250" y="5755381"/>
          <a:ext cx="781050" cy="860425"/>
        </p:xfrm>
        <a:graphic>
          <a:graphicData uri="http://schemas.openxmlformats.org/presentationml/2006/ole">
            <mc:AlternateContent xmlns:mc="http://schemas.openxmlformats.org/markup-compatibility/2006">
              <mc:Choice xmlns:v="urn:schemas-microsoft-com:vml" Requires="v">
                <p:oleObj spid="_x0000_s32796" r:id="rId27" imgW="380835" imgH="418918" progId="Equation.DSMT4">
                  <p:embed/>
                </p:oleObj>
              </mc:Choice>
              <mc:Fallback>
                <p:oleObj r:id="rId27" imgW="380835" imgH="418918" progId="Equation.DSMT4">
                  <p:embed/>
                  <p:pic>
                    <p:nvPicPr>
                      <p:cNvPr id="0" name="对象 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94250" y="5755381"/>
                        <a:ext cx="7810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AC3B3915-9662-4E18-9652-3A43158AC781}"/>
              </a:ext>
            </a:extLst>
          </p:cNvPr>
          <p:cNvGraphicFramePr>
            <a:graphicFrameLocks noChangeAspect="1"/>
          </p:cNvGraphicFramePr>
          <p:nvPr>
            <p:extLst>
              <p:ext uri="{D42A27DB-BD31-4B8C-83A1-F6EECF244321}">
                <p14:modId xmlns:p14="http://schemas.microsoft.com/office/powerpoint/2010/main" val="1274371157"/>
              </p:ext>
            </p:extLst>
          </p:nvPr>
        </p:nvGraphicFramePr>
        <p:xfrm>
          <a:off x="1114425" y="5909253"/>
          <a:ext cx="1597025" cy="871538"/>
        </p:xfrm>
        <a:graphic>
          <a:graphicData uri="http://schemas.openxmlformats.org/presentationml/2006/ole">
            <mc:AlternateContent xmlns:mc="http://schemas.openxmlformats.org/markup-compatibility/2006">
              <mc:Choice xmlns:v="urn:schemas-microsoft-com:vml" Requires="v">
                <p:oleObj spid="_x0000_s32797" name="Equation" r:id="rId29" imgW="749160" imgH="406080" progId="Equation.DSMT4">
                  <p:embed/>
                </p:oleObj>
              </mc:Choice>
              <mc:Fallback>
                <p:oleObj name="Equation" r:id="rId29" imgW="749160" imgH="406080" progId="Equation.DSMT4">
                  <p:embed/>
                  <p:pic>
                    <p:nvPicPr>
                      <p:cNvPr id="2" name="对象 1">
                        <a:extLst>
                          <a:ext uri="{FF2B5EF4-FFF2-40B4-BE49-F238E27FC236}">
                            <a16:creationId xmlns:a16="http://schemas.microsoft.com/office/drawing/2014/main" id="{47B156D8-73F7-48CE-9BF4-F68F19D64BB1}"/>
                          </a:ext>
                        </a:extLst>
                      </p:cNvPr>
                      <p:cNvPicPr>
                        <a:picLocks noChangeAspect="1" noChangeArrowheads="1"/>
                      </p:cNvPicPr>
                      <p:nvPr/>
                    </p:nvPicPr>
                    <p:blipFill>
                      <a:blip r:embed="rId30"/>
                      <a:srcRect/>
                      <a:stretch>
                        <a:fillRect/>
                      </a:stretch>
                    </p:blipFill>
                    <p:spPr bwMode="auto">
                      <a:xfrm>
                        <a:off x="1114425" y="5909253"/>
                        <a:ext cx="15970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46152"/>
                                        </p:tgtEl>
                                        <p:attrNameLst>
                                          <p:attrName>style.visibility</p:attrName>
                                        </p:attrNameLst>
                                      </p:cBhvr>
                                      <p:to>
                                        <p:strVal val="visible"/>
                                      </p:to>
                                    </p:set>
                                    <p:animEffect transition="in" filter="box(in)">
                                      <p:cBhvr>
                                        <p:cTn id="7" dur="500"/>
                                        <p:tgtEl>
                                          <p:spTgt spid="346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6125"/>
                                        </p:tgtEl>
                                        <p:attrNameLst>
                                          <p:attrName>style.visibility</p:attrName>
                                        </p:attrNameLst>
                                      </p:cBhvr>
                                      <p:to>
                                        <p:strVal val="visible"/>
                                      </p:to>
                                    </p:set>
                                    <p:animEffect transition="in" filter="box(in)">
                                      <p:cBhvr>
                                        <p:cTn id="12" dur="500"/>
                                        <p:tgtEl>
                                          <p:spTgt spid="346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6126"/>
                                        </p:tgtEl>
                                        <p:attrNameLst>
                                          <p:attrName>style.visibility</p:attrName>
                                        </p:attrNameLst>
                                      </p:cBhvr>
                                      <p:to>
                                        <p:strVal val="visible"/>
                                      </p:to>
                                    </p:set>
                                    <p:animEffect transition="in" filter="box(in)">
                                      <p:cBhvr>
                                        <p:cTn id="17" dur="500"/>
                                        <p:tgtEl>
                                          <p:spTgt spid="346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6127"/>
                                        </p:tgtEl>
                                        <p:attrNameLst>
                                          <p:attrName>style.visibility</p:attrName>
                                        </p:attrNameLst>
                                      </p:cBhvr>
                                      <p:to>
                                        <p:strVal val="visible"/>
                                      </p:to>
                                    </p:set>
                                    <p:animEffect transition="in" filter="box(in)">
                                      <p:cBhvr>
                                        <p:cTn id="22" dur="500"/>
                                        <p:tgtEl>
                                          <p:spTgt spid="346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6128"/>
                                        </p:tgtEl>
                                        <p:attrNameLst>
                                          <p:attrName>style.visibility</p:attrName>
                                        </p:attrNameLst>
                                      </p:cBhvr>
                                      <p:to>
                                        <p:strVal val="visible"/>
                                      </p:to>
                                    </p:set>
                                    <p:animEffect transition="in" filter="box(in)">
                                      <p:cBhvr>
                                        <p:cTn id="27" dur="500"/>
                                        <p:tgtEl>
                                          <p:spTgt spid="3461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46130"/>
                                        </p:tgtEl>
                                        <p:attrNameLst>
                                          <p:attrName>style.visibility</p:attrName>
                                        </p:attrNameLst>
                                      </p:cBhvr>
                                      <p:to>
                                        <p:strVal val="visible"/>
                                      </p:to>
                                    </p:set>
                                    <p:animEffect transition="in" filter="box(in)">
                                      <p:cBhvr>
                                        <p:cTn id="32" dur="500"/>
                                        <p:tgtEl>
                                          <p:spTgt spid="346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in)">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ox(in)">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in)">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5" grpId="0"/>
      <p:bldP spid="346127" grpId="0"/>
      <p:bldP spid="3461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152" name="Object 16">
            <a:extLst>
              <a:ext uri="{FF2B5EF4-FFF2-40B4-BE49-F238E27FC236}">
                <a16:creationId xmlns:a16="http://schemas.microsoft.com/office/drawing/2014/main" id="{7C27BEE4-2A7D-4845-B789-EABBE53CCF00}"/>
              </a:ext>
            </a:extLst>
          </p:cNvPr>
          <p:cNvGraphicFramePr>
            <a:graphicFrameLocks noChangeAspect="1"/>
          </p:cNvGraphicFramePr>
          <p:nvPr/>
        </p:nvGraphicFramePr>
        <p:xfrm>
          <a:off x="1158875" y="547688"/>
          <a:ext cx="2187575" cy="809625"/>
        </p:xfrm>
        <a:graphic>
          <a:graphicData uri="http://schemas.openxmlformats.org/presentationml/2006/ole">
            <mc:AlternateContent xmlns:mc="http://schemas.openxmlformats.org/markup-compatibility/2006">
              <mc:Choice xmlns:v="urn:schemas-microsoft-com:vml" Requires="v">
                <p:oleObj spid="_x0000_s33818" r:id="rId3" imgW="1028700" imgH="381000" progId="Equation.DSMT4">
                  <p:embed/>
                </p:oleObj>
              </mc:Choice>
              <mc:Fallback>
                <p:oleObj r:id="rId3" imgW="1028700" imgH="3810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547688"/>
                        <a:ext cx="21875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F264022E-981C-46B0-B2BC-E8FCBA7B11EE}"/>
              </a:ext>
            </a:extLst>
          </p:cNvPr>
          <p:cNvGraphicFramePr>
            <a:graphicFrameLocks noChangeAspect="1"/>
          </p:cNvGraphicFramePr>
          <p:nvPr/>
        </p:nvGraphicFramePr>
        <p:xfrm>
          <a:off x="3614738" y="344488"/>
          <a:ext cx="3067050" cy="1060450"/>
        </p:xfrm>
        <a:graphic>
          <a:graphicData uri="http://schemas.openxmlformats.org/presentationml/2006/ole">
            <mc:AlternateContent xmlns:mc="http://schemas.openxmlformats.org/markup-compatibility/2006">
              <mc:Choice xmlns:v="urn:schemas-microsoft-com:vml" Requires="v">
                <p:oleObj spid="_x0000_s33819" r:id="rId5" imgW="2000160" imgH="580985" progId="Equation.DSMT4">
                  <p:embed/>
                </p:oleObj>
              </mc:Choice>
              <mc:Fallback>
                <p:oleObj r:id="rId5" imgW="2000160" imgH="580985"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738" y="344488"/>
                        <a:ext cx="30670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14" name="Picture 5" descr="a16">
            <a:extLst>
              <a:ext uri="{FF2B5EF4-FFF2-40B4-BE49-F238E27FC236}">
                <a16:creationId xmlns:a16="http://schemas.microsoft.com/office/drawing/2014/main" id="{AF924334-63E1-4974-AE12-A12CC4B82A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1963" y="623887"/>
            <a:ext cx="23241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对象 14">
            <a:extLst>
              <a:ext uri="{FF2B5EF4-FFF2-40B4-BE49-F238E27FC236}">
                <a16:creationId xmlns:a16="http://schemas.microsoft.com/office/drawing/2014/main" id="{F34EEFF5-A506-47FD-896D-1EFB7AE2EA3B}"/>
              </a:ext>
            </a:extLst>
          </p:cNvPr>
          <p:cNvGraphicFramePr>
            <a:graphicFrameLocks noChangeAspect="1"/>
          </p:cNvGraphicFramePr>
          <p:nvPr/>
        </p:nvGraphicFramePr>
        <p:xfrm>
          <a:off x="1038225" y="1473200"/>
          <a:ext cx="2835275" cy="863600"/>
        </p:xfrm>
        <a:graphic>
          <a:graphicData uri="http://schemas.openxmlformats.org/presentationml/2006/ole">
            <mc:AlternateContent xmlns:mc="http://schemas.openxmlformats.org/markup-compatibility/2006">
              <mc:Choice xmlns:v="urn:schemas-microsoft-com:vml" Requires="v">
                <p:oleObj spid="_x0000_s33820" r:id="rId8" imgW="1332921" imgH="406224" progId="Equation.DSMT4">
                  <p:embed/>
                </p:oleObj>
              </mc:Choice>
              <mc:Fallback>
                <p:oleObj r:id="rId8" imgW="1332921" imgH="406224" progId="Equation.DSMT4">
                  <p:embed/>
                  <p:pic>
                    <p:nvPicPr>
                      <p:cNvPr id="4" name="对象 3">
                        <a:extLst>
                          <a:ext uri="{FF2B5EF4-FFF2-40B4-BE49-F238E27FC236}">
                            <a16:creationId xmlns:a16="http://schemas.microsoft.com/office/drawing/2014/main" id="{AF002EB7-274C-4CCF-99A2-97A1007229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8225" y="1473200"/>
                        <a:ext cx="28352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a:extLst>
              <a:ext uri="{FF2B5EF4-FFF2-40B4-BE49-F238E27FC236}">
                <a16:creationId xmlns:a16="http://schemas.microsoft.com/office/drawing/2014/main" id="{15CD387B-74B6-452D-AC35-DDF220096327}"/>
              </a:ext>
            </a:extLst>
          </p:cNvPr>
          <p:cNvGraphicFramePr>
            <a:graphicFrameLocks noChangeAspect="1"/>
          </p:cNvGraphicFramePr>
          <p:nvPr/>
        </p:nvGraphicFramePr>
        <p:xfrm>
          <a:off x="4221163" y="1473200"/>
          <a:ext cx="2590800" cy="863600"/>
        </p:xfrm>
        <a:graphic>
          <a:graphicData uri="http://schemas.openxmlformats.org/presentationml/2006/ole">
            <mc:AlternateContent xmlns:mc="http://schemas.openxmlformats.org/markup-compatibility/2006">
              <mc:Choice xmlns:v="urn:schemas-microsoft-com:vml" Requires="v">
                <p:oleObj spid="_x0000_s33821" r:id="rId10" imgW="1218671" imgH="406224" progId="Equation.DSMT4">
                  <p:embed/>
                </p:oleObj>
              </mc:Choice>
              <mc:Fallback>
                <p:oleObj r:id="rId10" imgW="1218671" imgH="406224" progId="Equation.DSMT4">
                  <p:embed/>
                  <p:pic>
                    <p:nvPicPr>
                      <p:cNvPr id="5" name="对象 4">
                        <a:extLst>
                          <a:ext uri="{FF2B5EF4-FFF2-40B4-BE49-F238E27FC236}">
                            <a16:creationId xmlns:a16="http://schemas.microsoft.com/office/drawing/2014/main" id="{940E496C-46ED-4A2D-90F4-3AC25EB06C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1163" y="1473200"/>
                        <a:ext cx="2590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0ADCD37B-DDE4-4C63-90FA-14B27648EA29}"/>
              </a:ext>
            </a:extLst>
          </p:cNvPr>
          <p:cNvGraphicFramePr>
            <a:graphicFrameLocks noChangeAspect="1"/>
          </p:cNvGraphicFramePr>
          <p:nvPr/>
        </p:nvGraphicFramePr>
        <p:xfrm>
          <a:off x="2816225" y="2260600"/>
          <a:ext cx="2725738" cy="890588"/>
        </p:xfrm>
        <a:graphic>
          <a:graphicData uri="http://schemas.openxmlformats.org/presentationml/2006/ole">
            <mc:AlternateContent xmlns:mc="http://schemas.openxmlformats.org/markup-compatibility/2006">
              <mc:Choice xmlns:v="urn:schemas-microsoft-com:vml" Requires="v">
                <p:oleObj spid="_x0000_s33822" r:id="rId12" imgW="1282700" imgH="419100" progId="Equation.DSMT4">
                  <p:embed/>
                </p:oleObj>
              </mc:Choice>
              <mc:Fallback>
                <p:oleObj r:id="rId12" imgW="1282700" imgH="419100" progId="Equation.DSMT4">
                  <p:embed/>
                  <p:pic>
                    <p:nvPicPr>
                      <p:cNvPr id="6" name="对象 5">
                        <a:extLst>
                          <a:ext uri="{FF2B5EF4-FFF2-40B4-BE49-F238E27FC236}">
                            <a16:creationId xmlns:a16="http://schemas.microsoft.com/office/drawing/2014/main" id="{490456DA-EADF-41F6-804C-1EA086CA83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6225" y="2260600"/>
                        <a:ext cx="272573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C475FE87-E1C3-40E6-8739-E327B8CDC2FD}"/>
              </a:ext>
            </a:extLst>
          </p:cNvPr>
          <p:cNvGraphicFramePr>
            <a:graphicFrameLocks noChangeAspect="1"/>
          </p:cNvGraphicFramePr>
          <p:nvPr/>
        </p:nvGraphicFramePr>
        <p:xfrm>
          <a:off x="1038225" y="2438400"/>
          <a:ext cx="1619250" cy="863600"/>
        </p:xfrm>
        <a:graphic>
          <a:graphicData uri="http://schemas.openxmlformats.org/presentationml/2006/ole">
            <mc:AlternateContent xmlns:mc="http://schemas.openxmlformats.org/markup-compatibility/2006">
              <mc:Choice xmlns:v="urn:schemas-microsoft-com:vml" Requires="v">
                <p:oleObj spid="_x0000_s33823" r:id="rId14" imgW="761339" imgH="406048" progId="Equation.DSMT4">
                  <p:embed/>
                </p:oleObj>
              </mc:Choice>
              <mc:Fallback>
                <p:oleObj r:id="rId14" imgW="761339" imgH="406048" progId="Equation.DSMT4">
                  <p:embed/>
                  <p:pic>
                    <p:nvPicPr>
                      <p:cNvPr id="7" name="对象 6">
                        <a:extLst>
                          <a:ext uri="{FF2B5EF4-FFF2-40B4-BE49-F238E27FC236}">
                            <a16:creationId xmlns:a16="http://schemas.microsoft.com/office/drawing/2014/main" id="{69D00A5B-3FD5-470B-AC2E-82E03330F20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8225" y="2438400"/>
                        <a:ext cx="1619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Object 16">
            <a:extLst>
              <a:ext uri="{FF2B5EF4-FFF2-40B4-BE49-F238E27FC236}">
                <a16:creationId xmlns:a16="http://schemas.microsoft.com/office/drawing/2014/main" id="{0938E08D-7043-450B-B12C-A55710B46BD7}"/>
              </a:ext>
            </a:extLst>
          </p:cNvPr>
          <p:cNvGraphicFramePr>
            <a:graphicFrameLocks noChangeAspect="1"/>
          </p:cNvGraphicFramePr>
          <p:nvPr>
            <p:extLst>
              <p:ext uri="{D42A27DB-BD31-4B8C-83A1-F6EECF244321}">
                <p14:modId xmlns:p14="http://schemas.microsoft.com/office/powerpoint/2010/main" val="3789842897"/>
              </p:ext>
            </p:extLst>
          </p:nvPr>
        </p:nvGraphicFramePr>
        <p:xfrm>
          <a:off x="612252" y="3735469"/>
          <a:ext cx="701675" cy="431800"/>
        </p:xfrm>
        <a:graphic>
          <a:graphicData uri="http://schemas.openxmlformats.org/presentationml/2006/ole">
            <mc:AlternateContent xmlns:mc="http://schemas.openxmlformats.org/markup-compatibility/2006">
              <mc:Choice xmlns:v="urn:schemas-microsoft-com:vml" Requires="v">
                <p:oleObj spid="_x0000_s33824" name="Equation" r:id="rId16" imgW="330120" imgH="203040" progId="Equation.DSMT4">
                  <p:embed/>
                </p:oleObj>
              </mc:Choice>
              <mc:Fallback>
                <p:oleObj name="Equation" r:id="rId16" imgW="330120" imgH="203040" progId="Equation.DSMT4">
                  <p:embed/>
                  <p:pic>
                    <p:nvPicPr>
                      <p:cNvPr id="347152" name="Object 16">
                        <a:extLst>
                          <a:ext uri="{FF2B5EF4-FFF2-40B4-BE49-F238E27FC236}">
                            <a16:creationId xmlns:a16="http://schemas.microsoft.com/office/drawing/2014/main" id="{7C27BEE4-2A7D-4845-B789-EABBE53CCF00}"/>
                          </a:ext>
                        </a:extLst>
                      </p:cNvPr>
                      <p:cNvPicPr>
                        <a:picLocks noChangeAspect="1" noChangeArrowheads="1"/>
                      </p:cNvPicPr>
                      <p:nvPr/>
                    </p:nvPicPr>
                    <p:blipFill>
                      <a:blip r:embed="rId17"/>
                      <a:srcRect/>
                      <a:stretch>
                        <a:fillRect/>
                      </a:stretch>
                    </p:blipFill>
                    <p:spPr bwMode="auto">
                      <a:xfrm>
                        <a:off x="612252" y="3735469"/>
                        <a:ext cx="701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C9F7DB58-56E3-4FB6-BB0D-E2E5BAE7DF9B}"/>
              </a:ext>
            </a:extLst>
          </p:cNvPr>
          <p:cNvGraphicFramePr>
            <a:graphicFrameLocks noChangeAspect="1"/>
          </p:cNvGraphicFramePr>
          <p:nvPr>
            <p:extLst>
              <p:ext uri="{D42A27DB-BD31-4B8C-83A1-F6EECF244321}">
                <p14:modId xmlns:p14="http://schemas.microsoft.com/office/powerpoint/2010/main" val="4051778974"/>
              </p:ext>
            </p:extLst>
          </p:nvPr>
        </p:nvGraphicFramePr>
        <p:xfrm>
          <a:off x="1520825" y="3647428"/>
          <a:ext cx="1295400" cy="809625"/>
        </p:xfrm>
        <a:graphic>
          <a:graphicData uri="http://schemas.openxmlformats.org/presentationml/2006/ole">
            <mc:AlternateContent xmlns:mc="http://schemas.openxmlformats.org/markup-compatibility/2006">
              <mc:Choice xmlns:v="urn:schemas-microsoft-com:vml" Requires="v">
                <p:oleObj spid="_x0000_s33825" name="Equation" r:id="rId18" imgW="609480" imgH="380880" progId="Equation.DSMT4">
                  <p:embed/>
                </p:oleObj>
              </mc:Choice>
              <mc:Fallback>
                <p:oleObj name="Equation" r:id="rId18" imgW="609480" imgH="380880" progId="Equation.DSMT4">
                  <p:embed/>
                  <p:pic>
                    <p:nvPicPr>
                      <p:cNvPr id="9" name="对象 8">
                        <a:extLst>
                          <a:ext uri="{FF2B5EF4-FFF2-40B4-BE49-F238E27FC236}">
                            <a16:creationId xmlns:a16="http://schemas.microsoft.com/office/drawing/2014/main" id="{430006E0-D219-42FC-B083-03986E26B2F9}"/>
                          </a:ext>
                        </a:extLst>
                      </p:cNvPr>
                      <p:cNvPicPr>
                        <a:picLocks noChangeAspect="1" noChangeArrowheads="1"/>
                      </p:cNvPicPr>
                      <p:nvPr/>
                    </p:nvPicPr>
                    <p:blipFill>
                      <a:blip r:embed="rId19"/>
                      <a:srcRect/>
                      <a:stretch>
                        <a:fillRect/>
                      </a:stretch>
                    </p:blipFill>
                    <p:spPr bwMode="auto">
                      <a:xfrm>
                        <a:off x="1520825" y="3647428"/>
                        <a:ext cx="129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16">
            <a:extLst>
              <a:ext uri="{FF2B5EF4-FFF2-40B4-BE49-F238E27FC236}">
                <a16:creationId xmlns:a16="http://schemas.microsoft.com/office/drawing/2014/main" id="{97100254-4533-4DA5-A655-250CB4251F0C}"/>
              </a:ext>
            </a:extLst>
          </p:cNvPr>
          <p:cNvGraphicFramePr>
            <a:graphicFrameLocks noChangeAspect="1"/>
          </p:cNvGraphicFramePr>
          <p:nvPr>
            <p:extLst>
              <p:ext uri="{D42A27DB-BD31-4B8C-83A1-F6EECF244321}">
                <p14:modId xmlns:p14="http://schemas.microsoft.com/office/powerpoint/2010/main" val="1712520862"/>
              </p:ext>
            </p:extLst>
          </p:nvPr>
        </p:nvGraphicFramePr>
        <p:xfrm>
          <a:off x="600075" y="4811713"/>
          <a:ext cx="728663" cy="431800"/>
        </p:xfrm>
        <a:graphic>
          <a:graphicData uri="http://schemas.openxmlformats.org/presentationml/2006/ole">
            <mc:AlternateContent xmlns:mc="http://schemas.openxmlformats.org/markup-compatibility/2006">
              <mc:Choice xmlns:v="urn:schemas-microsoft-com:vml" Requires="v">
                <p:oleObj spid="_x0000_s33826" name="Equation" r:id="rId20" imgW="342720" imgH="203040" progId="Equation.DSMT4">
                  <p:embed/>
                </p:oleObj>
              </mc:Choice>
              <mc:Fallback>
                <p:oleObj name="Equation" r:id="rId20" imgW="342720" imgH="203040" progId="Equation.DSMT4">
                  <p:embed/>
                  <p:pic>
                    <p:nvPicPr>
                      <p:cNvPr id="19" name="Object 16">
                        <a:extLst>
                          <a:ext uri="{FF2B5EF4-FFF2-40B4-BE49-F238E27FC236}">
                            <a16:creationId xmlns:a16="http://schemas.microsoft.com/office/drawing/2014/main" id="{0938E08D-7043-450B-B12C-A55710B46BD7}"/>
                          </a:ext>
                        </a:extLst>
                      </p:cNvPr>
                      <p:cNvPicPr>
                        <a:picLocks noChangeAspect="1" noChangeArrowheads="1"/>
                      </p:cNvPicPr>
                      <p:nvPr/>
                    </p:nvPicPr>
                    <p:blipFill>
                      <a:blip r:embed="rId21"/>
                      <a:srcRect/>
                      <a:stretch>
                        <a:fillRect/>
                      </a:stretch>
                    </p:blipFill>
                    <p:spPr bwMode="auto">
                      <a:xfrm>
                        <a:off x="600075" y="4811713"/>
                        <a:ext cx="728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19">
            <a:extLst>
              <a:ext uri="{FF2B5EF4-FFF2-40B4-BE49-F238E27FC236}">
                <a16:creationId xmlns:a16="http://schemas.microsoft.com/office/drawing/2014/main" id="{13BEB118-78CE-434E-B94C-8C5522FE7BF2}"/>
              </a:ext>
            </a:extLst>
          </p:cNvPr>
          <p:cNvGraphicFramePr>
            <a:graphicFrameLocks noChangeAspect="1"/>
          </p:cNvGraphicFramePr>
          <p:nvPr>
            <p:extLst>
              <p:ext uri="{D42A27DB-BD31-4B8C-83A1-F6EECF244321}">
                <p14:modId xmlns:p14="http://schemas.microsoft.com/office/powerpoint/2010/main" val="2107837856"/>
              </p:ext>
            </p:extLst>
          </p:nvPr>
        </p:nvGraphicFramePr>
        <p:xfrm>
          <a:off x="1158875" y="5414251"/>
          <a:ext cx="7348538" cy="1011238"/>
        </p:xfrm>
        <a:graphic>
          <a:graphicData uri="http://schemas.openxmlformats.org/presentationml/2006/ole">
            <mc:AlternateContent xmlns:mc="http://schemas.openxmlformats.org/markup-compatibility/2006">
              <mc:Choice xmlns:v="urn:schemas-microsoft-com:vml" Requires="v">
                <p:oleObj spid="_x0000_s33827" r:id="rId22" imgW="3390900" imgH="469900" progId="Equation.DSMT4">
                  <p:embed/>
                </p:oleObj>
              </mc:Choice>
              <mc:Fallback>
                <p:oleObj r:id="rId22" imgW="3390900" imgH="469900" progId="Equation.DSMT4">
                  <p:embed/>
                  <p:pic>
                    <p:nvPicPr>
                      <p:cNvPr id="347155" name="Object 19">
                        <a:extLst>
                          <a:ext uri="{FF2B5EF4-FFF2-40B4-BE49-F238E27FC236}">
                            <a16:creationId xmlns:a16="http://schemas.microsoft.com/office/drawing/2014/main" id="{8B51B9A6-73FF-4A52-AAE6-717C3970CEF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8875" y="5414251"/>
                        <a:ext cx="7348538"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a:extLst>
              <a:ext uri="{FF2B5EF4-FFF2-40B4-BE49-F238E27FC236}">
                <a16:creationId xmlns:a16="http://schemas.microsoft.com/office/drawing/2014/main" id="{1A096371-407E-4C3D-B20F-B1BCEC40865D}"/>
              </a:ext>
            </a:extLst>
          </p:cNvPr>
          <p:cNvGraphicFramePr>
            <a:graphicFrameLocks noChangeAspect="1"/>
          </p:cNvGraphicFramePr>
          <p:nvPr>
            <p:extLst>
              <p:ext uri="{D42A27DB-BD31-4B8C-83A1-F6EECF244321}">
                <p14:modId xmlns:p14="http://schemas.microsoft.com/office/powerpoint/2010/main" val="619159465"/>
              </p:ext>
            </p:extLst>
          </p:nvPr>
        </p:nvGraphicFramePr>
        <p:xfrm>
          <a:off x="5288510" y="4311004"/>
          <a:ext cx="3218903" cy="1068324"/>
        </p:xfrm>
        <a:graphic>
          <a:graphicData uri="http://schemas.openxmlformats.org/presentationml/2006/ole">
            <mc:AlternateContent xmlns:mc="http://schemas.openxmlformats.org/markup-compatibility/2006">
              <mc:Choice xmlns:v="urn:schemas-microsoft-com:vml" Requires="v">
                <p:oleObj spid="_x0000_s33828" name="Equation" r:id="rId24" imgW="2095200" imgH="698400" progId="Equation.DSMT4">
                  <p:embed/>
                </p:oleObj>
              </mc:Choice>
              <mc:Fallback>
                <p:oleObj name="Equation" r:id="rId24" imgW="2095200" imgH="698400" progId="Equation.DSMT4">
                  <p:embed/>
                  <p:pic>
                    <p:nvPicPr>
                      <p:cNvPr id="2" name="对象 1">
                        <a:extLst>
                          <a:ext uri="{FF2B5EF4-FFF2-40B4-BE49-F238E27FC236}">
                            <a16:creationId xmlns:a16="http://schemas.microsoft.com/office/drawing/2014/main" id="{F264022E-981C-46B0-B2BC-E8FCBA7B11EE}"/>
                          </a:ext>
                        </a:extLst>
                      </p:cNvPr>
                      <p:cNvPicPr>
                        <a:picLocks noChangeAspect="1" noChangeArrowheads="1"/>
                      </p:cNvPicPr>
                      <p:nvPr/>
                    </p:nvPicPr>
                    <p:blipFill>
                      <a:blip r:embed="rId25"/>
                      <a:srcRect/>
                      <a:stretch>
                        <a:fillRect/>
                      </a:stretch>
                    </p:blipFill>
                    <p:spPr bwMode="auto">
                      <a:xfrm>
                        <a:off x="5288510" y="4311004"/>
                        <a:ext cx="3218903" cy="1068324"/>
                      </a:xfrm>
                      <a:prstGeom prst="rect">
                        <a:avLst/>
                      </a:prstGeom>
                      <a:noFill/>
                      <a:ln>
                        <a:noFill/>
                      </a:ln>
                    </p:spPr>
                  </p:pic>
                </p:oleObj>
              </mc:Fallback>
            </mc:AlternateContent>
          </a:graphicData>
        </a:graphic>
      </p:graphicFrame>
      <p:graphicFrame>
        <p:nvGraphicFramePr>
          <p:cNvPr id="24" name="对象 23">
            <a:extLst>
              <a:ext uri="{FF2B5EF4-FFF2-40B4-BE49-F238E27FC236}">
                <a16:creationId xmlns:a16="http://schemas.microsoft.com/office/drawing/2014/main" id="{B8C9B025-6174-43E2-A490-D1FE41175E72}"/>
              </a:ext>
            </a:extLst>
          </p:cNvPr>
          <p:cNvGraphicFramePr>
            <a:graphicFrameLocks noChangeAspect="1"/>
          </p:cNvGraphicFramePr>
          <p:nvPr>
            <p:extLst>
              <p:ext uri="{D42A27DB-BD31-4B8C-83A1-F6EECF244321}">
                <p14:modId xmlns:p14="http://schemas.microsoft.com/office/powerpoint/2010/main" val="90862608"/>
              </p:ext>
            </p:extLst>
          </p:nvPr>
        </p:nvGraphicFramePr>
        <p:xfrm>
          <a:off x="2868612" y="3637191"/>
          <a:ext cx="3562350" cy="836612"/>
        </p:xfrm>
        <a:graphic>
          <a:graphicData uri="http://schemas.openxmlformats.org/presentationml/2006/ole">
            <mc:AlternateContent xmlns:mc="http://schemas.openxmlformats.org/markup-compatibility/2006">
              <mc:Choice xmlns:v="urn:schemas-microsoft-com:vml" Requires="v">
                <p:oleObj spid="_x0000_s33829" name="Equation" r:id="rId26" imgW="1676160" imgH="393480" progId="Equation.DSMT4">
                  <p:embed/>
                </p:oleObj>
              </mc:Choice>
              <mc:Fallback>
                <p:oleObj name="Equation" r:id="rId26" imgW="1676160" imgH="393480" progId="Equation.DSMT4">
                  <p:embed/>
                  <p:pic>
                    <p:nvPicPr>
                      <p:cNvPr id="20" name="对象 19">
                        <a:extLst>
                          <a:ext uri="{FF2B5EF4-FFF2-40B4-BE49-F238E27FC236}">
                            <a16:creationId xmlns:a16="http://schemas.microsoft.com/office/drawing/2014/main" id="{C9F7DB58-56E3-4FB6-BB0D-E2E5BAE7DF9B}"/>
                          </a:ext>
                        </a:extLst>
                      </p:cNvPr>
                      <p:cNvPicPr>
                        <a:picLocks noChangeAspect="1" noChangeArrowheads="1"/>
                      </p:cNvPicPr>
                      <p:nvPr/>
                    </p:nvPicPr>
                    <p:blipFill>
                      <a:blip r:embed="rId27"/>
                      <a:srcRect/>
                      <a:stretch>
                        <a:fillRect/>
                      </a:stretch>
                    </p:blipFill>
                    <p:spPr bwMode="auto">
                      <a:xfrm>
                        <a:off x="2868612" y="3637191"/>
                        <a:ext cx="356235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4" name="直接连接符 3">
            <a:extLst>
              <a:ext uri="{FF2B5EF4-FFF2-40B4-BE49-F238E27FC236}">
                <a16:creationId xmlns:a16="http://schemas.microsoft.com/office/drawing/2014/main" id="{7A1A103F-252A-46CE-A14C-7F0C7C9B1DAC}"/>
              </a:ext>
            </a:extLst>
          </p:cNvPr>
          <p:cNvCxnSpPr>
            <a:cxnSpLocks/>
          </p:cNvCxnSpPr>
          <p:nvPr/>
        </p:nvCxnSpPr>
        <p:spPr bwMode="auto">
          <a:xfrm>
            <a:off x="475861" y="3498980"/>
            <a:ext cx="780972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7152"/>
                                        </p:tgtEl>
                                        <p:attrNameLst>
                                          <p:attrName>style.visibility</p:attrName>
                                        </p:attrNameLst>
                                      </p:cBhvr>
                                      <p:to>
                                        <p:strVal val="visible"/>
                                      </p:to>
                                    </p:set>
                                    <p:animEffect transition="in" filter="box(in)">
                                      <p:cBhvr>
                                        <p:cTn id="7" dur="500"/>
                                        <p:tgtEl>
                                          <p:spTgt spid="347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i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ox(in)">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ox(i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ox(in)">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box(in)">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ox(in)">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图: 过程 20">
            <a:extLst>
              <a:ext uri="{FF2B5EF4-FFF2-40B4-BE49-F238E27FC236}">
                <a16:creationId xmlns:a16="http://schemas.microsoft.com/office/drawing/2014/main" id="{480EA96C-10E9-42D0-856E-C6AF395DA728}"/>
              </a:ext>
            </a:extLst>
          </p:cNvPr>
          <p:cNvSpPr/>
          <p:nvPr/>
        </p:nvSpPr>
        <p:spPr bwMode="auto">
          <a:xfrm>
            <a:off x="4347293" y="2656000"/>
            <a:ext cx="679042" cy="539685"/>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流程图: 过程 5">
            <a:extLst>
              <a:ext uri="{FF2B5EF4-FFF2-40B4-BE49-F238E27FC236}">
                <a16:creationId xmlns:a16="http://schemas.microsoft.com/office/drawing/2014/main" id="{7AC5CC33-8786-4964-AD03-E188941CC634}"/>
              </a:ext>
            </a:extLst>
          </p:cNvPr>
          <p:cNvSpPr/>
          <p:nvPr/>
        </p:nvSpPr>
        <p:spPr bwMode="auto">
          <a:xfrm>
            <a:off x="2987985" y="2656000"/>
            <a:ext cx="679042" cy="539685"/>
          </a:xfrm>
          <a:prstGeom prst="flowChartProcess">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pic>
        <p:nvPicPr>
          <p:cNvPr id="11" name="Picture 4">
            <a:extLst>
              <a:ext uri="{FF2B5EF4-FFF2-40B4-BE49-F238E27FC236}">
                <a16:creationId xmlns:a16="http://schemas.microsoft.com/office/drawing/2014/main" id="{E99FFB00-6B11-43D7-83CB-448FAD24C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015" y="1958852"/>
            <a:ext cx="2676525" cy="28956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2" name="Object 16">
            <a:extLst>
              <a:ext uri="{FF2B5EF4-FFF2-40B4-BE49-F238E27FC236}">
                <a16:creationId xmlns:a16="http://schemas.microsoft.com/office/drawing/2014/main" id="{42130D7C-0195-4771-9FDC-36C1CE297340}"/>
              </a:ext>
            </a:extLst>
          </p:cNvPr>
          <p:cNvGraphicFramePr>
            <a:graphicFrameLocks noChangeAspect="1"/>
          </p:cNvGraphicFramePr>
          <p:nvPr>
            <p:extLst>
              <p:ext uri="{D42A27DB-BD31-4B8C-83A1-F6EECF244321}">
                <p14:modId xmlns:p14="http://schemas.microsoft.com/office/powerpoint/2010/main" val="3710207470"/>
              </p:ext>
            </p:extLst>
          </p:nvPr>
        </p:nvGraphicFramePr>
        <p:xfrm>
          <a:off x="311460" y="285627"/>
          <a:ext cx="7615238" cy="1673225"/>
        </p:xfrm>
        <a:graphic>
          <a:graphicData uri="http://schemas.openxmlformats.org/presentationml/2006/ole">
            <mc:AlternateContent xmlns:mc="http://schemas.openxmlformats.org/markup-compatibility/2006">
              <mc:Choice xmlns:v="urn:schemas-microsoft-com:vml" Requires="v">
                <p:oleObj spid="_x0000_s34832" name="Equation" r:id="rId4" imgW="3581280" imgH="787320" progId="Equation.DSMT4">
                  <p:embed/>
                </p:oleObj>
              </mc:Choice>
              <mc:Fallback>
                <p:oleObj name="Equation" r:id="rId4" imgW="3581280" imgH="787320" progId="Equation.DSMT4">
                  <p:embed/>
                  <p:pic>
                    <p:nvPicPr>
                      <p:cNvPr id="347152" name="Object 16">
                        <a:extLst>
                          <a:ext uri="{FF2B5EF4-FFF2-40B4-BE49-F238E27FC236}">
                            <a16:creationId xmlns:a16="http://schemas.microsoft.com/office/drawing/2014/main" id="{7C27BEE4-2A7D-4845-B789-EABBE53CCF00}"/>
                          </a:ext>
                        </a:extLst>
                      </p:cNvPr>
                      <p:cNvPicPr>
                        <a:picLocks noChangeAspect="1" noChangeArrowheads="1"/>
                      </p:cNvPicPr>
                      <p:nvPr/>
                    </p:nvPicPr>
                    <p:blipFill>
                      <a:blip r:embed="rId5"/>
                      <a:srcRect/>
                      <a:stretch>
                        <a:fillRect/>
                      </a:stretch>
                    </p:blipFill>
                    <p:spPr bwMode="auto">
                      <a:xfrm>
                        <a:off x="311460" y="285627"/>
                        <a:ext cx="761523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16">
            <a:extLst>
              <a:ext uri="{FF2B5EF4-FFF2-40B4-BE49-F238E27FC236}">
                <a16:creationId xmlns:a16="http://schemas.microsoft.com/office/drawing/2014/main" id="{64C74C72-CE5D-4886-910B-483F26DFACD6}"/>
              </a:ext>
            </a:extLst>
          </p:cNvPr>
          <p:cNvGraphicFramePr>
            <a:graphicFrameLocks noChangeAspect="1"/>
          </p:cNvGraphicFramePr>
          <p:nvPr>
            <p:extLst>
              <p:ext uri="{D42A27DB-BD31-4B8C-83A1-F6EECF244321}">
                <p14:modId xmlns:p14="http://schemas.microsoft.com/office/powerpoint/2010/main" val="3371470098"/>
              </p:ext>
            </p:extLst>
          </p:nvPr>
        </p:nvGraphicFramePr>
        <p:xfrm>
          <a:off x="311460" y="1954900"/>
          <a:ext cx="728662" cy="431800"/>
        </p:xfrm>
        <a:graphic>
          <a:graphicData uri="http://schemas.openxmlformats.org/presentationml/2006/ole">
            <mc:AlternateContent xmlns:mc="http://schemas.openxmlformats.org/markup-compatibility/2006">
              <mc:Choice xmlns:v="urn:schemas-microsoft-com:vml" Requires="v">
                <p:oleObj spid="_x0000_s34833" name="Equation" r:id="rId6" imgW="342720" imgH="203040" progId="Equation.DSMT4">
                  <p:embed/>
                </p:oleObj>
              </mc:Choice>
              <mc:Fallback>
                <p:oleObj name="Equation" r:id="rId6" imgW="342720" imgH="203040" progId="Equation.DSMT4">
                  <p:embed/>
                  <p:pic>
                    <p:nvPicPr>
                      <p:cNvPr id="12" name="Object 16">
                        <a:extLst>
                          <a:ext uri="{FF2B5EF4-FFF2-40B4-BE49-F238E27FC236}">
                            <a16:creationId xmlns:a16="http://schemas.microsoft.com/office/drawing/2014/main" id="{42130D7C-0195-4771-9FDC-36C1CE297340}"/>
                          </a:ext>
                        </a:extLst>
                      </p:cNvPr>
                      <p:cNvPicPr>
                        <a:picLocks noChangeAspect="1" noChangeArrowheads="1"/>
                      </p:cNvPicPr>
                      <p:nvPr/>
                    </p:nvPicPr>
                    <p:blipFill>
                      <a:blip r:embed="rId7"/>
                      <a:srcRect/>
                      <a:stretch>
                        <a:fillRect/>
                      </a:stretch>
                    </p:blipFill>
                    <p:spPr bwMode="auto">
                      <a:xfrm>
                        <a:off x="311460" y="1954900"/>
                        <a:ext cx="72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16">
            <a:extLst>
              <a:ext uri="{FF2B5EF4-FFF2-40B4-BE49-F238E27FC236}">
                <a16:creationId xmlns:a16="http://schemas.microsoft.com/office/drawing/2014/main" id="{7AF2DE17-F845-4FFD-93A7-5DF405579188}"/>
              </a:ext>
            </a:extLst>
          </p:cNvPr>
          <p:cNvGraphicFramePr>
            <a:graphicFrameLocks noChangeAspect="1"/>
          </p:cNvGraphicFramePr>
          <p:nvPr>
            <p:extLst>
              <p:ext uri="{D42A27DB-BD31-4B8C-83A1-F6EECF244321}">
                <p14:modId xmlns:p14="http://schemas.microsoft.com/office/powerpoint/2010/main" val="3521845903"/>
              </p:ext>
            </p:extLst>
          </p:nvPr>
        </p:nvGraphicFramePr>
        <p:xfrm>
          <a:off x="1462398" y="1933813"/>
          <a:ext cx="3051175" cy="809625"/>
        </p:xfrm>
        <a:graphic>
          <a:graphicData uri="http://schemas.openxmlformats.org/presentationml/2006/ole">
            <mc:AlternateContent xmlns:mc="http://schemas.openxmlformats.org/markup-compatibility/2006">
              <mc:Choice xmlns:v="urn:schemas-microsoft-com:vml" Requires="v">
                <p:oleObj spid="_x0000_s34834" name="Equation" r:id="rId8" imgW="1434960" imgH="380880" progId="Equation.DSMT4">
                  <p:embed/>
                </p:oleObj>
              </mc:Choice>
              <mc:Fallback>
                <p:oleObj name="Equation" r:id="rId8" imgW="1434960" imgH="380880" progId="Equation.DSMT4">
                  <p:embed/>
                  <p:pic>
                    <p:nvPicPr>
                      <p:cNvPr id="12" name="Object 16">
                        <a:extLst>
                          <a:ext uri="{FF2B5EF4-FFF2-40B4-BE49-F238E27FC236}">
                            <a16:creationId xmlns:a16="http://schemas.microsoft.com/office/drawing/2014/main" id="{42130D7C-0195-4771-9FDC-36C1CE297340}"/>
                          </a:ext>
                        </a:extLst>
                      </p:cNvPr>
                      <p:cNvPicPr>
                        <a:picLocks noChangeAspect="1" noChangeArrowheads="1"/>
                      </p:cNvPicPr>
                      <p:nvPr/>
                    </p:nvPicPr>
                    <p:blipFill>
                      <a:blip r:embed="rId9"/>
                      <a:srcRect/>
                      <a:stretch>
                        <a:fillRect/>
                      </a:stretch>
                    </p:blipFill>
                    <p:spPr bwMode="auto">
                      <a:xfrm>
                        <a:off x="1462398" y="1933813"/>
                        <a:ext cx="30511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Object 16">
            <a:extLst>
              <a:ext uri="{FF2B5EF4-FFF2-40B4-BE49-F238E27FC236}">
                <a16:creationId xmlns:a16="http://schemas.microsoft.com/office/drawing/2014/main" id="{CDC7295A-7F26-4D3B-8F3B-458495542ACE}"/>
              </a:ext>
            </a:extLst>
          </p:cNvPr>
          <p:cNvGraphicFramePr>
            <a:graphicFrameLocks noChangeAspect="1"/>
          </p:cNvGraphicFramePr>
          <p:nvPr>
            <p:extLst>
              <p:ext uri="{D42A27DB-BD31-4B8C-83A1-F6EECF244321}">
                <p14:modId xmlns:p14="http://schemas.microsoft.com/office/powerpoint/2010/main" val="1299896681"/>
              </p:ext>
            </p:extLst>
          </p:nvPr>
        </p:nvGraphicFramePr>
        <p:xfrm>
          <a:off x="1462398" y="2656000"/>
          <a:ext cx="3563937" cy="809625"/>
        </p:xfrm>
        <a:graphic>
          <a:graphicData uri="http://schemas.openxmlformats.org/presentationml/2006/ole">
            <mc:AlternateContent xmlns:mc="http://schemas.openxmlformats.org/markup-compatibility/2006">
              <mc:Choice xmlns:v="urn:schemas-microsoft-com:vml" Requires="v">
                <p:oleObj spid="_x0000_s34835" name="Equation" r:id="rId10" imgW="1676160" imgH="380880" progId="Equation.DSMT4">
                  <p:embed/>
                </p:oleObj>
              </mc:Choice>
              <mc:Fallback>
                <p:oleObj name="Equation" r:id="rId10" imgW="1676160" imgH="380880" progId="Equation.DSMT4">
                  <p:embed/>
                  <p:pic>
                    <p:nvPicPr>
                      <p:cNvPr id="16" name="Object 16">
                        <a:extLst>
                          <a:ext uri="{FF2B5EF4-FFF2-40B4-BE49-F238E27FC236}">
                            <a16:creationId xmlns:a16="http://schemas.microsoft.com/office/drawing/2014/main" id="{7AF2DE17-F845-4FFD-93A7-5DF405579188}"/>
                          </a:ext>
                        </a:extLst>
                      </p:cNvPr>
                      <p:cNvPicPr>
                        <a:picLocks noChangeAspect="1" noChangeArrowheads="1"/>
                      </p:cNvPicPr>
                      <p:nvPr/>
                    </p:nvPicPr>
                    <p:blipFill>
                      <a:blip r:embed="rId11"/>
                      <a:srcRect/>
                      <a:stretch>
                        <a:fillRect/>
                      </a:stretch>
                    </p:blipFill>
                    <p:spPr bwMode="auto">
                      <a:xfrm>
                        <a:off x="1462398" y="2656000"/>
                        <a:ext cx="356393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16">
            <a:extLst>
              <a:ext uri="{FF2B5EF4-FFF2-40B4-BE49-F238E27FC236}">
                <a16:creationId xmlns:a16="http://schemas.microsoft.com/office/drawing/2014/main" id="{D39C52CF-6CC4-4839-ADAE-2F35D7D27C71}"/>
              </a:ext>
            </a:extLst>
          </p:cNvPr>
          <p:cNvGraphicFramePr>
            <a:graphicFrameLocks noChangeAspect="1"/>
          </p:cNvGraphicFramePr>
          <p:nvPr>
            <p:extLst>
              <p:ext uri="{D42A27DB-BD31-4B8C-83A1-F6EECF244321}">
                <p14:modId xmlns:p14="http://schemas.microsoft.com/office/powerpoint/2010/main" val="225446373"/>
              </p:ext>
            </p:extLst>
          </p:nvPr>
        </p:nvGraphicFramePr>
        <p:xfrm>
          <a:off x="311460" y="3366454"/>
          <a:ext cx="1863725" cy="431800"/>
        </p:xfrm>
        <a:graphic>
          <a:graphicData uri="http://schemas.openxmlformats.org/presentationml/2006/ole">
            <mc:AlternateContent xmlns:mc="http://schemas.openxmlformats.org/markup-compatibility/2006">
              <mc:Choice xmlns:v="urn:schemas-microsoft-com:vml" Requires="v">
                <p:oleObj spid="_x0000_s34836" name="Equation" r:id="rId12" imgW="876240" imgH="203040" progId="Equation.DSMT4">
                  <p:embed/>
                </p:oleObj>
              </mc:Choice>
              <mc:Fallback>
                <p:oleObj name="Equation" r:id="rId12" imgW="876240" imgH="203040" progId="Equation.DSMT4">
                  <p:embed/>
                  <p:pic>
                    <p:nvPicPr>
                      <p:cNvPr id="19" name="Object 16">
                        <a:extLst>
                          <a:ext uri="{FF2B5EF4-FFF2-40B4-BE49-F238E27FC236}">
                            <a16:creationId xmlns:a16="http://schemas.microsoft.com/office/drawing/2014/main" id="{CDC7295A-7F26-4D3B-8F3B-458495542ACE}"/>
                          </a:ext>
                        </a:extLst>
                      </p:cNvPr>
                      <p:cNvPicPr>
                        <a:picLocks noChangeAspect="1" noChangeArrowheads="1"/>
                      </p:cNvPicPr>
                      <p:nvPr/>
                    </p:nvPicPr>
                    <p:blipFill>
                      <a:blip r:embed="rId13"/>
                      <a:srcRect/>
                      <a:stretch>
                        <a:fillRect/>
                      </a:stretch>
                    </p:blipFill>
                    <p:spPr bwMode="auto">
                      <a:xfrm>
                        <a:off x="311460" y="3366454"/>
                        <a:ext cx="1863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16">
            <a:extLst>
              <a:ext uri="{FF2B5EF4-FFF2-40B4-BE49-F238E27FC236}">
                <a16:creationId xmlns:a16="http://schemas.microsoft.com/office/drawing/2014/main" id="{842CC424-A017-41C8-81F5-98BEE58F3CEC}"/>
              </a:ext>
            </a:extLst>
          </p:cNvPr>
          <p:cNvGraphicFramePr>
            <a:graphicFrameLocks noChangeAspect="1"/>
          </p:cNvGraphicFramePr>
          <p:nvPr>
            <p:extLst>
              <p:ext uri="{D42A27DB-BD31-4B8C-83A1-F6EECF244321}">
                <p14:modId xmlns:p14="http://schemas.microsoft.com/office/powerpoint/2010/main" val="3818902085"/>
              </p:ext>
            </p:extLst>
          </p:nvPr>
        </p:nvGraphicFramePr>
        <p:xfrm>
          <a:off x="2259323" y="3366454"/>
          <a:ext cx="728662" cy="431800"/>
        </p:xfrm>
        <a:graphic>
          <a:graphicData uri="http://schemas.openxmlformats.org/presentationml/2006/ole">
            <mc:AlternateContent xmlns:mc="http://schemas.openxmlformats.org/markup-compatibility/2006">
              <mc:Choice xmlns:v="urn:schemas-microsoft-com:vml" Requires="v">
                <p:oleObj spid="_x0000_s34837" name="Equation" r:id="rId14" imgW="342720" imgH="203040" progId="Equation.DSMT4">
                  <p:embed/>
                </p:oleObj>
              </mc:Choice>
              <mc:Fallback>
                <p:oleObj name="Equation" r:id="rId14" imgW="342720" imgH="203040" progId="Equation.DSMT4">
                  <p:embed/>
                  <p:pic>
                    <p:nvPicPr>
                      <p:cNvPr id="22" name="Object 16">
                        <a:extLst>
                          <a:ext uri="{FF2B5EF4-FFF2-40B4-BE49-F238E27FC236}">
                            <a16:creationId xmlns:a16="http://schemas.microsoft.com/office/drawing/2014/main" id="{D39C52CF-6CC4-4839-ADAE-2F35D7D27C71}"/>
                          </a:ext>
                        </a:extLst>
                      </p:cNvPr>
                      <p:cNvPicPr>
                        <a:picLocks noChangeAspect="1" noChangeArrowheads="1"/>
                      </p:cNvPicPr>
                      <p:nvPr/>
                    </p:nvPicPr>
                    <p:blipFill>
                      <a:blip r:embed="rId15"/>
                      <a:srcRect/>
                      <a:stretch>
                        <a:fillRect/>
                      </a:stretch>
                    </p:blipFill>
                    <p:spPr bwMode="auto">
                      <a:xfrm>
                        <a:off x="2259323" y="3366454"/>
                        <a:ext cx="72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16">
            <a:extLst>
              <a:ext uri="{FF2B5EF4-FFF2-40B4-BE49-F238E27FC236}">
                <a16:creationId xmlns:a16="http://schemas.microsoft.com/office/drawing/2014/main" id="{D7926D1D-29B6-4C6C-B333-CBAF3DEEF936}"/>
              </a:ext>
            </a:extLst>
          </p:cNvPr>
          <p:cNvGraphicFramePr>
            <a:graphicFrameLocks noChangeAspect="1"/>
          </p:cNvGraphicFramePr>
          <p:nvPr>
            <p:extLst>
              <p:ext uri="{D42A27DB-BD31-4B8C-83A1-F6EECF244321}">
                <p14:modId xmlns:p14="http://schemas.microsoft.com/office/powerpoint/2010/main" val="3376072114"/>
              </p:ext>
            </p:extLst>
          </p:nvPr>
        </p:nvGraphicFramePr>
        <p:xfrm>
          <a:off x="675791" y="3921818"/>
          <a:ext cx="3076575" cy="458787"/>
        </p:xfrm>
        <a:graphic>
          <a:graphicData uri="http://schemas.openxmlformats.org/presentationml/2006/ole">
            <mc:AlternateContent xmlns:mc="http://schemas.openxmlformats.org/markup-compatibility/2006">
              <mc:Choice xmlns:v="urn:schemas-microsoft-com:vml" Requires="v">
                <p:oleObj spid="_x0000_s34838" name="Equation" r:id="rId16" imgW="1447560" imgH="215640" progId="Equation.DSMT4">
                  <p:embed/>
                </p:oleObj>
              </mc:Choice>
              <mc:Fallback>
                <p:oleObj name="Equation" r:id="rId16" imgW="1447560" imgH="215640" progId="Equation.DSMT4">
                  <p:embed/>
                  <p:pic>
                    <p:nvPicPr>
                      <p:cNvPr id="23" name="Object 16">
                        <a:extLst>
                          <a:ext uri="{FF2B5EF4-FFF2-40B4-BE49-F238E27FC236}">
                            <a16:creationId xmlns:a16="http://schemas.microsoft.com/office/drawing/2014/main" id="{842CC424-A017-41C8-81F5-98BEE58F3CEC}"/>
                          </a:ext>
                        </a:extLst>
                      </p:cNvPr>
                      <p:cNvPicPr>
                        <a:picLocks noChangeAspect="1" noChangeArrowheads="1"/>
                      </p:cNvPicPr>
                      <p:nvPr/>
                    </p:nvPicPr>
                    <p:blipFill>
                      <a:blip r:embed="rId17"/>
                      <a:srcRect/>
                      <a:stretch>
                        <a:fillRect/>
                      </a:stretch>
                    </p:blipFill>
                    <p:spPr bwMode="auto">
                      <a:xfrm>
                        <a:off x="675791" y="3921818"/>
                        <a:ext cx="30765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 name="Object 16">
            <a:extLst>
              <a:ext uri="{FF2B5EF4-FFF2-40B4-BE49-F238E27FC236}">
                <a16:creationId xmlns:a16="http://schemas.microsoft.com/office/drawing/2014/main" id="{41B57B15-D79F-4111-800F-DBCB18275E64}"/>
              </a:ext>
            </a:extLst>
          </p:cNvPr>
          <p:cNvGraphicFramePr>
            <a:graphicFrameLocks noChangeAspect="1"/>
          </p:cNvGraphicFramePr>
          <p:nvPr>
            <p:extLst>
              <p:ext uri="{D42A27DB-BD31-4B8C-83A1-F6EECF244321}">
                <p14:modId xmlns:p14="http://schemas.microsoft.com/office/powerpoint/2010/main" val="755419338"/>
              </p:ext>
            </p:extLst>
          </p:nvPr>
        </p:nvGraphicFramePr>
        <p:xfrm>
          <a:off x="556709" y="4525331"/>
          <a:ext cx="2563812" cy="431800"/>
        </p:xfrm>
        <a:graphic>
          <a:graphicData uri="http://schemas.openxmlformats.org/presentationml/2006/ole">
            <mc:AlternateContent xmlns:mc="http://schemas.openxmlformats.org/markup-compatibility/2006">
              <mc:Choice xmlns:v="urn:schemas-microsoft-com:vml" Requires="v">
                <p:oleObj spid="_x0000_s34839" name="Equation" r:id="rId18" imgW="1206360" imgH="203040" progId="Equation.DSMT4">
                  <p:embed/>
                </p:oleObj>
              </mc:Choice>
              <mc:Fallback>
                <p:oleObj name="Equation" r:id="rId18" imgW="1206360" imgH="203040" progId="Equation.DSMT4">
                  <p:embed/>
                  <p:pic>
                    <p:nvPicPr>
                      <p:cNvPr id="24" name="Object 16">
                        <a:extLst>
                          <a:ext uri="{FF2B5EF4-FFF2-40B4-BE49-F238E27FC236}">
                            <a16:creationId xmlns:a16="http://schemas.microsoft.com/office/drawing/2014/main" id="{D7926D1D-29B6-4C6C-B333-CBAF3DEEF936}"/>
                          </a:ext>
                        </a:extLst>
                      </p:cNvPr>
                      <p:cNvPicPr>
                        <a:picLocks noChangeAspect="1" noChangeArrowheads="1"/>
                      </p:cNvPicPr>
                      <p:nvPr/>
                    </p:nvPicPr>
                    <p:blipFill>
                      <a:blip r:embed="rId19"/>
                      <a:srcRect/>
                      <a:stretch>
                        <a:fillRect/>
                      </a:stretch>
                    </p:blipFill>
                    <p:spPr bwMode="auto">
                      <a:xfrm>
                        <a:off x="556709" y="4525331"/>
                        <a:ext cx="25638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 name="Object 16">
            <a:extLst>
              <a:ext uri="{FF2B5EF4-FFF2-40B4-BE49-F238E27FC236}">
                <a16:creationId xmlns:a16="http://schemas.microsoft.com/office/drawing/2014/main" id="{02F33B21-9730-4C88-BC85-46D79FEE8319}"/>
              </a:ext>
            </a:extLst>
          </p:cNvPr>
          <p:cNvGraphicFramePr>
            <a:graphicFrameLocks noChangeAspect="1"/>
          </p:cNvGraphicFramePr>
          <p:nvPr>
            <p:extLst>
              <p:ext uri="{D42A27DB-BD31-4B8C-83A1-F6EECF244321}">
                <p14:modId xmlns:p14="http://schemas.microsoft.com/office/powerpoint/2010/main" val="2277454652"/>
              </p:ext>
            </p:extLst>
          </p:nvPr>
        </p:nvGraphicFramePr>
        <p:xfrm>
          <a:off x="3223132" y="4485265"/>
          <a:ext cx="2509837" cy="431800"/>
        </p:xfrm>
        <a:graphic>
          <a:graphicData uri="http://schemas.openxmlformats.org/presentationml/2006/ole">
            <mc:AlternateContent xmlns:mc="http://schemas.openxmlformats.org/markup-compatibility/2006">
              <mc:Choice xmlns:v="urn:schemas-microsoft-com:vml" Requires="v">
                <p:oleObj spid="_x0000_s34840" name="Equation" r:id="rId20" imgW="1180800" imgH="203040" progId="Equation.DSMT4">
                  <p:embed/>
                </p:oleObj>
              </mc:Choice>
              <mc:Fallback>
                <p:oleObj name="Equation" r:id="rId20" imgW="1180800" imgH="203040" progId="Equation.DSMT4">
                  <p:embed/>
                  <p:pic>
                    <p:nvPicPr>
                      <p:cNvPr id="25" name="Object 16">
                        <a:extLst>
                          <a:ext uri="{FF2B5EF4-FFF2-40B4-BE49-F238E27FC236}">
                            <a16:creationId xmlns:a16="http://schemas.microsoft.com/office/drawing/2014/main" id="{41B57B15-D79F-4111-800F-DBCB18275E64}"/>
                          </a:ext>
                        </a:extLst>
                      </p:cNvPr>
                      <p:cNvPicPr>
                        <a:picLocks noChangeAspect="1" noChangeArrowheads="1"/>
                      </p:cNvPicPr>
                      <p:nvPr/>
                    </p:nvPicPr>
                    <p:blipFill>
                      <a:blip r:embed="rId21"/>
                      <a:srcRect/>
                      <a:stretch>
                        <a:fillRect/>
                      </a:stretch>
                    </p:blipFill>
                    <p:spPr bwMode="auto">
                      <a:xfrm>
                        <a:off x="3223132" y="4485265"/>
                        <a:ext cx="25098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 name="Object 16">
            <a:extLst>
              <a:ext uri="{FF2B5EF4-FFF2-40B4-BE49-F238E27FC236}">
                <a16:creationId xmlns:a16="http://schemas.microsoft.com/office/drawing/2014/main" id="{D655207F-761F-4698-AA33-C37B42B263E9}"/>
              </a:ext>
            </a:extLst>
          </p:cNvPr>
          <p:cNvGraphicFramePr>
            <a:graphicFrameLocks noChangeAspect="1"/>
          </p:cNvGraphicFramePr>
          <p:nvPr>
            <p:extLst>
              <p:ext uri="{D42A27DB-BD31-4B8C-83A1-F6EECF244321}">
                <p14:modId xmlns:p14="http://schemas.microsoft.com/office/powerpoint/2010/main" val="2143619418"/>
              </p:ext>
            </p:extLst>
          </p:nvPr>
        </p:nvGraphicFramePr>
        <p:xfrm>
          <a:off x="4759158" y="5084180"/>
          <a:ext cx="3724275" cy="539750"/>
        </p:xfrm>
        <a:graphic>
          <a:graphicData uri="http://schemas.openxmlformats.org/presentationml/2006/ole">
            <mc:AlternateContent xmlns:mc="http://schemas.openxmlformats.org/markup-compatibility/2006">
              <mc:Choice xmlns:v="urn:schemas-microsoft-com:vml" Requires="v">
                <p:oleObj spid="_x0000_s34841" name="Equation" r:id="rId22" imgW="1752480" imgH="253800" progId="Equation.DSMT4">
                  <p:embed/>
                </p:oleObj>
              </mc:Choice>
              <mc:Fallback>
                <p:oleObj name="Equation" r:id="rId22" imgW="1752480" imgH="253800" progId="Equation.DSMT4">
                  <p:embed/>
                  <p:pic>
                    <p:nvPicPr>
                      <p:cNvPr id="26" name="Object 16">
                        <a:extLst>
                          <a:ext uri="{FF2B5EF4-FFF2-40B4-BE49-F238E27FC236}">
                            <a16:creationId xmlns:a16="http://schemas.microsoft.com/office/drawing/2014/main" id="{02F33B21-9730-4C88-BC85-46D79FEE8319}"/>
                          </a:ext>
                        </a:extLst>
                      </p:cNvPr>
                      <p:cNvPicPr>
                        <a:picLocks noChangeAspect="1" noChangeArrowheads="1"/>
                      </p:cNvPicPr>
                      <p:nvPr/>
                    </p:nvPicPr>
                    <p:blipFill>
                      <a:blip r:embed="rId23"/>
                      <a:srcRect/>
                      <a:stretch>
                        <a:fillRect/>
                      </a:stretch>
                    </p:blipFill>
                    <p:spPr bwMode="auto">
                      <a:xfrm>
                        <a:off x="4759158" y="5084180"/>
                        <a:ext cx="3724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 name="Object 16">
            <a:extLst>
              <a:ext uri="{FF2B5EF4-FFF2-40B4-BE49-F238E27FC236}">
                <a16:creationId xmlns:a16="http://schemas.microsoft.com/office/drawing/2014/main" id="{743AF042-EA42-4776-B25E-FEA93E31989C}"/>
              </a:ext>
            </a:extLst>
          </p:cNvPr>
          <p:cNvGraphicFramePr>
            <a:graphicFrameLocks noChangeAspect="1"/>
          </p:cNvGraphicFramePr>
          <p:nvPr>
            <p:extLst>
              <p:ext uri="{D42A27DB-BD31-4B8C-83A1-F6EECF244321}">
                <p14:modId xmlns:p14="http://schemas.microsoft.com/office/powerpoint/2010/main" val="1296932054"/>
              </p:ext>
            </p:extLst>
          </p:nvPr>
        </p:nvGraphicFramePr>
        <p:xfrm>
          <a:off x="5456238" y="4909138"/>
          <a:ext cx="1700212" cy="998538"/>
        </p:xfrm>
        <a:graphic>
          <a:graphicData uri="http://schemas.openxmlformats.org/presentationml/2006/ole">
            <mc:AlternateContent xmlns:mc="http://schemas.openxmlformats.org/markup-compatibility/2006">
              <mc:Choice xmlns:v="urn:schemas-microsoft-com:vml" Requires="v">
                <p:oleObj spid="_x0000_s34842" name="Equation" r:id="rId24" imgW="799920" imgH="469800" progId="Equation.DSMT4">
                  <p:embed/>
                </p:oleObj>
              </mc:Choice>
              <mc:Fallback>
                <p:oleObj name="Equation" r:id="rId24" imgW="799920" imgH="469800" progId="Equation.DSMT4">
                  <p:embed/>
                  <p:pic>
                    <p:nvPicPr>
                      <p:cNvPr id="27" name="Object 16">
                        <a:extLst>
                          <a:ext uri="{FF2B5EF4-FFF2-40B4-BE49-F238E27FC236}">
                            <a16:creationId xmlns:a16="http://schemas.microsoft.com/office/drawing/2014/main" id="{D655207F-761F-4698-AA33-C37B42B263E9}"/>
                          </a:ext>
                        </a:extLst>
                      </p:cNvPr>
                      <p:cNvPicPr>
                        <a:picLocks noChangeAspect="1" noChangeArrowheads="1"/>
                      </p:cNvPicPr>
                      <p:nvPr/>
                    </p:nvPicPr>
                    <p:blipFill>
                      <a:blip r:embed="rId25"/>
                      <a:srcRect/>
                      <a:stretch>
                        <a:fillRect/>
                      </a:stretch>
                    </p:blipFill>
                    <p:spPr bwMode="auto">
                      <a:xfrm>
                        <a:off x="5456238" y="4909138"/>
                        <a:ext cx="1700212"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 name="Object 16">
            <a:extLst>
              <a:ext uri="{FF2B5EF4-FFF2-40B4-BE49-F238E27FC236}">
                <a16:creationId xmlns:a16="http://schemas.microsoft.com/office/drawing/2014/main" id="{AB3D5E69-92D9-4B60-80E7-7BEB2FA66D8F}"/>
              </a:ext>
            </a:extLst>
          </p:cNvPr>
          <p:cNvGraphicFramePr>
            <a:graphicFrameLocks noChangeAspect="1"/>
          </p:cNvGraphicFramePr>
          <p:nvPr>
            <p:extLst>
              <p:ext uri="{D42A27DB-BD31-4B8C-83A1-F6EECF244321}">
                <p14:modId xmlns:p14="http://schemas.microsoft.com/office/powerpoint/2010/main" val="2467451570"/>
              </p:ext>
            </p:extLst>
          </p:nvPr>
        </p:nvGraphicFramePr>
        <p:xfrm>
          <a:off x="1030695" y="5177605"/>
          <a:ext cx="2159000" cy="431800"/>
        </p:xfrm>
        <a:graphic>
          <a:graphicData uri="http://schemas.openxmlformats.org/presentationml/2006/ole">
            <mc:AlternateContent xmlns:mc="http://schemas.openxmlformats.org/markup-compatibility/2006">
              <mc:Choice xmlns:v="urn:schemas-microsoft-com:vml" Requires="v">
                <p:oleObj spid="_x0000_s34843" name="Equation" r:id="rId26" imgW="1015920" imgH="203040" progId="Equation.DSMT4">
                  <p:embed/>
                </p:oleObj>
              </mc:Choice>
              <mc:Fallback>
                <p:oleObj name="Equation" r:id="rId26" imgW="1015920" imgH="203040" progId="Equation.DSMT4">
                  <p:embed/>
                  <p:pic>
                    <p:nvPicPr>
                      <p:cNvPr id="24" name="Object 16">
                        <a:extLst>
                          <a:ext uri="{FF2B5EF4-FFF2-40B4-BE49-F238E27FC236}">
                            <a16:creationId xmlns:a16="http://schemas.microsoft.com/office/drawing/2014/main" id="{D7926D1D-29B6-4C6C-B333-CBAF3DEEF936}"/>
                          </a:ext>
                        </a:extLst>
                      </p:cNvPr>
                      <p:cNvPicPr>
                        <a:picLocks noChangeAspect="1" noChangeArrowheads="1"/>
                      </p:cNvPicPr>
                      <p:nvPr/>
                    </p:nvPicPr>
                    <p:blipFill>
                      <a:blip r:embed="rId27"/>
                      <a:srcRect/>
                      <a:stretch>
                        <a:fillRect/>
                      </a:stretch>
                    </p:blipFill>
                    <p:spPr bwMode="auto">
                      <a:xfrm>
                        <a:off x="1030695" y="5177605"/>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 name="Object 16">
            <a:extLst>
              <a:ext uri="{FF2B5EF4-FFF2-40B4-BE49-F238E27FC236}">
                <a16:creationId xmlns:a16="http://schemas.microsoft.com/office/drawing/2014/main" id="{8FDCAF93-97FA-402A-A015-46B273E4E471}"/>
              </a:ext>
            </a:extLst>
          </p:cNvPr>
          <p:cNvGraphicFramePr>
            <a:graphicFrameLocks noChangeAspect="1"/>
          </p:cNvGraphicFramePr>
          <p:nvPr>
            <p:extLst>
              <p:ext uri="{D42A27DB-BD31-4B8C-83A1-F6EECF244321}">
                <p14:modId xmlns:p14="http://schemas.microsoft.com/office/powerpoint/2010/main" val="1794049352"/>
              </p:ext>
            </p:extLst>
          </p:nvPr>
        </p:nvGraphicFramePr>
        <p:xfrm>
          <a:off x="898631" y="5785272"/>
          <a:ext cx="2428875" cy="431800"/>
        </p:xfrm>
        <a:graphic>
          <a:graphicData uri="http://schemas.openxmlformats.org/presentationml/2006/ole">
            <mc:AlternateContent xmlns:mc="http://schemas.openxmlformats.org/markup-compatibility/2006">
              <mc:Choice xmlns:v="urn:schemas-microsoft-com:vml" Requires="v">
                <p:oleObj spid="_x0000_s34844" name="Equation" r:id="rId28" imgW="1143000" imgH="203040" progId="Equation.DSMT4">
                  <p:embed/>
                </p:oleObj>
              </mc:Choice>
              <mc:Fallback>
                <p:oleObj name="Equation" r:id="rId28" imgW="1143000" imgH="203040" progId="Equation.DSMT4">
                  <p:embed/>
                  <p:pic>
                    <p:nvPicPr>
                      <p:cNvPr id="31" name="Object 16">
                        <a:extLst>
                          <a:ext uri="{FF2B5EF4-FFF2-40B4-BE49-F238E27FC236}">
                            <a16:creationId xmlns:a16="http://schemas.microsoft.com/office/drawing/2014/main" id="{AB3D5E69-92D9-4B60-80E7-7BEB2FA66D8F}"/>
                          </a:ext>
                        </a:extLst>
                      </p:cNvPr>
                      <p:cNvPicPr>
                        <a:picLocks noChangeAspect="1" noChangeArrowheads="1"/>
                      </p:cNvPicPr>
                      <p:nvPr/>
                    </p:nvPicPr>
                    <p:blipFill>
                      <a:blip r:embed="rId29"/>
                      <a:srcRect/>
                      <a:stretch>
                        <a:fillRect/>
                      </a:stretch>
                    </p:blipFill>
                    <p:spPr bwMode="auto">
                      <a:xfrm>
                        <a:off x="898631" y="5785272"/>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 name="对象 32">
            <a:extLst>
              <a:ext uri="{FF2B5EF4-FFF2-40B4-BE49-F238E27FC236}">
                <a16:creationId xmlns:a16="http://schemas.microsoft.com/office/drawing/2014/main" id="{2A6DEDBE-CFA1-4852-8273-9E7D66A9DE45}"/>
              </a:ext>
            </a:extLst>
          </p:cNvPr>
          <p:cNvGraphicFramePr>
            <a:graphicFrameLocks noChangeAspect="1"/>
          </p:cNvGraphicFramePr>
          <p:nvPr>
            <p:extLst>
              <p:ext uri="{D42A27DB-BD31-4B8C-83A1-F6EECF244321}">
                <p14:modId xmlns:p14="http://schemas.microsoft.com/office/powerpoint/2010/main" val="2982487394"/>
              </p:ext>
            </p:extLst>
          </p:nvPr>
        </p:nvGraphicFramePr>
        <p:xfrm>
          <a:off x="3679185" y="5878880"/>
          <a:ext cx="4247513" cy="911087"/>
        </p:xfrm>
        <a:graphic>
          <a:graphicData uri="http://schemas.openxmlformats.org/presentationml/2006/ole">
            <mc:AlternateContent xmlns:mc="http://schemas.openxmlformats.org/markup-compatibility/2006">
              <mc:Choice xmlns:v="urn:schemas-microsoft-com:vml" Requires="v">
                <p:oleObj spid="_x0000_s34845" name="Equation" r:id="rId30" imgW="2209680" imgH="419040" progId="Equation.DSMT4">
                  <p:embed/>
                </p:oleObj>
              </mc:Choice>
              <mc:Fallback>
                <p:oleObj name="Equation" r:id="rId30" imgW="2209680" imgH="419040" progId="Equation.DSMT4">
                  <p:embed/>
                  <p:pic>
                    <p:nvPicPr>
                      <p:cNvPr id="10" name="对象 9">
                        <a:extLst>
                          <a:ext uri="{FF2B5EF4-FFF2-40B4-BE49-F238E27FC236}">
                            <a16:creationId xmlns:a16="http://schemas.microsoft.com/office/drawing/2014/main" id="{EC99C8EE-8DCA-492D-9C97-EE5A65B38D69}"/>
                          </a:ext>
                        </a:extLst>
                      </p:cNvPr>
                      <p:cNvPicPr>
                        <a:picLocks noChangeAspect="1" noChangeArrowheads="1"/>
                      </p:cNvPicPr>
                      <p:nvPr/>
                    </p:nvPicPr>
                    <p:blipFill>
                      <a:blip r:embed="rId31"/>
                      <a:srcRect/>
                      <a:stretch>
                        <a:fillRect/>
                      </a:stretch>
                    </p:blipFill>
                    <p:spPr bwMode="auto">
                      <a:xfrm>
                        <a:off x="3679185" y="5878880"/>
                        <a:ext cx="4247513" cy="911087"/>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1000"/>
                                        <p:tgtEl>
                                          <p:spTgt spid="24"/>
                                        </p:tgtEl>
                                      </p:cBhvr>
                                    </p:animEffect>
                                    <p:anim calcmode="lin" valueType="num">
                                      <p:cBhvr>
                                        <p:cTn id="64" dur="1000" fill="hold"/>
                                        <p:tgtEl>
                                          <p:spTgt spid="24"/>
                                        </p:tgtEl>
                                        <p:attrNameLst>
                                          <p:attrName>ppt_x</p:attrName>
                                        </p:attrNameLst>
                                      </p:cBhvr>
                                      <p:tavLst>
                                        <p:tav tm="0">
                                          <p:val>
                                            <p:strVal val="#ppt_x"/>
                                          </p:val>
                                        </p:tav>
                                        <p:tav tm="100000">
                                          <p:val>
                                            <p:strVal val="#ppt_x"/>
                                          </p:val>
                                        </p:tav>
                                      </p:tavLst>
                                    </p:anim>
                                    <p:anim calcmode="lin" valueType="num">
                                      <p:cBhvr>
                                        <p:cTn id="6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1000"/>
                                        <p:tgtEl>
                                          <p:spTgt spid="26"/>
                                        </p:tgtEl>
                                      </p:cBhvr>
                                    </p:animEffect>
                                    <p:anim calcmode="lin" valueType="num">
                                      <p:cBhvr>
                                        <p:cTn id="78" dur="1000" fill="hold"/>
                                        <p:tgtEl>
                                          <p:spTgt spid="26"/>
                                        </p:tgtEl>
                                        <p:attrNameLst>
                                          <p:attrName>ppt_x</p:attrName>
                                        </p:attrNameLst>
                                      </p:cBhvr>
                                      <p:tavLst>
                                        <p:tav tm="0">
                                          <p:val>
                                            <p:strVal val="#ppt_x"/>
                                          </p:val>
                                        </p:tav>
                                        <p:tav tm="100000">
                                          <p:val>
                                            <p:strVal val="#ppt_x"/>
                                          </p:val>
                                        </p:tav>
                                      </p:tavLst>
                                    </p:anim>
                                    <p:anim calcmode="lin" valueType="num">
                                      <p:cBhvr>
                                        <p:cTn id="7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1000"/>
                                        <p:tgtEl>
                                          <p:spTgt spid="28"/>
                                        </p:tgtEl>
                                      </p:cBhvr>
                                    </p:animEffect>
                                    <p:anim calcmode="lin" valueType="num">
                                      <p:cBhvr>
                                        <p:cTn id="92" dur="1000" fill="hold"/>
                                        <p:tgtEl>
                                          <p:spTgt spid="28"/>
                                        </p:tgtEl>
                                        <p:attrNameLst>
                                          <p:attrName>ppt_x</p:attrName>
                                        </p:attrNameLst>
                                      </p:cBhvr>
                                      <p:tavLst>
                                        <p:tav tm="0">
                                          <p:val>
                                            <p:strVal val="#ppt_x"/>
                                          </p:val>
                                        </p:tav>
                                        <p:tav tm="100000">
                                          <p:val>
                                            <p:strVal val="#ppt_x"/>
                                          </p:val>
                                        </p:tav>
                                      </p:tavLst>
                                    </p:anim>
                                    <p:anim calcmode="lin" valueType="num">
                                      <p:cBhvr>
                                        <p:cTn id="9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1000"/>
                                        <p:tgtEl>
                                          <p:spTgt spid="31"/>
                                        </p:tgtEl>
                                      </p:cBhvr>
                                    </p:animEffect>
                                    <p:anim calcmode="lin" valueType="num">
                                      <p:cBhvr>
                                        <p:cTn id="99" dur="1000" fill="hold"/>
                                        <p:tgtEl>
                                          <p:spTgt spid="31"/>
                                        </p:tgtEl>
                                        <p:attrNameLst>
                                          <p:attrName>ppt_x</p:attrName>
                                        </p:attrNameLst>
                                      </p:cBhvr>
                                      <p:tavLst>
                                        <p:tav tm="0">
                                          <p:val>
                                            <p:strVal val="#ppt_x"/>
                                          </p:val>
                                        </p:tav>
                                        <p:tav tm="100000">
                                          <p:val>
                                            <p:strVal val="#ppt_x"/>
                                          </p:val>
                                        </p:tav>
                                      </p:tavLst>
                                    </p:anim>
                                    <p:anim calcmode="lin" valueType="num">
                                      <p:cBhvr>
                                        <p:cTn id="10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1000"/>
                                        <p:tgtEl>
                                          <p:spTgt spid="32"/>
                                        </p:tgtEl>
                                      </p:cBhvr>
                                    </p:animEffect>
                                    <p:anim calcmode="lin" valueType="num">
                                      <p:cBhvr>
                                        <p:cTn id="106" dur="1000" fill="hold"/>
                                        <p:tgtEl>
                                          <p:spTgt spid="32"/>
                                        </p:tgtEl>
                                        <p:attrNameLst>
                                          <p:attrName>ppt_x</p:attrName>
                                        </p:attrNameLst>
                                      </p:cBhvr>
                                      <p:tavLst>
                                        <p:tav tm="0">
                                          <p:val>
                                            <p:strVal val="#ppt_x"/>
                                          </p:val>
                                        </p:tav>
                                        <p:tav tm="100000">
                                          <p:val>
                                            <p:strVal val="#ppt_x"/>
                                          </p:val>
                                        </p:tav>
                                      </p:tavLst>
                                    </p:anim>
                                    <p:anim calcmode="lin" valueType="num">
                                      <p:cBhvr>
                                        <p:cTn id="10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47" name="Object 7">
            <a:extLst>
              <a:ext uri="{FF2B5EF4-FFF2-40B4-BE49-F238E27FC236}">
                <a16:creationId xmlns:a16="http://schemas.microsoft.com/office/drawing/2014/main" id="{CBBA73AA-8FE3-4A75-BD4C-0A8D6947DD48}"/>
              </a:ext>
            </a:extLst>
          </p:cNvPr>
          <p:cNvGraphicFramePr>
            <a:graphicFrameLocks noChangeAspect="1"/>
          </p:cNvGraphicFramePr>
          <p:nvPr>
            <p:extLst>
              <p:ext uri="{D42A27DB-BD31-4B8C-83A1-F6EECF244321}">
                <p14:modId xmlns:p14="http://schemas.microsoft.com/office/powerpoint/2010/main" val="4049634722"/>
              </p:ext>
            </p:extLst>
          </p:nvPr>
        </p:nvGraphicFramePr>
        <p:xfrm>
          <a:off x="1513656" y="803275"/>
          <a:ext cx="3178175" cy="850900"/>
        </p:xfrm>
        <a:graphic>
          <a:graphicData uri="http://schemas.openxmlformats.org/presentationml/2006/ole">
            <mc:AlternateContent xmlns:mc="http://schemas.openxmlformats.org/markup-compatibility/2006">
              <mc:Choice xmlns:v="urn:schemas-microsoft-com:vml" Requires="v">
                <p:oleObj spid="_x0000_s35848" r:id="rId3" imgW="1324080" imgH="266540" progId="Equation.DSMT4">
                  <p:embed/>
                </p:oleObj>
              </mc:Choice>
              <mc:Fallback>
                <p:oleObj r:id="rId3" imgW="1324080" imgH="266540" progId="Equation.DSMT4">
                  <p:embed/>
                  <p:pic>
                    <p:nvPicPr>
                      <p:cNvPr id="368647" name="Object 7">
                        <a:extLst>
                          <a:ext uri="{FF2B5EF4-FFF2-40B4-BE49-F238E27FC236}">
                            <a16:creationId xmlns:a16="http://schemas.microsoft.com/office/drawing/2014/main" id="{CBBA73AA-8FE3-4A75-BD4C-0A8D6947D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656" y="803275"/>
                        <a:ext cx="3178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48" name="Rectangle 8">
            <a:extLst>
              <a:ext uri="{FF2B5EF4-FFF2-40B4-BE49-F238E27FC236}">
                <a16:creationId xmlns:a16="http://schemas.microsoft.com/office/drawing/2014/main" id="{1AF61A12-C6AE-4E56-B3B3-44704E4A8E84}"/>
              </a:ext>
            </a:extLst>
          </p:cNvPr>
          <p:cNvSpPr>
            <a:spLocks noChangeArrowheads="1"/>
          </p:cNvSpPr>
          <p:nvPr/>
        </p:nvSpPr>
        <p:spPr bwMode="auto">
          <a:xfrm>
            <a:off x="423862" y="644525"/>
            <a:ext cx="803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solidFill>
                  <a:srgbClr val="CC0066"/>
                </a:solidFill>
                <a:latin typeface="隶书" panose="02010509060101010101" pitchFamily="49" charset="-122"/>
                <a:ea typeface="隶书" panose="02010509060101010101" pitchFamily="49" charset="-122"/>
              </a:rPr>
              <a:t>解</a:t>
            </a:r>
            <a:r>
              <a:rPr lang="en-US" altLang="zh-CN" b="1">
                <a:solidFill>
                  <a:srgbClr val="CC0066"/>
                </a:solidFill>
                <a:latin typeface="隶书" panose="02010509060101010101" pitchFamily="49" charset="-122"/>
                <a:ea typeface="隶书" panose="02010509060101010101" pitchFamily="49" charset="-122"/>
              </a:rPr>
              <a:t>:</a:t>
            </a:r>
          </a:p>
        </p:txBody>
      </p:sp>
      <p:graphicFrame>
        <p:nvGraphicFramePr>
          <p:cNvPr id="2" name="对象 1">
            <a:extLst>
              <a:ext uri="{FF2B5EF4-FFF2-40B4-BE49-F238E27FC236}">
                <a16:creationId xmlns:a16="http://schemas.microsoft.com/office/drawing/2014/main" id="{F290731F-3AB0-40D8-BB41-5614ADF48199}"/>
              </a:ext>
            </a:extLst>
          </p:cNvPr>
          <p:cNvGraphicFramePr>
            <a:graphicFrameLocks noChangeAspect="1"/>
          </p:cNvGraphicFramePr>
          <p:nvPr>
            <p:extLst>
              <p:ext uri="{D42A27DB-BD31-4B8C-83A1-F6EECF244321}">
                <p14:modId xmlns:p14="http://schemas.microsoft.com/office/powerpoint/2010/main" val="61917562"/>
              </p:ext>
            </p:extLst>
          </p:nvPr>
        </p:nvGraphicFramePr>
        <p:xfrm>
          <a:off x="1513656" y="1828800"/>
          <a:ext cx="5311775" cy="873125"/>
        </p:xfrm>
        <a:graphic>
          <a:graphicData uri="http://schemas.openxmlformats.org/presentationml/2006/ole">
            <mc:AlternateContent xmlns:mc="http://schemas.openxmlformats.org/markup-compatibility/2006">
              <mc:Choice xmlns:v="urn:schemas-microsoft-com:vml" Requires="v">
                <p:oleObj spid="_x0000_s35849" r:id="rId5" imgW="2286000" imgH="276265" progId="Equation.DSMT4">
                  <p:embed/>
                </p:oleObj>
              </mc:Choice>
              <mc:Fallback>
                <p:oleObj r:id="rId5" imgW="2286000" imgH="276265" progId="Equation.DSMT4">
                  <p:embed/>
                  <p:pic>
                    <p:nvPicPr>
                      <p:cNvPr id="2" name="对象 1">
                        <a:extLst>
                          <a:ext uri="{FF2B5EF4-FFF2-40B4-BE49-F238E27FC236}">
                            <a16:creationId xmlns:a16="http://schemas.microsoft.com/office/drawing/2014/main" id="{F290731F-3AB0-40D8-BB41-5614ADF481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656" y="1828800"/>
                        <a:ext cx="531177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FD3759F3-B203-402A-A47B-9C3E77A8DB7A}"/>
              </a:ext>
            </a:extLst>
          </p:cNvPr>
          <p:cNvGraphicFramePr>
            <a:graphicFrameLocks noChangeAspect="1"/>
          </p:cNvGraphicFramePr>
          <p:nvPr>
            <p:extLst>
              <p:ext uri="{D42A27DB-BD31-4B8C-83A1-F6EECF244321}">
                <p14:modId xmlns:p14="http://schemas.microsoft.com/office/powerpoint/2010/main" val="2441421649"/>
              </p:ext>
            </p:extLst>
          </p:nvPr>
        </p:nvGraphicFramePr>
        <p:xfrm>
          <a:off x="1513656" y="2926229"/>
          <a:ext cx="3616325" cy="873125"/>
        </p:xfrm>
        <a:graphic>
          <a:graphicData uri="http://schemas.openxmlformats.org/presentationml/2006/ole">
            <mc:AlternateContent xmlns:mc="http://schemas.openxmlformats.org/markup-compatibility/2006">
              <mc:Choice xmlns:v="urn:schemas-microsoft-com:vml" Requires="v">
                <p:oleObj spid="_x0000_s35850" r:id="rId7" imgW="1523880" imgH="276265" progId="Equation.DSMT4">
                  <p:embed/>
                </p:oleObj>
              </mc:Choice>
              <mc:Fallback>
                <p:oleObj r:id="rId7" imgW="1523880" imgH="276265" progId="Equation.DSMT4">
                  <p:embed/>
                  <p:pic>
                    <p:nvPicPr>
                      <p:cNvPr id="4" name="对象 3">
                        <a:extLst>
                          <a:ext uri="{FF2B5EF4-FFF2-40B4-BE49-F238E27FC236}">
                            <a16:creationId xmlns:a16="http://schemas.microsoft.com/office/drawing/2014/main" id="{FD3759F3-B203-402A-A47B-9C3E77A8DB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3656" y="2926229"/>
                        <a:ext cx="36163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8766C2CF-2853-4BA0-AAA4-BFC6145620FB}"/>
              </a:ext>
            </a:extLst>
          </p:cNvPr>
          <p:cNvGraphicFramePr>
            <a:graphicFrameLocks noChangeAspect="1"/>
          </p:cNvGraphicFramePr>
          <p:nvPr>
            <p:extLst>
              <p:ext uri="{D42A27DB-BD31-4B8C-83A1-F6EECF244321}">
                <p14:modId xmlns:p14="http://schemas.microsoft.com/office/powerpoint/2010/main" val="698390028"/>
              </p:ext>
            </p:extLst>
          </p:nvPr>
        </p:nvGraphicFramePr>
        <p:xfrm>
          <a:off x="2686312" y="5094288"/>
          <a:ext cx="3254375" cy="960437"/>
        </p:xfrm>
        <a:graphic>
          <a:graphicData uri="http://schemas.openxmlformats.org/presentationml/2006/ole">
            <mc:AlternateContent xmlns:mc="http://schemas.openxmlformats.org/markup-compatibility/2006">
              <mc:Choice xmlns:v="urn:schemas-microsoft-com:vml" Requires="v">
                <p:oleObj spid="_x0000_s35851" name="Equation" r:id="rId9" imgW="1587240" imgH="469800" progId="Equation.DSMT4">
                  <p:embed/>
                </p:oleObj>
              </mc:Choice>
              <mc:Fallback>
                <p:oleObj name="Equation" r:id="rId9" imgW="1587240" imgH="469800" progId="Equation.DSMT4">
                  <p:embed/>
                  <p:pic>
                    <p:nvPicPr>
                      <p:cNvPr id="9" name="对象 8">
                        <a:extLst>
                          <a:ext uri="{FF2B5EF4-FFF2-40B4-BE49-F238E27FC236}">
                            <a16:creationId xmlns:a16="http://schemas.microsoft.com/office/drawing/2014/main" id="{8766C2CF-2853-4BA0-AAA4-BFC6145620FB}"/>
                          </a:ext>
                        </a:extLst>
                      </p:cNvPr>
                      <p:cNvPicPr>
                        <a:picLocks noChangeAspect="1" noChangeArrowheads="1"/>
                      </p:cNvPicPr>
                      <p:nvPr/>
                    </p:nvPicPr>
                    <p:blipFill>
                      <a:blip r:embed="rId10"/>
                      <a:srcRect/>
                      <a:stretch>
                        <a:fillRect/>
                      </a:stretch>
                    </p:blipFill>
                    <p:spPr bwMode="auto">
                      <a:xfrm>
                        <a:off x="2686312" y="5094288"/>
                        <a:ext cx="325437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8C0EA6FE-363D-4B01-BF24-3303950E5A24}"/>
              </a:ext>
            </a:extLst>
          </p:cNvPr>
          <p:cNvGraphicFramePr>
            <a:graphicFrameLocks noChangeAspect="1"/>
          </p:cNvGraphicFramePr>
          <p:nvPr>
            <p:extLst>
              <p:ext uri="{D42A27DB-BD31-4B8C-83A1-F6EECF244321}">
                <p14:modId xmlns:p14="http://schemas.microsoft.com/office/powerpoint/2010/main" val="3513129261"/>
              </p:ext>
            </p:extLst>
          </p:nvPr>
        </p:nvGraphicFramePr>
        <p:xfrm>
          <a:off x="3278368" y="4526691"/>
          <a:ext cx="2278079" cy="646152"/>
        </p:xfrm>
        <a:graphic>
          <a:graphicData uri="http://schemas.openxmlformats.org/presentationml/2006/ole">
            <mc:AlternateContent xmlns:mc="http://schemas.openxmlformats.org/markup-compatibility/2006">
              <mc:Choice xmlns:v="urn:schemas-microsoft-com:vml" Requires="v">
                <p:oleObj spid="_x0000_s35852" name="Equation" r:id="rId11" imgW="838080" imgH="241200" progId="Equation.DSMT4">
                  <p:embed/>
                </p:oleObj>
              </mc:Choice>
              <mc:Fallback>
                <p:oleObj name="Equation" r:id="rId11" imgW="838080" imgH="241200" progId="Equation.DSMT4">
                  <p:embed/>
                  <p:pic>
                    <p:nvPicPr>
                      <p:cNvPr id="4" name="对象 3">
                        <a:extLst>
                          <a:ext uri="{FF2B5EF4-FFF2-40B4-BE49-F238E27FC236}">
                            <a16:creationId xmlns:a16="http://schemas.microsoft.com/office/drawing/2014/main" id="{FD3759F3-B203-402A-A47B-9C3E77A8DB7A}"/>
                          </a:ext>
                        </a:extLst>
                      </p:cNvPr>
                      <p:cNvPicPr>
                        <a:picLocks noChangeAspect="1" noChangeArrowheads="1"/>
                      </p:cNvPicPr>
                      <p:nvPr/>
                    </p:nvPicPr>
                    <p:blipFill>
                      <a:blip r:embed="rId12"/>
                      <a:srcRect/>
                      <a:stretch>
                        <a:fillRect/>
                      </a:stretch>
                    </p:blipFill>
                    <p:spPr bwMode="auto">
                      <a:xfrm>
                        <a:off x="3278368" y="4526691"/>
                        <a:ext cx="2278079" cy="646152"/>
                      </a:xfrm>
                      <a:prstGeom prst="rect">
                        <a:avLst/>
                      </a:prstGeom>
                      <a:noFill/>
                      <a:ln>
                        <a:noFill/>
                      </a:ln>
                    </p:spPr>
                  </p:pic>
                </p:oleObj>
              </mc:Fallback>
            </mc:AlternateContent>
          </a:graphicData>
        </a:graphic>
      </p:graphicFrame>
      <p:graphicFrame>
        <p:nvGraphicFramePr>
          <p:cNvPr id="11" name="对象 10">
            <a:extLst>
              <a:ext uri="{FF2B5EF4-FFF2-40B4-BE49-F238E27FC236}">
                <a16:creationId xmlns:a16="http://schemas.microsoft.com/office/drawing/2014/main" id="{148393B1-63D9-4514-BCA7-B8F1D00A4A1E}"/>
              </a:ext>
            </a:extLst>
          </p:cNvPr>
          <p:cNvGraphicFramePr>
            <a:graphicFrameLocks noChangeAspect="1"/>
          </p:cNvGraphicFramePr>
          <p:nvPr>
            <p:extLst>
              <p:ext uri="{D42A27DB-BD31-4B8C-83A1-F6EECF244321}">
                <p14:modId xmlns:p14="http://schemas.microsoft.com/office/powerpoint/2010/main" val="3209404405"/>
              </p:ext>
            </p:extLst>
          </p:nvPr>
        </p:nvGraphicFramePr>
        <p:xfrm>
          <a:off x="5297865" y="2694454"/>
          <a:ext cx="2679700" cy="1104900"/>
        </p:xfrm>
        <a:graphic>
          <a:graphicData uri="http://schemas.openxmlformats.org/presentationml/2006/ole">
            <mc:AlternateContent xmlns:mc="http://schemas.openxmlformats.org/markup-compatibility/2006">
              <mc:Choice xmlns:v="urn:schemas-microsoft-com:vml" Requires="v">
                <p:oleObj spid="_x0000_s35853" name="Equation" r:id="rId13" imgW="1269720" imgH="495000" progId="Equation.DSMT4">
                  <p:embed/>
                </p:oleObj>
              </mc:Choice>
              <mc:Fallback>
                <p:oleObj name="Equation" r:id="rId13" imgW="1269720" imgH="495000" progId="Equation.DSMT4">
                  <p:embed/>
                  <p:pic>
                    <p:nvPicPr>
                      <p:cNvPr id="4" name="对象 3">
                        <a:extLst>
                          <a:ext uri="{FF2B5EF4-FFF2-40B4-BE49-F238E27FC236}">
                            <a16:creationId xmlns:a16="http://schemas.microsoft.com/office/drawing/2014/main" id="{FD3759F3-B203-402A-A47B-9C3E77A8DB7A}"/>
                          </a:ext>
                        </a:extLst>
                      </p:cNvPr>
                      <p:cNvPicPr>
                        <a:picLocks noChangeAspect="1" noChangeArrowheads="1"/>
                      </p:cNvPicPr>
                      <p:nvPr/>
                    </p:nvPicPr>
                    <p:blipFill>
                      <a:blip r:embed="rId14"/>
                      <a:srcRect/>
                      <a:stretch>
                        <a:fillRect/>
                      </a:stretch>
                    </p:blipFill>
                    <p:spPr bwMode="auto">
                      <a:xfrm>
                        <a:off x="5297865" y="2694454"/>
                        <a:ext cx="2679700" cy="1104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30118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8648"/>
                                        </p:tgtEl>
                                        <p:attrNameLst>
                                          <p:attrName>style.visibility</p:attrName>
                                        </p:attrNameLst>
                                      </p:cBhvr>
                                      <p:to>
                                        <p:strVal val="visible"/>
                                      </p:to>
                                    </p:set>
                                    <p:animEffect transition="in" filter="box(in)">
                                      <p:cBhvr>
                                        <p:cTn id="7" dur="500"/>
                                        <p:tgtEl>
                                          <p:spTgt spid="3686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47"/>
                                        </p:tgtEl>
                                        <p:attrNameLst>
                                          <p:attrName>style.visibility</p:attrName>
                                        </p:attrNameLst>
                                      </p:cBhvr>
                                      <p:to>
                                        <p:strVal val="visible"/>
                                      </p:to>
                                    </p:set>
                                    <p:animEffect transition="in" filter="wipe(left)">
                                      <p:cBhvr>
                                        <p:cTn id="12" dur="500"/>
                                        <p:tgtEl>
                                          <p:spTgt spid="368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C8A2206C-0E63-4CEB-AF7A-E8063A8B5A6B}"/>
              </a:ext>
            </a:extLst>
          </p:cNvPr>
          <p:cNvGraphicFramePr>
            <a:graphicFrameLocks noChangeAspect="1"/>
          </p:cNvGraphicFramePr>
          <p:nvPr/>
        </p:nvGraphicFramePr>
        <p:xfrm>
          <a:off x="955675" y="914400"/>
          <a:ext cx="3178175" cy="850900"/>
        </p:xfrm>
        <a:graphic>
          <a:graphicData uri="http://schemas.openxmlformats.org/presentationml/2006/ole">
            <mc:AlternateContent xmlns:mc="http://schemas.openxmlformats.org/markup-compatibility/2006">
              <mc:Choice xmlns:v="urn:schemas-microsoft-com:vml" Requires="v">
                <p:oleObj spid="_x0000_s36874" r:id="rId3" imgW="1314360" imgH="257175" progId="Equation.DSMT4">
                  <p:embed/>
                </p:oleObj>
              </mc:Choice>
              <mc:Fallback>
                <p:oleObj r:id="rId3" imgW="1314360" imgH="257175" progId="Equation.DSMT4">
                  <p:embed/>
                  <p:pic>
                    <p:nvPicPr>
                      <p:cNvPr id="3" name="对象 2">
                        <a:extLst>
                          <a:ext uri="{FF2B5EF4-FFF2-40B4-BE49-F238E27FC236}">
                            <a16:creationId xmlns:a16="http://schemas.microsoft.com/office/drawing/2014/main" id="{C8A2206C-0E63-4CEB-AF7A-E8063A8B5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914400"/>
                        <a:ext cx="3178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F42D76D7-8DAD-481A-A9D3-6F8D8DE08486}"/>
              </a:ext>
            </a:extLst>
          </p:cNvPr>
          <p:cNvGraphicFramePr>
            <a:graphicFrameLocks noChangeAspect="1"/>
          </p:cNvGraphicFramePr>
          <p:nvPr/>
        </p:nvGraphicFramePr>
        <p:xfrm>
          <a:off x="927100" y="1870075"/>
          <a:ext cx="2878138" cy="1223963"/>
        </p:xfrm>
        <a:graphic>
          <a:graphicData uri="http://schemas.openxmlformats.org/presentationml/2006/ole">
            <mc:AlternateContent xmlns:mc="http://schemas.openxmlformats.org/markup-compatibility/2006">
              <mc:Choice xmlns:v="urn:schemas-microsoft-com:vml" Requires="v">
                <p:oleObj spid="_x0000_s36875" r:id="rId5" imgW="1190520" imgH="428625" progId="Equation.DSMT4">
                  <p:embed/>
                </p:oleObj>
              </mc:Choice>
              <mc:Fallback>
                <p:oleObj r:id="rId5" imgW="1190520" imgH="428625" progId="Equation.DSMT4">
                  <p:embed/>
                  <p:pic>
                    <p:nvPicPr>
                      <p:cNvPr id="8" name="对象 7">
                        <a:extLst>
                          <a:ext uri="{FF2B5EF4-FFF2-40B4-BE49-F238E27FC236}">
                            <a16:creationId xmlns:a16="http://schemas.microsoft.com/office/drawing/2014/main" id="{F42D76D7-8DAD-481A-A9D3-6F8D8DE084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100" y="1870075"/>
                        <a:ext cx="287813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矩形标注 14">
            <a:extLst>
              <a:ext uri="{FF2B5EF4-FFF2-40B4-BE49-F238E27FC236}">
                <a16:creationId xmlns:a16="http://schemas.microsoft.com/office/drawing/2014/main" id="{92A778DC-8696-4ABF-AD05-2385AAB43FE5}"/>
              </a:ext>
            </a:extLst>
          </p:cNvPr>
          <p:cNvSpPr>
            <a:spLocks noChangeArrowheads="1"/>
          </p:cNvSpPr>
          <p:nvPr/>
        </p:nvSpPr>
        <p:spPr bwMode="auto">
          <a:xfrm>
            <a:off x="4749800" y="2006600"/>
            <a:ext cx="2857500" cy="660400"/>
          </a:xfrm>
          <a:prstGeom prst="wedgeRectCallout">
            <a:avLst>
              <a:gd name="adj1" fmla="val -63606"/>
              <a:gd name="adj2" fmla="val 1442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第一型曲面积分</a:t>
            </a:r>
          </a:p>
        </p:txBody>
      </p:sp>
      <p:sp>
        <p:nvSpPr>
          <p:cNvPr id="16" name="矩形标注 15">
            <a:extLst>
              <a:ext uri="{FF2B5EF4-FFF2-40B4-BE49-F238E27FC236}">
                <a16:creationId xmlns:a16="http://schemas.microsoft.com/office/drawing/2014/main" id="{53E31B02-A7B0-4876-AE88-9F28B387FEEF}"/>
              </a:ext>
            </a:extLst>
          </p:cNvPr>
          <p:cNvSpPr>
            <a:spLocks noChangeArrowheads="1"/>
          </p:cNvSpPr>
          <p:nvPr/>
        </p:nvSpPr>
        <p:spPr bwMode="auto">
          <a:xfrm>
            <a:off x="4572000" y="3088842"/>
            <a:ext cx="1803400" cy="660400"/>
          </a:xfrm>
          <a:prstGeom prst="wedgeRectCallout">
            <a:avLst>
              <a:gd name="adj1" fmla="val -63264"/>
              <a:gd name="adj2" fmla="val 25963"/>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t>二重积分</a:t>
            </a:r>
          </a:p>
        </p:txBody>
      </p:sp>
      <p:graphicFrame>
        <p:nvGraphicFramePr>
          <p:cNvPr id="9" name="对象 8">
            <a:extLst>
              <a:ext uri="{FF2B5EF4-FFF2-40B4-BE49-F238E27FC236}">
                <a16:creationId xmlns:a16="http://schemas.microsoft.com/office/drawing/2014/main" id="{0D63D315-BAE6-4D20-B468-9CD854464113}"/>
              </a:ext>
            </a:extLst>
          </p:cNvPr>
          <p:cNvGraphicFramePr>
            <a:graphicFrameLocks noChangeAspect="1"/>
          </p:cNvGraphicFramePr>
          <p:nvPr/>
        </p:nvGraphicFramePr>
        <p:xfrm>
          <a:off x="901700" y="3263900"/>
          <a:ext cx="5499100" cy="890588"/>
        </p:xfrm>
        <a:graphic>
          <a:graphicData uri="http://schemas.openxmlformats.org/presentationml/2006/ole">
            <mc:AlternateContent xmlns:mc="http://schemas.openxmlformats.org/markup-compatibility/2006">
              <mc:Choice xmlns:v="urn:schemas-microsoft-com:vml" Requires="v">
                <p:oleObj spid="_x0000_s36876" r:id="rId7" imgW="2895600" imgH="469900" progId="Equation.DSMT4">
                  <p:embed/>
                </p:oleObj>
              </mc:Choice>
              <mc:Fallback>
                <p:oleObj r:id="rId7" imgW="2895600" imgH="469900" progId="Equation.DSMT4">
                  <p:embed/>
                  <p:pic>
                    <p:nvPicPr>
                      <p:cNvPr id="9" name="对象 8">
                        <a:extLst>
                          <a:ext uri="{FF2B5EF4-FFF2-40B4-BE49-F238E27FC236}">
                            <a16:creationId xmlns:a16="http://schemas.microsoft.com/office/drawing/2014/main" id="{0D63D315-BAE6-4D20-B468-9CD8544641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700" y="3263900"/>
                        <a:ext cx="54991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EC99C8EE-8DCA-492D-9C97-EE5A65B38D69}"/>
              </a:ext>
            </a:extLst>
          </p:cNvPr>
          <p:cNvGraphicFramePr>
            <a:graphicFrameLocks noChangeAspect="1"/>
          </p:cNvGraphicFramePr>
          <p:nvPr>
            <p:extLst>
              <p:ext uri="{D42A27DB-BD31-4B8C-83A1-F6EECF244321}">
                <p14:modId xmlns:p14="http://schemas.microsoft.com/office/powerpoint/2010/main" val="521444010"/>
              </p:ext>
            </p:extLst>
          </p:nvPr>
        </p:nvGraphicFramePr>
        <p:xfrm>
          <a:off x="901700" y="3324225"/>
          <a:ext cx="3094037" cy="936625"/>
        </p:xfrm>
        <a:graphic>
          <a:graphicData uri="http://schemas.openxmlformats.org/presentationml/2006/ole">
            <mc:AlternateContent xmlns:mc="http://schemas.openxmlformats.org/markup-compatibility/2006">
              <mc:Choice xmlns:v="urn:schemas-microsoft-com:vml" Requires="v">
                <p:oleObj spid="_x0000_s36877" r:id="rId9" imgW="1276200" imgH="295355" progId="Equation.DSMT4">
                  <p:embed/>
                </p:oleObj>
              </mc:Choice>
              <mc:Fallback>
                <p:oleObj r:id="rId9" imgW="1276200" imgH="295355" progId="Equation.DSMT4">
                  <p:embed/>
                  <p:pic>
                    <p:nvPicPr>
                      <p:cNvPr id="10" name="对象 9">
                        <a:extLst>
                          <a:ext uri="{FF2B5EF4-FFF2-40B4-BE49-F238E27FC236}">
                            <a16:creationId xmlns:a16="http://schemas.microsoft.com/office/drawing/2014/main" id="{EC99C8EE-8DCA-492D-9C97-EE5A65B38D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1700" y="3324225"/>
                        <a:ext cx="309403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C5D4DB44-CE4E-4001-85EC-D31AE69695AB}"/>
              </a:ext>
            </a:extLst>
          </p:cNvPr>
          <p:cNvGraphicFramePr>
            <a:graphicFrameLocks noChangeAspect="1"/>
          </p:cNvGraphicFramePr>
          <p:nvPr/>
        </p:nvGraphicFramePr>
        <p:xfrm>
          <a:off x="725488" y="4483100"/>
          <a:ext cx="2247900" cy="950913"/>
        </p:xfrm>
        <a:graphic>
          <a:graphicData uri="http://schemas.openxmlformats.org/presentationml/2006/ole">
            <mc:AlternateContent xmlns:mc="http://schemas.openxmlformats.org/markup-compatibility/2006">
              <mc:Choice xmlns:v="urn:schemas-microsoft-com:vml" Requires="v">
                <p:oleObj spid="_x0000_s36878" r:id="rId11" imgW="895320" imgH="304720" progId="Equation.DSMT4">
                  <p:embed/>
                </p:oleObj>
              </mc:Choice>
              <mc:Fallback>
                <p:oleObj r:id="rId11" imgW="895320" imgH="304720" progId="Equation.DSMT4">
                  <p:embed/>
                  <p:pic>
                    <p:nvPicPr>
                      <p:cNvPr id="11" name="对象 10">
                        <a:extLst>
                          <a:ext uri="{FF2B5EF4-FFF2-40B4-BE49-F238E27FC236}">
                            <a16:creationId xmlns:a16="http://schemas.microsoft.com/office/drawing/2014/main" id="{C5D4DB44-CE4E-4001-85EC-D31AE69695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488" y="4483100"/>
                        <a:ext cx="22479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 name="矩形标注 19">
            <a:extLst>
              <a:ext uri="{FF2B5EF4-FFF2-40B4-BE49-F238E27FC236}">
                <a16:creationId xmlns:a16="http://schemas.microsoft.com/office/drawing/2014/main" id="{C247EEB2-103A-4BAF-83E7-6BC101B723F9}"/>
              </a:ext>
            </a:extLst>
          </p:cNvPr>
          <p:cNvSpPr>
            <a:spLocks noChangeArrowheads="1"/>
          </p:cNvSpPr>
          <p:nvPr/>
        </p:nvSpPr>
        <p:spPr bwMode="auto">
          <a:xfrm>
            <a:off x="4603750" y="4152900"/>
            <a:ext cx="4197350" cy="660400"/>
          </a:xfrm>
          <a:prstGeom prst="wedgeRectCallout">
            <a:avLst>
              <a:gd name="adj1" fmla="val -90190"/>
              <a:gd name="adj2" fmla="val 5673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t>利用对称性和奇偶性化简</a:t>
            </a:r>
          </a:p>
        </p:txBody>
      </p:sp>
      <p:grpSp>
        <p:nvGrpSpPr>
          <p:cNvPr id="2" name="组合 17">
            <a:extLst>
              <a:ext uri="{FF2B5EF4-FFF2-40B4-BE49-F238E27FC236}">
                <a16:creationId xmlns:a16="http://schemas.microsoft.com/office/drawing/2014/main" id="{A4106228-B0D4-4B4A-B5FB-BDBF5A1A76E4}"/>
              </a:ext>
            </a:extLst>
          </p:cNvPr>
          <p:cNvGrpSpPr>
            <a:grpSpLocks/>
          </p:cNvGrpSpPr>
          <p:nvPr/>
        </p:nvGrpSpPr>
        <p:grpSpPr bwMode="auto">
          <a:xfrm>
            <a:off x="5194300" y="4897438"/>
            <a:ext cx="3606800" cy="1135062"/>
            <a:chOff x="5194300" y="4897437"/>
            <a:chExt cx="3606800" cy="1135063"/>
          </a:xfrm>
        </p:grpSpPr>
        <p:sp>
          <p:nvSpPr>
            <p:cNvPr id="37901" name="矩形标注 20">
              <a:extLst>
                <a:ext uri="{FF2B5EF4-FFF2-40B4-BE49-F238E27FC236}">
                  <a16:creationId xmlns:a16="http://schemas.microsoft.com/office/drawing/2014/main" id="{0227F960-2D1D-44F2-ACA0-B9420DB883F3}"/>
                </a:ext>
              </a:extLst>
            </p:cNvPr>
            <p:cNvSpPr>
              <a:spLocks noChangeArrowheads="1"/>
            </p:cNvSpPr>
            <p:nvPr/>
          </p:nvSpPr>
          <p:spPr bwMode="auto">
            <a:xfrm>
              <a:off x="5194300" y="4897437"/>
              <a:ext cx="3606800" cy="1135063"/>
            </a:xfrm>
            <a:prstGeom prst="wedgeRectCallout">
              <a:avLst>
                <a:gd name="adj1" fmla="val -99097"/>
                <a:gd name="adj2" fmla="val -39894"/>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37902" name="对象 11">
              <a:extLst>
                <a:ext uri="{FF2B5EF4-FFF2-40B4-BE49-F238E27FC236}">
                  <a16:creationId xmlns:a16="http://schemas.microsoft.com/office/drawing/2014/main" id="{0A48066C-AE76-497E-8A71-474A6512B881}"/>
                </a:ext>
              </a:extLst>
            </p:cNvPr>
            <p:cNvGraphicFramePr>
              <a:graphicFrameLocks noChangeAspect="1"/>
            </p:cNvGraphicFramePr>
            <p:nvPr/>
          </p:nvGraphicFramePr>
          <p:xfrm>
            <a:off x="5622131" y="4897437"/>
            <a:ext cx="2751137" cy="1096963"/>
          </p:xfrm>
          <a:graphic>
            <a:graphicData uri="http://schemas.openxmlformats.org/presentationml/2006/ole">
              <mc:AlternateContent xmlns:mc="http://schemas.openxmlformats.org/markup-compatibility/2006">
                <mc:Choice xmlns:v="urn:schemas-microsoft-com:vml" Requires="v">
                  <p:oleObj spid="_x0000_s36879" r:id="rId13" imgW="1114560" imgH="352265" progId="Equation.DSMT4">
                    <p:embed/>
                  </p:oleObj>
                </mc:Choice>
                <mc:Fallback>
                  <p:oleObj r:id="rId13" imgW="1114560" imgH="352265" progId="Equation.DSMT4">
                    <p:embed/>
                    <p:pic>
                      <p:nvPicPr>
                        <p:cNvPr id="37902" name="对象 11">
                          <a:extLst>
                            <a:ext uri="{FF2B5EF4-FFF2-40B4-BE49-F238E27FC236}">
                              <a16:creationId xmlns:a16="http://schemas.microsoft.com/office/drawing/2014/main" id="{0A48066C-AE76-497E-8A71-474A6512B8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22131" y="4897437"/>
                          <a:ext cx="27511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4" name="对象 13">
            <a:extLst>
              <a:ext uri="{FF2B5EF4-FFF2-40B4-BE49-F238E27FC236}">
                <a16:creationId xmlns:a16="http://schemas.microsoft.com/office/drawing/2014/main" id="{1BED2321-617B-47DC-8EC7-8FA68CD3BD3D}"/>
              </a:ext>
            </a:extLst>
          </p:cNvPr>
          <p:cNvGraphicFramePr>
            <a:graphicFrameLocks noChangeAspect="1"/>
          </p:cNvGraphicFramePr>
          <p:nvPr/>
        </p:nvGraphicFramePr>
        <p:xfrm>
          <a:off x="566738" y="5321300"/>
          <a:ext cx="4535487" cy="992188"/>
        </p:xfrm>
        <a:graphic>
          <a:graphicData uri="http://schemas.openxmlformats.org/presentationml/2006/ole">
            <mc:AlternateContent xmlns:mc="http://schemas.openxmlformats.org/markup-compatibility/2006">
              <mc:Choice xmlns:v="urn:schemas-microsoft-com:vml" Requires="v">
                <p:oleObj spid="_x0000_s36880" r:id="rId15" imgW="1943280" imgH="323810" progId="Equation.DSMT4">
                  <p:embed/>
                </p:oleObj>
              </mc:Choice>
              <mc:Fallback>
                <p:oleObj r:id="rId15" imgW="1943280" imgH="323810" progId="Equation.DSMT4">
                  <p:embed/>
                  <p:pic>
                    <p:nvPicPr>
                      <p:cNvPr id="14" name="对象 13">
                        <a:extLst>
                          <a:ext uri="{FF2B5EF4-FFF2-40B4-BE49-F238E27FC236}">
                            <a16:creationId xmlns:a16="http://schemas.microsoft.com/office/drawing/2014/main" id="{1BED2321-617B-47DC-8EC7-8FA68CD3BD3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6738" y="5321300"/>
                        <a:ext cx="4535487"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0B76302A-1FA1-4B4F-A267-3FB5121ECB39}"/>
              </a:ext>
            </a:extLst>
          </p:cNvPr>
          <p:cNvGraphicFramePr>
            <a:graphicFrameLocks noChangeAspect="1"/>
          </p:cNvGraphicFramePr>
          <p:nvPr/>
        </p:nvGraphicFramePr>
        <p:xfrm>
          <a:off x="5638800" y="358775"/>
          <a:ext cx="2989263" cy="917575"/>
        </p:xfrm>
        <a:graphic>
          <a:graphicData uri="http://schemas.openxmlformats.org/presentationml/2006/ole">
            <mc:AlternateContent xmlns:mc="http://schemas.openxmlformats.org/markup-compatibility/2006">
              <mc:Choice xmlns:v="urn:schemas-microsoft-com:vml" Requires="v">
                <p:oleObj spid="_x0000_s36881" r:id="rId17" imgW="1228680" imgH="285630" progId="Equation.DSMT4">
                  <p:embed/>
                </p:oleObj>
              </mc:Choice>
              <mc:Fallback>
                <p:oleObj r:id="rId17" imgW="1228680" imgH="285630" progId="Equation.DSMT4">
                  <p:embed/>
                  <p:pic>
                    <p:nvPicPr>
                      <p:cNvPr id="17" name="对象 16">
                        <a:extLst>
                          <a:ext uri="{FF2B5EF4-FFF2-40B4-BE49-F238E27FC236}">
                            <a16:creationId xmlns:a16="http://schemas.microsoft.com/office/drawing/2014/main" id="{0B76302A-1FA1-4B4F-A267-3FB5121ECB3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38800" y="358775"/>
                        <a:ext cx="298926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03092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xit" presetSubtype="0" fill="hold" nodeType="clickEffect">
                                  <p:stCondLst>
                                    <p:cond delay="0"/>
                                  </p:stCondLst>
                                  <p:childTnLst>
                                    <p:anim calcmode="lin" valueType="num">
                                      <p:cBhvr>
                                        <p:cTn id="18" dur="1000"/>
                                        <p:tgtEl>
                                          <p:spTgt spid="9"/>
                                        </p:tgtEl>
                                        <p:attrNameLst>
                                          <p:attrName>ppt_w</p:attrName>
                                        </p:attrNameLst>
                                      </p:cBhvr>
                                      <p:tavLst>
                                        <p:tav tm="0">
                                          <p:val>
                                            <p:strVal val="ppt_w"/>
                                          </p:val>
                                        </p:tav>
                                        <p:tav tm="100000">
                                          <p:val>
                                            <p:fltVal val="0"/>
                                          </p:val>
                                        </p:tav>
                                      </p:tavLst>
                                    </p:anim>
                                    <p:anim calcmode="lin" valueType="num">
                                      <p:cBhvr>
                                        <p:cTn id="19" dur="1000"/>
                                        <p:tgtEl>
                                          <p:spTgt spid="9"/>
                                        </p:tgtEl>
                                        <p:attrNameLst>
                                          <p:attrName>ppt_h</p:attrName>
                                        </p:attrNameLst>
                                      </p:cBhvr>
                                      <p:tavLst>
                                        <p:tav tm="0">
                                          <p:val>
                                            <p:strVal val="ppt_h"/>
                                          </p:val>
                                        </p:tav>
                                        <p:tav tm="100000">
                                          <p:val>
                                            <p:fltVal val="0"/>
                                          </p:val>
                                        </p:tav>
                                      </p:tavLst>
                                    </p:anim>
                                    <p:anim calcmode="lin" valueType="num">
                                      <p:cBhvr>
                                        <p:cTn id="20" dur="1000"/>
                                        <p:tgtEl>
                                          <p:spTgt spid="9"/>
                                        </p:tgtEl>
                                        <p:attrNameLst>
                                          <p:attrName>style.rotation</p:attrName>
                                        </p:attrNameLst>
                                      </p:cBhvr>
                                      <p:tavLst>
                                        <p:tav tm="0">
                                          <p:val>
                                            <p:fltVal val="0"/>
                                          </p:val>
                                        </p:tav>
                                        <p:tav tm="100000">
                                          <p:val>
                                            <p:fltVal val="90"/>
                                          </p:val>
                                        </p:tav>
                                      </p:tavLst>
                                    </p:anim>
                                    <p:animEffect transition="out" filter="fade">
                                      <p:cBhvr>
                                        <p:cTn id="21" dur="1000"/>
                                        <p:tgtEl>
                                          <p:spTgt spid="9"/>
                                        </p:tgtEl>
                                      </p:cBhvr>
                                    </p:animEffect>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6A2D7C76-648E-40D7-8F84-3FF98C12454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0B1ED84-6DE1-4067-8116-29DC6BE5233A}" type="slidenum">
              <a:rPr lang="en-US" altLang="zh-CN" sz="1400"/>
              <a:pPr>
                <a:spcBef>
                  <a:spcPct val="0"/>
                </a:spcBef>
                <a:buFontTx/>
                <a:buNone/>
              </a:pPr>
              <a:t>39</a:t>
            </a:fld>
            <a:endParaRPr lang="en-US" altLang="zh-CN" sz="1400"/>
          </a:p>
        </p:txBody>
      </p:sp>
      <p:graphicFrame>
        <p:nvGraphicFramePr>
          <p:cNvPr id="8" name="对象 7">
            <a:extLst>
              <a:ext uri="{FF2B5EF4-FFF2-40B4-BE49-F238E27FC236}">
                <a16:creationId xmlns:a16="http://schemas.microsoft.com/office/drawing/2014/main" id="{0E99F359-B20E-486F-822A-2F135A0B5BB5}"/>
              </a:ext>
            </a:extLst>
          </p:cNvPr>
          <p:cNvGraphicFramePr>
            <a:graphicFrameLocks noChangeAspect="1"/>
          </p:cNvGraphicFramePr>
          <p:nvPr/>
        </p:nvGraphicFramePr>
        <p:xfrm>
          <a:off x="1016000" y="4664075"/>
          <a:ext cx="812800" cy="395288"/>
        </p:xfrm>
        <a:graphic>
          <a:graphicData uri="http://schemas.openxmlformats.org/presentationml/2006/ole">
            <mc:AlternateContent xmlns:mc="http://schemas.openxmlformats.org/markup-compatibility/2006">
              <mc:Choice xmlns:v="urn:schemas-microsoft-com:vml" Requires="v">
                <p:oleObj spid="_x0000_s37895" r:id="rId3" imgW="266760" imgH="76360" progId="Equation.DSMT4">
                  <p:embed/>
                </p:oleObj>
              </mc:Choice>
              <mc:Fallback>
                <p:oleObj r:id="rId3" imgW="266760" imgH="7636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4664075"/>
                        <a:ext cx="8128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3226F3F9-C03C-4672-8FA2-D5FBF647B46A}"/>
              </a:ext>
            </a:extLst>
          </p:cNvPr>
          <p:cNvGraphicFramePr>
            <a:graphicFrameLocks noChangeAspect="1"/>
          </p:cNvGraphicFramePr>
          <p:nvPr/>
        </p:nvGraphicFramePr>
        <p:xfrm>
          <a:off x="814388" y="1222375"/>
          <a:ext cx="3125787" cy="990600"/>
        </p:xfrm>
        <a:graphic>
          <a:graphicData uri="http://schemas.openxmlformats.org/presentationml/2006/ole">
            <mc:AlternateContent xmlns:mc="http://schemas.openxmlformats.org/markup-compatibility/2006">
              <mc:Choice xmlns:v="urn:schemas-microsoft-com:vml" Requires="v">
                <p:oleObj spid="_x0000_s37896" r:id="rId5" imgW="1305000" imgH="323810" progId="Equation.DSMT4">
                  <p:embed/>
                </p:oleObj>
              </mc:Choice>
              <mc:Fallback>
                <p:oleObj r:id="rId5" imgW="1305000" imgH="32381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88" y="1222375"/>
                        <a:ext cx="31257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C4BA284A-D97A-4722-B933-D2170257B45D}"/>
              </a:ext>
            </a:extLst>
          </p:cNvPr>
          <p:cNvGraphicFramePr>
            <a:graphicFrameLocks noChangeAspect="1"/>
          </p:cNvGraphicFramePr>
          <p:nvPr/>
        </p:nvGraphicFramePr>
        <p:xfrm>
          <a:off x="838200" y="2373313"/>
          <a:ext cx="2900363" cy="873125"/>
        </p:xfrm>
        <a:graphic>
          <a:graphicData uri="http://schemas.openxmlformats.org/presentationml/2006/ole">
            <mc:AlternateContent xmlns:mc="http://schemas.openxmlformats.org/markup-compatibility/2006">
              <mc:Choice xmlns:v="urn:schemas-microsoft-com:vml" Requires="v">
                <p:oleObj spid="_x0000_s37897" r:id="rId7" imgW="1200240" imgH="276265" progId="Equation.DSMT4">
                  <p:embed/>
                </p:oleObj>
              </mc:Choice>
              <mc:Fallback>
                <p:oleObj r:id="rId7" imgW="1200240" imgH="276265" progId="Equation.DSMT4">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373313"/>
                        <a:ext cx="290036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8" name="对象 1">
            <a:extLst>
              <a:ext uri="{FF2B5EF4-FFF2-40B4-BE49-F238E27FC236}">
                <a16:creationId xmlns:a16="http://schemas.microsoft.com/office/drawing/2014/main" id="{81987546-E80A-44E3-B31F-A4F38513C5E6}"/>
              </a:ext>
            </a:extLst>
          </p:cNvPr>
          <p:cNvGraphicFramePr>
            <a:graphicFrameLocks noChangeAspect="1"/>
          </p:cNvGraphicFramePr>
          <p:nvPr/>
        </p:nvGraphicFramePr>
        <p:xfrm>
          <a:off x="782638" y="152400"/>
          <a:ext cx="4535487" cy="992188"/>
        </p:xfrm>
        <a:graphic>
          <a:graphicData uri="http://schemas.openxmlformats.org/presentationml/2006/ole">
            <mc:AlternateContent xmlns:mc="http://schemas.openxmlformats.org/markup-compatibility/2006">
              <mc:Choice xmlns:v="urn:schemas-microsoft-com:vml" Requires="v">
                <p:oleObj spid="_x0000_s37898" r:id="rId9" imgW="1943280" imgH="323810" progId="Equation.DSMT4">
                  <p:embed/>
                </p:oleObj>
              </mc:Choice>
              <mc:Fallback>
                <p:oleObj r:id="rId9" imgW="1943280" imgH="32381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638" y="152400"/>
                        <a:ext cx="4535487"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CEC38494-6079-48CC-877F-74E3F9AAD27F}"/>
              </a:ext>
            </a:extLst>
          </p:cNvPr>
          <p:cNvGraphicFramePr>
            <a:graphicFrameLocks noChangeAspect="1"/>
          </p:cNvGraphicFramePr>
          <p:nvPr/>
        </p:nvGraphicFramePr>
        <p:xfrm>
          <a:off x="1014413" y="3463925"/>
          <a:ext cx="2166937" cy="901700"/>
        </p:xfrm>
        <a:graphic>
          <a:graphicData uri="http://schemas.openxmlformats.org/presentationml/2006/ole">
            <mc:AlternateContent xmlns:mc="http://schemas.openxmlformats.org/markup-compatibility/2006">
              <mc:Choice xmlns:v="urn:schemas-microsoft-com:vml" Requires="v">
                <p:oleObj spid="_x0000_s37899" r:id="rId11" imgW="876240" imgH="285630" progId="Equation.DSMT4">
                  <p:embed/>
                </p:oleObj>
              </mc:Choice>
              <mc:Fallback>
                <p:oleObj r:id="rId11" imgW="876240" imgH="28563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4413" y="3463925"/>
                        <a:ext cx="2166937"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a:extLst>
              <a:ext uri="{FF2B5EF4-FFF2-40B4-BE49-F238E27FC236}">
                <a16:creationId xmlns:a16="http://schemas.microsoft.com/office/drawing/2014/main" id="{455277F2-802F-4A06-B9EE-7F13F44DE61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FA74519-83BC-4529-9CDD-352340C8C038}" type="slidenum">
              <a:rPr lang="en-US" altLang="zh-CN" sz="1400"/>
              <a:pPr>
                <a:spcBef>
                  <a:spcPct val="0"/>
                </a:spcBef>
                <a:buFontTx/>
                <a:buNone/>
              </a:pPr>
              <a:t>4</a:t>
            </a:fld>
            <a:endParaRPr lang="en-US" altLang="zh-CN" sz="1400"/>
          </a:p>
        </p:txBody>
      </p:sp>
      <p:graphicFrame>
        <p:nvGraphicFramePr>
          <p:cNvPr id="45" name="对象 6">
            <a:extLst>
              <a:ext uri="{FF2B5EF4-FFF2-40B4-BE49-F238E27FC236}">
                <a16:creationId xmlns:a16="http://schemas.microsoft.com/office/drawing/2014/main" id="{691047E9-E013-4E8F-9010-72F562EAF755}"/>
              </a:ext>
            </a:extLst>
          </p:cNvPr>
          <p:cNvGraphicFramePr>
            <a:graphicFrameLocks noChangeAspect="1"/>
          </p:cNvGraphicFramePr>
          <p:nvPr>
            <p:extLst>
              <p:ext uri="{D42A27DB-BD31-4B8C-83A1-F6EECF244321}">
                <p14:modId xmlns:p14="http://schemas.microsoft.com/office/powerpoint/2010/main" val="2547686966"/>
              </p:ext>
            </p:extLst>
          </p:nvPr>
        </p:nvGraphicFramePr>
        <p:xfrm>
          <a:off x="2829719" y="371475"/>
          <a:ext cx="3452812" cy="654050"/>
        </p:xfrm>
        <a:graphic>
          <a:graphicData uri="http://schemas.openxmlformats.org/presentationml/2006/ole">
            <mc:AlternateContent xmlns:mc="http://schemas.openxmlformats.org/markup-compatibility/2006">
              <mc:Choice xmlns:v="urn:schemas-microsoft-com:vml" Requires="v">
                <p:oleObj spid="_x0000_s4108" name="Equation" r:id="rId3" imgW="1409088" imgH="266584" progId="Equation.DSMT4">
                  <p:embed/>
                </p:oleObj>
              </mc:Choice>
              <mc:Fallback>
                <p:oleObj name="Equation" r:id="rId3" imgW="1409088" imgH="266584" progId="Equation.DSMT4">
                  <p:embed/>
                  <p:pic>
                    <p:nvPicPr>
                      <p:cNvPr id="45" name="对象 6">
                        <a:extLst>
                          <a:ext uri="{FF2B5EF4-FFF2-40B4-BE49-F238E27FC236}">
                            <a16:creationId xmlns:a16="http://schemas.microsoft.com/office/drawing/2014/main" id="{691047E9-E013-4E8F-9010-72F562EAF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719" y="371475"/>
                        <a:ext cx="34528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 name="对象 6">
            <a:extLst>
              <a:ext uri="{FF2B5EF4-FFF2-40B4-BE49-F238E27FC236}">
                <a16:creationId xmlns:a16="http://schemas.microsoft.com/office/drawing/2014/main" id="{5D2F78DE-87B5-413E-A02F-2381861C7D7E}"/>
              </a:ext>
            </a:extLst>
          </p:cNvPr>
          <p:cNvGraphicFramePr>
            <a:graphicFrameLocks noChangeAspect="1"/>
          </p:cNvGraphicFramePr>
          <p:nvPr>
            <p:extLst>
              <p:ext uri="{D42A27DB-BD31-4B8C-83A1-F6EECF244321}">
                <p14:modId xmlns:p14="http://schemas.microsoft.com/office/powerpoint/2010/main" val="3695114185"/>
              </p:ext>
            </p:extLst>
          </p:nvPr>
        </p:nvGraphicFramePr>
        <p:xfrm>
          <a:off x="2334509" y="1325349"/>
          <a:ext cx="5038725" cy="654050"/>
        </p:xfrm>
        <a:graphic>
          <a:graphicData uri="http://schemas.openxmlformats.org/presentationml/2006/ole">
            <mc:AlternateContent xmlns:mc="http://schemas.openxmlformats.org/markup-compatibility/2006">
              <mc:Choice xmlns:v="urn:schemas-microsoft-com:vml" Requires="v">
                <p:oleObj spid="_x0000_s4109" name="Equation" r:id="rId5" imgW="2057400" imgH="266700" progId="Equation.DSMT4">
                  <p:embed/>
                </p:oleObj>
              </mc:Choice>
              <mc:Fallback>
                <p:oleObj name="Equation" r:id="rId5" imgW="2057400" imgH="266700" progId="Equation.DSMT4">
                  <p:embed/>
                  <p:pic>
                    <p:nvPicPr>
                      <p:cNvPr id="46" name="对象 6">
                        <a:extLst>
                          <a:ext uri="{FF2B5EF4-FFF2-40B4-BE49-F238E27FC236}">
                            <a16:creationId xmlns:a16="http://schemas.microsoft.com/office/drawing/2014/main" id="{5D2F78DE-87B5-413E-A02F-2381861C7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509" y="1325349"/>
                        <a:ext cx="50387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 name="对象 6">
            <a:extLst>
              <a:ext uri="{FF2B5EF4-FFF2-40B4-BE49-F238E27FC236}">
                <a16:creationId xmlns:a16="http://schemas.microsoft.com/office/drawing/2014/main" id="{818910AB-FC7C-4A08-B05A-5F2BF922B782}"/>
              </a:ext>
            </a:extLst>
          </p:cNvPr>
          <p:cNvGraphicFramePr>
            <a:graphicFrameLocks noChangeAspect="1"/>
          </p:cNvGraphicFramePr>
          <p:nvPr>
            <p:extLst>
              <p:ext uri="{D42A27DB-BD31-4B8C-83A1-F6EECF244321}">
                <p14:modId xmlns:p14="http://schemas.microsoft.com/office/powerpoint/2010/main" val="2169140110"/>
              </p:ext>
            </p:extLst>
          </p:nvPr>
        </p:nvGraphicFramePr>
        <p:xfrm>
          <a:off x="2963159" y="2074649"/>
          <a:ext cx="3016250" cy="622300"/>
        </p:xfrm>
        <a:graphic>
          <a:graphicData uri="http://schemas.openxmlformats.org/presentationml/2006/ole">
            <mc:AlternateContent xmlns:mc="http://schemas.openxmlformats.org/markup-compatibility/2006">
              <mc:Choice xmlns:v="urn:schemas-microsoft-com:vml" Requires="v">
                <p:oleObj spid="_x0000_s4110" name="Equation" r:id="rId7" imgW="1231366" imgH="253890" progId="Equation.DSMT4">
                  <p:embed/>
                </p:oleObj>
              </mc:Choice>
              <mc:Fallback>
                <p:oleObj name="Equation" r:id="rId7" imgW="1231366" imgH="253890" progId="Equation.DSMT4">
                  <p:embed/>
                  <p:pic>
                    <p:nvPicPr>
                      <p:cNvPr id="47" name="对象 6">
                        <a:extLst>
                          <a:ext uri="{FF2B5EF4-FFF2-40B4-BE49-F238E27FC236}">
                            <a16:creationId xmlns:a16="http://schemas.microsoft.com/office/drawing/2014/main" id="{818910AB-FC7C-4A08-B05A-5F2BF922B7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3159" y="2074649"/>
                        <a:ext cx="30162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 name="对象 6">
            <a:extLst>
              <a:ext uri="{FF2B5EF4-FFF2-40B4-BE49-F238E27FC236}">
                <a16:creationId xmlns:a16="http://schemas.microsoft.com/office/drawing/2014/main" id="{8933ACB8-ECB3-4E3E-A8D6-244E48F7223B}"/>
              </a:ext>
            </a:extLst>
          </p:cNvPr>
          <p:cNvGraphicFramePr>
            <a:graphicFrameLocks noChangeAspect="1"/>
          </p:cNvGraphicFramePr>
          <p:nvPr>
            <p:extLst>
              <p:ext uri="{D42A27DB-BD31-4B8C-83A1-F6EECF244321}">
                <p14:modId xmlns:p14="http://schemas.microsoft.com/office/powerpoint/2010/main" val="2447137883"/>
              </p:ext>
            </p:extLst>
          </p:nvPr>
        </p:nvGraphicFramePr>
        <p:xfrm>
          <a:off x="1424872" y="1339637"/>
          <a:ext cx="806450" cy="530225"/>
        </p:xfrm>
        <a:graphic>
          <a:graphicData uri="http://schemas.openxmlformats.org/presentationml/2006/ole">
            <mc:AlternateContent xmlns:mc="http://schemas.openxmlformats.org/markup-compatibility/2006">
              <mc:Choice xmlns:v="urn:schemas-microsoft-com:vml" Requires="v">
                <p:oleObj spid="_x0000_s4111" name="Equation" r:id="rId9" imgW="330057" imgH="215806" progId="Equation.DSMT4">
                  <p:embed/>
                </p:oleObj>
              </mc:Choice>
              <mc:Fallback>
                <p:oleObj name="Equation" r:id="rId9" imgW="330057" imgH="215806" progId="Equation.DSMT4">
                  <p:embed/>
                  <p:pic>
                    <p:nvPicPr>
                      <p:cNvPr id="48" name="对象 6">
                        <a:extLst>
                          <a:ext uri="{FF2B5EF4-FFF2-40B4-BE49-F238E27FC236}">
                            <a16:creationId xmlns:a16="http://schemas.microsoft.com/office/drawing/2014/main" id="{8933ACB8-ECB3-4E3E-A8D6-244E48F722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4872" y="1339637"/>
                        <a:ext cx="806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椭圆 2">
            <a:extLst>
              <a:ext uri="{FF2B5EF4-FFF2-40B4-BE49-F238E27FC236}">
                <a16:creationId xmlns:a16="http://schemas.microsoft.com/office/drawing/2014/main" id="{BC3E7831-7624-4C05-B626-DEB2881BE148}"/>
              </a:ext>
            </a:extLst>
          </p:cNvPr>
          <p:cNvSpPr/>
          <p:nvPr/>
        </p:nvSpPr>
        <p:spPr bwMode="auto">
          <a:xfrm>
            <a:off x="1204209" y="1234911"/>
            <a:ext cx="806450" cy="744488"/>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3372F79C-782C-4AB5-81DB-9BC74393045E}"/>
              </a:ext>
            </a:extLst>
          </p:cNvPr>
          <p:cNvSpPr/>
          <p:nvPr/>
        </p:nvSpPr>
        <p:spPr bwMode="auto">
          <a:xfrm>
            <a:off x="3185409" y="2013555"/>
            <a:ext cx="2942014" cy="744488"/>
          </a:xfrm>
          <a:prstGeom prst="ellipse">
            <a:avLst/>
          </a:prstGeom>
          <a:solidFill>
            <a:schemeClr val="accent1">
              <a:alpha val="46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B187B20C-191A-4CD6-9EFB-B14B66B1AC53}"/>
              </a:ext>
            </a:extLst>
          </p:cNvPr>
          <p:cNvSpPr/>
          <p:nvPr/>
        </p:nvSpPr>
        <p:spPr bwMode="auto">
          <a:xfrm>
            <a:off x="2563795" y="1339637"/>
            <a:ext cx="424501" cy="639762"/>
          </a:xfrm>
          <a:prstGeom prst="rect">
            <a:avLst/>
          </a:prstGeom>
          <a:solidFill>
            <a:srgbClr val="FF0000">
              <a:alpha val="35000"/>
            </a:srgb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53" name="对象 6">
            <a:extLst>
              <a:ext uri="{FF2B5EF4-FFF2-40B4-BE49-F238E27FC236}">
                <a16:creationId xmlns:a16="http://schemas.microsoft.com/office/drawing/2014/main" id="{3587F1C2-15AD-444D-9DF5-A260CE7DD77B}"/>
              </a:ext>
            </a:extLst>
          </p:cNvPr>
          <p:cNvGraphicFramePr>
            <a:graphicFrameLocks noChangeAspect="1"/>
          </p:cNvGraphicFramePr>
          <p:nvPr>
            <p:extLst>
              <p:ext uri="{D42A27DB-BD31-4B8C-83A1-F6EECF244321}">
                <p14:modId xmlns:p14="http://schemas.microsoft.com/office/powerpoint/2010/main" val="308485599"/>
              </p:ext>
            </p:extLst>
          </p:nvPr>
        </p:nvGraphicFramePr>
        <p:xfrm>
          <a:off x="1012915" y="3544594"/>
          <a:ext cx="2643188" cy="498475"/>
        </p:xfrm>
        <a:graphic>
          <a:graphicData uri="http://schemas.openxmlformats.org/presentationml/2006/ole">
            <mc:AlternateContent xmlns:mc="http://schemas.openxmlformats.org/markup-compatibility/2006">
              <mc:Choice xmlns:v="urn:schemas-microsoft-com:vml" Requires="v">
                <p:oleObj spid="_x0000_s4112" name="Equation" r:id="rId11" imgW="1079280" imgH="203040" progId="Equation.DSMT4">
                  <p:embed/>
                </p:oleObj>
              </mc:Choice>
              <mc:Fallback>
                <p:oleObj name="Equation" r:id="rId11" imgW="1079280" imgH="203040" progId="Equation.DSMT4">
                  <p:embed/>
                  <p:pic>
                    <p:nvPicPr>
                      <p:cNvPr id="47" name="对象 6">
                        <a:extLst>
                          <a:ext uri="{FF2B5EF4-FFF2-40B4-BE49-F238E27FC236}">
                            <a16:creationId xmlns:a16="http://schemas.microsoft.com/office/drawing/2014/main" id="{818910AB-FC7C-4A08-B05A-5F2BF922B782}"/>
                          </a:ext>
                        </a:extLst>
                      </p:cNvPr>
                      <p:cNvPicPr>
                        <a:picLocks noChangeAspect="1" noChangeArrowheads="1"/>
                      </p:cNvPicPr>
                      <p:nvPr/>
                    </p:nvPicPr>
                    <p:blipFill>
                      <a:blip r:embed="rId12"/>
                      <a:srcRect/>
                      <a:stretch>
                        <a:fillRect/>
                      </a:stretch>
                    </p:blipFill>
                    <p:spPr bwMode="auto">
                      <a:xfrm>
                        <a:off x="1012915" y="3544594"/>
                        <a:ext cx="26431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 name="对象 6">
            <a:extLst>
              <a:ext uri="{FF2B5EF4-FFF2-40B4-BE49-F238E27FC236}">
                <a16:creationId xmlns:a16="http://schemas.microsoft.com/office/drawing/2014/main" id="{BA8A201E-7BB7-4D5C-9717-2A1A70D809EF}"/>
              </a:ext>
            </a:extLst>
          </p:cNvPr>
          <p:cNvGraphicFramePr>
            <a:graphicFrameLocks noChangeAspect="1"/>
          </p:cNvGraphicFramePr>
          <p:nvPr>
            <p:extLst>
              <p:ext uri="{D42A27DB-BD31-4B8C-83A1-F6EECF244321}">
                <p14:modId xmlns:p14="http://schemas.microsoft.com/office/powerpoint/2010/main" val="2629382291"/>
              </p:ext>
            </p:extLst>
          </p:nvPr>
        </p:nvGraphicFramePr>
        <p:xfrm>
          <a:off x="1573303" y="4262144"/>
          <a:ext cx="4165600" cy="498475"/>
        </p:xfrm>
        <a:graphic>
          <a:graphicData uri="http://schemas.openxmlformats.org/presentationml/2006/ole">
            <mc:AlternateContent xmlns:mc="http://schemas.openxmlformats.org/markup-compatibility/2006">
              <mc:Choice xmlns:v="urn:schemas-microsoft-com:vml" Requires="v">
                <p:oleObj spid="_x0000_s4113" name="Equation" r:id="rId13" imgW="1701720" imgH="203040" progId="Equation.DSMT4">
                  <p:embed/>
                </p:oleObj>
              </mc:Choice>
              <mc:Fallback>
                <p:oleObj name="Equation" r:id="rId13" imgW="1701720" imgH="203040" progId="Equation.DSMT4">
                  <p:embed/>
                  <p:pic>
                    <p:nvPicPr>
                      <p:cNvPr id="53" name="对象 6">
                        <a:extLst>
                          <a:ext uri="{FF2B5EF4-FFF2-40B4-BE49-F238E27FC236}">
                            <a16:creationId xmlns:a16="http://schemas.microsoft.com/office/drawing/2014/main" id="{3587F1C2-15AD-444D-9DF5-A260CE7DD77B}"/>
                          </a:ext>
                        </a:extLst>
                      </p:cNvPr>
                      <p:cNvPicPr>
                        <a:picLocks noChangeAspect="1" noChangeArrowheads="1"/>
                      </p:cNvPicPr>
                      <p:nvPr/>
                    </p:nvPicPr>
                    <p:blipFill>
                      <a:blip r:embed="rId14"/>
                      <a:srcRect/>
                      <a:stretch>
                        <a:fillRect/>
                      </a:stretch>
                    </p:blipFill>
                    <p:spPr bwMode="auto">
                      <a:xfrm>
                        <a:off x="1573303" y="4262144"/>
                        <a:ext cx="41656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 name="对象 6">
            <a:extLst>
              <a:ext uri="{FF2B5EF4-FFF2-40B4-BE49-F238E27FC236}">
                <a16:creationId xmlns:a16="http://schemas.microsoft.com/office/drawing/2014/main" id="{00D176A5-F315-48D4-8497-E54926A9E3EF}"/>
              </a:ext>
            </a:extLst>
          </p:cNvPr>
          <p:cNvGraphicFramePr>
            <a:graphicFrameLocks noChangeAspect="1"/>
          </p:cNvGraphicFramePr>
          <p:nvPr>
            <p:extLst>
              <p:ext uri="{D42A27DB-BD31-4B8C-83A1-F6EECF244321}">
                <p14:modId xmlns:p14="http://schemas.microsoft.com/office/powerpoint/2010/main" val="2738214900"/>
              </p:ext>
            </p:extLst>
          </p:nvPr>
        </p:nvGraphicFramePr>
        <p:xfrm>
          <a:off x="3798029" y="3544594"/>
          <a:ext cx="2952750" cy="498475"/>
        </p:xfrm>
        <a:graphic>
          <a:graphicData uri="http://schemas.openxmlformats.org/presentationml/2006/ole">
            <mc:AlternateContent xmlns:mc="http://schemas.openxmlformats.org/markup-compatibility/2006">
              <mc:Choice xmlns:v="urn:schemas-microsoft-com:vml" Requires="v">
                <p:oleObj spid="_x0000_s4114" name="Equation" r:id="rId15" imgW="1206360" imgH="203040" progId="Equation.DSMT4">
                  <p:embed/>
                </p:oleObj>
              </mc:Choice>
              <mc:Fallback>
                <p:oleObj name="Equation" r:id="rId15" imgW="1206360" imgH="203040" progId="Equation.DSMT4">
                  <p:embed/>
                  <p:pic>
                    <p:nvPicPr>
                      <p:cNvPr id="54" name="对象 6">
                        <a:extLst>
                          <a:ext uri="{FF2B5EF4-FFF2-40B4-BE49-F238E27FC236}">
                            <a16:creationId xmlns:a16="http://schemas.microsoft.com/office/drawing/2014/main" id="{BA8A201E-7BB7-4D5C-9717-2A1A70D809EF}"/>
                          </a:ext>
                        </a:extLst>
                      </p:cNvPr>
                      <p:cNvPicPr>
                        <a:picLocks noChangeAspect="1" noChangeArrowheads="1"/>
                      </p:cNvPicPr>
                      <p:nvPr/>
                    </p:nvPicPr>
                    <p:blipFill>
                      <a:blip r:embed="rId16"/>
                      <a:srcRect/>
                      <a:stretch>
                        <a:fillRect/>
                      </a:stretch>
                    </p:blipFill>
                    <p:spPr bwMode="auto">
                      <a:xfrm>
                        <a:off x="3798029" y="3544594"/>
                        <a:ext cx="29527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 name="对象 6">
            <a:extLst>
              <a:ext uri="{FF2B5EF4-FFF2-40B4-BE49-F238E27FC236}">
                <a16:creationId xmlns:a16="http://schemas.microsoft.com/office/drawing/2014/main" id="{F317793C-CBFF-4E94-A9BD-9A46F8A8EC4F}"/>
              </a:ext>
            </a:extLst>
          </p:cNvPr>
          <p:cNvGraphicFramePr>
            <a:graphicFrameLocks noChangeAspect="1"/>
          </p:cNvGraphicFramePr>
          <p:nvPr>
            <p:extLst>
              <p:ext uri="{D42A27DB-BD31-4B8C-83A1-F6EECF244321}">
                <p14:modId xmlns:p14="http://schemas.microsoft.com/office/powerpoint/2010/main" val="1200611248"/>
              </p:ext>
            </p:extLst>
          </p:nvPr>
        </p:nvGraphicFramePr>
        <p:xfrm>
          <a:off x="1874676" y="4176494"/>
          <a:ext cx="684213" cy="528638"/>
        </p:xfrm>
        <a:graphic>
          <a:graphicData uri="http://schemas.openxmlformats.org/presentationml/2006/ole">
            <mc:AlternateContent xmlns:mc="http://schemas.openxmlformats.org/markup-compatibility/2006">
              <mc:Choice xmlns:v="urn:schemas-microsoft-com:vml" Requires="v">
                <p:oleObj spid="_x0000_s4115" name="Equation" r:id="rId17" imgW="279360" imgH="215640" progId="Equation.DSMT4">
                  <p:embed/>
                </p:oleObj>
              </mc:Choice>
              <mc:Fallback>
                <p:oleObj name="Equation" r:id="rId17" imgW="279360" imgH="215640" progId="Equation.DSMT4">
                  <p:embed/>
                  <p:pic>
                    <p:nvPicPr>
                      <p:cNvPr id="46" name="对象 6">
                        <a:extLst>
                          <a:ext uri="{FF2B5EF4-FFF2-40B4-BE49-F238E27FC236}">
                            <a16:creationId xmlns:a16="http://schemas.microsoft.com/office/drawing/2014/main" id="{5D2F78DE-87B5-413E-A02F-2381861C7D7E}"/>
                          </a:ext>
                        </a:extLst>
                      </p:cNvPr>
                      <p:cNvPicPr>
                        <a:picLocks noChangeAspect="1" noChangeArrowheads="1"/>
                      </p:cNvPicPr>
                      <p:nvPr/>
                    </p:nvPicPr>
                    <p:blipFill>
                      <a:blip r:embed="rId18"/>
                      <a:srcRect/>
                      <a:stretch>
                        <a:fillRect/>
                      </a:stretch>
                    </p:blipFill>
                    <p:spPr bwMode="auto">
                      <a:xfrm>
                        <a:off x="1874676" y="4176494"/>
                        <a:ext cx="684213"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 name="对象 6">
            <a:extLst>
              <a:ext uri="{FF2B5EF4-FFF2-40B4-BE49-F238E27FC236}">
                <a16:creationId xmlns:a16="http://schemas.microsoft.com/office/drawing/2014/main" id="{2E3535D5-7596-4479-8D4D-413BED506E75}"/>
              </a:ext>
            </a:extLst>
          </p:cNvPr>
          <p:cNvGraphicFramePr>
            <a:graphicFrameLocks noChangeAspect="1"/>
          </p:cNvGraphicFramePr>
          <p:nvPr>
            <p:extLst>
              <p:ext uri="{D42A27DB-BD31-4B8C-83A1-F6EECF244321}">
                <p14:modId xmlns:p14="http://schemas.microsoft.com/office/powerpoint/2010/main" val="1059362076"/>
              </p:ext>
            </p:extLst>
          </p:nvPr>
        </p:nvGraphicFramePr>
        <p:xfrm>
          <a:off x="2610930" y="4213829"/>
          <a:ext cx="3016250" cy="622300"/>
        </p:xfrm>
        <a:graphic>
          <a:graphicData uri="http://schemas.openxmlformats.org/presentationml/2006/ole">
            <mc:AlternateContent xmlns:mc="http://schemas.openxmlformats.org/markup-compatibility/2006">
              <mc:Choice xmlns:v="urn:schemas-microsoft-com:vml" Requires="v">
                <p:oleObj spid="_x0000_s4116" name="Equation" r:id="rId7" imgW="1231366" imgH="253890" progId="Equation.DSMT4">
                  <p:embed/>
                </p:oleObj>
              </mc:Choice>
              <mc:Fallback>
                <p:oleObj name="Equation" r:id="rId7" imgW="1231366" imgH="253890" progId="Equation.DSMT4">
                  <p:embed/>
                  <p:pic>
                    <p:nvPicPr>
                      <p:cNvPr id="47" name="对象 6">
                        <a:extLst>
                          <a:ext uri="{FF2B5EF4-FFF2-40B4-BE49-F238E27FC236}">
                            <a16:creationId xmlns:a16="http://schemas.microsoft.com/office/drawing/2014/main" id="{818910AB-FC7C-4A08-B05A-5F2BF922B7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0930" y="4213829"/>
                        <a:ext cx="30162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 name="对象 6">
            <a:extLst>
              <a:ext uri="{FF2B5EF4-FFF2-40B4-BE49-F238E27FC236}">
                <a16:creationId xmlns:a16="http://schemas.microsoft.com/office/drawing/2014/main" id="{95ABADA6-D5BA-498B-84AB-9C94A0F09835}"/>
              </a:ext>
            </a:extLst>
          </p:cNvPr>
          <p:cNvGraphicFramePr>
            <a:graphicFrameLocks noChangeAspect="1"/>
          </p:cNvGraphicFramePr>
          <p:nvPr>
            <p:extLst>
              <p:ext uri="{D42A27DB-BD31-4B8C-83A1-F6EECF244321}">
                <p14:modId xmlns:p14="http://schemas.microsoft.com/office/powerpoint/2010/main" val="3461931519"/>
              </p:ext>
            </p:extLst>
          </p:nvPr>
        </p:nvGraphicFramePr>
        <p:xfrm>
          <a:off x="1068226" y="4159826"/>
          <a:ext cx="806450" cy="530225"/>
        </p:xfrm>
        <a:graphic>
          <a:graphicData uri="http://schemas.openxmlformats.org/presentationml/2006/ole">
            <mc:AlternateContent xmlns:mc="http://schemas.openxmlformats.org/markup-compatibility/2006">
              <mc:Choice xmlns:v="urn:schemas-microsoft-com:vml" Requires="v">
                <p:oleObj spid="_x0000_s4117" name="Equation" r:id="rId9" imgW="330057" imgH="215806" progId="Equation.DSMT4">
                  <p:embed/>
                </p:oleObj>
              </mc:Choice>
              <mc:Fallback>
                <p:oleObj name="Equation" r:id="rId9" imgW="330057" imgH="215806" progId="Equation.DSMT4">
                  <p:embed/>
                  <p:pic>
                    <p:nvPicPr>
                      <p:cNvPr id="48" name="对象 6">
                        <a:extLst>
                          <a:ext uri="{FF2B5EF4-FFF2-40B4-BE49-F238E27FC236}">
                            <a16:creationId xmlns:a16="http://schemas.microsoft.com/office/drawing/2014/main" id="{8933ACB8-ECB3-4E3E-A8D6-244E48F722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8226" y="4159826"/>
                        <a:ext cx="8064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9937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left)">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nodeType="clickEffect">
                                  <p:stCondLst>
                                    <p:cond delay="0"/>
                                  </p:stCondLst>
                                  <p:childTnLst>
                                    <p:animEffect transition="out" filter="circle(out)">
                                      <p:cBhvr>
                                        <p:cTn id="21" dur="2000"/>
                                        <p:tgtEl>
                                          <p:spTgt spid="54"/>
                                        </p:tgtEl>
                                      </p:cBhvr>
                                    </p:animEffect>
                                    <p:set>
                                      <p:cBhvr>
                                        <p:cTn id="22" dur="1" fill="hold">
                                          <p:stCondLst>
                                            <p:cond delay="1999"/>
                                          </p:stCondLst>
                                        </p:cTn>
                                        <p:tgtEl>
                                          <p:spTgt spid="5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8F3AD69D-FB94-41F1-A67F-E32E626D2C2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09598BB-5D9D-4624-BBB9-79139C0F5644}" type="slidenum">
              <a:rPr lang="en-US" altLang="zh-CN" sz="1400"/>
              <a:pPr>
                <a:spcBef>
                  <a:spcPct val="0"/>
                </a:spcBef>
                <a:buFontTx/>
                <a:buNone/>
              </a:pPr>
              <a:t>40</a:t>
            </a:fld>
            <a:endParaRPr lang="en-US" altLang="zh-CN" sz="1400"/>
          </a:p>
        </p:txBody>
      </p:sp>
      <p:graphicFrame>
        <p:nvGraphicFramePr>
          <p:cNvPr id="351258" name="Object 26">
            <a:extLst>
              <a:ext uri="{FF2B5EF4-FFF2-40B4-BE49-F238E27FC236}">
                <a16:creationId xmlns:a16="http://schemas.microsoft.com/office/drawing/2014/main" id="{DA769BE6-337C-4893-B231-371713A80A9B}"/>
              </a:ext>
            </a:extLst>
          </p:cNvPr>
          <p:cNvGraphicFramePr>
            <a:graphicFrameLocks noChangeAspect="1"/>
          </p:cNvGraphicFramePr>
          <p:nvPr/>
        </p:nvGraphicFramePr>
        <p:xfrm>
          <a:off x="315913" y="254000"/>
          <a:ext cx="5838825" cy="912813"/>
        </p:xfrm>
        <a:graphic>
          <a:graphicData uri="http://schemas.openxmlformats.org/presentationml/2006/ole">
            <mc:AlternateContent xmlns:mc="http://schemas.openxmlformats.org/markup-compatibility/2006">
              <mc:Choice xmlns:v="urn:schemas-microsoft-com:vml" Requires="v">
                <p:oleObj spid="_x0000_s38920" r:id="rId3" imgW="2462731" imgH="380835" progId="Equation.DSMT4">
                  <p:embed/>
                </p:oleObj>
              </mc:Choice>
              <mc:Fallback>
                <p:oleObj r:id="rId3" imgW="2462731" imgH="380835"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13" y="254000"/>
                        <a:ext cx="583882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59" name="Text Box 27">
            <a:extLst>
              <a:ext uri="{FF2B5EF4-FFF2-40B4-BE49-F238E27FC236}">
                <a16:creationId xmlns:a16="http://schemas.microsoft.com/office/drawing/2014/main" id="{157715A4-C1B8-448E-ACDB-EAB7C1A418C0}"/>
              </a:ext>
            </a:extLst>
          </p:cNvPr>
          <p:cNvSpPr txBox="1">
            <a:spLocks noChangeArrowheads="1"/>
          </p:cNvSpPr>
          <p:nvPr/>
        </p:nvSpPr>
        <p:spPr bwMode="auto">
          <a:xfrm>
            <a:off x="6108700" y="339725"/>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p>
        </p:txBody>
      </p:sp>
      <p:graphicFrame>
        <p:nvGraphicFramePr>
          <p:cNvPr id="351260" name="Object 28">
            <a:extLst>
              <a:ext uri="{FF2B5EF4-FFF2-40B4-BE49-F238E27FC236}">
                <a16:creationId xmlns:a16="http://schemas.microsoft.com/office/drawing/2014/main" id="{EF4E4ABF-848C-4B83-A060-A6934F07D14F}"/>
              </a:ext>
            </a:extLst>
          </p:cNvPr>
          <p:cNvGraphicFramePr>
            <a:graphicFrameLocks noChangeAspect="1"/>
          </p:cNvGraphicFramePr>
          <p:nvPr/>
        </p:nvGraphicFramePr>
        <p:xfrm>
          <a:off x="7007225" y="377825"/>
          <a:ext cx="357188" cy="422275"/>
        </p:xfrm>
        <a:graphic>
          <a:graphicData uri="http://schemas.openxmlformats.org/presentationml/2006/ole">
            <mc:AlternateContent xmlns:mc="http://schemas.openxmlformats.org/markup-compatibility/2006">
              <mc:Choice xmlns:v="urn:schemas-microsoft-com:vml" Requires="v">
                <p:oleObj spid="_x0000_s38921" r:id="rId5" imgW="152202" imgH="177569" progId="Equation.DSMT4">
                  <p:embed/>
                </p:oleObj>
              </mc:Choice>
              <mc:Fallback>
                <p:oleObj r:id="rId5" imgW="152202" imgH="177569"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7225" y="377825"/>
                        <a:ext cx="3571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1" name="Text Box 29">
            <a:extLst>
              <a:ext uri="{FF2B5EF4-FFF2-40B4-BE49-F238E27FC236}">
                <a16:creationId xmlns:a16="http://schemas.microsoft.com/office/drawing/2014/main" id="{D6561B6A-0BD1-4300-B019-4FE87A889D6B}"/>
              </a:ext>
            </a:extLst>
          </p:cNvPr>
          <p:cNvSpPr txBox="1">
            <a:spLocks noChangeArrowheads="1"/>
          </p:cNvSpPr>
          <p:nvPr/>
        </p:nvSpPr>
        <p:spPr bwMode="auto">
          <a:xfrm>
            <a:off x="7408863" y="339725"/>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是椭球面</a:t>
            </a:r>
          </a:p>
        </p:txBody>
      </p:sp>
      <p:graphicFrame>
        <p:nvGraphicFramePr>
          <p:cNvPr id="351262" name="Object 30">
            <a:extLst>
              <a:ext uri="{FF2B5EF4-FFF2-40B4-BE49-F238E27FC236}">
                <a16:creationId xmlns:a16="http://schemas.microsoft.com/office/drawing/2014/main" id="{C4C316E0-B521-47CC-A0F2-D1F0418F3E44}"/>
              </a:ext>
            </a:extLst>
          </p:cNvPr>
          <p:cNvGraphicFramePr>
            <a:graphicFrameLocks noChangeAspect="1"/>
          </p:cNvGraphicFramePr>
          <p:nvPr/>
        </p:nvGraphicFramePr>
        <p:xfrm>
          <a:off x="3351213" y="862013"/>
          <a:ext cx="2638425" cy="1022350"/>
        </p:xfrm>
        <a:graphic>
          <a:graphicData uri="http://schemas.openxmlformats.org/presentationml/2006/ole">
            <mc:AlternateContent xmlns:mc="http://schemas.openxmlformats.org/markup-compatibility/2006">
              <mc:Choice xmlns:v="urn:schemas-microsoft-com:vml" Requires="v">
                <p:oleObj spid="_x0000_s38922" r:id="rId7" imgW="1091726" imgH="418918" progId="Equation.DSMT4">
                  <p:embed/>
                </p:oleObj>
              </mc:Choice>
              <mc:Fallback>
                <p:oleObj r:id="rId7" imgW="1091726" imgH="418918"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1213" y="862013"/>
                        <a:ext cx="263842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3" name="Text Box 31">
            <a:extLst>
              <a:ext uri="{FF2B5EF4-FFF2-40B4-BE49-F238E27FC236}">
                <a16:creationId xmlns:a16="http://schemas.microsoft.com/office/drawing/2014/main" id="{7EDA1AE6-26F6-4506-ADD6-CD95C02E9872}"/>
              </a:ext>
            </a:extLst>
          </p:cNvPr>
          <p:cNvSpPr txBox="1">
            <a:spLocks noChangeArrowheads="1"/>
          </p:cNvSpPr>
          <p:nvPr/>
        </p:nvSpPr>
        <p:spPr bwMode="auto">
          <a:xfrm>
            <a:off x="315913" y="1846263"/>
            <a:ext cx="2798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并取外侧为正向</a:t>
            </a:r>
            <a:r>
              <a:rPr lang="en-US" altLang="zh-CN" sz="2800" b="1"/>
              <a:t>.</a:t>
            </a:r>
          </a:p>
        </p:txBody>
      </p:sp>
      <p:graphicFrame>
        <p:nvGraphicFramePr>
          <p:cNvPr id="12" name="对象 11">
            <a:extLst>
              <a:ext uri="{FF2B5EF4-FFF2-40B4-BE49-F238E27FC236}">
                <a16:creationId xmlns:a16="http://schemas.microsoft.com/office/drawing/2014/main" id="{A0D16D91-D4C2-4201-841D-553684345D71}"/>
              </a:ext>
            </a:extLst>
          </p:cNvPr>
          <p:cNvGraphicFramePr>
            <a:graphicFrameLocks noChangeAspect="1"/>
          </p:cNvGraphicFramePr>
          <p:nvPr/>
        </p:nvGraphicFramePr>
        <p:xfrm>
          <a:off x="1335088" y="2647950"/>
          <a:ext cx="6350000" cy="1003300"/>
        </p:xfrm>
        <a:graphic>
          <a:graphicData uri="http://schemas.openxmlformats.org/presentationml/2006/ole">
            <mc:AlternateContent xmlns:mc="http://schemas.openxmlformats.org/markup-compatibility/2006">
              <mc:Choice xmlns:v="urn:schemas-microsoft-com:vml" Requires="v">
                <p:oleObj spid="_x0000_s38923" r:id="rId9" imgW="2679700" imgH="419100" progId="Equation.DSMT4">
                  <p:embed/>
                </p:oleObj>
              </mc:Choice>
              <mc:Fallback>
                <p:oleObj r:id="rId9" imgW="2679700" imgH="41910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5088" y="2647950"/>
                        <a:ext cx="6350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F311B2A8-3EBC-4220-AB95-FFDF9D821112}"/>
              </a:ext>
            </a:extLst>
          </p:cNvPr>
          <p:cNvGraphicFramePr>
            <a:graphicFrameLocks noChangeAspect="1"/>
          </p:cNvGraphicFramePr>
          <p:nvPr/>
        </p:nvGraphicFramePr>
        <p:xfrm>
          <a:off x="2676525" y="3771900"/>
          <a:ext cx="3792538" cy="1246188"/>
        </p:xfrm>
        <a:graphic>
          <a:graphicData uri="http://schemas.openxmlformats.org/presentationml/2006/ole">
            <mc:AlternateContent xmlns:mc="http://schemas.openxmlformats.org/markup-compatibility/2006">
              <mc:Choice xmlns:v="urn:schemas-microsoft-com:vml" Requires="v">
                <p:oleObj spid="_x0000_s38924" r:id="rId11" imgW="1599506" imgH="520474" progId="Equation.DSMT4">
                  <p:embed/>
                </p:oleObj>
              </mc:Choice>
              <mc:Fallback>
                <p:oleObj r:id="rId11" imgW="1599506" imgH="520474"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6525" y="3771900"/>
                        <a:ext cx="379253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9E04A30E-1DBC-43B0-905A-C7AB9B22A5E2}"/>
              </a:ext>
            </a:extLst>
          </p:cNvPr>
          <p:cNvGraphicFramePr>
            <a:graphicFrameLocks noChangeAspect="1"/>
          </p:cNvGraphicFramePr>
          <p:nvPr/>
        </p:nvGraphicFramePr>
        <p:xfrm>
          <a:off x="2738438" y="5051425"/>
          <a:ext cx="3822700" cy="1277938"/>
        </p:xfrm>
        <a:graphic>
          <a:graphicData uri="http://schemas.openxmlformats.org/presentationml/2006/ole">
            <mc:AlternateContent xmlns:mc="http://schemas.openxmlformats.org/markup-compatibility/2006">
              <mc:Choice xmlns:v="urn:schemas-microsoft-com:vml" Requires="v">
                <p:oleObj spid="_x0000_s38925" r:id="rId13" imgW="1612200" imgH="533169" progId="Equation.DSMT4">
                  <p:embed/>
                </p:oleObj>
              </mc:Choice>
              <mc:Fallback>
                <p:oleObj r:id="rId13" imgW="1612200" imgH="533169"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8438" y="5051425"/>
                        <a:ext cx="38227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矩形标注 14">
            <a:extLst>
              <a:ext uri="{FF2B5EF4-FFF2-40B4-BE49-F238E27FC236}">
                <a16:creationId xmlns:a16="http://schemas.microsoft.com/office/drawing/2014/main" id="{877822AE-C23C-425E-A1F5-BB6898F2B848}"/>
              </a:ext>
            </a:extLst>
          </p:cNvPr>
          <p:cNvSpPr>
            <a:spLocks noChangeArrowheads="1"/>
          </p:cNvSpPr>
          <p:nvPr/>
        </p:nvSpPr>
        <p:spPr bwMode="auto">
          <a:xfrm>
            <a:off x="406400" y="3670300"/>
            <a:ext cx="1778000" cy="965200"/>
          </a:xfrm>
          <a:prstGeom prst="wedgeRectCallout">
            <a:avLst>
              <a:gd name="adj1" fmla="val 72023"/>
              <a:gd name="adj2" fmla="val 21875"/>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第二型曲面积分</a:t>
            </a:r>
          </a:p>
        </p:txBody>
      </p:sp>
      <p:sp>
        <p:nvSpPr>
          <p:cNvPr id="47" name="矩形标注 46">
            <a:extLst>
              <a:ext uri="{FF2B5EF4-FFF2-40B4-BE49-F238E27FC236}">
                <a16:creationId xmlns:a16="http://schemas.microsoft.com/office/drawing/2014/main" id="{B2A51AC2-456F-4415-8B69-724C2DD76F3E}"/>
              </a:ext>
            </a:extLst>
          </p:cNvPr>
          <p:cNvSpPr>
            <a:spLocks noChangeArrowheads="1"/>
          </p:cNvSpPr>
          <p:nvPr/>
        </p:nvSpPr>
        <p:spPr bwMode="auto">
          <a:xfrm>
            <a:off x="393700" y="5080000"/>
            <a:ext cx="1778000" cy="571500"/>
          </a:xfrm>
          <a:prstGeom prst="wedgeRectCallout">
            <a:avLst>
              <a:gd name="adj1" fmla="val 74167"/>
              <a:gd name="adj2" fmla="val 46319"/>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二重积分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1258"/>
                                        </p:tgtEl>
                                        <p:attrNameLst>
                                          <p:attrName>style.visibility</p:attrName>
                                        </p:attrNameLst>
                                      </p:cBhvr>
                                      <p:to>
                                        <p:strVal val="visible"/>
                                      </p:to>
                                    </p:set>
                                    <p:animEffect transition="in" filter="dissolve">
                                      <p:cBhvr>
                                        <p:cTn id="7" dur="500"/>
                                        <p:tgtEl>
                                          <p:spTgt spid="35125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1259"/>
                                        </p:tgtEl>
                                        <p:attrNameLst>
                                          <p:attrName>style.visibility</p:attrName>
                                        </p:attrNameLst>
                                      </p:cBhvr>
                                      <p:to>
                                        <p:strVal val="visible"/>
                                      </p:to>
                                    </p:set>
                                    <p:animEffect transition="in" filter="dissolve">
                                      <p:cBhvr>
                                        <p:cTn id="11" dur="500"/>
                                        <p:tgtEl>
                                          <p:spTgt spid="35125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51260"/>
                                        </p:tgtEl>
                                        <p:attrNameLst>
                                          <p:attrName>style.visibility</p:attrName>
                                        </p:attrNameLst>
                                      </p:cBhvr>
                                      <p:to>
                                        <p:strVal val="visible"/>
                                      </p:to>
                                    </p:set>
                                    <p:animEffect transition="in" filter="dissolve">
                                      <p:cBhvr>
                                        <p:cTn id="15" dur="500"/>
                                        <p:tgtEl>
                                          <p:spTgt spid="351260"/>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51261"/>
                                        </p:tgtEl>
                                        <p:attrNameLst>
                                          <p:attrName>style.visibility</p:attrName>
                                        </p:attrNameLst>
                                      </p:cBhvr>
                                      <p:to>
                                        <p:strVal val="visible"/>
                                      </p:to>
                                    </p:set>
                                    <p:animEffect transition="in" filter="dissolve">
                                      <p:cBhvr>
                                        <p:cTn id="19" dur="500"/>
                                        <p:tgtEl>
                                          <p:spTgt spid="35126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51262"/>
                                        </p:tgtEl>
                                        <p:attrNameLst>
                                          <p:attrName>style.visibility</p:attrName>
                                        </p:attrNameLst>
                                      </p:cBhvr>
                                      <p:to>
                                        <p:strVal val="visible"/>
                                      </p:to>
                                    </p:set>
                                    <p:animEffect transition="in" filter="dissolve">
                                      <p:cBhvr>
                                        <p:cTn id="23" dur="500"/>
                                        <p:tgtEl>
                                          <p:spTgt spid="351262"/>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51263"/>
                                        </p:tgtEl>
                                        <p:attrNameLst>
                                          <p:attrName>style.visibility</p:attrName>
                                        </p:attrNameLst>
                                      </p:cBhvr>
                                      <p:to>
                                        <p:strVal val="visible"/>
                                      </p:to>
                                    </p:set>
                                    <p:animEffect transition="in" filter="dissolve">
                                      <p:cBhvr>
                                        <p:cTn id="27" dur="500"/>
                                        <p:tgtEl>
                                          <p:spTgt spid="3512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9" grpId="0"/>
      <p:bldP spid="351261" grpId="0"/>
      <p:bldP spid="351263" grpId="0"/>
      <p:bldP spid="15" grpId="0" animBg="1"/>
      <p:bldP spid="4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对象 1">
            <a:extLst>
              <a:ext uri="{FF2B5EF4-FFF2-40B4-BE49-F238E27FC236}">
                <a16:creationId xmlns:a16="http://schemas.microsoft.com/office/drawing/2014/main" id="{296E27CC-8301-4D40-8BAD-C32DA3CD78B4}"/>
              </a:ext>
            </a:extLst>
          </p:cNvPr>
          <p:cNvGraphicFramePr>
            <a:graphicFrameLocks noChangeAspect="1"/>
          </p:cNvGraphicFramePr>
          <p:nvPr/>
        </p:nvGraphicFramePr>
        <p:xfrm>
          <a:off x="-34925" y="228600"/>
          <a:ext cx="3621088" cy="588963"/>
        </p:xfrm>
        <a:graphic>
          <a:graphicData uri="http://schemas.openxmlformats.org/presentationml/2006/ole">
            <mc:AlternateContent xmlns:mc="http://schemas.openxmlformats.org/markup-compatibility/2006">
              <mc:Choice xmlns:v="urn:schemas-microsoft-com:vml" Requires="v">
                <p:oleObj spid="_x0000_s39947" r:id="rId3" imgW="1497950" imgH="241195" progId="Equation.DSMT4">
                  <p:embed/>
                </p:oleObj>
              </mc:Choice>
              <mc:Fallback>
                <p:oleObj r:id="rId3" imgW="1497950" imgH="241195"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228600"/>
                        <a:ext cx="3621088"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83DA10B5-7C35-4241-B8F0-1C240AB96C26}"/>
              </a:ext>
            </a:extLst>
          </p:cNvPr>
          <p:cNvGraphicFramePr>
            <a:graphicFrameLocks noChangeAspect="1"/>
          </p:cNvGraphicFramePr>
          <p:nvPr/>
        </p:nvGraphicFramePr>
        <p:xfrm>
          <a:off x="1865313" y="647700"/>
          <a:ext cx="2055812" cy="1144588"/>
        </p:xfrm>
        <a:graphic>
          <a:graphicData uri="http://schemas.openxmlformats.org/presentationml/2006/ole">
            <mc:AlternateContent xmlns:mc="http://schemas.openxmlformats.org/markup-compatibility/2006">
              <mc:Choice xmlns:v="urn:schemas-microsoft-com:vml" Requires="v">
                <p:oleObj spid="_x0000_s39948" r:id="rId5" imgW="850531" imgH="469696" progId="Equation.DSMT4">
                  <p:embed/>
                </p:oleObj>
              </mc:Choice>
              <mc:Fallback>
                <p:oleObj r:id="rId5" imgW="850531" imgH="469696"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5313" y="647700"/>
                        <a:ext cx="2055812"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DB66B4CC-6BDA-4308-A648-E72A96EE3558}"/>
              </a:ext>
            </a:extLst>
          </p:cNvPr>
          <p:cNvGraphicFramePr>
            <a:graphicFrameLocks noChangeAspect="1"/>
          </p:cNvGraphicFramePr>
          <p:nvPr/>
        </p:nvGraphicFramePr>
        <p:xfrm>
          <a:off x="4702175" y="946150"/>
          <a:ext cx="3038475" cy="495300"/>
        </p:xfrm>
        <a:graphic>
          <a:graphicData uri="http://schemas.openxmlformats.org/presentationml/2006/ole">
            <mc:AlternateContent xmlns:mc="http://schemas.openxmlformats.org/markup-compatibility/2006">
              <mc:Choice xmlns:v="urn:schemas-microsoft-com:vml" Requires="v">
                <p:oleObj spid="_x0000_s39949" r:id="rId7" imgW="1256210" imgH="203024" progId="Equation.DSMT4">
                  <p:embed/>
                </p:oleObj>
              </mc:Choice>
              <mc:Fallback>
                <p:oleObj r:id="rId7" imgW="1256210" imgH="203024"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2175" y="946150"/>
                        <a:ext cx="30384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B6A76B97-DC8A-4912-B7CD-A688D96650FD}"/>
              </a:ext>
            </a:extLst>
          </p:cNvPr>
          <p:cNvGraphicFramePr>
            <a:graphicFrameLocks noChangeAspect="1"/>
          </p:cNvGraphicFramePr>
          <p:nvPr/>
        </p:nvGraphicFramePr>
        <p:xfrm>
          <a:off x="1325563" y="1765300"/>
          <a:ext cx="5397500" cy="1144588"/>
        </p:xfrm>
        <a:graphic>
          <a:graphicData uri="http://schemas.openxmlformats.org/presentationml/2006/ole">
            <mc:AlternateContent xmlns:mc="http://schemas.openxmlformats.org/markup-compatibility/2006">
              <mc:Choice xmlns:v="urn:schemas-microsoft-com:vml" Requires="v">
                <p:oleObj spid="_x0000_s39950" r:id="rId9" imgW="2234880" imgH="469800" progId="Equation.DSMT4">
                  <p:embed/>
                </p:oleObj>
              </mc:Choice>
              <mc:Fallback>
                <p:oleObj r:id="rId9" imgW="2234880" imgH="4698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5563" y="1765300"/>
                        <a:ext cx="53975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421CCE5F-6DFB-4323-BF2E-B5742CED6F1F}"/>
              </a:ext>
            </a:extLst>
          </p:cNvPr>
          <p:cNvGraphicFramePr>
            <a:graphicFrameLocks noChangeAspect="1"/>
          </p:cNvGraphicFramePr>
          <p:nvPr/>
        </p:nvGraphicFramePr>
        <p:xfrm>
          <a:off x="1243013" y="2974975"/>
          <a:ext cx="4935537" cy="1035050"/>
        </p:xfrm>
        <a:graphic>
          <a:graphicData uri="http://schemas.openxmlformats.org/presentationml/2006/ole">
            <mc:AlternateContent xmlns:mc="http://schemas.openxmlformats.org/markup-compatibility/2006">
              <mc:Choice xmlns:v="urn:schemas-microsoft-com:vml" Requires="v">
                <p:oleObj spid="_x0000_s39951" r:id="rId11" imgW="2081896" imgH="431613" progId="Equation.DSMT4">
                  <p:embed/>
                </p:oleObj>
              </mc:Choice>
              <mc:Fallback>
                <p:oleObj r:id="rId11" imgW="2081896" imgH="431613"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3013" y="2974975"/>
                        <a:ext cx="493553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EB0DD23D-0730-498F-A81D-7C07BD47FAC3}"/>
              </a:ext>
            </a:extLst>
          </p:cNvPr>
          <p:cNvGraphicFramePr>
            <a:graphicFrameLocks noChangeAspect="1"/>
          </p:cNvGraphicFramePr>
          <p:nvPr/>
        </p:nvGraphicFramePr>
        <p:xfrm>
          <a:off x="1195388" y="3908425"/>
          <a:ext cx="3911600" cy="792163"/>
        </p:xfrm>
        <a:graphic>
          <a:graphicData uri="http://schemas.openxmlformats.org/presentationml/2006/ole">
            <mc:AlternateContent xmlns:mc="http://schemas.openxmlformats.org/markup-compatibility/2006">
              <mc:Choice xmlns:v="urn:schemas-microsoft-com:vml" Requires="v">
                <p:oleObj spid="_x0000_s39952" r:id="rId13" imgW="1650284" imgH="330057" progId="Equation.DSMT4">
                  <p:embed/>
                </p:oleObj>
              </mc:Choice>
              <mc:Fallback>
                <p:oleObj r:id="rId13" imgW="1650284" imgH="330057"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95388" y="3908425"/>
                        <a:ext cx="3911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B483C765-2BBD-4035-BE39-3D20184A3776}"/>
              </a:ext>
            </a:extLst>
          </p:cNvPr>
          <p:cNvGraphicFramePr>
            <a:graphicFrameLocks noChangeAspect="1"/>
          </p:cNvGraphicFramePr>
          <p:nvPr/>
        </p:nvGraphicFramePr>
        <p:xfrm>
          <a:off x="1136650" y="4746625"/>
          <a:ext cx="4664075" cy="792163"/>
        </p:xfrm>
        <a:graphic>
          <a:graphicData uri="http://schemas.openxmlformats.org/presentationml/2006/ole">
            <mc:AlternateContent xmlns:mc="http://schemas.openxmlformats.org/markup-compatibility/2006">
              <mc:Choice xmlns:v="urn:schemas-microsoft-com:vml" Requires="v">
                <p:oleObj spid="_x0000_s39953" r:id="rId15" imgW="1967646" imgH="330057" progId="Equation.DSMT4">
                  <p:embed/>
                </p:oleObj>
              </mc:Choice>
              <mc:Fallback>
                <p:oleObj r:id="rId15" imgW="1967646" imgH="330057" progId="Equation.DSMT4">
                  <p:embed/>
                  <p:pic>
                    <p:nvPicPr>
                      <p:cNvPr id="0"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6650" y="4746625"/>
                        <a:ext cx="46640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BC8962DA-97BF-4E5E-90F7-6627F46CAE7C}"/>
              </a:ext>
            </a:extLst>
          </p:cNvPr>
          <p:cNvGraphicFramePr>
            <a:graphicFrameLocks noChangeAspect="1"/>
          </p:cNvGraphicFramePr>
          <p:nvPr/>
        </p:nvGraphicFramePr>
        <p:xfrm>
          <a:off x="1133475" y="5494338"/>
          <a:ext cx="3881438" cy="1249362"/>
        </p:xfrm>
        <a:graphic>
          <a:graphicData uri="http://schemas.openxmlformats.org/presentationml/2006/ole">
            <mc:AlternateContent xmlns:mc="http://schemas.openxmlformats.org/markup-compatibility/2006">
              <mc:Choice xmlns:v="urn:schemas-microsoft-com:vml" Requires="v">
                <p:oleObj spid="_x0000_s39954" r:id="rId17" imgW="1637589" imgH="520474" progId="Equation.DSMT4">
                  <p:embed/>
                </p:oleObj>
              </mc:Choice>
              <mc:Fallback>
                <p:oleObj r:id="rId17" imgW="1637589" imgH="520474" progId="Equation.DSMT4">
                  <p:embed/>
                  <p:pic>
                    <p:nvPicPr>
                      <p:cNvPr id="0" name="对象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3475" y="5494338"/>
                        <a:ext cx="3881438"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A704BFAF-8D2B-4CE7-AC19-1F29D2A74D49}"/>
              </a:ext>
            </a:extLst>
          </p:cNvPr>
          <p:cNvGraphicFramePr>
            <a:graphicFrameLocks noChangeAspect="1"/>
          </p:cNvGraphicFramePr>
          <p:nvPr/>
        </p:nvGraphicFramePr>
        <p:xfrm>
          <a:off x="5145088" y="5656263"/>
          <a:ext cx="1446212" cy="974725"/>
        </p:xfrm>
        <a:graphic>
          <a:graphicData uri="http://schemas.openxmlformats.org/presentationml/2006/ole">
            <mc:AlternateContent xmlns:mc="http://schemas.openxmlformats.org/markup-compatibility/2006">
              <mc:Choice xmlns:v="urn:schemas-microsoft-com:vml" Requires="v">
                <p:oleObj spid="_x0000_s39955" r:id="rId19" imgW="609071" imgH="406048" progId="Equation.DSMT4">
                  <p:embed/>
                </p:oleObj>
              </mc:Choice>
              <mc:Fallback>
                <p:oleObj r:id="rId19" imgW="609071" imgH="406048" progId="Equation.DSMT4">
                  <p:embed/>
                  <p:pic>
                    <p:nvPicPr>
                      <p:cNvPr id="0" name="对象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5088" y="5656263"/>
                        <a:ext cx="14462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a:extLst>
              <a:ext uri="{FF2B5EF4-FFF2-40B4-BE49-F238E27FC236}">
                <a16:creationId xmlns:a16="http://schemas.microsoft.com/office/drawing/2014/main" id="{AB07C3F2-EE36-49A3-801C-07BAB26969B1}"/>
              </a:ext>
            </a:extLst>
          </p:cNvPr>
          <p:cNvGraphicFramePr>
            <a:graphicFrameLocks noChangeAspect="1"/>
          </p:cNvGraphicFramePr>
          <p:nvPr/>
        </p:nvGraphicFramePr>
        <p:xfrm>
          <a:off x="755650" y="692150"/>
          <a:ext cx="5111750" cy="1063625"/>
        </p:xfrm>
        <a:graphic>
          <a:graphicData uri="http://schemas.openxmlformats.org/presentationml/2006/ole">
            <mc:AlternateContent xmlns:mc="http://schemas.openxmlformats.org/markup-compatibility/2006">
              <mc:Choice xmlns:v="urn:schemas-microsoft-com:vml" Requires="v">
                <p:oleObj spid="_x0000_s40964" name="Equation" r:id="rId3" imgW="2159000" imgH="444500" progId="Equation.DSMT4">
                  <p:embed/>
                </p:oleObj>
              </mc:Choice>
              <mc:Fallback>
                <p:oleObj name="Equation" r:id="rId3" imgW="2159000" imgH="444500" progId="Equation.DSMT4">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92150"/>
                        <a:ext cx="51117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0D6C5BC0-727E-4863-BBA8-D315E221B56E}"/>
              </a:ext>
            </a:extLst>
          </p:cNvPr>
          <p:cNvGraphicFramePr>
            <a:graphicFrameLocks noChangeAspect="1"/>
          </p:cNvGraphicFramePr>
          <p:nvPr/>
        </p:nvGraphicFramePr>
        <p:xfrm>
          <a:off x="774700" y="2357438"/>
          <a:ext cx="2497138" cy="487362"/>
        </p:xfrm>
        <a:graphic>
          <a:graphicData uri="http://schemas.openxmlformats.org/presentationml/2006/ole">
            <mc:AlternateContent xmlns:mc="http://schemas.openxmlformats.org/markup-compatibility/2006">
              <mc:Choice xmlns:v="urn:schemas-microsoft-com:vml" Requires="v">
                <p:oleObj spid="_x0000_s40965" r:id="rId5" imgW="1053186" imgH="203024" progId="Equation.DSMT4">
                  <p:embed/>
                </p:oleObj>
              </mc:Choice>
              <mc:Fallback>
                <p:oleObj r:id="rId5" imgW="1053186" imgH="203024" progId="Equation.DSMT4">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700" y="2357438"/>
                        <a:ext cx="24971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50909FC-2CBC-4220-9861-A9E4FEFA3A7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BC551A3-2FF0-4EDC-9D0C-942C153005FD}" type="slidenum">
              <a:rPr lang="en-US" altLang="zh-CN" sz="1400"/>
              <a:pPr>
                <a:spcBef>
                  <a:spcPct val="0"/>
                </a:spcBef>
                <a:buFontTx/>
                <a:buNone/>
              </a:pPr>
              <a:t>43</a:t>
            </a:fld>
            <a:endParaRPr lang="en-US" altLang="zh-CN" sz="1400"/>
          </a:p>
        </p:txBody>
      </p:sp>
      <p:graphicFrame>
        <p:nvGraphicFramePr>
          <p:cNvPr id="351258" name="Object 26">
            <a:extLst>
              <a:ext uri="{FF2B5EF4-FFF2-40B4-BE49-F238E27FC236}">
                <a16:creationId xmlns:a16="http://schemas.microsoft.com/office/drawing/2014/main" id="{3A61E98C-E772-41E4-8784-D1A4D5C2D95D}"/>
              </a:ext>
            </a:extLst>
          </p:cNvPr>
          <p:cNvGraphicFramePr>
            <a:graphicFrameLocks noChangeAspect="1"/>
          </p:cNvGraphicFramePr>
          <p:nvPr/>
        </p:nvGraphicFramePr>
        <p:xfrm>
          <a:off x="239713" y="254000"/>
          <a:ext cx="5992812" cy="912813"/>
        </p:xfrm>
        <a:graphic>
          <a:graphicData uri="http://schemas.openxmlformats.org/presentationml/2006/ole">
            <mc:AlternateContent xmlns:mc="http://schemas.openxmlformats.org/markup-compatibility/2006">
              <mc:Choice xmlns:v="urn:schemas-microsoft-com:vml" Requires="v">
                <p:oleObj spid="_x0000_s42000" name="Equation" r:id="rId3" imgW="2527300" imgH="381000" progId="Equation.DSMT4">
                  <p:embed/>
                </p:oleObj>
              </mc:Choice>
              <mc:Fallback>
                <p:oleObj name="Equation" r:id="rId3" imgW="2527300" imgH="381000"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3" y="254000"/>
                        <a:ext cx="599281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59" name="Text Box 27">
            <a:extLst>
              <a:ext uri="{FF2B5EF4-FFF2-40B4-BE49-F238E27FC236}">
                <a16:creationId xmlns:a16="http://schemas.microsoft.com/office/drawing/2014/main" id="{868ECDFE-77C2-4BFD-AA38-0EAE10EEB517}"/>
              </a:ext>
            </a:extLst>
          </p:cNvPr>
          <p:cNvSpPr txBox="1">
            <a:spLocks noChangeArrowheads="1"/>
          </p:cNvSpPr>
          <p:nvPr/>
        </p:nvSpPr>
        <p:spPr bwMode="auto">
          <a:xfrm>
            <a:off x="6108700" y="339725"/>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p>
        </p:txBody>
      </p:sp>
      <p:graphicFrame>
        <p:nvGraphicFramePr>
          <p:cNvPr id="351260" name="Object 28">
            <a:extLst>
              <a:ext uri="{FF2B5EF4-FFF2-40B4-BE49-F238E27FC236}">
                <a16:creationId xmlns:a16="http://schemas.microsoft.com/office/drawing/2014/main" id="{4F48C110-B5CE-49C8-8408-5BB19603CB39}"/>
              </a:ext>
            </a:extLst>
          </p:cNvPr>
          <p:cNvGraphicFramePr>
            <a:graphicFrameLocks noChangeAspect="1"/>
          </p:cNvGraphicFramePr>
          <p:nvPr/>
        </p:nvGraphicFramePr>
        <p:xfrm>
          <a:off x="7007225" y="377825"/>
          <a:ext cx="357188" cy="422275"/>
        </p:xfrm>
        <a:graphic>
          <a:graphicData uri="http://schemas.openxmlformats.org/presentationml/2006/ole">
            <mc:AlternateContent xmlns:mc="http://schemas.openxmlformats.org/markup-compatibility/2006">
              <mc:Choice xmlns:v="urn:schemas-microsoft-com:vml" Requires="v">
                <p:oleObj spid="_x0000_s42001" r:id="rId5" imgW="152202" imgH="177569" progId="Equation.DSMT4">
                  <p:embed/>
                </p:oleObj>
              </mc:Choice>
              <mc:Fallback>
                <p:oleObj r:id="rId5" imgW="152202" imgH="177569"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7225" y="377825"/>
                        <a:ext cx="3571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1" name="Text Box 29">
            <a:extLst>
              <a:ext uri="{FF2B5EF4-FFF2-40B4-BE49-F238E27FC236}">
                <a16:creationId xmlns:a16="http://schemas.microsoft.com/office/drawing/2014/main" id="{0878D844-79FA-440F-BF65-B55F086E33E0}"/>
              </a:ext>
            </a:extLst>
          </p:cNvPr>
          <p:cNvSpPr txBox="1">
            <a:spLocks noChangeArrowheads="1"/>
          </p:cNvSpPr>
          <p:nvPr/>
        </p:nvSpPr>
        <p:spPr bwMode="auto">
          <a:xfrm>
            <a:off x="7408863" y="339725"/>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是螺旋面</a:t>
            </a:r>
          </a:p>
        </p:txBody>
      </p:sp>
      <p:graphicFrame>
        <p:nvGraphicFramePr>
          <p:cNvPr id="351262" name="Object 30">
            <a:extLst>
              <a:ext uri="{FF2B5EF4-FFF2-40B4-BE49-F238E27FC236}">
                <a16:creationId xmlns:a16="http://schemas.microsoft.com/office/drawing/2014/main" id="{F5572396-6903-454F-8FDB-200598D6A805}"/>
              </a:ext>
            </a:extLst>
          </p:cNvPr>
          <p:cNvGraphicFramePr>
            <a:graphicFrameLocks noChangeAspect="1"/>
          </p:cNvGraphicFramePr>
          <p:nvPr/>
        </p:nvGraphicFramePr>
        <p:xfrm>
          <a:off x="523875" y="1076325"/>
          <a:ext cx="8285163" cy="620713"/>
        </p:xfrm>
        <a:graphic>
          <a:graphicData uri="http://schemas.openxmlformats.org/presentationml/2006/ole">
            <mc:AlternateContent xmlns:mc="http://schemas.openxmlformats.org/markup-compatibility/2006">
              <mc:Choice xmlns:v="urn:schemas-microsoft-com:vml" Requires="v">
                <p:oleObj spid="_x0000_s42002" name="Equation" r:id="rId7" imgW="3429000" imgH="254000" progId="Equation.DSMT4">
                  <p:embed/>
                </p:oleObj>
              </mc:Choice>
              <mc:Fallback>
                <p:oleObj name="Equation" r:id="rId7" imgW="3429000" imgH="25400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875" y="1076325"/>
                        <a:ext cx="82851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3" name="Text Box 31">
            <a:extLst>
              <a:ext uri="{FF2B5EF4-FFF2-40B4-BE49-F238E27FC236}">
                <a16:creationId xmlns:a16="http://schemas.microsoft.com/office/drawing/2014/main" id="{09BFEBA0-B90E-4824-B812-26C5A268E74F}"/>
              </a:ext>
            </a:extLst>
          </p:cNvPr>
          <p:cNvSpPr txBox="1">
            <a:spLocks noChangeArrowheads="1"/>
          </p:cNvSpPr>
          <p:nvPr/>
        </p:nvSpPr>
        <p:spPr bwMode="auto">
          <a:xfrm>
            <a:off x="315913" y="1846263"/>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的上侧。</a:t>
            </a:r>
            <a:endParaRPr lang="en-US" altLang="zh-CN" sz="2800" b="1"/>
          </a:p>
        </p:txBody>
      </p:sp>
      <p:graphicFrame>
        <p:nvGraphicFramePr>
          <p:cNvPr id="12" name="对象 11">
            <a:extLst>
              <a:ext uri="{FF2B5EF4-FFF2-40B4-BE49-F238E27FC236}">
                <a16:creationId xmlns:a16="http://schemas.microsoft.com/office/drawing/2014/main" id="{0FE14240-C0C7-466C-94A4-7D7C940C1005}"/>
              </a:ext>
            </a:extLst>
          </p:cNvPr>
          <p:cNvGraphicFramePr>
            <a:graphicFrameLocks noChangeAspect="1"/>
          </p:cNvGraphicFramePr>
          <p:nvPr>
            <p:extLst>
              <p:ext uri="{D42A27DB-BD31-4B8C-83A1-F6EECF244321}">
                <p14:modId xmlns:p14="http://schemas.microsoft.com/office/powerpoint/2010/main" val="534522384"/>
              </p:ext>
            </p:extLst>
          </p:nvPr>
        </p:nvGraphicFramePr>
        <p:xfrm>
          <a:off x="316716" y="2533650"/>
          <a:ext cx="814388" cy="487363"/>
        </p:xfrm>
        <a:graphic>
          <a:graphicData uri="http://schemas.openxmlformats.org/presentationml/2006/ole">
            <mc:AlternateContent xmlns:mc="http://schemas.openxmlformats.org/markup-compatibility/2006">
              <mc:Choice xmlns:v="urn:schemas-microsoft-com:vml" Requires="v">
                <p:oleObj spid="_x0000_s42003" name="Equation" r:id="rId9" imgW="342720" imgH="203040" progId="Equation.DSMT4">
                  <p:embed/>
                </p:oleObj>
              </mc:Choice>
              <mc:Fallback>
                <p:oleObj name="Equation" r:id="rId9" imgW="342720" imgH="203040" progId="Equation.DSMT4">
                  <p:embed/>
                  <p:pic>
                    <p:nvPicPr>
                      <p:cNvPr id="0" name="对象 11"/>
                      <p:cNvPicPr>
                        <a:picLocks noChangeAspect="1" noChangeArrowheads="1"/>
                      </p:cNvPicPr>
                      <p:nvPr/>
                    </p:nvPicPr>
                    <p:blipFill>
                      <a:blip r:embed="rId10"/>
                      <a:srcRect/>
                      <a:stretch>
                        <a:fillRect/>
                      </a:stretch>
                    </p:blipFill>
                    <p:spPr bwMode="auto">
                      <a:xfrm>
                        <a:off x="316716" y="2533650"/>
                        <a:ext cx="81438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26">
            <a:extLst>
              <a:ext uri="{FF2B5EF4-FFF2-40B4-BE49-F238E27FC236}">
                <a16:creationId xmlns:a16="http://schemas.microsoft.com/office/drawing/2014/main" id="{5DDCA9EC-B9ED-4326-83D5-4B771124C5DF}"/>
              </a:ext>
            </a:extLst>
          </p:cNvPr>
          <p:cNvGraphicFramePr>
            <a:graphicFrameLocks noChangeAspect="1"/>
          </p:cNvGraphicFramePr>
          <p:nvPr>
            <p:extLst>
              <p:ext uri="{D42A27DB-BD31-4B8C-83A1-F6EECF244321}">
                <p14:modId xmlns:p14="http://schemas.microsoft.com/office/powerpoint/2010/main" val="1409286667"/>
              </p:ext>
            </p:extLst>
          </p:nvPr>
        </p:nvGraphicFramePr>
        <p:xfrm>
          <a:off x="1429650" y="2376488"/>
          <a:ext cx="3824287" cy="912813"/>
        </p:xfrm>
        <a:graphic>
          <a:graphicData uri="http://schemas.openxmlformats.org/presentationml/2006/ole">
            <mc:AlternateContent xmlns:mc="http://schemas.openxmlformats.org/markup-compatibility/2006">
              <mc:Choice xmlns:v="urn:schemas-microsoft-com:vml" Requires="v">
                <p:oleObj spid="_x0000_s42004" name="Equation" r:id="rId11" imgW="1612800" imgH="380880" progId="Equation.DSMT4">
                  <p:embed/>
                </p:oleObj>
              </mc:Choice>
              <mc:Fallback>
                <p:oleObj name="Equation" r:id="rId11" imgW="1612800" imgH="380880" progId="Equation.DSMT4">
                  <p:embed/>
                  <p:pic>
                    <p:nvPicPr>
                      <p:cNvPr id="351258" name="Object 26">
                        <a:extLst>
                          <a:ext uri="{FF2B5EF4-FFF2-40B4-BE49-F238E27FC236}">
                            <a16:creationId xmlns:a16="http://schemas.microsoft.com/office/drawing/2014/main" id="{3A61E98C-E772-41E4-8784-D1A4D5C2D95D}"/>
                          </a:ext>
                        </a:extLst>
                      </p:cNvPr>
                      <p:cNvPicPr>
                        <a:picLocks noChangeAspect="1" noChangeArrowheads="1"/>
                      </p:cNvPicPr>
                      <p:nvPr/>
                    </p:nvPicPr>
                    <p:blipFill>
                      <a:blip r:embed="rId12"/>
                      <a:srcRect/>
                      <a:stretch>
                        <a:fillRect/>
                      </a:stretch>
                    </p:blipFill>
                    <p:spPr bwMode="auto">
                      <a:xfrm>
                        <a:off x="1429650" y="2376488"/>
                        <a:ext cx="382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26">
            <a:extLst>
              <a:ext uri="{FF2B5EF4-FFF2-40B4-BE49-F238E27FC236}">
                <a16:creationId xmlns:a16="http://schemas.microsoft.com/office/drawing/2014/main" id="{241FBC69-BE82-4CE3-9A5D-66A2BF013099}"/>
              </a:ext>
            </a:extLst>
          </p:cNvPr>
          <p:cNvGraphicFramePr>
            <a:graphicFrameLocks noChangeAspect="1"/>
          </p:cNvGraphicFramePr>
          <p:nvPr>
            <p:extLst>
              <p:ext uri="{D42A27DB-BD31-4B8C-83A1-F6EECF244321}">
                <p14:modId xmlns:p14="http://schemas.microsoft.com/office/powerpoint/2010/main" val="736700923"/>
              </p:ext>
            </p:extLst>
          </p:nvPr>
        </p:nvGraphicFramePr>
        <p:xfrm>
          <a:off x="6527006" y="2436017"/>
          <a:ext cx="1957388" cy="639763"/>
        </p:xfrm>
        <a:graphic>
          <a:graphicData uri="http://schemas.openxmlformats.org/presentationml/2006/ole">
            <mc:AlternateContent xmlns:mc="http://schemas.openxmlformats.org/markup-compatibility/2006">
              <mc:Choice xmlns:v="urn:schemas-microsoft-com:vml" Requires="v">
                <p:oleObj spid="_x0000_s42005" name="Equation" r:id="rId13" imgW="825480" imgH="266400" progId="Equation.DSMT4">
                  <p:embed/>
                </p:oleObj>
              </mc:Choice>
              <mc:Fallback>
                <p:oleObj name="Equation" r:id="rId13" imgW="825480" imgH="266400" progId="Equation.DSMT4">
                  <p:embed/>
                  <p:pic>
                    <p:nvPicPr>
                      <p:cNvPr id="14" name="Object 26">
                        <a:extLst>
                          <a:ext uri="{FF2B5EF4-FFF2-40B4-BE49-F238E27FC236}">
                            <a16:creationId xmlns:a16="http://schemas.microsoft.com/office/drawing/2014/main" id="{5DDCA9EC-B9ED-4326-83D5-4B771124C5DF}"/>
                          </a:ext>
                        </a:extLst>
                      </p:cNvPr>
                      <p:cNvPicPr>
                        <a:picLocks noChangeAspect="1" noChangeArrowheads="1"/>
                      </p:cNvPicPr>
                      <p:nvPr/>
                    </p:nvPicPr>
                    <p:blipFill>
                      <a:blip r:embed="rId14"/>
                      <a:srcRect/>
                      <a:stretch>
                        <a:fillRect/>
                      </a:stretch>
                    </p:blipFill>
                    <p:spPr bwMode="auto">
                      <a:xfrm>
                        <a:off x="6527006" y="2436017"/>
                        <a:ext cx="19573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26">
            <a:extLst>
              <a:ext uri="{FF2B5EF4-FFF2-40B4-BE49-F238E27FC236}">
                <a16:creationId xmlns:a16="http://schemas.microsoft.com/office/drawing/2014/main" id="{882AE0C6-900D-4B36-BE78-3752CB32B6B8}"/>
              </a:ext>
            </a:extLst>
          </p:cNvPr>
          <p:cNvGraphicFramePr>
            <a:graphicFrameLocks noChangeAspect="1"/>
          </p:cNvGraphicFramePr>
          <p:nvPr>
            <p:extLst>
              <p:ext uri="{D42A27DB-BD31-4B8C-83A1-F6EECF244321}">
                <p14:modId xmlns:p14="http://schemas.microsoft.com/office/powerpoint/2010/main" val="1793167397"/>
              </p:ext>
            </p:extLst>
          </p:nvPr>
        </p:nvGraphicFramePr>
        <p:xfrm>
          <a:off x="1429650" y="3419640"/>
          <a:ext cx="1870075" cy="914400"/>
        </p:xfrm>
        <a:graphic>
          <a:graphicData uri="http://schemas.openxmlformats.org/presentationml/2006/ole">
            <mc:AlternateContent xmlns:mc="http://schemas.openxmlformats.org/markup-compatibility/2006">
              <mc:Choice xmlns:v="urn:schemas-microsoft-com:vml" Requires="v">
                <p:oleObj spid="_x0000_s42006" name="Equation" r:id="rId15" imgW="787320" imgH="380880" progId="Equation.DSMT4">
                  <p:embed/>
                </p:oleObj>
              </mc:Choice>
              <mc:Fallback>
                <p:oleObj name="Equation" r:id="rId15" imgW="787320" imgH="380880" progId="Equation.DSMT4">
                  <p:embed/>
                  <p:pic>
                    <p:nvPicPr>
                      <p:cNvPr id="15" name="Object 26">
                        <a:extLst>
                          <a:ext uri="{FF2B5EF4-FFF2-40B4-BE49-F238E27FC236}">
                            <a16:creationId xmlns:a16="http://schemas.microsoft.com/office/drawing/2014/main" id="{241FBC69-BE82-4CE3-9A5D-66A2BF013099}"/>
                          </a:ext>
                        </a:extLst>
                      </p:cNvPr>
                      <p:cNvPicPr>
                        <a:picLocks noChangeAspect="1" noChangeArrowheads="1"/>
                      </p:cNvPicPr>
                      <p:nvPr/>
                    </p:nvPicPr>
                    <p:blipFill>
                      <a:blip r:embed="rId16"/>
                      <a:srcRect/>
                      <a:stretch>
                        <a:fillRect/>
                      </a:stretch>
                    </p:blipFill>
                    <p:spPr bwMode="auto">
                      <a:xfrm>
                        <a:off x="1429650" y="3419640"/>
                        <a:ext cx="187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Object 26">
            <a:extLst>
              <a:ext uri="{FF2B5EF4-FFF2-40B4-BE49-F238E27FC236}">
                <a16:creationId xmlns:a16="http://schemas.microsoft.com/office/drawing/2014/main" id="{7A480C97-0E46-4F89-9BC2-79DF937F6FB1}"/>
              </a:ext>
            </a:extLst>
          </p:cNvPr>
          <p:cNvGraphicFramePr>
            <a:graphicFrameLocks noChangeAspect="1"/>
          </p:cNvGraphicFramePr>
          <p:nvPr>
            <p:extLst>
              <p:ext uri="{D42A27DB-BD31-4B8C-83A1-F6EECF244321}">
                <p14:modId xmlns:p14="http://schemas.microsoft.com/office/powerpoint/2010/main" val="735340666"/>
              </p:ext>
            </p:extLst>
          </p:nvPr>
        </p:nvGraphicFramePr>
        <p:xfrm>
          <a:off x="986589" y="4760796"/>
          <a:ext cx="603250" cy="517525"/>
        </p:xfrm>
        <a:graphic>
          <a:graphicData uri="http://schemas.openxmlformats.org/presentationml/2006/ole">
            <mc:AlternateContent xmlns:mc="http://schemas.openxmlformats.org/markup-compatibility/2006">
              <mc:Choice xmlns:v="urn:schemas-microsoft-com:vml" Requires="v">
                <p:oleObj spid="_x0000_s42007" name="Equation" r:id="rId17" imgW="253800" imgH="215640" progId="Equation.DSMT4">
                  <p:embed/>
                </p:oleObj>
              </mc:Choice>
              <mc:Fallback>
                <p:oleObj name="Equation" r:id="rId17" imgW="253800" imgH="215640" progId="Equation.DSMT4">
                  <p:embed/>
                  <p:pic>
                    <p:nvPicPr>
                      <p:cNvPr id="16" name="Object 26">
                        <a:extLst>
                          <a:ext uri="{FF2B5EF4-FFF2-40B4-BE49-F238E27FC236}">
                            <a16:creationId xmlns:a16="http://schemas.microsoft.com/office/drawing/2014/main" id="{882AE0C6-900D-4B36-BE78-3752CB32B6B8}"/>
                          </a:ext>
                        </a:extLst>
                      </p:cNvPr>
                      <p:cNvPicPr>
                        <a:picLocks noChangeAspect="1" noChangeArrowheads="1"/>
                      </p:cNvPicPr>
                      <p:nvPr/>
                    </p:nvPicPr>
                    <p:blipFill>
                      <a:blip r:embed="rId18"/>
                      <a:srcRect/>
                      <a:stretch>
                        <a:fillRect/>
                      </a:stretch>
                    </p:blipFill>
                    <p:spPr bwMode="auto">
                      <a:xfrm>
                        <a:off x="986589" y="4760796"/>
                        <a:ext cx="603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Object 26">
            <a:extLst>
              <a:ext uri="{FF2B5EF4-FFF2-40B4-BE49-F238E27FC236}">
                <a16:creationId xmlns:a16="http://schemas.microsoft.com/office/drawing/2014/main" id="{D8FE2CE2-70FA-433F-A28A-BC044A6EE1AA}"/>
              </a:ext>
            </a:extLst>
          </p:cNvPr>
          <p:cNvGraphicFramePr>
            <a:graphicFrameLocks noChangeAspect="1"/>
          </p:cNvGraphicFramePr>
          <p:nvPr>
            <p:extLst>
              <p:ext uri="{D42A27DB-BD31-4B8C-83A1-F6EECF244321}">
                <p14:modId xmlns:p14="http://schemas.microsoft.com/office/powerpoint/2010/main" val="1252754410"/>
              </p:ext>
            </p:extLst>
          </p:nvPr>
        </p:nvGraphicFramePr>
        <p:xfrm>
          <a:off x="4026010" y="4813292"/>
          <a:ext cx="2051050" cy="608013"/>
        </p:xfrm>
        <a:graphic>
          <a:graphicData uri="http://schemas.openxmlformats.org/presentationml/2006/ole">
            <mc:AlternateContent xmlns:mc="http://schemas.openxmlformats.org/markup-compatibility/2006">
              <mc:Choice xmlns:v="urn:schemas-microsoft-com:vml" Requires="v">
                <p:oleObj spid="_x0000_s42008" name="Equation" r:id="rId19" imgW="863280" imgH="253800" progId="Equation.DSMT4">
                  <p:embed/>
                </p:oleObj>
              </mc:Choice>
              <mc:Fallback>
                <p:oleObj name="Equation" r:id="rId19" imgW="863280" imgH="253800" progId="Equation.DSMT4">
                  <p:embed/>
                  <p:pic>
                    <p:nvPicPr>
                      <p:cNvPr id="17" name="Object 26">
                        <a:extLst>
                          <a:ext uri="{FF2B5EF4-FFF2-40B4-BE49-F238E27FC236}">
                            <a16:creationId xmlns:a16="http://schemas.microsoft.com/office/drawing/2014/main" id="{7A480C97-0E46-4F89-9BC2-79DF937F6FB1}"/>
                          </a:ext>
                        </a:extLst>
                      </p:cNvPr>
                      <p:cNvPicPr>
                        <a:picLocks noChangeAspect="1" noChangeArrowheads="1"/>
                      </p:cNvPicPr>
                      <p:nvPr/>
                    </p:nvPicPr>
                    <p:blipFill>
                      <a:blip r:embed="rId20"/>
                      <a:srcRect/>
                      <a:stretch>
                        <a:fillRect/>
                      </a:stretch>
                    </p:blipFill>
                    <p:spPr bwMode="auto">
                      <a:xfrm>
                        <a:off x="4026010" y="4813292"/>
                        <a:ext cx="20510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Object 26">
            <a:extLst>
              <a:ext uri="{FF2B5EF4-FFF2-40B4-BE49-F238E27FC236}">
                <a16:creationId xmlns:a16="http://schemas.microsoft.com/office/drawing/2014/main" id="{0C8FA924-5895-492A-9732-52B236C9D5E9}"/>
              </a:ext>
            </a:extLst>
          </p:cNvPr>
          <p:cNvGraphicFramePr>
            <a:graphicFrameLocks noChangeAspect="1"/>
          </p:cNvGraphicFramePr>
          <p:nvPr>
            <p:extLst>
              <p:ext uri="{D42A27DB-BD31-4B8C-83A1-F6EECF244321}">
                <p14:modId xmlns:p14="http://schemas.microsoft.com/office/powerpoint/2010/main" val="2621982873"/>
              </p:ext>
            </p:extLst>
          </p:nvPr>
        </p:nvGraphicFramePr>
        <p:xfrm>
          <a:off x="882502" y="5826125"/>
          <a:ext cx="814387" cy="427038"/>
        </p:xfrm>
        <a:graphic>
          <a:graphicData uri="http://schemas.openxmlformats.org/presentationml/2006/ole">
            <mc:AlternateContent xmlns:mc="http://schemas.openxmlformats.org/markup-compatibility/2006">
              <mc:Choice xmlns:v="urn:schemas-microsoft-com:vml" Requires="v">
                <p:oleObj spid="_x0000_s42009" name="Equation" r:id="rId21" imgW="342720" imgH="177480" progId="Equation.DSMT4">
                  <p:embed/>
                </p:oleObj>
              </mc:Choice>
              <mc:Fallback>
                <p:oleObj name="Equation" r:id="rId21" imgW="342720" imgH="177480" progId="Equation.DSMT4">
                  <p:embed/>
                  <p:pic>
                    <p:nvPicPr>
                      <p:cNvPr id="17" name="Object 26">
                        <a:extLst>
                          <a:ext uri="{FF2B5EF4-FFF2-40B4-BE49-F238E27FC236}">
                            <a16:creationId xmlns:a16="http://schemas.microsoft.com/office/drawing/2014/main" id="{7A480C97-0E46-4F89-9BC2-79DF937F6FB1}"/>
                          </a:ext>
                        </a:extLst>
                      </p:cNvPr>
                      <p:cNvPicPr>
                        <a:picLocks noChangeAspect="1" noChangeArrowheads="1"/>
                      </p:cNvPicPr>
                      <p:nvPr/>
                    </p:nvPicPr>
                    <p:blipFill>
                      <a:blip r:embed="rId22"/>
                      <a:srcRect/>
                      <a:stretch>
                        <a:fillRect/>
                      </a:stretch>
                    </p:blipFill>
                    <p:spPr bwMode="auto">
                      <a:xfrm>
                        <a:off x="882502" y="5826125"/>
                        <a:ext cx="8143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Object 26">
            <a:extLst>
              <a:ext uri="{FF2B5EF4-FFF2-40B4-BE49-F238E27FC236}">
                <a16:creationId xmlns:a16="http://schemas.microsoft.com/office/drawing/2014/main" id="{643B4C49-6726-478C-B7C1-3F337E33F1FF}"/>
              </a:ext>
            </a:extLst>
          </p:cNvPr>
          <p:cNvGraphicFramePr>
            <a:graphicFrameLocks noChangeAspect="1"/>
          </p:cNvGraphicFramePr>
          <p:nvPr>
            <p:extLst>
              <p:ext uri="{D42A27DB-BD31-4B8C-83A1-F6EECF244321}">
                <p14:modId xmlns:p14="http://schemas.microsoft.com/office/powerpoint/2010/main" val="1272896623"/>
              </p:ext>
            </p:extLst>
          </p:nvPr>
        </p:nvGraphicFramePr>
        <p:xfrm>
          <a:off x="1696889" y="5734844"/>
          <a:ext cx="3016250" cy="609600"/>
        </p:xfrm>
        <a:graphic>
          <a:graphicData uri="http://schemas.openxmlformats.org/presentationml/2006/ole">
            <mc:AlternateContent xmlns:mc="http://schemas.openxmlformats.org/markup-compatibility/2006">
              <mc:Choice xmlns:v="urn:schemas-microsoft-com:vml" Requires="v">
                <p:oleObj spid="_x0000_s42010" name="Equation" r:id="rId23" imgW="1269720" imgH="253800" progId="Equation.DSMT4">
                  <p:embed/>
                </p:oleObj>
              </mc:Choice>
              <mc:Fallback>
                <p:oleObj name="Equation" r:id="rId23" imgW="1269720" imgH="253800" progId="Equation.DSMT4">
                  <p:embed/>
                  <p:pic>
                    <p:nvPicPr>
                      <p:cNvPr id="19" name="Object 26">
                        <a:extLst>
                          <a:ext uri="{FF2B5EF4-FFF2-40B4-BE49-F238E27FC236}">
                            <a16:creationId xmlns:a16="http://schemas.microsoft.com/office/drawing/2014/main" id="{0C8FA924-5895-492A-9732-52B236C9D5E9}"/>
                          </a:ext>
                        </a:extLst>
                      </p:cNvPr>
                      <p:cNvPicPr>
                        <a:picLocks noChangeAspect="1" noChangeArrowheads="1"/>
                      </p:cNvPicPr>
                      <p:nvPr/>
                    </p:nvPicPr>
                    <p:blipFill>
                      <a:blip r:embed="rId24"/>
                      <a:srcRect/>
                      <a:stretch>
                        <a:fillRect/>
                      </a:stretch>
                    </p:blipFill>
                    <p:spPr bwMode="auto">
                      <a:xfrm>
                        <a:off x="1696889" y="5734844"/>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26">
            <a:extLst>
              <a:ext uri="{FF2B5EF4-FFF2-40B4-BE49-F238E27FC236}">
                <a16:creationId xmlns:a16="http://schemas.microsoft.com/office/drawing/2014/main" id="{9FCBEB25-000E-4ACC-A32B-D178BBBB5FC1}"/>
              </a:ext>
            </a:extLst>
          </p:cNvPr>
          <p:cNvGraphicFramePr>
            <a:graphicFrameLocks noChangeAspect="1"/>
          </p:cNvGraphicFramePr>
          <p:nvPr>
            <p:extLst>
              <p:ext uri="{D42A27DB-BD31-4B8C-83A1-F6EECF244321}">
                <p14:modId xmlns:p14="http://schemas.microsoft.com/office/powerpoint/2010/main" val="777457356"/>
              </p:ext>
            </p:extLst>
          </p:nvPr>
        </p:nvGraphicFramePr>
        <p:xfrm>
          <a:off x="4726632" y="5733273"/>
          <a:ext cx="2714625" cy="609600"/>
        </p:xfrm>
        <a:graphic>
          <a:graphicData uri="http://schemas.openxmlformats.org/presentationml/2006/ole">
            <mc:AlternateContent xmlns:mc="http://schemas.openxmlformats.org/markup-compatibility/2006">
              <mc:Choice xmlns:v="urn:schemas-microsoft-com:vml" Requires="v">
                <p:oleObj spid="_x0000_s42011" name="Equation" r:id="rId25" imgW="1143000" imgH="253800" progId="Equation.DSMT4">
                  <p:embed/>
                </p:oleObj>
              </mc:Choice>
              <mc:Fallback>
                <p:oleObj name="Equation" r:id="rId25" imgW="1143000" imgH="253800" progId="Equation.DSMT4">
                  <p:embed/>
                  <p:pic>
                    <p:nvPicPr>
                      <p:cNvPr id="20" name="Object 26">
                        <a:extLst>
                          <a:ext uri="{FF2B5EF4-FFF2-40B4-BE49-F238E27FC236}">
                            <a16:creationId xmlns:a16="http://schemas.microsoft.com/office/drawing/2014/main" id="{643B4C49-6726-478C-B7C1-3F337E33F1FF}"/>
                          </a:ext>
                        </a:extLst>
                      </p:cNvPr>
                      <p:cNvPicPr>
                        <a:picLocks noChangeAspect="1" noChangeArrowheads="1"/>
                      </p:cNvPicPr>
                      <p:nvPr/>
                    </p:nvPicPr>
                    <p:blipFill>
                      <a:blip r:embed="rId26"/>
                      <a:srcRect/>
                      <a:stretch>
                        <a:fillRect/>
                      </a:stretch>
                    </p:blipFill>
                    <p:spPr bwMode="auto">
                      <a:xfrm>
                        <a:off x="4726632" y="5733273"/>
                        <a:ext cx="2714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26">
            <a:extLst>
              <a:ext uri="{FF2B5EF4-FFF2-40B4-BE49-F238E27FC236}">
                <a16:creationId xmlns:a16="http://schemas.microsoft.com/office/drawing/2014/main" id="{07994CFE-595E-4C90-A585-E2E72CB5B5D3}"/>
              </a:ext>
            </a:extLst>
          </p:cNvPr>
          <p:cNvGraphicFramePr>
            <a:graphicFrameLocks noChangeAspect="1"/>
          </p:cNvGraphicFramePr>
          <p:nvPr>
            <p:extLst>
              <p:ext uri="{D42A27DB-BD31-4B8C-83A1-F6EECF244321}">
                <p14:modId xmlns:p14="http://schemas.microsoft.com/office/powerpoint/2010/main" val="382648728"/>
              </p:ext>
            </p:extLst>
          </p:nvPr>
        </p:nvGraphicFramePr>
        <p:xfrm>
          <a:off x="1643172" y="4586408"/>
          <a:ext cx="2382838" cy="1066800"/>
        </p:xfrm>
        <a:graphic>
          <a:graphicData uri="http://schemas.openxmlformats.org/presentationml/2006/ole">
            <mc:AlternateContent xmlns:mc="http://schemas.openxmlformats.org/markup-compatibility/2006">
              <mc:Choice xmlns:v="urn:schemas-microsoft-com:vml" Requires="v">
                <p:oleObj spid="_x0000_s42012" name="Equation" r:id="rId27" imgW="1002960" imgH="444240" progId="Equation.DSMT4">
                  <p:embed/>
                </p:oleObj>
              </mc:Choice>
              <mc:Fallback>
                <p:oleObj name="Equation" r:id="rId27" imgW="1002960" imgH="444240" progId="Equation.DSMT4">
                  <p:embed/>
                  <p:pic>
                    <p:nvPicPr>
                      <p:cNvPr id="20" name="Object 26">
                        <a:extLst>
                          <a:ext uri="{FF2B5EF4-FFF2-40B4-BE49-F238E27FC236}">
                            <a16:creationId xmlns:a16="http://schemas.microsoft.com/office/drawing/2014/main" id="{643B4C49-6726-478C-B7C1-3F337E33F1FF}"/>
                          </a:ext>
                        </a:extLst>
                      </p:cNvPr>
                      <p:cNvPicPr>
                        <a:picLocks noChangeAspect="1" noChangeArrowheads="1"/>
                      </p:cNvPicPr>
                      <p:nvPr/>
                    </p:nvPicPr>
                    <p:blipFill>
                      <a:blip r:embed="rId28"/>
                      <a:srcRect/>
                      <a:stretch>
                        <a:fillRect/>
                      </a:stretch>
                    </p:blipFill>
                    <p:spPr bwMode="auto">
                      <a:xfrm>
                        <a:off x="1643172" y="4586408"/>
                        <a:ext cx="2382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26">
            <a:extLst>
              <a:ext uri="{FF2B5EF4-FFF2-40B4-BE49-F238E27FC236}">
                <a16:creationId xmlns:a16="http://schemas.microsoft.com/office/drawing/2014/main" id="{FB6ED055-8742-4B6A-9E19-E7598D76205C}"/>
              </a:ext>
            </a:extLst>
          </p:cNvPr>
          <p:cNvGraphicFramePr>
            <a:graphicFrameLocks noChangeAspect="1"/>
          </p:cNvGraphicFramePr>
          <p:nvPr>
            <p:extLst>
              <p:ext uri="{D42A27DB-BD31-4B8C-83A1-F6EECF244321}">
                <p14:modId xmlns:p14="http://schemas.microsoft.com/office/powerpoint/2010/main" val="2634859050"/>
              </p:ext>
            </p:extLst>
          </p:nvPr>
        </p:nvGraphicFramePr>
        <p:xfrm>
          <a:off x="6258563" y="4813525"/>
          <a:ext cx="2352675" cy="608013"/>
        </p:xfrm>
        <a:graphic>
          <a:graphicData uri="http://schemas.openxmlformats.org/presentationml/2006/ole">
            <mc:AlternateContent xmlns:mc="http://schemas.openxmlformats.org/markup-compatibility/2006">
              <mc:Choice xmlns:v="urn:schemas-microsoft-com:vml" Requires="v">
                <p:oleObj spid="_x0000_s42013" name="Equation" r:id="rId29" imgW="990360" imgH="253800" progId="Equation.DSMT4">
                  <p:embed/>
                </p:oleObj>
              </mc:Choice>
              <mc:Fallback>
                <p:oleObj name="Equation" r:id="rId29" imgW="990360" imgH="253800" progId="Equation.DSMT4">
                  <p:embed/>
                  <p:pic>
                    <p:nvPicPr>
                      <p:cNvPr id="18" name="Object 26">
                        <a:extLst>
                          <a:ext uri="{FF2B5EF4-FFF2-40B4-BE49-F238E27FC236}">
                            <a16:creationId xmlns:a16="http://schemas.microsoft.com/office/drawing/2014/main" id="{D8FE2CE2-70FA-433F-A28A-BC044A6EE1AA}"/>
                          </a:ext>
                        </a:extLst>
                      </p:cNvPr>
                      <p:cNvPicPr>
                        <a:picLocks noChangeAspect="1" noChangeArrowheads="1"/>
                      </p:cNvPicPr>
                      <p:nvPr/>
                    </p:nvPicPr>
                    <p:blipFill>
                      <a:blip r:embed="rId30"/>
                      <a:srcRect/>
                      <a:stretch>
                        <a:fillRect/>
                      </a:stretch>
                    </p:blipFill>
                    <p:spPr bwMode="auto">
                      <a:xfrm>
                        <a:off x="6258563" y="4813525"/>
                        <a:ext cx="23526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1258"/>
                                        </p:tgtEl>
                                        <p:attrNameLst>
                                          <p:attrName>style.visibility</p:attrName>
                                        </p:attrNameLst>
                                      </p:cBhvr>
                                      <p:to>
                                        <p:strVal val="visible"/>
                                      </p:to>
                                    </p:set>
                                    <p:animEffect transition="in" filter="dissolve">
                                      <p:cBhvr>
                                        <p:cTn id="7" dur="500"/>
                                        <p:tgtEl>
                                          <p:spTgt spid="35125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1259"/>
                                        </p:tgtEl>
                                        <p:attrNameLst>
                                          <p:attrName>style.visibility</p:attrName>
                                        </p:attrNameLst>
                                      </p:cBhvr>
                                      <p:to>
                                        <p:strVal val="visible"/>
                                      </p:to>
                                    </p:set>
                                    <p:animEffect transition="in" filter="dissolve">
                                      <p:cBhvr>
                                        <p:cTn id="11" dur="500"/>
                                        <p:tgtEl>
                                          <p:spTgt spid="35125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51260"/>
                                        </p:tgtEl>
                                        <p:attrNameLst>
                                          <p:attrName>style.visibility</p:attrName>
                                        </p:attrNameLst>
                                      </p:cBhvr>
                                      <p:to>
                                        <p:strVal val="visible"/>
                                      </p:to>
                                    </p:set>
                                    <p:animEffect transition="in" filter="dissolve">
                                      <p:cBhvr>
                                        <p:cTn id="15" dur="500"/>
                                        <p:tgtEl>
                                          <p:spTgt spid="351260"/>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51261"/>
                                        </p:tgtEl>
                                        <p:attrNameLst>
                                          <p:attrName>style.visibility</p:attrName>
                                        </p:attrNameLst>
                                      </p:cBhvr>
                                      <p:to>
                                        <p:strVal val="visible"/>
                                      </p:to>
                                    </p:set>
                                    <p:animEffect transition="in" filter="dissolve">
                                      <p:cBhvr>
                                        <p:cTn id="19" dur="500"/>
                                        <p:tgtEl>
                                          <p:spTgt spid="35126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51262"/>
                                        </p:tgtEl>
                                        <p:attrNameLst>
                                          <p:attrName>style.visibility</p:attrName>
                                        </p:attrNameLst>
                                      </p:cBhvr>
                                      <p:to>
                                        <p:strVal val="visible"/>
                                      </p:to>
                                    </p:set>
                                    <p:animEffect transition="in" filter="dissolve">
                                      <p:cBhvr>
                                        <p:cTn id="23" dur="500"/>
                                        <p:tgtEl>
                                          <p:spTgt spid="351262"/>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51263"/>
                                        </p:tgtEl>
                                        <p:attrNameLst>
                                          <p:attrName>style.visibility</p:attrName>
                                        </p:attrNameLst>
                                      </p:cBhvr>
                                      <p:to>
                                        <p:strVal val="visible"/>
                                      </p:to>
                                    </p:set>
                                    <p:animEffect transition="in" filter="dissolve">
                                      <p:cBhvr>
                                        <p:cTn id="27" dur="500"/>
                                        <p:tgtEl>
                                          <p:spTgt spid="35126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1000"/>
                                        <p:tgtEl>
                                          <p:spTgt spid="23"/>
                                        </p:tgtEl>
                                      </p:cBhvr>
                                    </p:animEffect>
                                    <p:anim calcmode="lin" valueType="num">
                                      <p:cBhvr>
                                        <p:cTn id="75" dur="1000" fill="hold"/>
                                        <p:tgtEl>
                                          <p:spTgt spid="23"/>
                                        </p:tgtEl>
                                        <p:attrNameLst>
                                          <p:attrName>ppt_x</p:attrName>
                                        </p:attrNameLst>
                                      </p:cBhvr>
                                      <p:tavLst>
                                        <p:tav tm="0">
                                          <p:val>
                                            <p:strVal val="#ppt_x"/>
                                          </p:val>
                                        </p:tav>
                                        <p:tav tm="100000">
                                          <p:val>
                                            <p:strVal val="#ppt_x"/>
                                          </p:val>
                                        </p:tav>
                                      </p:tavLst>
                                    </p:anim>
                                    <p:anim calcmode="lin" valueType="num">
                                      <p:cBhvr>
                                        <p:cTn id="7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1000"/>
                                        <p:tgtEl>
                                          <p:spTgt spid="22"/>
                                        </p:tgtEl>
                                      </p:cBhvr>
                                    </p:animEffect>
                                    <p:anim calcmode="lin" valueType="num">
                                      <p:cBhvr>
                                        <p:cTn id="82" dur="1000" fill="hold"/>
                                        <p:tgtEl>
                                          <p:spTgt spid="22"/>
                                        </p:tgtEl>
                                        <p:attrNameLst>
                                          <p:attrName>ppt_x</p:attrName>
                                        </p:attrNameLst>
                                      </p:cBhvr>
                                      <p:tavLst>
                                        <p:tav tm="0">
                                          <p:val>
                                            <p:strVal val="#ppt_x"/>
                                          </p:val>
                                        </p:tav>
                                        <p:tav tm="100000">
                                          <p:val>
                                            <p:strVal val="#ppt_x"/>
                                          </p:val>
                                        </p:tav>
                                      </p:tavLst>
                                    </p:anim>
                                    <p:anim calcmode="lin" valueType="num">
                                      <p:cBhvr>
                                        <p:cTn id="8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anim calcmode="lin" valueType="num">
                                      <p:cBhvr>
                                        <p:cTn id="89" dur="1000" fill="hold"/>
                                        <p:tgtEl>
                                          <p:spTgt spid="19"/>
                                        </p:tgtEl>
                                        <p:attrNameLst>
                                          <p:attrName>ppt_x</p:attrName>
                                        </p:attrNameLst>
                                      </p:cBhvr>
                                      <p:tavLst>
                                        <p:tav tm="0">
                                          <p:val>
                                            <p:strVal val="#ppt_x"/>
                                          </p:val>
                                        </p:tav>
                                        <p:tav tm="100000">
                                          <p:val>
                                            <p:strVal val="#ppt_x"/>
                                          </p:val>
                                        </p:tav>
                                      </p:tavLst>
                                    </p:anim>
                                    <p:anim calcmode="lin" valueType="num">
                                      <p:cBhvr>
                                        <p:cTn id="9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1000"/>
                                        <p:tgtEl>
                                          <p:spTgt spid="20"/>
                                        </p:tgtEl>
                                      </p:cBhvr>
                                    </p:animEffect>
                                    <p:anim calcmode="lin" valueType="num">
                                      <p:cBhvr>
                                        <p:cTn id="96" dur="1000" fill="hold"/>
                                        <p:tgtEl>
                                          <p:spTgt spid="20"/>
                                        </p:tgtEl>
                                        <p:attrNameLst>
                                          <p:attrName>ppt_x</p:attrName>
                                        </p:attrNameLst>
                                      </p:cBhvr>
                                      <p:tavLst>
                                        <p:tav tm="0">
                                          <p:val>
                                            <p:strVal val="#ppt_x"/>
                                          </p:val>
                                        </p:tav>
                                        <p:tav tm="100000">
                                          <p:val>
                                            <p:strVal val="#ppt_x"/>
                                          </p:val>
                                        </p:tav>
                                      </p:tavLst>
                                    </p:anim>
                                    <p:anim calcmode="lin" valueType="num">
                                      <p:cBhvr>
                                        <p:cTn id="9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9" grpId="0"/>
      <p:bldP spid="351261" grpId="0"/>
      <p:bldP spid="35126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C50909FC-2CBC-4220-9861-A9E4FEFA3A7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BC551A3-2FF0-4EDC-9D0C-942C153005FD}" type="slidenum">
              <a:rPr lang="en-US" altLang="zh-CN" sz="1400"/>
              <a:pPr>
                <a:spcBef>
                  <a:spcPct val="0"/>
                </a:spcBef>
                <a:buFontTx/>
                <a:buNone/>
              </a:pPr>
              <a:t>44</a:t>
            </a:fld>
            <a:endParaRPr lang="en-US" altLang="zh-CN" sz="1400"/>
          </a:p>
        </p:txBody>
      </p:sp>
      <p:graphicFrame>
        <p:nvGraphicFramePr>
          <p:cNvPr id="351258" name="Object 26">
            <a:extLst>
              <a:ext uri="{FF2B5EF4-FFF2-40B4-BE49-F238E27FC236}">
                <a16:creationId xmlns:a16="http://schemas.microsoft.com/office/drawing/2014/main" id="{3A61E98C-E772-41E4-8784-D1A4D5C2D95D}"/>
              </a:ext>
            </a:extLst>
          </p:cNvPr>
          <p:cNvGraphicFramePr>
            <a:graphicFrameLocks noChangeAspect="1"/>
          </p:cNvGraphicFramePr>
          <p:nvPr/>
        </p:nvGraphicFramePr>
        <p:xfrm>
          <a:off x="239713" y="254000"/>
          <a:ext cx="5992812" cy="912813"/>
        </p:xfrm>
        <a:graphic>
          <a:graphicData uri="http://schemas.openxmlformats.org/presentationml/2006/ole">
            <mc:AlternateContent xmlns:mc="http://schemas.openxmlformats.org/markup-compatibility/2006">
              <mc:Choice xmlns:v="urn:schemas-microsoft-com:vml" Requires="v">
                <p:oleObj spid="_x0000_s43017" name="Equation" r:id="rId3" imgW="2527300" imgH="381000" progId="Equation.DSMT4">
                  <p:embed/>
                </p:oleObj>
              </mc:Choice>
              <mc:Fallback>
                <p:oleObj name="Equation" r:id="rId3" imgW="2527300" imgH="381000" progId="Equation.DSMT4">
                  <p:embed/>
                  <p:pic>
                    <p:nvPicPr>
                      <p:cNvPr id="351258" name="Object 26">
                        <a:extLst>
                          <a:ext uri="{FF2B5EF4-FFF2-40B4-BE49-F238E27FC236}">
                            <a16:creationId xmlns:a16="http://schemas.microsoft.com/office/drawing/2014/main" id="{3A61E98C-E772-41E4-8784-D1A4D5C2D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3" y="254000"/>
                        <a:ext cx="5992812"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59" name="Text Box 27">
            <a:extLst>
              <a:ext uri="{FF2B5EF4-FFF2-40B4-BE49-F238E27FC236}">
                <a16:creationId xmlns:a16="http://schemas.microsoft.com/office/drawing/2014/main" id="{868ECDFE-77C2-4BFD-AA38-0EAE10EEB517}"/>
              </a:ext>
            </a:extLst>
          </p:cNvPr>
          <p:cNvSpPr txBox="1">
            <a:spLocks noChangeArrowheads="1"/>
          </p:cNvSpPr>
          <p:nvPr/>
        </p:nvSpPr>
        <p:spPr bwMode="auto">
          <a:xfrm>
            <a:off x="6108700" y="339725"/>
            <a:ext cx="906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其中</a:t>
            </a:r>
          </a:p>
        </p:txBody>
      </p:sp>
      <p:graphicFrame>
        <p:nvGraphicFramePr>
          <p:cNvPr id="351260" name="Object 28">
            <a:extLst>
              <a:ext uri="{FF2B5EF4-FFF2-40B4-BE49-F238E27FC236}">
                <a16:creationId xmlns:a16="http://schemas.microsoft.com/office/drawing/2014/main" id="{4F48C110-B5CE-49C8-8408-5BB19603CB39}"/>
              </a:ext>
            </a:extLst>
          </p:cNvPr>
          <p:cNvGraphicFramePr>
            <a:graphicFrameLocks noChangeAspect="1"/>
          </p:cNvGraphicFramePr>
          <p:nvPr/>
        </p:nvGraphicFramePr>
        <p:xfrm>
          <a:off x="7007225" y="377825"/>
          <a:ext cx="357188" cy="422275"/>
        </p:xfrm>
        <a:graphic>
          <a:graphicData uri="http://schemas.openxmlformats.org/presentationml/2006/ole">
            <mc:AlternateContent xmlns:mc="http://schemas.openxmlformats.org/markup-compatibility/2006">
              <mc:Choice xmlns:v="urn:schemas-microsoft-com:vml" Requires="v">
                <p:oleObj spid="_x0000_s43018" r:id="rId5" imgW="152202" imgH="177569" progId="Equation.DSMT4">
                  <p:embed/>
                </p:oleObj>
              </mc:Choice>
              <mc:Fallback>
                <p:oleObj r:id="rId5" imgW="152202" imgH="177569" progId="Equation.DSMT4">
                  <p:embed/>
                  <p:pic>
                    <p:nvPicPr>
                      <p:cNvPr id="351260" name="Object 28">
                        <a:extLst>
                          <a:ext uri="{FF2B5EF4-FFF2-40B4-BE49-F238E27FC236}">
                            <a16:creationId xmlns:a16="http://schemas.microsoft.com/office/drawing/2014/main" id="{4F48C110-B5CE-49C8-8408-5BB19603CB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7225" y="377825"/>
                        <a:ext cx="35718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1" name="Text Box 29">
            <a:extLst>
              <a:ext uri="{FF2B5EF4-FFF2-40B4-BE49-F238E27FC236}">
                <a16:creationId xmlns:a16="http://schemas.microsoft.com/office/drawing/2014/main" id="{0878D844-79FA-440F-BF65-B55F086E33E0}"/>
              </a:ext>
            </a:extLst>
          </p:cNvPr>
          <p:cNvSpPr txBox="1">
            <a:spLocks noChangeArrowheads="1"/>
          </p:cNvSpPr>
          <p:nvPr/>
        </p:nvSpPr>
        <p:spPr bwMode="auto">
          <a:xfrm>
            <a:off x="7408863" y="339725"/>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是螺旋面</a:t>
            </a:r>
          </a:p>
        </p:txBody>
      </p:sp>
      <p:graphicFrame>
        <p:nvGraphicFramePr>
          <p:cNvPr id="351262" name="Object 30">
            <a:extLst>
              <a:ext uri="{FF2B5EF4-FFF2-40B4-BE49-F238E27FC236}">
                <a16:creationId xmlns:a16="http://schemas.microsoft.com/office/drawing/2014/main" id="{F5572396-6903-454F-8FDB-200598D6A805}"/>
              </a:ext>
            </a:extLst>
          </p:cNvPr>
          <p:cNvGraphicFramePr>
            <a:graphicFrameLocks noChangeAspect="1"/>
          </p:cNvGraphicFramePr>
          <p:nvPr/>
        </p:nvGraphicFramePr>
        <p:xfrm>
          <a:off x="523875" y="1076325"/>
          <a:ext cx="8285163" cy="620713"/>
        </p:xfrm>
        <a:graphic>
          <a:graphicData uri="http://schemas.openxmlformats.org/presentationml/2006/ole">
            <mc:AlternateContent xmlns:mc="http://schemas.openxmlformats.org/markup-compatibility/2006">
              <mc:Choice xmlns:v="urn:schemas-microsoft-com:vml" Requires="v">
                <p:oleObj spid="_x0000_s43019" name="Equation" r:id="rId7" imgW="3429000" imgH="254000" progId="Equation.DSMT4">
                  <p:embed/>
                </p:oleObj>
              </mc:Choice>
              <mc:Fallback>
                <p:oleObj name="Equation" r:id="rId7" imgW="3429000" imgH="254000" progId="Equation.DSMT4">
                  <p:embed/>
                  <p:pic>
                    <p:nvPicPr>
                      <p:cNvPr id="351262" name="Object 30">
                        <a:extLst>
                          <a:ext uri="{FF2B5EF4-FFF2-40B4-BE49-F238E27FC236}">
                            <a16:creationId xmlns:a16="http://schemas.microsoft.com/office/drawing/2014/main" id="{F5572396-6903-454F-8FDB-200598D6A8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875" y="1076325"/>
                        <a:ext cx="82851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1263" name="Text Box 31">
            <a:extLst>
              <a:ext uri="{FF2B5EF4-FFF2-40B4-BE49-F238E27FC236}">
                <a16:creationId xmlns:a16="http://schemas.microsoft.com/office/drawing/2014/main" id="{09BFEBA0-B90E-4824-B812-26C5A268E74F}"/>
              </a:ext>
            </a:extLst>
          </p:cNvPr>
          <p:cNvSpPr txBox="1">
            <a:spLocks noChangeArrowheads="1"/>
          </p:cNvSpPr>
          <p:nvPr/>
        </p:nvSpPr>
        <p:spPr bwMode="auto">
          <a:xfrm>
            <a:off x="315913" y="1846263"/>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的上侧。</a:t>
            </a:r>
            <a:endParaRPr lang="en-US" altLang="zh-CN" sz="2800" b="1"/>
          </a:p>
        </p:txBody>
      </p:sp>
      <p:graphicFrame>
        <p:nvGraphicFramePr>
          <p:cNvPr id="12" name="对象 11">
            <a:extLst>
              <a:ext uri="{FF2B5EF4-FFF2-40B4-BE49-F238E27FC236}">
                <a16:creationId xmlns:a16="http://schemas.microsoft.com/office/drawing/2014/main" id="{0FE14240-C0C7-466C-94A4-7D7C940C1005}"/>
              </a:ext>
            </a:extLst>
          </p:cNvPr>
          <p:cNvGraphicFramePr>
            <a:graphicFrameLocks noChangeAspect="1"/>
          </p:cNvGraphicFramePr>
          <p:nvPr/>
        </p:nvGraphicFramePr>
        <p:xfrm>
          <a:off x="406400" y="2533650"/>
          <a:ext cx="482600" cy="487363"/>
        </p:xfrm>
        <a:graphic>
          <a:graphicData uri="http://schemas.openxmlformats.org/presentationml/2006/ole">
            <mc:AlternateContent xmlns:mc="http://schemas.openxmlformats.org/markup-compatibility/2006">
              <mc:Choice xmlns:v="urn:schemas-microsoft-com:vml" Requires="v">
                <p:oleObj spid="_x0000_s43020" name="Equation" r:id="rId9" imgW="203024" imgH="203024" progId="Equation.DSMT4">
                  <p:embed/>
                </p:oleObj>
              </mc:Choice>
              <mc:Fallback>
                <p:oleObj name="Equation" r:id="rId9" imgW="203024" imgH="203024" progId="Equation.DSMT4">
                  <p:embed/>
                  <p:pic>
                    <p:nvPicPr>
                      <p:cNvPr id="12" name="对象 11">
                        <a:extLst>
                          <a:ext uri="{FF2B5EF4-FFF2-40B4-BE49-F238E27FC236}">
                            <a16:creationId xmlns:a16="http://schemas.microsoft.com/office/drawing/2014/main" id="{0FE14240-C0C7-466C-94A4-7D7C940C10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400" y="2533650"/>
                        <a:ext cx="482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12">
            <a:extLst>
              <a:ext uri="{FF2B5EF4-FFF2-40B4-BE49-F238E27FC236}">
                <a16:creationId xmlns:a16="http://schemas.microsoft.com/office/drawing/2014/main" id="{B6584A00-7939-42E6-A126-7098C52068AE}"/>
              </a:ext>
            </a:extLst>
          </p:cNvPr>
          <p:cNvGraphicFramePr>
            <a:graphicFrameLocks noChangeAspect="1"/>
          </p:cNvGraphicFramePr>
          <p:nvPr/>
        </p:nvGraphicFramePr>
        <p:xfrm>
          <a:off x="1028700" y="2484438"/>
          <a:ext cx="6380163" cy="608012"/>
        </p:xfrm>
        <a:graphic>
          <a:graphicData uri="http://schemas.openxmlformats.org/presentationml/2006/ole">
            <mc:AlternateContent xmlns:mc="http://schemas.openxmlformats.org/markup-compatibility/2006">
              <mc:Choice xmlns:v="urn:schemas-microsoft-com:vml" Requires="v">
                <p:oleObj spid="_x0000_s43021" name="Equation" r:id="rId11" imgW="2692400" imgH="254000" progId="Equation.DSMT4">
                  <p:embed/>
                </p:oleObj>
              </mc:Choice>
              <mc:Fallback>
                <p:oleObj name="Equation" r:id="rId11" imgW="2692400" imgH="254000" progId="Equation.DSMT4">
                  <p:embed/>
                  <p:pic>
                    <p:nvPicPr>
                      <p:cNvPr id="13" name="对象 12">
                        <a:extLst>
                          <a:ext uri="{FF2B5EF4-FFF2-40B4-BE49-F238E27FC236}">
                            <a16:creationId xmlns:a16="http://schemas.microsoft.com/office/drawing/2014/main" id="{B6584A00-7939-42E6-A126-7098C5206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8700" y="2484438"/>
                        <a:ext cx="6380163"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47E1A645-4EB9-48F9-89F2-A94C15784A52}"/>
              </a:ext>
            </a:extLst>
          </p:cNvPr>
          <p:cNvGraphicFramePr>
            <a:graphicFrameLocks noChangeAspect="1"/>
          </p:cNvGraphicFramePr>
          <p:nvPr/>
        </p:nvGraphicFramePr>
        <p:xfrm>
          <a:off x="1016000" y="3133725"/>
          <a:ext cx="7464425" cy="1671638"/>
        </p:xfrm>
        <a:graphic>
          <a:graphicData uri="http://schemas.openxmlformats.org/presentationml/2006/ole">
            <mc:AlternateContent xmlns:mc="http://schemas.openxmlformats.org/markup-compatibility/2006">
              <mc:Choice xmlns:v="urn:schemas-microsoft-com:vml" Requires="v">
                <p:oleObj spid="_x0000_s43022" name="Equation" r:id="rId13" imgW="3149600" imgH="698500" progId="Equation.DSMT4">
                  <p:embed/>
                </p:oleObj>
              </mc:Choice>
              <mc:Fallback>
                <p:oleObj name="Equation" r:id="rId13" imgW="3149600" imgH="698500" progId="Equation.DSMT4">
                  <p:embed/>
                  <p:pic>
                    <p:nvPicPr>
                      <p:cNvPr id="2" name="对象 1">
                        <a:extLst>
                          <a:ext uri="{FF2B5EF4-FFF2-40B4-BE49-F238E27FC236}">
                            <a16:creationId xmlns:a16="http://schemas.microsoft.com/office/drawing/2014/main" id="{47E1A645-4EB9-48F9-89F2-A94C15784A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3133725"/>
                        <a:ext cx="7464425"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26E07A62-BE55-4089-A5F6-56171E11B7CE}"/>
              </a:ext>
            </a:extLst>
          </p:cNvPr>
          <p:cNvGraphicFramePr>
            <a:graphicFrameLocks noChangeAspect="1"/>
          </p:cNvGraphicFramePr>
          <p:nvPr/>
        </p:nvGraphicFramePr>
        <p:xfrm>
          <a:off x="677863" y="4960938"/>
          <a:ext cx="7645400" cy="1063625"/>
        </p:xfrm>
        <a:graphic>
          <a:graphicData uri="http://schemas.openxmlformats.org/presentationml/2006/ole">
            <mc:AlternateContent xmlns:mc="http://schemas.openxmlformats.org/markup-compatibility/2006">
              <mc:Choice xmlns:v="urn:schemas-microsoft-com:vml" Requires="v">
                <p:oleObj spid="_x0000_s43023" name="Equation" r:id="rId15" imgW="3225800" imgH="444500" progId="Equation.DSMT4">
                  <p:embed/>
                </p:oleObj>
              </mc:Choice>
              <mc:Fallback>
                <p:oleObj name="Equation" r:id="rId15" imgW="3225800" imgH="444500" progId="Equation.DSMT4">
                  <p:embed/>
                  <p:pic>
                    <p:nvPicPr>
                      <p:cNvPr id="3" name="对象 2">
                        <a:extLst>
                          <a:ext uri="{FF2B5EF4-FFF2-40B4-BE49-F238E27FC236}">
                            <a16:creationId xmlns:a16="http://schemas.microsoft.com/office/drawing/2014/main" id="{26E07A62-BE55-4089-A5F6-56171E11B7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7863" y="4960938"/>
                        <a:ext cx="76454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532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51258"/>
                                        </p:tgtEl>
                                        <p:attrNameLst>
                                          <p:attrName>style.visibility</p:attrName>
                                        </p:attrNameLst>
                                      </p:cBhvr>
                                      <p:to>
                                        <p:strVal val="visible"/>
                                      </p:to>
                                    </p:set>
                                    <p:animEffect transition="in" filter="dissolve">
                                      <p:cBhvr>
                                        <p:cTn id="7" dur="500"/>
                                        <p:tgtEl>
                                          <p:spTgt spid="351258"/>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1259"/>
                                        </p:tgtEl>
                                        <p:attrNameLst>
                                          <p:attrName>style.visibility</p:attrName>
                                        </p:attrNameLst>
                                      </p:cBhvr>
                                      <p:to>
                                        <p:strVal val="visible"/>
                                      </p:to>
                                    </p:set>
                                    <p:animEffect transition="in" filter="dissolve">
                                      <p:cBhvr>
                                        <p:cTn id="11" dur="500"/>
                                        <p:tgtEl>
                                          <p:spTgt spid="35125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51260"/>
                                        </p:tgtEl>
                                        <p:attrNameLst>
                                          <p:attrName>style.visibility</p:attrName>
                                        </p:attrNameLst>
                                      </p:cBhvr>
                                      <p:to>
                                        <p:strVal val="visible"/>
                                      </p:to>
                                    </p:set>
                                    <p:animEffect transition="in" filter="dissolve">
                                      <p:cBhvr>
                                        <p:cTn id="15" dur="500"/>
                                        <p:tgtEl>
                                          <p:spTgt spid="351260"/>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51261"/>
                                        </p:tgtEl>
                                        <p:attrNameLst>
                                          <p:attrName>style.visibility</p:attrName>
                                        </p:attrNameLst>
                                      </p:cBhvr>
                                      <p:to>
                                        <p:strVal val="visible"/>
                                      </p:to>
                                    </p:set>
                                    <p:animEffect transition="in" filter="dissolve">
                                      <p:cBhvr>
                                        <p:cTn id="19" dur="500"/>
                                        <p:tgtEl>
                                          <p:spTgt spid="35126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51262"/>
                                        </p:tgtEl>
                                        <p:attrNameLst>
                                          <p:attrName>style.visibility</p:attrName>
                                        </p:attrNameLst>
                                      </p:cBhvr>
                                      <p:to>
                                        <p:strVal val="visible"/>
                                      </p:to>
                                    </p:set>
                                    <p:animEffect transition="in" filter="dissolve">
                                      <p:cBhvr>
                                        <p:cTn id="23" dur="500"/>
                                        <p:tgtEl>
                                          <p:spTgt spid="351262"/>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51263"/>
                                        </p:tgtEl>
                                        <p:attrNameLst>
                                          <p:attrName>style.visibility</p:attrName>
                                        </p:attrNameLst>
                                      </p:cBhvr>
                                      <p:to>
                                        <p:strVal val="visible"/>
                                      </p:to>
                                    </p:set>
                                    <p:animEffect transition="in" filter="dissolve">
                                      <p:cBhvr>
                                        <p:cTn id="27" dur="500"/>
                                        <p:tgtEl>
                                          <p:spTgt spid="3512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1000"/>
                                        <p:tgtEl>
                                          <p:spTgt spid="3"/>
                                        </p:tgtEl>
                                      </p:cBhvr>
                                    </p:animEffect>
                                    <p:anim calcmode="lin" valueType="num">
                                      <p:cBhvr>
                                        <p:cTn id="54" dur="1000" fill="hold"/>
                                        <p:tgtEl>
                                          <p:spTgt spid="3"/>
                                        </p:tgtEl>
                                        <p:attrNameLst>
                                          <p:attrName>ppt_x</p:attrName>
                                        </p:attrNameLst>
                                      </p:cBhvr>
                                      <p:tavLst>
                                        <p:tav tm="0">
                                          <p:val>
                                            <p:strVal val="#ppt_x"/>
                                          </p:val>
                                        </p:tav>
                                        <p:tav tm="100000">
                                          <p:val>
                                            <p:strVal val="#ppt_x"/>
                                          </p:val>
                                        </p:tav>
                                      </p:tavLst>
                                    </p:anim>
                                    <p:anim calcmode="lin" valueType="num">
                                      <p:cBhvr>
                                        <p:cTn id="5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59" grpId="0"/>
      <p:bldP spid="351261" grpId="0"/>
      <p:bldP spid="3512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对象 1">
            <a:extLst>
              <a:ext uri="{FF2B5EF4-FFF2-40B4-BE49-F238E27FC236}">
                <a16:creationId xmlns:a16="http://schemas.microsoft.com/office/drawing/2014/main" id="{0DB5B9CD-6EDF-44B3-893A-61AAE0C48B7E}"/>
              </a:ext>
            </a:extLst>
          </p:cNvPr>
          <p:cNvGraphicFramePr>
            <a:graphicFrameLocks noChangeAspect="1"/>
          </p:cNvGraphicFramePr>
          <p:nvPr/>
        </p:nvGraphicFramePr>
        <p:xfrm>
          <a:off x="1171575" y="712788"/>
          <a:ext cx="6380163" cy="608012"/>
        </p:xfrm>
        <a:graphic>
          <a:graphicData uri="http://schemas.openxmlformats.org/presentationml/2006/ole">
            <mc:AlternateContent xmlns:mc="http://schemas.openxmlformats.org/markup-compatibility/2006">
              <mc:Choice xmlns:v="urn:schemas-microsoft-com:vml" Requires="v">
                <p:oleObj spid="_x0000_s44043" name="Equation" r:id="rId3" imgW="2692400" imgH="254000" progId="Equation.DSMT4">
                  <p:embed/>
                </p:oleObj>
              </mc:Choice>
              <mc:Fallback>
                <p:oleObj name="Equation" r:id="rId3" imgW="2692400" imgH="2540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712788"/>
                        <a:ext cx="6380163"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C8AA47A4-DF32-49D7-8FBD-6FD5326EF4F9}"/>
              </a:ext>
            </a:extLst>
          </p:cNvPr>
          <p:cNvGraphicFramePr>
            <a:graphicFrameLocks noChangeAspect="1"/>
          </p:cNvGraphicFramePr>
          <p:nvPr/>
        </p:nvGraphicFramePr>
        <p:xfrm>
          <a:off x="1638300" y="2200275"/>
          <a:ext cx="3700463" cy="547688"/>
        </p:xfrm>
        <a:graphic>
          <a:graphicData uri="http://schemas.openxmlformats.org/presentationml/2006/ole">
            <mc:AlternateContent xmlns:mc="http://schemas.openxmlformats.org/markup-compatibility/2006">
              <mc:Choice xmlns:v="urn:schemas-microsoft-com:vml" Requires="v">
                <p:oleObj spid="_x0000_s44044" name="Equation" r:id="rId5" imgW="1562100" imgH="228600" progId="Equation.DSMT4">
                  <p:embed/>
                </p:oleObj>
              </mc:Choice>
              <mc:Fallback>
                <p:oleObj name="Equation" r:id="rId5" imgW="1562100" imgH="2286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2200275"/>
                        <a:ext cx="370046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A6D66D29-37C3-4C97-A8CD-6AF79D021CEC}"/>
              </a:ext>
            </a:extLst>
          </p:cNvPr>
          <p:cNvGraphicFramePr>
            <a:graphicFrameLocks noChangeAspect="1"/>
          </p:cNvGraphicFramePr>
          <p:nvPr/>
        </p:nvGraphicFramePr>
        <p:xfrm>
          <a:off x="981075" y="2870200"/>
          <a:ext cx="3824288" cy="912813"/>
        </p:xfrm>
        <a:graphic>
          <a:graphicData uri="http://schemas.openxmlformats.org/presentationml/2006/ole">
            <mc:AlternateContent xmlns:mc="http://schemas.openxmlformats.org/markup-compatibility/2006">
              <mc:Choice xmlns:v="urn:schemas-microsoft-com:vml" Requires="v">
                <p:oleObj spid="_x0000_s44045" name="Equation" r:id="rId7" imgW="1612900" imgH="381000" progId="Equation.DSMT4">
                  <p:embed/>
                </p:oleObj>
              </mc:Choice>
              <mc:Fallback>
                <p:oleObj name="Equation" r:id="rId7" imgW="1612900" imgH="3810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1075" y="2870200"/>
                        <a:ext cx="3824288"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7" name="对象 5">
            <a:extLst>
              <a:ext uri="{FF2B5EF4-FFF2-40B4-BE49-F238E27FC236}">
                <a16:creationId xmlns:a16="http://schemas.microsoft.com/office/drawing/2014/main" id="{0AEFF3C3-73A3-4694-A22C-75AE4B691DD3}"/>
              </a:ext>
            </a:extLst>
          </p:cNvPr>
          <p:cNvGraphicFramePr>
            <a:graphicFrameLocks noChangeAspect="1"/>
          </p:cNvGraphicFramePr>
          <p:nvPr/>
        </p:nvGraphicFramePr>
        <p:xfrm>
          <a:off x="1933575" y="1114425"/>
          <a:ext cx="4860925" cy="1066800"/>
        </p:xfrm>
        <a:graphic>
          <a:graphicData uri="http://schemas.openxmlformats.org/presentationml/2006/ole">
            <mc:AlternateContent xmlns:mc="http://schemas.openxmlformats.org/markup-compatibility/2006">
              <mc:Choice xmlns:v="urn:schemas-microsoft-com:vml" Requires="v">
                <p:oleObj spid="_x0000_s44046" name="Equation" r:id="rId9" imgW="2044700" imgH="444500" progId="Equation.DSMT4">
                  <p:embed/>
                </p:oleObj>
              </mc:Choice>
              <mc:Fallback>
                <p:oleObj name="Equation" r:id="rId9" imgW="2044700" imgH="4445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3575" y="1114425"/>
                        <a:ext cx="486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45F88396-5348-406C-B2D0-A8244A1D562E}"/>
              </a:ext>
            </a:extLst>
          </p:cNvPr>
          <p:cNvGraphicFramePr>
            <a:graphicFrameLocks noChangeAspect="1"/>
          </p:cNvGraphicFramePr>
          <p:nvPr/>
        </p:nvGraphicFramePr>
        <p:xfrm>
          <a:off x="906463" y="3817938"/>
          <a:ext cx="7137400" cy="1065212"/>
        </p:xfrm>
        <a:graphic>
          <a:graphicData uri="http://schemas.openxmlformats.org/presentationml/2006/ole">
            <mc:AlternateContent xmlns:mc="http://schemas.openxmlformats.org/markup-compatibility/2006">
              <mc:Choice xmlns:v="urn:schemas-microsoft-com:vml" Requires="v">
                <p:oleObj spid="_x0000_s44047" name="Equation" r:id="rId11" imgW="3009900" imgH="444500" progId="Equation.DSMT4">
                  <p:embed/>
                </p:oleObj>
              </mc:Choice>
              <mc:Fallback>
                <p:oleObj name="Equation" r:id="rId11" imgW="3009900" imgH="4445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6463" y="3817938"/>
                        <a:ext cx="713740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a:extLst>
              <a:ext uri="{FF2B5EF4-FFF2-40B4-BE49-F238E27FC236}">
                <a16:creationId xmlns:a16="http://schemas.microsoft.com/office/drawing/2014/main" id="{22CBC99B-57DE-4515-89DB-BB6CE3AFFABC}"/>
              </a:ext>
            </a:extLst>
          </p:cNvPr>
          <p:cNvGraphicFramePr>
            <a:graphicFrameLocks noChangeAspect="1"/>
          </p:cNvGraphicFramePr>
          <p:nvPr/>
        </p:nvGraphicFramePr>
        <p:xfrm>
          <a:off x="869950" y="4964113"/>
          <a:ext cx="4999038" cy="912812"/>
        </p:xfrm>
        <a:graphic>
          <a:graphicData uri="http://schemas.openxmlformats.org/presentationml/2006/ole">
            <mc:AlternateContent xmlns:mc="http://schemas.openxmlformats.org/markup-compatibility/2006">
              <mc:Choice xmlns:v="urn:schemas-microsoft-com:vml" Requires="v">
                <p:oleObj spid="_x0000_s44048" name="Equation" r:id="rId13" imgW="2108200" imgH="381000" progId="Equation.DSMT4">
                  <p:embed/>
                </p:oleObj>
              </mc:Choice>
              <mc:Fallback>
                <p:oleObj name="Equation" r:id="rId13" imgW="2108200" imgH="381000" progId="Equation.DSMT4">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9950" y="4964113"/>
                        <a:ext cx="499903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BB5037C1-D38C-4674-8DC4-DF7899163F4A}"/>
              </a:ext>
            </a:extLst>
          </p:cNvPr>
          <p:cNvGraphicFramePr>
            <a:graphicFrameLocks noChangeAspect="1"/>
          </p:cNvGraphicFramePr>
          <p:nvPr>
            <p:extLst>
              <p:ext uri="{D42A27DB-BD31-4B8C-83A1-F6EECF244321}">
                <p14:modId xmlns:p14="http://schemas.microsoft.com/office/powerpoint/2010/main" val="3274930380"/>
              </p:ext>
            </p:extLst>
          </p:nvPr>
        </p:nvGraphicFramePr>
        <p:xfrm>
          <a:off x="873125" y="5800725"/>
          <a:ext cx="6867525" cy="973138"/>
        </p:xfrm>
        <a:graphic>
          <a:graphicData uri="http://schemas.openxmlformats.org/presentationml/2006/ole">
            <mc:AlternateContent xmlns:mc="http://schemas.openxmlformats.org/markup-compatibility/2006">
              <mc:Choice xmlns:v="urn:schemas-microsoft-com:vml" Requires="v">
                <p:oleObj spid="_x0000_s44049" name="Equation" r:id="rId15" imgW="2895480" imgH="406080" progId="Equation.DSMT4">
                  <p:embed/>
                </p:oleObj>
              </mc:Choice>
              <mc:Fallback>
                <p:oleObj name="Equation" r:id="rId15" imgW="2895480" imgH="406080" progId="Equation.DSMT4">
                  <p:embed/>
                  <p:pic>
                    <p:nvPicPr>
                      <p:cNvPr id="0" name="对象 8"/>
                      <p:cNvPicPr>
                        <a:picLocks noChangeAspect="1" noChangeArrowheads="1"/>
                      </p:cNvPicPr>
                      <p:nvPr/>
                    </p:nvPicPr>
                    <p:blipFill>
                      <a:blip r:embed="rId16"/>
                      <a:srcRect/>
                      <a:stretch>
                        <a:fillRect/>
                      </a:stretch>
                    </p:blipFill>
                    <p:spPr bwMode="auto">
                      <a:xfrm>
                        <a:off x="873125" y="5800725"/>
                        <a:ext cx="68675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1" name="对象 9">
            <a:extLst>
              <a:ext uri="{FF2B5EF4-FFF2-40B4-BE49-F238E27FC236}">
                <a16:creationId xmlns:a16="http://schemas.microsoft.com/office/drawing/2014/main" id="{D001922E-C247-4DE6-A208-731C31A7222B}"/>
              </a:ext>
            </a:extLst>
          </p:cNvPr>
          <p:cNvGraphicFramePr>
            <a:graphicFrameLocks noChangeAspect="1"/>
          </p:cNvGraphicFramePr>
          <p:nvPr/>
        </p:nvGraphicFramePr>
        <p:xfrm>
          <a:off x="658813" y="114300"/>
          <a:ext cx="8285162" cy="620713"/>
        </p:xfrm>
        <a:graphic>
          <a:graphicData uri="http://schemas.openxmlformats.org/presentationml/2006/ole">
            <mc:AlternateContent xmlns:mc="http://schemas.openxmlformats.org/markup-compatibility/2006">
              <mc:Choice xmlns:v="urn:schemas-microsoft-com:vml" Requires="v">
                <p:oleObj spid="_x0000_s44050" name="Equation" r:id="rId17" imgW="3429000" imgH="254000" progId="Equation.DSMT4">
                  <p:embed/>
                </p:oleObj>
              </mc:Choice>
              <mc:Fallback>
                <p:oleObj name="Equation" r:id="rId17" imgW="3429000" imgH="254000" progId="Equation.DSMT4">
                  <p:embed/>
                  <p:pic>
                    <p:nvPicPr>
                      <p:cNvPr id="0" name="对象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8813" y="114300"/>
                        <a:ext cx="82851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D22E8E6B-5B55-4E1B-B220-E5B7CEDB24DC}"/>
              </a:ext>
            </a:extLst>
          </p:cNvPr>
          <p:cNvGraphicFramePr>
            <a:graphicFrameLocks noChangeAspect="1"/>
          </p:cNvGraphicFramePr>
          <p:nvPr/>
        </p:nvGraphicFramePr>
        <p:xfrm>
          <a:off x="5338763" y="2095500"/>
          <a:ext cx="2897187" cy="609600"/>
        </p:xfrm>
        <a:graphic>
          <a:graphicData uri="http://schemas.openxmlformats.org/presentationml/2006/ole">
            <mc:AlternateContent xmlns:mc="http://schemas.openxmlformats.org/markup-compatibility/2006">
              <mc:Choice xmlns:v="urn:schemas-microsoft-com:vml" Requires="v">
                <p:oleObj spid="_x0000_s44051" name="Equation" r:id="rId19" imgW="1218671" imgH="253890" progId="Equation.DSMT4">
                  <p:embed/>
                </p:oleObj>
              </mc:Choice>
              <mc:Fallback>
                <p:oleObj name="Equation" r:id="rId19" imgW="1218671" imgH="253890" progId="Equation.DSMT4">
                  <p:embed/>
                  <p:pic>
                    <p:nvPicPr>
                      <p:cNvPr id="0" name="对象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8763" y="2095500"/>
                        <a:ext cx="2897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ED96B1EE-E11A-4BF6-AD15-52989B332D8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473BB83-9FBF-454E-AD18-031448F98B0E}" type="slidenum">
              <a:rPr lang="en-US" altLang="zh-CN" sz="1400"/>
              <a:pPr>
                <a:spcBef>
                  <a:spcPct val="0"/>
                </a:spcBef>
                <a:buFontTx/>
                <a:buNone/>
              </a:pPr>
              <a:t>5</a:t>
            </a:fld>
            <a:endParaRPr lang="en-US" altLang="zh-CN" sz="1400"/>
          </a:p>
        </p:txBody>
      </p:sp>
      <p:sp>
        <p:nvSpPr>
          <p:cNvPr id="258050" name="Rectangle 2">
            <a:extLst>
              <a:ext uri="{FF2B5EF4-FFF2-40B4-BE49-F238E27FC236}">
                <a16:creationId xmlns:a16="http://schemas.microsoft.com/office/drawing/2014/main" id="{DB5F6818-DD8F-4D20-8C00-811318937C08}"/>
              </a:ext>
            </a:extLst>
          </p:cNvPr>
          <p:cNvSpPr>
            <a:spLocks noGrp="1" noChangeArrowheads="1"/>
          </p:cNvSpPr>
          <p:nvPr/>
        </p:nvSpPr>
        <p:spPr bwMode="auto">
          <a:xfrm>
            <a:off x="582613" y="323850"/>
            <a:ext cx="3259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4800" b="1">
                <a:solidFill>
                  <a:srgbClr val="CC0066"/>
                </a:solidFill>
                <a:latin typeface="黑体" panose="02010609060101010101" pitchFamily="49" charset="-122"/>
                <a:ea typeface="隶书" panose="02010509060101010101" pitchFamily="49" charset="-122"/>
              </a:rPr>
              <a:t>概念的引入</a:t>
            </a:r>
            <a:endParaRPr lang="zh-CN" altLang="en-US" sz="4800" b="1">
              <a:solidFill>
                <a:srgbClr val="CC0066"/>
              </a:solidFill>
              <a:ea typeface="隶书" panose="02010509060101010101" pitchFamily="49" charset="-122"/>
            </a:endParaRPr>
          </a:p>
        </p:txBody>
      </p:sp>
      <p:sp>
        <p:nvSpPr>
          <p:cNvPr id="258051" name="Text Box 3">
            <a:extLst>
              <a:ext uri="{FF2B5EF4-FFF2-40B4-BE49-F238E27FC236}">
                <a16:creationId xmlns:a16="http://schemas.microsoft.com/office/drawing/2014/main" id="{DF6F54EB-1E49-44C1-A70C-0B46DC76ADFC}"/>
              </a:ext>
            </a:extLst>
          </p:cNvPr>
          <p:cNvSpPr txBox="1">
            <a:spLocks noChangeArrowheads="1"/>
          </p:cNvSpPr>
          <p:nvPr/>
        </p:nvSpPr>
        <p:spPr bwMode="auto">
          <a:xfrm>
            <a:off x="914400" y="15240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0000FF"/>
                </a:solidFill>
                <a:latin typeface="黑体" panose="02010609060101010101" pitchFamily="49" charset="-122"/>
                <a:ea typeface="黑体" panose="02010609060101010101" pitchFamily="49" charset="-122"/>
              </a:rPr>
              <a:t>实例</a:t>
            </a:r>
            <a:r>
              <a:rPr lang="en-US" altLang="zh-CN" sz="2800" b="1">
                <a:solidFill>
                  <a:srgbClr val="0000FF"/>
                </a:solidFill>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流向曲面一侧的</a:t>
            </a:r>
            <a:r>
              <a:rPr lang="zh-CN" altLang="en-US" sz="2800" b="1">
                <a:solidFill>
                  <a:srgbClr val="FF0000"/>
                </a:solidFill>
                <a:latin typeface="黑体" panose="02010609060101010101" pitchFamily="49" charset="-122"/>
                <a:ea typeface="黑体" panose="02010609060101010101" pitchFamily="49" charset="-122"/>
              </a:rPr>
              <a:t>流量</a:t>
            </a:r>
            <a:r>
              <a:rPr lang="en-US" altLang="zh-CN" sz="2800" b="1">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pic>
        <p:nvPicPr>
          <p:cNvPr id="258052" name="Picture 4">
            <a:extLst>
              <a:ext uri="{FF2B5EF4-FFF2-40B4-BE49-F238E27FC236}">
                <a16:creationId xmlns:a16="http://schemas.microsoft.com/office/drawing/2014/main" id="{7044BEA9-298B-433F-8422-A39A15ECB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2133600"/>
            <a:ext cx="74834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5">
            <a:extLst>
              <a:ext uri="{FF2B5EF4-FFF2-40B4-BE49-F238E27FC236}">
                <a16:creationId xmlns:a16="http://schemas.microsoft.com/office/drawing/2014/main" id="{93C2DC49-76BF-475E-B12E-69C5DED5A37B}"/>
              </a:ext>
            </a:extLst>
          </p:cNvPr>
          <p:cNvGrpSpPr>
            <a:grpSpLocks/>
          </p:cNvGrpSpPr>
          <p:nvPr/>
        </p:nvGrpSpPr>
        <p:grpSpPr bwMode="auto">
          <a:xfrm>
            <a:off x="820738" y="3924300"/>
            <a:ext cx="2438400" cy="1981200"/>
            <a:chOff x="192" y="1728"/>
            <a:chExt cx="1536" cy="1248"/>
          </a:xfrm>
        </p:grpSpPr>
        <p:sp>
          <p:nvSpPr>
            <p:cNvPr id="7202" name="AutoShape 6">
              <a:extLst>
                <a:ext uri="{FF2B5EF4-FFF2-40B4-BE49-F238E27FC236}">
                  <a16:creationId xmlns:a16="http://schemas.microsoft.com/office/drawing/2014/main" id="{6E296D96-0826-4D9B-B3E8-0155FD9D2113}"/>
                </a:ext>
              </a:extLst>
            </p:cNvPr>
            <p:cNvSpPr>
              <a:spLocks noChangeArrowheads="1"/>
            </p:cNvSpPr>
            <p:nvPr/>
          </p:nvSpPr>
          <p:spPr bwMode="auto">
            <a:xfrm rot="-1028936">
              <a:off x="192" y="1728"/>
              <a:ext cx="1536" cy="1248"/>
            </a:xfrm>
            <a:prstGeom prst="parallelogram">
              <a:avLst>
                <a:gd name="adj" fmla="val 30769"/>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7203" name="Oval 7">
              <a:extLst>
                <a:ext uri="{FF2B5EF4-FFF2-40B4-BE49-F238E27FC236}">
                  <a16:creationId xmlns:a16="http://schemas.microsoft.com/office/drawing/2014/main" id="{72601990-CCBA-4B7D-A4AD-92DB5FA8A899}"/>
                </a:ext>
              </a:extLst>
            </p:cNvPr>
            <p:cNvSpPr>
              <a:spLocks noChangeArrowheads="1"/>
            </p:cNvSpPr>
            <p:nvPr/>
          </p:nvSpPr>
          <p:spPr bwMode="auto">
            <a:xfrm>
              <a:off x="768" y="1968"/>
              <a:ext cx="480" cy="720"/>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7204" name="Picture 8">
              <a:extLst>
                <a:ext uri="{FF2B5EF4-FFF2-40B4-BE49-F238E27FC236}">
                  <a16:creationId xmlns:a16="http://schemas.microsoft.com/office/drawing/2014/main" id="{BDAFBBF8-04D9-40C7-B5D5-F61657366683}"/>
                </a:ext>
              </a:extLst>
            </p:cNvPr>
            <p:cNvSpPr>
              <a:spLocks noChangeAspect="1" noChangeArrowheads="1"/>
            </p:cNvSpPr>
            <p:nvPr/>
          </p:nvSpPr>
          <p:spPr bwMode="auto">
            <a:xfrm>
              <a:off x="912" y="2400"/>
              <a:ext cx="19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grpSp>
        <p:nvGrpSpPr>
          <p:cNvPr id="4" name="Group 9">
            <a:extLst>
              <a:ext uri="{FF2B5EF4-FFF2-40B4-BE49-F238E27FC236}">
                <a16:creationId xmlns:a16="http://schemas.microsoft.com/office/drawing/2014/main" id="{6DEBD83F-E807-46A1-963F-02F3A32D81DC}"/>
              </a:ext>
            </a:extLst>
          </p:cNvPr>
          <p:cNvGrpSpPr>
            <a:grpSpLocks/>
          </p:cNvGrpSpPr>
          <p:nvPr/>
        </p:nvGrpSpPr>
        <p:grpSpPr bwMode="auto">
          <a:xfrm>
            <a:off x="201613" y="4706742"/>
            <a:ext cx="947737" cy="1781175"/>
            <a:chOff x="1180" y="2751"/>
            <a:chExt cx="597" cy="1122"/>
          </a:xfrm>
        </p:grpSpPr>
        <p:sp>
          <p:nvSpPr>
            <p:cNvPr id="7198" name="Line 10">
              <a:extLst>
                <a:ext uri="{FF2B5EF4-FFF2-40B4-BE49-F238E27FC236}">
                  <a16:creationId xmlns:a16="http://schemas.microsoft.com/office/drawing/2014/main" id="{F94B7274-AE02-42D0-81FD-156B38D14774}"/>
                </a:ext>
              </a:extLst>
            </p:cNvPr>
            <p:cNvSpPr>
              <a:spLocks noChangeShapeType="1"/>
            </p:cNvSpPr>
            <p:nvPr/>
          </p:nvSpPr>
          <p:spPr bwMode="auto">
            <a:xfrm flipV="1">
              <a:off x="1245" y="3024"/>
              <a:ext cx="532" cy="35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9" name="Line 11">
              <a:extLst>
                <a:ext uri="{FF2B5EF4-FFF2-40B4-BE49-F238E27FC236}">
                  <a16:creationId xmlns:a16="http://schemas.microsoft.com/office/drawing/2014/main" id="{0F929567-5581-4C49-A429-264D3ADEB9CF}"/>
                </a:ext>
              </a:extLst>
            </p:cNvPr>
            <p:cNvSpPr>
              <a:spLocks noChangeShapeType="1"/>
            </p:cNvSpPr>
            <p:nvPr/>
          </p:nvSpPr>
          <p:spPr bwMode="auto">
            <a:xfrm flipV="1">
              <a:off x="1264" y="3264"/>
              <a:ext cx="512" cy="32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Line 12">
              <a:extLst>
                <a:ext uri="{FF2B5EF4-FFF2-40B4-BE49-F238E27FC236}">
                  <a16:creationId xmlns:a16="http://schemas.microsoft.com/office/drawing/2014/main" id="{5C714DC3-C74A-4B07-B8E8-0A68FF16CF4B}"/>
                </a:ext>
              </a:extLst>
            </p:cNvPr>
            <p:cNvSpPr>
              <a:spLocks noChangeShapeType="1"/>
            </p:cNvSpPr>
            <p:nvPr/>
          </p:nvSpPr>
          <p:spPr bwMode="auto">
            <a:xfrm flipV="1">
              <a:off x="1180" y="3487"/>
              <a:ext cx="596" cy="38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1" name="Line 13">
              <a:extLst>
                <a:ext uri="{FF2B5EF4-FFF2-40B4-BE49-F238E27FC236}">
                  <a16:creationId xmlns:a16="http://schemas.microsoft.com/office/drawing/2014/main" id="{13EC3E40-D630-4E5D-BE9A-227218437902}"/>
                </a:ext>
              </a:extLst>
            </p:cNvPr>
            <p:cNvSpPr>
              <a:spLocks noChangeShapeType="1"/>
            </p:cNvSpPr>
            <p:nvPr/>
          </p:nvSpPr>
          <p:spPr bwMode="auto">
            <a:xfrm flipV="1">
              <a:off x="1188" y="2751"/>
              <a:ext cx="588" cy="38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4">
            <a:extLst>
              <a:ext uri="{FF2B5EF4-FFF2-40B4-BE49-F238E27FC236}">
                <a16:creationId xmlns:a16="http://schemas.microsoft.com/office/drawing/2014/main" id="{5D7263E3-3E28-464B-9E68-113D12000CE9}"/>
              </a:ext>
            </a:extLst>
          </p:cNvPr>
          <p:cNvGrpSpPr>
            <a:grpSpLocks/>
          </p:cNvGrpSpPr>
          <p:nvPr/>
        </p:nvGrpSpPr>
        <p:grpSpPr bwMode="auto">
          <a:xfrm>
            <a:off x="1735138" y="3162302"/>
            <a:ext cx="2667000" cy="2286001"/>
            <a:chOff x="1248" y="1824"/>
            <a:chExt cx="1680" cy="1440"/>
          </a:xfrm>
        </p:grpSpPr>
        <p:sp>
          <p:nvSpPr>
            <p:cNvPr id="7190" name="Oval 15" descr="球体">
              <a:extLst>
                <a:ext uri="{FF2B5EF4-FFF2-40B4-BE49-F238E27FC236}">
                  <a16:creationId xmlns:a16="http://schemas.microsoft.com/office/drawing/2014/main" id="{89587F63-3597-4112-8AFC-D882B493E13B}"/>
                </a:ext>
              </a:extLst>
            </p:cNvPr>
            <p:cNvSpPr>
              <a:spLocks noChangeArrowheads="1"/>
            </p:cNvSpPr>
            <p:nvPr/>
          </p:nvSpPr>
          <p:spPr bwMode="auto">
            <a:xfrm>
              <a:off x="2448" y="1824"/>
              <a:ext cx="480" cy="768"/>
            </a:xfrm>
            <a:prstGeom prst="ellipse">
              <a:avLst/>
            </a:prstGeom>
            <a:blipFill dpi="0" rotWithShape="0">
              <a:blip r:embed="rId5"/>
              <a:srcRect/>
              <a:tile tx="0" ty="0" sx="100000" sy="100000" flip="none" algn="tl"/>
            </a:blip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7191" name="Oval 16" descr="球体">
              <a:extLst>
                <a:ext uri="{FF2B5EF4-FFF2-40B4-BE49-F238E27FC236}">
                  <a16:creationId xmlns:a16="http://schemas.microsoft.com/office/drawing/2014/main" id="{A283BB34-75E7-486A-B8A8-0016E16EE8F4}"/>
                </a:ext>
              </a:extLst>
            </p:cNvPr>
            <p:cNvSpPr>
              <a:spLocks noChangeArrowheads="1"/>
            </p:cNvSpPr>
            <p:nvPr/>
          </p:nvSpPr>
          <p:spPr bwMode="auto">
            <a:xfrm>
              <a:off x="1248" y="2496"/>
              <a:ext cx="480" cy="768"/>
            </a:xfrm>
            <a:prstGeom prst="ellipse">
              <a:avLst/>
            </a:prstGeom>
            <a:blipFill dpi="0" rotWithShape="0">
              <a:blip r:embed="rId5"/>
              <a:srcRect/>
              <a:tile tx="0" ty="0" sx="100000" sy="100000" flip="none" algn="tl"/>
            </a:blip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7192" name="Line 17">
              <a:extLst>
                <a:ext uri="{FF2B5EF4-FFF2-40B4-BE49-F238E27FC236}">
                  <a16:creationId xmlns:a16="http://schemas.microsoft.com/office/drawing/2014/main" id="{BE02A736-0736-41A1-82F7-0A4798F7F2FB}"/>
                </a:ext>
              </a:extLst>
            </p:cNvPr>
            <p:cNvSpPr>
              <a:spLocks noChangeShapeType="1"/>
            </p:cNvSpPr>
            <p:nvPr/>
          </p:nvSpPr>
          <p:spPr bwMode="auto">
            <a:xfrm flipV="1">
              <a:off x="1584" y="2544"/>
              <a:ext cx="1200" cy="69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3" name="Line 18">
              <a:extLst>
                <a:ext uri="{FF2B5EF4-FFF2-40B4-BE49-F238E27FC236}">
                  <a16:creationId xmlns:a16="http://schemas.microsoft.com/office/drawing/2014/main" id="{8BEE163D-6E3D-4175-BA7F-9C7F776B017A}"/>
                </a:ext>
              </a:extLst>
            </p:cNvPr>
            <p:cNvSpPr>
              <a:spLocks noChangeShapeType="1"/>
            </p:cNvSpPr>
            <p:nvPr/>
          </p:nvSpPr>
          <p:spPr bwMode="auto">
            <a:xfrm flipV="1">
              <a:off x="1296" y="2394"/>
              <a:ext cx="1200" cy="69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19">
              <a:extLst>
                <a:ext uri="{FF2B5EF4-FFF2-40B4-BE49-F238E27FC236}">
                  <a16:creationId xmlns:a16="http://schemas.microsoft.com/office/drawing/2014/main" id="{8D4F9F8A-6424-4322-AEAF-16330E30D992}"/>
                </a:ext>
              </a:extLst>
            </p:cNvPr>
            <p:cNvSpPr>
              <a:spLocks noChangeShapeType="1"/>
            </p:cNvSpPr>
            <p:nvPr/>
          </p:nvSpPr>
          <p:spPr bwMode="auto">
            <a:xfrm flipV="1">
              <a:off x="1296" y="2058"/>
              <a:ext cx="1200" cy="693"/>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20">
              <a:extLst>
                <a:ext uri="{FF2B5EF4-FFF2-40B4-BE49-F238E27FC236}">
                  <a16:creationId xmlns:a16="http://schemas.microsoft.com/office/drawing/2014/main" id="{EB8CBD03-2175-4693-A5B5-9D0D715BA2B8}"/>
                </a:ext>
              </a:extLst>
            </p:cNvPr>
            <p:cNvSpPr>
              <a:spLocks noChangeShapeType="1"/>
            </p:cNvSpPr>
            <p:nvPr/>
          </p:nvSpPr>
          <p:spPr bwMode="auto">
            <a:xfrm flipV="1">
              <a:off x="1248" y="2250"/>
              <a:ext cx="1200" cy="69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6" name="Line 21">
              <a:extLst>
                <a:ext uri="{FF2B5EF4-FFF2-40B4-BE49-F238E27FC236}">
                  <a16:creationId xmlns:a16="http://schemas.microsoft.com/office/drawing/2014/main" id="{33EB6C2A-6693-431C-A25B-1DB3E85ED10B}"/>
                </a:ext>
              </a:extLst>
            </p:cNvPr>
            <p:cNvSpPr>
              <a:spLocks noChangeShapeType="1"/>
            </p:cNvSpPr>
            <p:nvPr/>
          </p:nvSpPr>
          <p:spPr bwMode="auto">
            <a:xfrm flipV="1">
              <a:off x="1392" y="2496"/>
              <a:ext cx="1200" cy="69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7" name="Line 22">
              <a:extLst>
                <a:ext uri="{FF2B5EF4-FFF2-40B4-BE49-F238E27FC236}">
                  <a16:creationId xmlns:a16="http://schemas.microsoft.com/office/drawing/2014/main" id="{41FA5F0F-4F16-457A-998F-815A7145466A}"/>
                </a:ext>
              </a:extLst>
            </p:cNvPr>
            <p:cNvSpPr>
              <a:spLocks noChangeShapeType="1"/>
            </p:cNvSpPr>
            <p:nvPr/>
          </p:nvSpPr>
          <p:spPr bwMode="auto">
            <a:xfrm flipV="1">
              <a:off x="1440" y="1824"/>
              <a:ext cx="1200" cy="69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58072" name="Line 24">
            <a:extLst>
              <a:ext uri="{FF2B5EF4-FFF2-40B4-BE49-F238E27FC236}">
                <a16:creationId xmlns:a16="http://schemas.microsoft.com/office/drawing/2014/main" id="{8805F14D-E3D7-4577-88BA-09788DDBAC47}"/>
              </a:ext>
            </a:extLst>
          </p:cNvPr>
          <p:cNvSpPr>
            <a:spLocks noChangeShapeType="1"/>
          </p:cNvSpPr>
          <p:nvPr/>
        </p:nvSpPr>
        <p:spPr bwMode="auto">
          <a:xfrm>
            <a:off x="2116138" y="5029199"/>
            <a:ext cx="914400" cy="48087"/>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8076" name="Picture 28">
            <a:extLst>
              <a:ext uri="{FF2B5EF4-FFF2-40B4-BE49-F238E27FC236}">
                <a16:creationId xmlns:a16="http://schemas.microsoft.com/office/drawing/2014/main" id="{6C2730C8-3B40-4ECF-8710-7F902F7C9310}"/>
              </a:ext>
            </a:extLst>
          </p:cNvPr>
          <p:cNvSpPr>
            <a:spLocks noChangeAspect="1" noChangeArrowheads="1"/>
          </p:cNvSpPr>
          <p:nvPr/>
        </p:nvSpPr>
        <p:spPr bwMode="auto">
          <a:xfrm>
            <a:off x="2497138" y="4660900"/>
            <a:ext cx="252412"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aphicFrame>
        <p:nvGraphicFramePr>
          <p:cNvPr id="2" name="对象 1">
            <a:extLst>
              <a:ext uri="{FF2B5EF4-FFF2-40B4-BE49-F238E27FC236}">
                <a16:creationId xmlns:a16="http://schemas.microsoft.com/office/drawing/2014/main" id="{A0360DA3-A878-4897-A80B-FDBB84843A86}"/>
              </a:ext>
            </a:extLst>
          </p:cNvPr>
          <p:cNvGraphicFramePr>
            <a:graphicFrameLocks noChangeAspect="1"/>
          </p:cNvGraphicFramePr>
          <p:nvPr/>
        </p:nvGraphicFramePr>
        <p:xfrm>
          <a:off x="5835650" y="3898900"/>
          <a:ext cx="2486025" cy="671513"/>
        </p:xfrm>
        <a:graphic>
          <a:graphicData uri="http://schemas.openxmlformats.org/presentationml/2006/ole">
            <mc:AlternateContent xmlns:mc="http://schemas.openxmlformats.org/markup-compatibility/2006">
              <mc:Choice xmlns:v="urn:schemas-microsoft-com:vml" Requires="v">
                <p:oleObj spid="_x0000_s5128" r:id="rId6" imgW="939392" imgH="253890" progId="Equation.DSMT4">
                  <p:embed/>
                </p:oleObj>
              </mc:Choice>
              <mc:Fallback>
                <p:oleObj r:id="rId6" imgW="939392" imgH="25389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5650" y="3898900"/>
                        <a:ext cx="24860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 name="组合 45">
            <a:extLst>
              <a:ext uri="{FF2B5EF4-FFF2-40B4-BE49-F238E27FC236}">
                <a16:creationId xmlns:a16="http://schemas.microsoft.com/office/drawing/2014/main" id="{79DCEDAF-1160-482B-86EF-1925F6615A7D}"/>
              </a:ext>
            </a:extLst>
          </p:cNvPr>
          <p:cNvGrpSpPr>
            <a:grpSpLocks/>
          </p:cNvGrpSpPr>
          <p:nvPr/>
        </p:nvGrpSpPr>
        <p:grpSpPr bwMode="auto">
          <a:xfrm>
            <a:off x="736600" y="3411538"/>
            <a:ext cx="4076700" cy="2252662"/>
            <a:chOff x="736600" y="3411538"/>
            <a:chExt cx="4076700" cy="2252662"/>
          </a:xfrm>
        </p:grpSpPr>
        <p:sp>
          <p:nvSpPr>
            <p:cNvPr id="7184" name="Oval 15" descr="球体">
              <a:extLst>
                <a:ext uri="{FF2B5EF4-FFF2-40B4-BE49-F238E27FC236}">
                  <a16:creationId xmlns:a16="http://schemas.microsoft.com/office/drawing/2014/main" id="{31F00330-A929-4A6F-96A1-EF99FA692411}"/>
                </a:ext>
              </a:extLst>
            </p:cNvPr>
            <p:cNvSpPr>
              <a:spLocks noChangeArrowheads="1"/>
            </p:cNvSpPr>
            <p:nvPr/>
          </p:nvSpPr>
          <p:spPr bwMode="auto">
            <a:xfrm rot="-1100481">
              <a:off x="2835908" y="3726630"/>
              <a:ext cx="600910" cy="1079609"/>
            </a:xfrm>
            <a:prstGeom prst="ellipse">
              <a:avLst/>
            </a:prstGeom>
            <a:blipFill dpi="0" rotWithShape="0">
              <a:blip r:embed="rId5"/>
              <a:srcRect/>
              <a:tile tx="0" ty="0" sx="100000" sy="100000" flip="none" algn="tl"/>
            </a:blip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pSp>
          <p:nvGrpSpPr>
            <p:cNvPr id="7185" name="组合 44">
              <a:extLst>
                <a:ext uri="{FF2B5EF4-FFF2-40B4-BE49-F238E27FC236}">
                  <a16:creationId xmlns:a16="http://schemas.microsoft.com/office/drawing/2014/main" id="{130DF7B5-0B29-40EB-82E5-D7343F498C35}"/>
                </a:ext>
              </a:extLst>
            </p:cNvPr>
            <p:cNvGrpSpPr>
              <a:grpSpLocks/>
            </p:cNvGrpSpPr>
            <p:nvPr/>
          </p:nvGrpSpPr>
          <p:grpSpPr bwMode="auto">
            <a:xfrm>
              <a:off x="736600" y="3411538"/>
              <a:ext cx="4076700" cy="2252662"/>
              <a:chOff x="736600" y="3411538"/>
              <a:chExt cx="4076700" cy="2252662"/>
            </a:xfrm>
          </p:grpSpPr>
          <p:sp>
            <p:nvSpPr>
              <p:cNvPr id="7186" name="Line 25">
                <a:extLst>
                  <a:ext uri="{FF2B5EF4-FFF2-40B4-BE49-F238E27FC236}">
                    <a16:creationId xmlns:a16="http://schemas.microsoft.com/office/drawing/2014/main" id="{AF06AA7E-537E-459A-9BED-31867F29A468}"/>
                  </a:ext>
                </a:extLst>
              </p:cNvPr>
              <p:cNvSpPr>
                <a:spLocks noChangeShapeType="1"/>
              </p:cNvSpPr>
              <p:nvPr/>
            </p:nvSpPr>
            <p:spPr bwMode="auto">
              <a:xfrm flipV="1">
                <a:off x="4108450" y="3411538"/>
                <a:ext cx="704850" cy="3984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7" name="Line 25">
                <a:extLst>
                  <a:ext uri="{FF2B5EF4-FFF2-40B4-BE49-F238E27FC236}">
                    <a16:creationId xmlns:a16="http://schemas.microsoft.com/office/drawing/2014/main" id="{3DE60BF3-DAE1-4D04-994C-B1E296FD3D10}"/>
                  </a:ext>
                </a:extLst>
              </p:cNvPr>
              <p:cNvSpPr>
                <a:spLocks noChangeShapeType="1"/>
              </p:cNvSpPr>
              <p:nvPr/>
            </p:nvSpPr>
            <p:spPr bwMode="auto">
              <a:xfrm flipV="1">
                <a:off x="736600" y="5410200"/>
                <a:ext cx="406400" cy="254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25">
                <a:extLst>
                  <a:ext uri="{FF2B5EF4-FFF2-40B4-BE49-F238E27FC236}">
                    <a16:creationId xmlns:a16="http://schemas.microsoft.com/office/drawing/2014/main" id="{15E2E50B-8917-4190-9ADB-2267616737AF}"/>
                  </a:ext>
                </a:extLst>
              </p:cNvPr>
              <p:cNvSpPr>
                <a:spLocks noChangeShapeType="1"/>
              </p:cNvSpPr>
              <p:nvPr/>
            </p:nvSpPr>
            <p:spPr bwMode="auto">
              <a:xfrm flipV="1">
                <a:off x="2108199" y="4441507"/>
                <a:ext cx="757481" cy="44799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25">
                <a:extLst>
                  <a:ext uri="{FF2B5EF4-FFF2-40B4-BE49-F238E27FC236}">
                    <a16:creationId xmlns:a16="http://schemas.microsoft.com/office/drawing/2014/main" id="{4566F264-647E-4686-A401-D3752CE04C12}"/>
                  </a:ext>
                </a:extLst>
              </p:cNvPr>
              <p:cNvSpPr>
                <a:spLocks noChangeShapeType="1"/>
              </p:cNvSpPr>
              <p:nvPr/>
            </p:nvSpPr>
            <p:spPr bwMode="auto">
              <a:xfrm flipV="1">
                <a:off x="3187700" y="4000500"/>
                <a:ext cx="482600" cy="279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7" name="对象 6">
            <a:extLst>
              <a:ext uri="{FF2B5EF4-FFF2-40B4-BE49-F238E27FC236}">
                <a16:creationId xmlns:a16="http://schemas.microsoft.com/office/drawing/2014/main" id="{638A239C-649F-4E78-B1BE-DF090FAA4C1D}"/>
              </a:ext>
            </a:extLst>
          </p:cNvPr>
          <p:cNvGraphicFramePr>
            <a:graphicFrameLocks noChangeAspect="1"/>
          </p:cNvGraphicFramePr>
          <p:nvPr/>
        </p:nvGraphicFramePr>
        <p:xfrm>
          <a:off x="4840288" y="3295650"/>
          <a:ext cx="301625" cy="573088"/>
        </p:xfrm>
        <a:graphic>
          <a:graphicData uri="http://schemas.openxmlformats.org/presentationml/2006/ole">
            <mc:AlternateContent xmlns:mc="http://schemas.openxmlformats.org/markup-compatibility/2006">
              <mc:Choice xmlns:v="urn:schemas-microsoft-com:vml" Requires="v">
                <p:oleObj spid="_x0000_s5129" name="Equation" r:id="rId8" imgW="114151" imgH="215619" progId="Equation.DSMT4">
                  <p:embed/>
                </p:oleObj>
              </mc:Choice>
              <mc:Fallback>
                <p:oleObj name="Equation" r:id="rId8" imgW="114151" imgH="215619"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0288" y="3295650"/>
                        <a:ext cx="301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 name="对象 6">
            <a:extLst>
              <a:ext uri="{FF2B5EF4-FFF2-40B4-BE49-F238E27FC236}">
                <a16:creationId xmlns:a16="http://schemas.microsoft.com/office/drawing/2014/main" id="{0906C97C-7173-41B0-BADE-6D6B89F4FFD4}"/>
              </a:ext>
            </a:extLst>
          </p:cNvPr>
          <p:cNvGraphicFramePr>
            <a:graphicFrameLocks noChangeAspect="1"/>
          </p:cNvGraphicFramePr>
          <p:nvPr>
            <p:extLst>
              <p:ext uri="{D42A27DB-BD31-4B8C-83A1-F6EECF244321}">
                <p14:modId xmlns:p14="http://schemas.microsoft.com/office/powerpoint/2010/main" val="4210327460"/>
              </p:ext>
            </p:extLst>
          </p:nvPr>
        </p:nvGraphicFramePr>
        <p:xfrm>
          <a:off x="2964586" y="5057851"/>
          <a:ext cx="414465" cy="526906"/>
        </p:xfrm>
        <a:graphic>
          <a:graphicData uri="http://schemas.openxmlformats.org/presentationml/2006/ole">
            <mc:AlternateContent xmlns:mc="http://schemas.openxmlformats.org/markup-compatibility/2006">
              <mc:Choice xmlns:v="urn:schemas-microsoft-com:vml" Requires="v">
                <p:oleObj spid="_x0000_s5130" name="Equation" r:id="rId10" imgW="190417" imgH="241195" progId="Equation.DSMT4">
                  <p:embed/>
                </p:oleObj>
              </mc:Choice>
              <mc:Fallback>
                <p:oleObj name="Equation" r:id="rId10" imgW="190417" imgH="241195" progId="Equation.DSMT4">
                  <p:embed/>
                  <p:pic>
                    <p:nvPicPr>
                      <p:cNvPr id="0"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4586" y="5057851"/>
                        <a:ext cx="414465" cy="526906"/>
                      </a:xfrm>
                      <a:prstGeom prst="rect">
                        <a:avLst/>
                      </a:prstGeom>
                      <a:noFill/>
                      <a:ln>
                        <a:noFill/>
                      </a:ln>
                    </p:spPr>
                  </p:pic>
                </p:oleObj>
              </mc:Fallback>
            </mc:AlternateContent>
          </a:graphicData>
        </a:graphic>
      </p:graphicFrame>
      <p:graphicFrame>
        <p:nvGraphicFramePr>
          <p:cNvPr id="19" name="对象 1">
            <a:extLst>
              <a:ext uri="{FF2B5EF4-FFF2-40B4-BE49-F238E27FC236}">
                <a16:creationId xmlns:a16="http://schemas.microsoft.com/office/drawing/2014/main" id="{789999FE-DC52-4DA7-8C0D-410505F2CECC}"/>
              </a:ext>
            </a:extLst>
          </p:cNvPr>
          <p:cNvGraphicFramePr>
            <a:graphicFrameLocks noChangeAspect="1"/>
          </p:cNvGraphicFramePr>
          <p:nvPr/>
        </p:nvGraphicFramePr>
        <p:xfrm>
          <a:off x="6553200" y="4865688"/>
          <a:ext cx="1814513" cy="941387"/>
        </p:xfrm>
        <a:graphic>
          <a:graphicData uri="http://schemas.openxmlformats.org/presentationml/2006/ole">
            <mc:AlternateContent xmlns:mc="http://schemas.openxmlformats.org/markup-compatibility/2006">
              <mc:Choice xmlns:v="urn:schemas-microsoft-com:vml" Requires="v">
                <p:oleObj spid="_x0000_s5131" name="Equation" r:id="rId12" imgW="685502" imgH="355446" progId="Equation.DSMT4">
                  <p:embed/>
                </p:oleObj>
              </mc:Choice>
              <mc:Fallback>
                <p:oleObj name="Equation" r:id="rId12" imgW="685502" imgH="355446" progId="Equation.DSMT4">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4865688"/>
                        <a:ext cx="1814513"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 name="Line 24">
            <a:extLst>
              <a:ext uri="{FF2B5EF4-FFF2-40B4-BE49-F238E27FC236}">
                <a16:creationId xmlns:a16="http://schemas.microsoft.com/office/drawing/2014/main" id="{7D86B936-5D67-428D-9321-80C0C3121BB5}"/>
              </a:ext>
            </a:extLst>
          </p:cNvPr>
          <p:cNvSpPr>
            <a:spLocks noChangeShapeType="1"/>
          </p:cNvSpPr>
          <p:nvPr/>
        </p:nvSpPr>
        <p:spPr bwMode="auto">
          <a:xfrm flipV="1">
            <a:off x="3379051" y="4419602"/>
            <a:ext cx="396025" cy="211461"/>
          </a:xfrm>
          <a:prstGeom prst="line">
            <a:avLst/>
          </a:prstGeom>
          <a:noFill/>
          <a:ln w="28575">
            <a:solidFill>
              <a:srgbClr val="FF99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 name="对象 6">
            <a:extLst>
              <a:ext uri="{FF2B5EF4-FFF2-40B4-BE49-F238E27FC236}">
                <a16:creationId xmlns:a16="http://schemas.microsoft.com/office/drawing/2014/main" id="{3113699A-CCF9-4F5A-B906-35450131D576}"/>
              </a:ext>
            </a:extLst>
          </p:cNvPr>
          <p:cNvGraphicFramePr>
            <a:graphicFrameLocks noChangeAspect="1"/>
          </p:cNvGraphicFramePr>
          <p:nvPr>
            <p:extLst>
              <p:ext uri="{D42A27DB-BD31-4B8C-83A1-F6EECF244321}">
                <p14:modId xmlns:p14="http://schemas.microsoft.com/office/powerpoint/2010/main" val="835950530"/>
              </p:ext>
            </p:extLst>
          </p:nvPr>
        </p:nvGraphicFramePr>
        <p:xfrm>
          <a:off x="3726567" y="4238126"/>
          <a:ext cx="394737" cy="501826"/>
        </p:xfrm>
        <a:graphic>
          <a:graphicData uri="http://schemas.openxmlformats.org/presentationml/2006/ole">
            <mc:AlternateContent xmlns:mc="http://schemas.openxmlformats.org/markup-compatibility/2006">
              <mc:Choice xmlns:v="urn:schemas-microsoft-com:vml" Requires="v">
                <p:oleObj spid="_x0000_s5132" name="Equation" r:id="rId10" imgW="190417" imgH="241195" progId="Equation.DSMT4">
                  <p:embed/>
                </p:oleObj>
              </mc:Choice>
              <mc:Fallback>
                <p:oleObj name="Equation" r:id="rId10" imgW="190417" imgH="241195" progId="Equation.DSMT4">
                  <p:embed/>
                  <p:pic>
                    <p:nvPicPr>
                      <p:cNvPr id="53" name="对象 6">
                        <a:extLst>
                          <a:ext uri="{FF2B5EF4-FFF2-40B4-BE49-F238E27FC236}">
                            <a16:creationId xmlns:a16="http://schemas.microsoft.com/office/drawing/2014/main" id="{0906C97C-7173-41B0-BADE-6D6B89F4FFD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6567" y="4238126"/>
                        <a:ext cx="394737" cy="501826"/>
                      </a:xfrm>
                      <a:prstGeom prst="rect">
                        <a:avLst/>
                      </a:prstGeom>
                      <a:noFill/>
                      <a:ln>
                        <a:noFill/>
                      </a:ln>
                    </p:spPr>
                  </p:pic>
                </p:oleObj>
              </mc:Fallback>
            </mc:AlternateContent>
          </a:graphicData>
        </a:graphic>
      </p:graphicFrame>
      <p:graphicFrame>
        <p:nvGraphicFramePr>
          <p:cNvPr id="39" name="对象 6">
            <a:extLst>
              <a:ext uri="{FF2B5EF4-FFF2-40B4-BE49-F238E27FC236}">
                <a16:creationId xmlns:a16="http://schemas.microsoft.com/office/drawing/2014/main" id="{0D011CEC-5929-4500-BD38-BFF8CCFF77FC}"/>
              </a:ext>
            </a:extLst>
          </p:cNvPr>
          <p:cNvGraphicFramePr>
            <a:graphicFrameLocks noChangeAspect="1"/>
          </p:cNvGraphicFramePr>
          <p:nvPr>
            <p:extLst>
              <p:ext uri="{D42A27DB-BD31-4B8C-83A1-F6EECF244321}">
                <p14:modId xmlns:p14="http://schemas.microsoft.com/office/powerpoint/2010/main" val="586858454"/>
              </p:ext>
            </p:extLst>
          </p:nvPr>
        </p:nvGraphicFramePr>
        <p:xfrm>
          <a:off x="3577063" y="118268"/>
          <a:ext cx="5483225" cy="763588"/>
        </p:xfrm>
        <a:graphic>
          <a:graphicData uri="http://schemas.openxmlformats.org/presentationml/2006/ole">
            <mc:AlternateContent xmlns:mc="http://schemas.openxmlformats.org/markup-compatibility/2006">
              <mc:Choice xmlns:v="urn:schemas-microsoft-com:vml" Requires="v">
                <p:oleObj spid="_x0000_s5133" name="Equation" r:id="rId14" imgW="3111480" imgH="431640" progId="Equation.DSMT4">
                  <p:embed/>
                </p:oleObj>
              </mc:Choice>
              <mc:Fallback>
                <p:oleObj name="Equation" r:id="rId14" imgW="3111480" imgH="431640" progId="Equation.DSMT4">
                  <p:embed/>
                  <p:pic>
                    <p:nvPicPr>
                      <p:cNvPr id="34" name="对象 6">
                        <a:extLst>
                          <a:ext uri="{FF2B5EF4-FFF2-40B4-BE49-F238E27FC236}">
                            <a16:creationId xmlns:a16="http://schemas.microsoft.com/office/drawing/2014/main" id="{7BB73112-6C28-4B40-93EF-4DFE22986BAB}"/>
                          </a:ext>
                        </a:extLst>
                      </p:cNvPr>
                      <p:cNvPicPr>
                        <a:picLocks noChangeAspect="1" noChangeArrowheads="1"/>
                      </p:cNvPicPr>
                      <p:nvPr/>
                    </p:nvPicPr>
                    <p:blipFill>
                      <a:blip r:embed="rId15"/>
                      <a:srcRect/>
                      <a:stretch>
                        <a:fillRect/>
                      </a:stretch>
                    </p:blipFill>
                    <p:spPr bwMode="auto">
                      <a:xfrm>
                        <a:off x="3577063" y="118268"/>
                        <a:ext cx="54832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8050">
                                            <p:txEl>
                                              <p:pRg st="0" end="0"/>
                                            </p:txEl>
                                          </p:spTgt>
                                        </p:tgtEl>
                                        <p:attrNameLst>
                                          <p:attrName>style.visibility</p:attrName>
                                        </p:attrNameLst>
                                      </p:cBhvr>
                                      <p:to>
                                        <p:strVal val="visible"/>
                                      </p:to>
                                    </p:set>
                                    <p:animEffect transition="in" filter="box(out)">
                                      <p:cBhvr>
                                        <p:cTn id="7" dur="500"/>
                                        <p:tgtEl>
                                          <p:spTgt spid="2580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gtEl>
                                        <p:attrNameLst>
                                          <p:attrName>style.visibility</p:attrName>
                                        </p:attrNameLst>
                                      </p:cBhvr>
                                      <p:to>
                                        <p:strVal val="visible"/>
                                      </p:to>
                                    </p:set>
                                    <p:animEffect transition="in" filter="wipe(left)">
                                      <p:cBhvr>
                                        <p:cTn id="12" dur="500"/>
                                        <p:tgtEl>
                                          <p:spTgt spid="258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8052"/>
                                        </p:tgtEl>
                                        <p:attrNameLst>
                                          <p:attrName>style.visibility</p:attrName>
                                        </p:attrNameLst>
                                      </p:cBhvr>
                                      <p:to>
                                        <p:strVal val="visible"/>
                                      </p:to>
                                    </p:set>
                                    <p:animEffect transition="in" filter="wipe(left)">
                                      <p:cBhvr>
                                        <p:cTn id="17" dur="500"/>
                                        <p:tgtEl>
                                          <p:spTgt spid="258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vertic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58072"/>
                                        </p:tgtEl>
                                        <p:attrNameLst>
                                          <p:attrName>style.visibility</p:attrName>
                                        </p:attrNameLst>
                                      </p:cBhvr>
                                      <p:to>
                                        <p:strVal val="visible"/>
                                      </p:to>
                                    </p:set>
                                    <p:animEffect transition="in" filter="wipe(left)">
                                      <p:cBhvr>
                                        <p:cTn id="37" dur="500"/>
                                        <p:tgtEl>
                                          <p:spTgt spid="258072"/>
                                        </p:tgtEl>
                                      </p:cBhvr>
                                    </p:animEffect>
                                  </p:childTnLst>
                                </p:cTn>
                              </p:par>
                            </p:childTnLst>
                          </p:cTn>
                        </p:par>
                        <p:par>
                          <p:cTn id="38" fill="hold" nodeType="afterGroup">
                            <p:stCondLst>
                              <p:cond delay="500"/>
                            </p:stCondLst>
                            <p:childTnLst>
                              <p:par>
                                <p:cTn id="39" presetID="9" presetClass="entr" presetSubtype="0" fill="hold" grpId="0" nodeType="afterEffect" nodePh="1">
                                  <p:stCondLst>
                                    <p:cond delay="0"/>
                                  </p:stCondLst>
                                  <p:endCondLst>
                                    <p:cond evt="begin" delay="0">
                                      <p:tn val="39"/>
                                    </p:cond>
                                  </p:endCondLst>
                                  <p:childTnLst>
                                    <p:set>
                                      <p:cBhvr>
                                        <p:cTn id="40" dur="1" fill="hold">
                                          <p:stCondLst>
                                            <p:cond delay="0"/>
                                          </p:stCondLst>
                                        </p:cTn>
                                        <p:tgtEl>
                                          <p:spTgt spid="258076"/>
                                        </p:tgtEl>
                                        <p:attrNameLst>
                                          <p:attrName>style.visibility</p:attrName>
                                        </p:attrNameLst>
                                      </p:cBhvr>
                                      <p:to>
                                        <p:strVal val="visible"/>
                                      </p:to>
                                    </p:set>
                                    <p:animEffect transition="in" filter="dissolve">
                                      <p:cBhvr>
                                        <p:cTn id="41" dur="500"/>
                                        <p:tgtEl>
                                          <p:spTgt spid="25807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diamond(in)">
                                      <p:cBhvr>
                                        <p:cTn id="46" dur="2000"/>
                                        <p:tgtEl>
                                          <p:spTgt spid="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ntr" presetSubtype="16"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diamond(in)">
                                      <p:cBhvr>
                                        <p:cTn id="51" dur="20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amond(in)">
                                      <p:cBhvr>
                                        <p:cTn id="66" dur="20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left)">
                                      <p:cBhvr>
                                        <p:cTn id="71" dur="5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build="p"/>
      <p:bldP spid="258051" grpId="0"/>
      <p:bldP spid="2580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54D780B1-F6FA-4FD8-A55E-CBE4E8D61AC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BBCDB59-B1FF-4155-909E-BB04982D5EC2}" type="slidenum">
              <a:rPr lang="en-US" altLang="zh-CN" sz="1400"/>
              <a:pPr>
                <a:spcBef>
                  <a:spcPct val="0"/>
                </a:spcBef>
                <a:buFontTx/>
                <a:buNone/>
              </a:pPr>
              <a:t>6</a:t>
            </a:fld>
            <a:endParaRPr lang="en-US" altLang="zh-CN" sz="1400"/>
          </a:p>
        </p:txBody>
      </p:sp>
      <p:sp>
        <p:nvSpPr>
          <p:cNvPr id="8195" name="Rectangle 2">
            <a:extLst>
              <a:ext uri="{FF2B5EF4-FFF2-40B4-BE49-F238E27FC236}">
                <a16:creationId xmlns:a16="http://schemas.microsoft.com/office/drawing/2014/main" id="{E99591EA-057D-478E-9C51-0382564D7680}"/>
              </a:ext>
            </a:extLst>
          </p:cNvPr>
          <p:cNvSpPr>
            <a:spLocks noGrp="1" noChangeArrowheads="1"/>
          </p:cNvSpPr>
          <p:nvPr/>
        </p:nvSpPr>
        <p:spPr bwMode="auto">
          <a:xfrm>
            <a:off x="582613" y="323850"/>
            <a:ext cx="3259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4800" b="1">
                <a:solidFill>
                  <a:srgbClr val="CC0066"/>
                </a:solidFill>
                <a:latin typeface="黑体" panose="02010609060101010101" pitchFamily="49" charset="-122"/>
                <a:ea typeface="隶书" panose="02010509060101010101" pitchFamily="49" charset="-122"/>
              </a:rPr>
              <a:t>概念的引入</a:t>
            </a:r>
            <a:endParaRPr lang="zh-CN" altLang="en-US" sz="4800" b="1">
              <a:solidFill>
                <a:srgbClr val="CC0066"/>
              </a:solidFill>
              <a:ea typeface="隶书" panose="02010509060101010101" pitchFamily="49" charset="-122"/>
            </a:endParaRPr>
          </a:p>
        </p:txBody>
      </p:sp>
      <p:sp>
        <p:nvSpPr>
          <p:cNvPr id="8196" name="Text Box 3">
            <a:extLst>
              <a:ext uri="{FF2B5EF4-FFF2-40B4-BE49-F238E27FC236}">
                <a16:creationId xmlns:a16="http://schemas.microsoft.com/office/drawing/2014/main" id="{D8373F64-A063-4CBF-BD86-03B23A098A0E}"/>
              </a:ext>
            </a:extLst>
          </p:cNvPr>
          <p:cNvSpPr txBox="1">
            <a:spLocks noChangeArrowheads="1"/>
          </p:cNvSpPr>
          <p:nvPr/>
        </p:nvSpPr>
        <p:spPr bwMode="auto">
          <a:xfrm>
            <a:off x="914400" y="15240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0000FF"/>
                </a:solidFill>
                <a:latin typeface="黑体" panose="02010609060101010101" pitchFamily="49" charset="-122"/>
                <a:ea typeface="黑体" panose="02010609060101010101" pitchFamily="49" charset="-122"/>
              </a:rPr>
              <a:t>实例</a:t>
            </a:r>
            <a:r>
              <a:rPr lang="en-US" altLang="zh-CN" sz="2800" b="1">
                <a:solidFill>
                  <a:srgbClr val="0000FF"/>
                </a:solidFill>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流向曲面一侧的</a:t>
            </a:r>
            <a:r>
              <a:rPr lang="zh-CN" altLang="en-US" sz="2800" b="1">
                <a:solidFill>
                  <a:srgbClr val="FF0000"/>
                </a:solidFill>
                <a:latin typeface="黑体" panose="02010609060101010101" pitchFamily="49" charset="-122"/>
                <a:ea typeface="黑体" panose="02010609060101010101" pitchFamily="49" charset="-122"/>
              </a:rPr>
              <a:t>流量</a:t>
            </a:r>
            <a:r>
              <a:rPr lang="en-US" altLang="zh-CN" sz="2800" b="1">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pic>
        <p:nvPicPr>
          <p:cNvPr id="8197" name="Picture 4">
            <a:extLst>
              <a:ext uri="{FF2B5EF4-FFF2-40B4-BE49-F238E27FC236}">
                <a16:creationId xmlns:a16="http://schemas.microsoft.com/office/drawing/2014/main" id="{DC049618-5F66-4385-BAD6-85141B3A5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2133600"/>
            <a:ext cx="74834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8" name="对象 1">
            <a:extLst>
              <a:ext uri="{FF2B5EF4-FFF2-40B4-BE49-F238E27FC236}">
                <a16:creationId xmlns:a16="http://schemas.microsoft.com/office/drawing/2014/main" id="{862266D0-8E1C-48F4-A242-F48244B1E41A}"/>
              </a:ext>
            </a:extLst>
          </p:cNvPr>
          <p:cNvGraphicFramePr>
            <a:graphicFrameLocks noChangeAspect="1"/>
          </p:cNvGraphicFramePr>
          <p:nvPr/>
        </p:nvGraphicFramePr>
        <p:xfrm>
          <a:off x="1476375" y="3100388"/>
          <a:ext cx="2486025" cy="671512"/>
        </p:xfrm>
        <a:graphic>
          <a:graphicData uri="http://schemas.openxmlformats.org/presentationml/2006/ole">
            <mc:AlternateContent xmlns:mc="http://schemas.openxmlformats.org/markup-compatibility/2006">
              <mc:Choice xmlns:v="urn:schemas-microsoft-com:vml" Requires="v">
                <p:oleObj spid="_x0000_s6155" r:id="rId4" imgW="939392" imgH="253890" progId="Equation.DSMT4">
                  <p:embed/>
                </p:oleObj>
              </mc:Choice>
              <mc:Fallback>
                <p:oleObj r:id="rId4" imgW="939392" imgH="25389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100388"/>
                        <a:ext cx="24860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8D22C36F-E304-4CBA-8CAA-94DCEDA81E1C}"/>
              </a:ext>
            </a:extLst>
          </p:cNvPr>
          <p:cNvGraphicFramePr>
            <a:graphicFrameLocks noChangeAspect="1"/>
          </p:cNvGraphicFramePr>
          <p:nvPr/>
        </p:nvGraphicFramePr>
        <p:xfrm>
          <a:off x="1851025" y="3613150"/>
          <a:ext cx="1812925" cy="941388"/>
        </p:xfrm>
        <a:graphic>
          <a:graphicData uri="http://schemas.openxmlformats.org/presentationml/2006/ole">
            <mc:AlternateContent xmlns:mc="http://schemas.openxmlformats.org/markup-compatibility/2006">
              <mc:Choice xmlns:v="urn:schemas-microsoft-com:vml" Requires="v">
                <p:oleObj spid="_x0000_s6156" r:id="rId6" imgW="685502" imgH="355446" progId="Equation.DSMT4">
                  <p:embed/>
                </p:oleObj>
              </mc:Choice>
              <mc:Fallback>
                <p:oleObj r:id="rId6" imgW="685502" imgH="355446"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1025" y="3613150"/>
                        <a:ext cx="18129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62">
            <a:extLst>
              <a:ext uri="{FF2B5EF4-FFF2-40B4-BE49-F238E27FC236}">
                <a16:creationId xmlns:a16="http://schemas.microsoft.com/office/drawing/2014/main" id="{622DE0E7-212E-4F7B-B5F7-36B805CA1BCC}"/>
              </a:ext>
            </a:extLst>
          </p:cNvPr>
          <p:cNvGrpSpPr>
            <a:grpSpLocks/>
          </p:cNvGrpSpPr>
          <p:nvPr/>
        </p:nvGrpSpPr>
        <p:grpSpPr bwMode="auto">
          <a:xfrm>
            <a:off x="1806575" y="4367213"/>
            <a:ext cx="1987550" cy="941387"/>
            <a:chOff x="1806575" y="4367213"/>
            <a:chExt cx="1988185" cy="941387"/>
          </a:xfrm>
        </p:grpSpPr>
        <p:sp>
          <p:nvSpPr>
            <p:cNvPr id="8223" name="矩形 52">
              <a:extLst>
                <a:ext uri="{FF2B5EF4-FFF2-40B4-BE49-F238E27FC236}">
                  <a16:creationId xmlns:a16="http://schemas.microsoft.com/office/drawing/2014/main" id="{63423202-6EF6-4B3D-B642-1FC2697DB402}"/>
                </a:ext>
              </a:extLst>
            </p:cNvPr>
            <p:cNvSpPr>
              <a:spLocks noChangeArrowheads="1"/>
            </p:cNvSpPr>
            <p:nvPr/>
          </p:nvSpPr>
          <p:spPr bwMode="auto">
            <a:xfrm>
              <a:off x="2087880" y="4450080"/>
              <a:ext cx="1706880" cy="67056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8224" name="对象 6">
              <a:extLst>
                <a:ext uri="{FF2B5EF4-FFF2-40B4-BE49-F238E27FC236}">
                  <a16:creationId xmlns:a16="http://schemas.microsoft.com/office/drawing/2014/main" id="{579ADB45-DB75-4B33-85D6-0AE4B823B636}"/>
                </a:ext>
              </a:extLst>
            </p:cNvPr>
            <p:cNvGraphicFramePr>
              <a:graphicFrameLocks noChangeAspect="1"/>
            </p:cNvGraphicFramePr>
            <p:nvPr/>
          </p:nvGraphicFramePr>
          <p:xfrm>
            <a:off x="1806575" y="4367213"/>
            <a:ext cx="1812925" cy="941387"/>
          </p:xfrm>
          <a:graphic>
            <a:graphicData uri="http://schemas.openxmlformats.org/presentationml/2006/ole">
              <mc:AlternateContent xmlns:mc="http://schemas.openxmlformats.org/markup-compatibility/2006">
                <mc:Choice xmlns:v="urn:schemas-microsoft-com:vml" Requires="v">
                  <p:oleObj spid="_x0000_s6157" name="Equation" r:id="rId8" imgW="685205" imgH="355292" progId="Equation.DSMT4">
                    <p:embed/>
                  </p:oleObj>
                </mc:Choice>
                <mc:Fallback>
                  <p:oleObj name="Equation" r:id="rId8" imgW="685205" imgH="355292"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6575" y="4367213"/>
                          <a:ext cx="181292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9" name="对象 8">
            <a:extLst>
              <a:ext uri="{FF2B5EF4-FFF2-40B4-BE49-F238E27FC236}">
                <a16:creationId xmlns:a16="http://schemas.microsoft.com/office/drawing/2014/main" id="{0176473A-413E-4ED9-A829-2E89E50EEC16}"/>
              </a:ext>
            </a:extLst>
          </p:cNvPr>
          <p:cNvGraphicFramePr>
            <a:graphicFrameLocks noChangeAspect="1"/>
          </p:cNvGraphicFramePr>
          <p:nvPr/>
        </p:nvGraphicFramePr>
        <p:xfrm>
          <a:off x="1776413" y="6221413"/>
          <a:ext cx="1074737" cy="569912"/>
        </p:xfrm>
        <a:graphic>
          <a:graphicData uri="http://schemas.openxmlformats.org/presentationml/2006/ole">
            <mc:AlternateContent xmlns:mc="http://schemas.openxmlformats.org/markup-compatibility/2006">
              <mc:Choice xmlns:v="urn:schemas-microsoft-com:vml" Requires="v">
                <p:oleObj spid="_x0000_s6158" name="Equation" r:id="rId10" imgW="406048" imgH="215713" progId="Equation.DSMT4">
                  <p:embed/>
                </p:oleObj>
              </mc:Choice>
              <mc:Fallback>
                <p:oleObj name="Equation" r:id="rId10" imgW="406048" imgH="215713"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413" y="6221413"/>
                        <a:ext cx="1074737"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组合 63">
            <a:extLst>
              <a:ext uri="{FF2B5EF4-FFF2-40B4-BE49-F238E27FC236}">
                <a16:creationId xmlns:a16="http://schemas.microsoft.com/office/drawing/2014/main" id="{87C4D477-1CCB-4491-87C7-C114F141D24A}"/>
              </a:ext>
            </a:extLst>
          </p:cNvPr>
          <p:cNvGrpSpPr>
            <a:grpSpLocks/>
          </p:cNvGrpSpPr>
          <p:nvPr/>
        </p:nvGrpSpPr>
        <p:grpSpPr bwMode="auto">
          <a:xfrm>
            <a:off x="1714500" y="5283200"/>
            <a:ext cx="2125663" cy="941388"/>
            <a:chOff x="1714500" y="5283200"/>
            <a:chExt cx="2125980" cy="941388"/>
          </a:xfrm>
        </p:grpSpPr>
        <p:sp>
          <p:nvSpPr>
            <p:cNvPr id="8221" name="矩形 53">
              <a:extLst>
                <a:ext uri="{FF2B5EF4-FFF2-40B4-BE49-F238E27FC236}">
                  <a16:creationId xmlns:a16="http://schemas.microsoft.com/office/drawing/2014/main" id="{A023240D-2DC4-48CF-9481-BF94D485B397}"/>
                </a:ext>
              </a:extLst>
            </p:cNvPr>
            <p:cNvSpPr>
              <a:spLocks noChangeArrowheads="1"/>
            </p:cNvSpPr>
            <p:nvPr/>
          </p:nvSpPr>
          <p:spPr bwMode="auto">
            <a:xfrm>
              <a:off x="1996440" y="5364480"/>
              <a:ext cx="1844040" cy="716280"/>
            </a:xfrm>
            <a:prstGeom prst="rect">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aphicFrame>
          <p:nvGraphicFramePr>
            <p:cNvPr id="8222" name="对象 2">
              <a:extLst>
                <a:ext uri="{FF2B5EF4-FFF2-40B4-BE49-F238E27FC236}">
                  <a16:creationId xmlns:a16="http://schemas.microsoft.com/office/drawing/2014/main" id="{640AE23A-4FC5-426B-ADEE-453A895D6532}"/>
                </a:ext>
              </a:extLst>
            </p:cNvPr>
            <p:cNvGraphicFramePr>
              <a:graphicFrameLocks noChangeAspect="1"/>
            </p:cNvGraphicFramePr>
            <p:nvPr/>
          </p:nvGraphicFramePr>
          <p:xfrm>
            <a:off x="1714500" y="5283200"/>
            <a:ext cx="1982788" cy="941388"/>
          </p:xfrm>
          <a:graphic>
            <a:graphicData uri="http://schemas.openxmlformats.org/presentationml/2006/ole">
              <mc:AlternateContent xmlns:mc="http://schemas.openxmlformats.org/markup-compatibility/2006">
                <mc:Choice xmlns:v="urn:schemas-microsoft-com:vml" Requires="v">
                  <p:oleObj spid="_x0000_s6159" name="Equation" r:id="rId12" imgW="748975" imgH="355446" progId="Equation.DSMT4">
                    <p:embed/>
                  </p:oleObj>
                </mc:Choice>
                <mc:Fallback>
                  <p:oleObj name="Equation" r:id="rId12" imgW="748975" imgH="355446"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4500" y="5283200"/>
                          <a:ext cx="198278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 name="矩形标注 36">
            <a:extLst>
              <a:ext uri="{FF2B5EF4-FFF2-40B4-BE49-F238E27FC236}">
                <a16:creationId xmlns:a16="http://schemas.microsoft.com/office/drawing/2014/main" id="{FE069DA4-58E2-446A-B3F0-5239412F0DD4}"/>
              </a:ext>
            </a:extLst>
          </p:cNvPr>
          <p:cNvSpPr>
            <a:spLocks noChangeArrowheads="1"/>
          </p:cNvSpPr>
          <p:nvPr/>
        </p:nvSpPr>
        <p:spPr bwMode="auto">
          <a:xfrm>
            <a:off x="0" y="6132513"/>
            <a:ext cx="1735138" cy="622300"/>
          </a:xfrm>
          <a:prstGeom prst="wedgeRectCallout">
            <a:avLst>
              <a:gd name="adj1" fmla="val 95866"/>
              <a:gd name="adj2" fmla="val -73931"/>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有向平面</a:t>
            </a:r>
          </a:p>
        </p:txBody>
      </p:sp>
      <p:graphicFrame>
        <p:nvGraphicFramePr>
          <p:cNvPr id="15" name="对象 6">
            <a:extLst>
              <a:ext uri="{FF2B5EF4-FFF2-40B4-BE49-F238E27FC236}">
                <a16:creationId xmlns:a16="http://schemas.microsoft.com/office/drawing/2014/main" id="{12095FFD-B541-4435-87AF-BB2672D538ED}"/>
              </a:ext>
            </a:extLst>
          </p:cNvPr>
          <p:cNvGraphicFramePr>
            <a:graphicFrameLocks noChangeAspect="1"/>
          </p:cNvGraphicFramePr>
          <p:nvPr/>
        </p:nvGraphicFramePr>
        <p:xfrm>
          <a:off x="6438900" y="5915025"/>
          <a:ext cx="1611313" cy="942975"/>
        </p:xfrm>
        <a:graphic>
          <a:graphicData uri="http://schemas.openxmlformats.org/presentationml/2006/ole">
            <mc:AlternateContent xmlns:mc="http://schemas.openxmlformats.org/markup-compatibility/2006">
              <mc:Choice xmlns:v="urn:schemas-microsoft-com:vml" Requires="v">
                <p:oleObj spid="_x0000_s6160" name="Equation" r:id="rId14" imgW="609336" imgH="355446" progId="Equation.DSMT4">
                  <p:embed/>
                </p:oleObj>
              </mc:Choice>
              <mc:Fallback>
                <p:oleObj name="Equation" r:id="rId14" imgW="609336" imgH="355446" progId="Equation.DSMT4">
                  <p:embed/>
                  <p:pic>
                    <p:nvPicPr>
                      <p:cNvPr id="0" name="对象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38900" y="5915025"/>
                        <a:ext cx="16113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 name="组合 65">
            <a:extLst>
              <a:ext uri="{FF2B5EF4-FFF2-40B4-BE49-F238E27FC236}">
                <a16:creationId xmlns:a16="http://schemas.microsoft.com/office/drawing/2014/main" id="{A03C8BA2-F065-4D29-81BB-3DD231F68998}"/>
              </a:ext>
            </a:extLst>
          </p:cNvPr>
          <p:cNvGrpSpPr>
            <a:grpSpLocks/>
          </p:cNvGrpSpPr>
          <p:nvPr/>
        </p:nvGrpSpPr>
        <p:grpSpPr bwMode="auto">
          <a:xfrm>
            <a:off x="4559300" y="4188617"/>
            <a:ext cx="2603500" cy="1450182"/>
            <a:chOff x="4559618" y="4188939"/>
            <a:chExt cx="2603182" cy="1449861"/>
          </a:xfrm>
        </p:grpSpPr>
        <p:grpSp>
          <p:nvGrpSpPr>
            <p:cNvPr id="8217" name="组合 49">
              <a:extLst>
                <a:ext uri="{FF2B5EF4-FFF2-40B4-BE49-F238E27FC236}">
                  <a16:creationId xmlns:a16="http://schemas.microsoft.com/office/drawing/2014/main" id="{B24887B7-74FF-4E96-9E35-2E60E637808C}"/>
                </a:ext>
              </a:extLst>
            </p:cNvPr>
            <p:cNvGrpSpPr>
              <a:grpSpLocks/>
            </p:cNvGrpSpPr>
            <p:nvPr/>
          </p:nvGrpSpPr>
          <p:grpSpPr bwMode="auto">
            <a:xfrm>
              <a:off x="4583748" y="4188939"/>
              <a:ext cx="2579052" cy="1449861"/>
              <a:chOff x="7118668" y="218919"/>
              <a:chExt cx="2579052" cy="1449861"/>
            </a:xfrm>
          </p:grpSpPr>
          <p:sp>
            <p:nvSpPr>
              <p:cNvPr id="8219" name="Line 24">
                <a:extLst>
                  <a:ext uri="{FF2B5EF4-FFF2-40B4-BE49-F238E27FC236}">
                    <a16:creationId xmlns:a16="http://schemas.microsoft.com/office/drawing/2014/main" id="{0900F8C7-C7DD-4DBB-B5A3-775FBD110495}"/>
                  </a:ext>
                </a:extLst>
              </p:cNvPr>
              <p:cNvSpPr>
                <a:spLocks noChangeShapeType="1"/>
              </p:cNvSpPr>
              <p:nvPr/>
            </p:nvSpPr>
            <p:spPr bwMode="auto">
              <a:xfrm>
                <a:off x="8752840" y="1668780"/>
                <a:ext cx="944880" cy="0"/>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0" name="Line 24">
                <a:extLst>
                  <a:ext uri="{FF2B5EF4-FFF2-40B4-BE49-F238E27FC236}">
                    <a16:creationId xmlns:a16="http://schemas.microsoft.com/office/drawing/2014/main" id="{8113EF6E-8300-4602-9CF8-C851BA08F26F}"/>
                  </a:ext>
                </a:extLst>
              </p:cNvPr>
              <p:cNvSpPr>
                <a:spLocks noChangeShapeType="1"/>
              </p:cNvSpPr>
              <p:nvPr/>
            </p:nvSpPr>
            <p:spPr bwMode="auto">
              <a:xfrm flipV="1">
                <a:off x="7118668" y="218919"/>
                <a:ext cx="25077" cy="1388900"/>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18" name="Line 24">
              <a:extLst>
                <a:ext uri="{FF2B5EF4-FFF2-40B4-BE49-F238E27FC236}">
                  <a16:creationId xmlns:a16="http://schemas.microsoft.com/office/drawing/2014/main" id="{EB82D715-6DAD-4D26-B26E-FED3F5049FEB}"/>
                </a:ext>
              </a:extLst>
            </p:cNvPr>
            <p:cNvSpPr>
              <a:spLocks noChangeShapeType="1"/>
            </p:cNvSpPr>
            <p:nvPr/>
          </p:nvSpPr>
          <p:spPr bwMode="auto">
            <a:xfrm>
              <a:off x="4559618" y="5621020"/>
              <a:ext cx="1277302" cy="17780"/>
            </a:xfrm>
            <a:prstGeom prst="line">
              <a:avLst/>
            </a:prstGeom>
            <a:noFill/>
            <a:ln w="2857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组合 64">
            <a:extLst>
              <a:ext uri="{FF2B5EF4-FFF2-40B4-BE49-F238E27FC236}">
                <a16:creationId xmlns:a16="http://schemas.microsoft.com/office/drawing/2014/main" id="{B7E6F0CB-E400-400D-8533-50F060001347}"/>
              </a:ext>
            </a:extLst>
          </p:cNvPr>
          <p:cNvGrpSpPr>
            <a:grpSpLocks/>
          </p:cNvGrpSpPr>
          <p:nvPr/>
        </p:nvGrpSpPr>
        <p:grpSpPr bwMode="auto">
          <a:xfrm>
            <a:off x="5532438" y="4773613"/>
            <a:ext cx="1654175" cy="1719262"/>
            <a:chOff x="5532120" y="4773613"/>
            <a:chExt cx="1654810" cy="1718627"/>
          </a:xfrm>
        </p:grpSpPr>
        <p:sp>
          <p:nvSpPr>
            <p:cNvPr id="8213" name="椭圆 55">
              <a:extLst>
                <a:ext uri="{FF2B5EF4-FFF2-40B4-BE49-F238E27FC236}">
                  <a16:creationId xmlns:a16="http://schemas.microsoft.com/office/drawing/2014/main" id="{B99E7EC4-579D-4206-9F40-3EDC9DF292E8}"/>
                </a:ext>
              </a:extLst>
            </p:cNvPr>
            <p:cNvSpPr>
              <a:spLocks noChangeArrowheads="1"/>
            </p:cNvSpPr>
            <p:nvPr/>
          </p:nvSpPr>
          <p:spPr bwMode="auto">
            <a:xfrm>
              <a:off x="5532120" y="4892040"/>
              <a:ext cx="685800" cy="1600200"/>
            </a:xfrm>
            <a:prstGeom prst="ellipse">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800"/>
            </a:p>
          </p:txBody>
        </p:sp>
        <p:grpSp>
          <p:nvGrpSpPr>
            <p:cNvPr id="8214" name="组合 59">
              <a:extLst>
                <a:ext uri="{FF2B5EF4-FFF2-40B4-BE49-F238E27FC236}">
                  <a16:creationId xmlns:a16="http://schemas.microsoft.com/office/drawing/2014/main" id="{171A2C52-4223-4ED0-B09F-9CC5C965BE38}"/>
                </a:ext>
              </a:extLst>
            </p:cNvPr>
            <p:cNvGrpSpPr>
              <a:grpSpLocks/>
            </p:cNvGrpSpPr>
            <p:nvPr/>
          </p:nvGrpSpPr>
          <p:grpSpPr bwMode="auto">
            <a:xfrm>
              <a:off x="5928194" y="4773613"/>
              <a:ext cx="1258736" cy="639762"/>
              <a:chOff x="5326849" y="4392613"/>
              <a:chExt cx="1258736" cy="639762"/>
            </a:xfrm>
          </p:grpSpPr>
          <p:graphicFrame>
            <p:nvGraphicFramePr>
              <p:cNvPr id="8215" name="对象 6">
                <a:extLst>
                  <a:ext uri="{FF2B5EF4-FFF2-40B4-BE49-F238E27FC236}">
                    <a16:creationId xmlns:a16="http://schemas.microsoft.com/office/drawing/2014/main" id="{26A2FE50-0292-4220-8E57-330EB9D842A9}"/>
                  </a:ext>
                </a:extLst>
              </p:cNvPr>
              <p:cNvGraphicFramePr>
                <a:graphicFrameLocks noChangeAspect="1"/>
              </p:cNvGraphicFramePr>
              <p:nvPr/>
            </p:nvGraphicFramePr>
            <p:xfrm>
              <a:off x="6082348" y="4392613"/>
              <a:ext cx="503237" cy="639762"/>
            </p:xfrm>
            <a:graphic>
              <a:graphicData uri="http://schemas.openxmlformats.org/presentationml/2006/ole">
                <mc:AlternateContent xmlns:mc="http://schemas.openxmlformats.org/markup-compatibility/2006">
                  <mc:Choice xmlns:v="urn:schemas-microsoft-com:vml" Requires="v">
                    <p:oleObj spid="_x0000_s6161" name="Equation" r:id="rId16" imgW="190417" imgH="241195" progId="Equation.DSMT4">
                      <p:embed/>
                    </p:oleObj>
                  </mc:Choice>
                  <mc:Fallback>
                    <p:oleObj name="Equation" r:id="rId16" imgW="190417" imgH="241195" progId="Equation.DSMT4">
                      <p:embed/>
                      <p:pic>
                        <p:nvPicPr>
                          <p:cNvPr id="0" name="对象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2348" y="4392613"/>
                            <a:ext cx="5032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16" name="Line 25">
                <a:extLst>
                  <a:ext uri="{FF2B5EF4-FFF2-40B4-BE49-F238E27FC236}">
                    <a16:creationId xmlns:a16="http://schemas.microsoft.com/office/drawing/2014/main" id="{5AD6D673-F266-4A05-B842-440E8AA82292}"/>
                  </a:ext>
                </a:extLst>
              </p:cNvPr>
              <p:cNvSpPr>
                <a:spLocks noChangeShapeType="1"/>
              </p:cNvSpPr>
              <p:nvPr/>
            </p:nvSpPr>
            <p:spPr bwMode="auto">
              <a:xfrm>
                <a:off x="5326849" y="5028965"/>
                <a:ext cx="1195872" cy="23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7" name="组合 67">
            <a:extLst>
              <a:ext uri="{FF2B5EF4-FFF2-40B4-BE49-F238E27FC236}">
                <a16:creationId xmlns:a16="http://schemas.microsoft.com/office/drawing/2014/main" id="{E74EE2D8-A0E3-4123-B242-4238A50E8CE3}"/>
              </a:ext>
            </a:extLst>
          </p:cNvPr>
          <p:cNvGrpSpPr>
            <a:grpSpLocks/>
          </p:cNvGrpSpPr>
          <p:nvPr/>
        </p:nvGrpSpPr>
        <p:grpSpPr bwMode="auto">
          <a:xfrm>
            <a:off x="4587875" y="3898900"/>
            <a:ext cx="2813050" cy="1743075"/>
            <a:chOff x="4588510" y="3899218"/>
            <a:chExt cx="2811780" cy="1742122"/>
          </a:xfrm>
        </p:grpSpPr>
        <p:graphicFrame>
          <p:nvGraphicFramePr>
            <p:cNvPr id="8211" name="对象 6">
              <a:extLst>
                <a:ext uri="{FF2B5EF4-FFF2-40B4-BE49-F238E27FC236}">
                  <a16:creationId xmlns:a16="http://schemas.microsoft.com/office/drawing/2014/main" id="{8B82F27A-DBCC-4E2E-BD14-DC7E53BD36F5}"/>
                </a:ext>
              </a:extLst>
            </p:cNvPr>
            <p:cNvGraphicFramePr>
              <a:graphicFrameLocks noChangeAspect="1"/>
            </p:cNvGraphicFramePr>
            <p:nvPr/>
          </p:nvGraphicFramePr>
          <p:xfrm>
            <a:off x="7098665" y="3899218"/>
            <a:ext cx="301625" cy="571500"/>
          </p:xfrm>
          <a:graphic>
            <a:graphicData uri="http://schemas.openxmlformats.org/presentationml/2006/ole">
              <mc:AlternateContent xmlns:mc="http://schemas.openxmlformats.org/markup-compatibility/2006">
                <mc:Choice xmlns:v="urn:schemas-microsoft-com:vml" Requires="v">
                  <p:oleObj spid="_x0000_s6162" name="Equation" r:id="rId18" imgW="114151" imgH="215619" progId="Equation.DSMT4">
                    <p:embed/>
                  </p:oleObj>
                </mc:Choice>
                <mc:Fallback>
                  <p:oleObj name="Equation" r:id="rId18" imgW="114151" imgH="215619" progId="Equation.DSMT4">
                    <p:embed/>
                    <p:pic>
                      <p:nvPicPr>
                        <p:cNvPr id="0" name="对象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98665" y="3899218"/>
                          <a:ext cx="301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12" name="Line 25">
              <a:extLst>
                <a:ext uri="{FF2B5EF4-FFF2-40B4-BE49-F238E27FC236}">
                  <a16:creationId xmlns:a16="http://schemas.microsoft.com/office/drawing/2014/main" id="{16EE0B2C-7FB0-4D50-AA7B-F1D7600A26D2}"/>
                </a:ext>
              </a:extLst>
            </p:cNvPr>
            <p:cNvSpPr>
              <a:spLocks noChangeShapeType="1"/>
            </p:cNvSpPr>
            <p:nvPr/>
          </p:nvSpPr>
          <p:spPr bwMode="auto">
            <a:xfrm flipV="1">
              <a:off x="4588510" y="4188778"/>
              <a:ext cx="2528570" cy="14525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组合 31">
            <a:extLst>
              <a:ext uri="{FF2B5EF4-FFF2-40B4-BE49-F238E27FC236}">
                <a16:creationId xmlns:a16="http://schemas.microsoft.com/office/drawing/2014/main" id="{F42C8D8C-8889-4D4A-9883-EC3FF9E17C30}"/>
              </a:ext>
            </a:extLst>
          </p:cNvPr>
          <p:cNvGrpSpPr>
            <a:grpSpLocks/>
          </p:cNvGrpSpPr>
          <p:nvPr/>
        </p:nvGrpSpPr>
        <p:grpSpPr bwMode="auto">
          <a:xfrm>
            <a:off x="103188" y="4021138"/>
            <a:ext cx="1597025" cy="1419225"/>
            <a:chOff x="103189" y="4021855"/>
            <a:chExt cx="1597024" cy="1418823"/>
          </a:xfrm>
        </p:grpSpPr>
        <p:sp>
          <p:nvSpPr>
            <p:cNvPr id="8209" name="矩形标注 3">
              <a:extLst>
                <a:ext uri="{FF2B5EF4-FFF2-40B4-BE49-F238E27FC236}">
                  <a16:creationId xmlns:a16="http://schemas.microsoft.com/office/drawing/2014/main" id="{8CFF4DA9-55DB-46F0-849C-8B3A83A54D44}"/>
                </a:ext>
              </a:extLst>
            </p:cNvPr>
            <p:cNvSpPr>
              <a:spLocks noChangeArrowheads="1"/>
            </p:cNvSpPr>
            <p:nvPr/>
          </p:nvSpPr>
          <p:spPr bwMode="auto">
            <a:xfrm>
              <a:off x="103189" y="4116387"/>
              <a:ext cx="1481772" cy="1324291"/>
            </a:xfrm>
            <a:prstGeom prst="wedgeRectCallout">
              <a:avLst>
                <a:gd name="adj1" fmla="val 81954"/>
                <a:gd name="adj2" fmla="val -1022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t>法方向分解出的速度</a:t>
              </a:r>
            </a:p>
          </p:txBody>
        </p:sp>
        <p:graphicFrame>
          <p:nvGraphicFramePr>
            <p:cNvPr id="8210" name="对象 6">
              <a:extLst>
                <a:ext uri="{FF2B5EF4-FFF2-40B4-BE49-F238E27FC236}">
                  <a16:creationId xmlns:a16="http://schemas.microsoft.com/office/drawing/2014/main" id="{D6CCBAF0-5284-4F15-B028-DB6699CFBFAF}"/>
                </a:ext>
              </a:extLst>
            </p:cNvPr>
            <p:cNvGraphicFramePr>
              <a:graphicFrameLocks noChangeAspect="1"/>
            </p:cNvGraphicFramePr>
            <p:nvPr/>
          </p:nvGraphicFramePr>
          <p:xfrm>
            <a:off x="1197169" y="4021855"/>
            <a:ext cx="503044" cy="639998"/>
          </p:xfrm>
          <a:graphic>
            <a:graphicData uri="http://schemas.openxmlformats.org/presentationml/2006/ole">
              <mc:AlternateContent xmlns:mc="http://schemas.openxmlformats.org/markup-compatibility/2006">
                <mc:Choice xmlns:v="urn:schemas-microsoft-com:vml" Requires="v">
                  <p:oleObj spid="_x0000_s6163" name="Equation" r:id="rId20" imgW="190417" imgH="241195" progId="Equation.DSMT4">
                    <p:embed/>
                  </p:oleObj>
                </mc:Choice>
                <mc:Fallback>
                  <p:oleObj name="Equation" r:id="rId20" imgW="190417" imgH="241195" progId="Equation.DSMT4">
                    <p:embed/>
                    <p:pic>
                      <p:nvPicPr>
                        <p:cNvPr id="0" name="对象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7169" y="4021855"/>
                          <a:ext cx="503044" cy="639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ox(in)">
                                      <p:cBhvr>
                                        <p:cTn id="18" dur="5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amond(in)">
                                      <p:cBhvr>
                                        <p:cTn id="23" dur="20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amond(in)">
                                      <p:cBhvr>
                                        <p:cTn id="33" dur="20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checkerboard(across)">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511DAC9B-9ED0-4DC9-AD64-6AEF03911BE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C4BB884-DDA8-4C4D-98BB-218098409809}" type="slidenum">
              <a:rPr lang="en-US" altLang="zh-CN" sz="1400"/>
              <a:pPr>
                <a:spcBef>
                  <a:spcPct val="0"/>
                </a:spcBef>
                <a:buFontTx/>
                <a:buNone/>
              </a:pPr>
              <a:t>7</a:t>
            </a:fld>
            <a:endParaRPr lang="en-US" altLang="zh-CN" sz="1400"/>
          </a:p>
        </p:txBody>
      </p:sp>
      <p:graphicFrame>
        <p:nvGraphicFramePr>
          <p:cNvPr id="3" name="对象 2">
            <a:extLst>
              <a:ext uri="{FF2B5EF4-FFF2-40B4-BE49-F238E27FC236}">
                <a16:creationId xmlns:a16="http://schemas.microsoft.com/office/drawing/2014/main" id="{E4A2F557-6BB2-4D9A-9401-19AA37207D81}"/>
              </a:ext>
            </a:extLst>
          </p:cNvPr>
          <p:cNvGraphicFramePr>
            <a:graphicFrameLocks noChangeAspect="1"/>
          </p:cNvGraphicFramePr>
          <p:nvPr>
            <p:extLst>
              <p:ext uri="{D42A27DB-BD31-4B8C-83A1-F6EECF244321}">
                <p14:modId xmlns:p14="http://schemas.microsoft.com/office/powerpoint/2010/main" val="138248592"/>
              </p:ext>
            </p:extLst>
          </p:nvPr>
        </p:nvGraphicFramePr>
        <p:xfrm>
          <a:off x="295275" y="320675"/>
          <a:ext cx="8516938" cy="1208088"/>
        </p:xfrm>
        <a:graphic>
          <a:graphicData uri="http://schemas.openxmlformats.org/presentationml/2006/ole">
            <mc:AlternateContent xmlns:mc="http://schemas.openxmlformats.org/markup-compatibility/2006">
              <mc:Choice xmlns:v="urn:schemas-microsoft-com:vml" Requires="v">
                <p:oleObj spid="_x0000_s7179" name="Equation" r:id="rId3" imgW="3403440" imgH="482400" progId="Equation.DSMT4">
                  <p:embed/>
                </p:oleObj>
              </mc:Choice>
              <mc:Fallback>
                <p:oleObj name="Equation" r:id="rId3" imgW="3403440" imgH="482400" progId="Equation.DSMT4">
                  <p:embed/>
                  <p:pic>
                    <p:nvPicPr>
                      <p:cNvPr id="0" name="对象 2"/>
                      <p:cNvPicPr>
                        <a:picLocks noChangeAspect="1" noChangeArrowheads="1"/>
                      </p:cNvPicPr>
                      <p:nvPr/>
                    </p:nvPicPr>
                    <p:blipFill>
                      <a:blip r:embed="rId4"/>
                      <a:srcRect/>
                      <a:stretch>
                        <a:fillRect/>
                      </a:stretch>
                    </p:blipFill>
                    <p:spPr bwMode="auto">
                      <a:xfrm>
                        <a:off x="295275" y="320675"/>
                        <a:ext cx="8516938"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718CEB04-B00E-4B08-8821-BCFE6E90A420}"/>
              </a:ext>
            </a:extLst>
          </p:cNvPr>
          <p:cNvGraphicFramePr>
            <a:graphicFrameLocks noChangeAspect="1"/>
          </p:cNvGraphicFramePr>
          <p:nvPr/>
        </p:nvGraphicFramePr>
        <p:xfrm>
          <a:off x="239713" y="1798638"/>
          <a:ext cx="2987675" cy="508000"/>
        </p:xfrm>
        <a:graphic>
          <a:graphicData uri="http://schemas.openxmlformats.org/presentationml/2006/ole">
            <mc:AlternateContent xmlns:mc="http://schemas.openxmlformats.org/markup-compatibility/2006">
              <mc:Choice xmlns:v="urn:schemas-microsoft-com:vml" Requires="v">
                <p:oleObj spid="_x0000_s7180" r:id="rId5" imgW="1193800" imgH="203200" progId="Equation.DSMT4">
                  <p:embed/>
                </p:oleObj>
              </mc:Choice>
              <mc:Fallback>
                <p:oleObj r:id="rId5" imgW="1193800" imgH="2032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713" y="1798638"/>
                        <a:ext cx="29876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8">
            <a:extLst>
              <a:ext uri="{FF2B5EF4-FFF2-40B4-BE49-F238E27FC236}">
                <a16:creationId xmlns:a16="http://schemas.microsoft.com/office/drawing/2014/main" id="{270F0425-CC23-4782-97A0-6AC5694FA7A2}"/>
              </a:ext>
            </a:extLst>
          </p:cNvPr>
          <p:cNvGraphicFramePr>
            <a:graphicFrameLocks noChangeAspect="1"/>
          </p:cNvGraphicFramePr>
          <p:nvPr/>
        </p:nvGraphicFramePr>
        <p:xfrm>
          <a:off x="300038" y="2763838"/>
          <a:ext cx="2670175" cy="2286000"/>
        </p:xfrm>
        <a:graphic>
          <a:graphicData uri="http://schemas.openxmlformats.org/presentationml/2006/ole">
            <mc:AlternateContent xmlns:mc="http://schemas.openxmlformats.org/markup-compatibility/2006">
              <mc:Choice xmlns:v="urn:schemas-microsoft-com:vml" Requires="v">
                <p:oleObj spid="_x0000_s7181" r:id="rId7" imgW="1066800" imgH="914400" progId="Equation.DSMT4">
                  <p:embed/>
                </p:oleObj>
              </mc:Choice>
              <mc:Fallback>
                <p:oleObj r:id="rId7" imgW="1066800" imgH="914400"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8" y="2763838"/>
                        <a:ext cx="2670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22" name="灯片编号占位符 3">
            <a:extLst>
              <a:ext uri="{FF2B5EF4-FFF2-40B4-BE49-F238E27FC236}">
                <a16:creationId xmlns:a16="http://schemas.microsoft.com/office/drawing/2014/main" id="{09436FE4-C407-4B78-9290-91E52240D1E9}"/>
              </a:ext>
            </a:extLst>
          </p:cNvPr>
          <p:cNvSpPr txBox="1">
            <a:spLocks noChangeArrowheads="1"/>
          </p:cNvSpPr>
          <p:nvPr/>
        </p:nvSpPr>
        <p:spPr bwMode="auto">
          <a:xfrm>
            <a:off x="6553200" y="62626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EF9398A2-9A27-410E-8186-4B5029C41CF6}" type="slidenum">
              <a:rPr lang="en-US" altLang="zh-CN" sz="1400"/>
              <a:pPr algn="r" eaLnBrk="1" hangingPunct="1">
                <a:spcBef>
                  <a:spcPct val="0"/>
                </a:spcBef>
                <a:buFontTx/>
                <a:buNone/>
              </a:pPr>
              <a:t>7</a:t>
            </a:fld>
            <a:endParaRPr lang="en-US" altLang="zh-CN" sz="1400"/>
          </a:p>
        </p:txBody>
      </p:sp>
      <p:grpSp>
        <p:nvGrpSpPr>
          <p:cNvPr id="4" name="Group 5">
            <a:extLst>
              <a:ext uri="{FF2B5EF4-FFF2-40B4-BE49-F238E27FC236}">
                <a16:creationId xmlns:a16="http://schemas.microsoft.com/office/drawing/2014/main" id="{092E2D87-5930-41A3-BD3C-CC217C2E77A9}"/>
              </a:ext>
            </a:extLst>
          </p:cNvPr>
          <p:cNvGrpSpPr>
            <a:grpSpLocks/>
          </p:cNvGrpSpPr>
          <p:nvPr/>
        </p:nvGrpSpPr>
        <p:grpSpPr bwMode="auto">
          <a:xfrm>
            <a:off x="3124200" y="2946400"/>
            <a:ext cx="5370513" cy="3657600"/>
            <a:chOff x="864" y="701"/>
            <a:chExt cx="3911" cy="3106"/>
          </a:xfrm>
        </p:grpSpPr>
        <p:grpSp>
          <p:nvGrpSpPr>
            <p:cNvPr id="9236" name="Group 6">
              <a:extLst>
                <a:ext uri="{FF2B5EF4-FFF2-40B4-BE49-F238E27FC236}">
                  <a16:creationId xmlns:a16="http://schemas.microsoft.com/office/drawing/2014/main" id="{64EBBDD1-E471-4F5F-B3D1-88978E720100}"/>
                </a:ext>
              </a:extLst>
            </p:cNvPr>
            <p:cNvGrpSpPr>
              <a:grpSpLocks/>
            </p:cNvGrpSpPr>
            <p:nvPr/>
          </p:nvGrpSpPr>
          <p:grpSpPr bwMode="auto">
            <a:xfrm>
              <a:off x="1008" y="864"/>
              <a:ext cx="3600" cy="2784"/>
              <a:chOff x="1008" y="864"/>
              <a:chExt cx="3600" cy="2784"/>
            </a:xfrm>
          </p:grpSpPr>
          <p:sp>
            <p:nvSpPr>
              <p:cNvPr id="9241" name="Line 11">
                <a:extLst>
                  <a:ext uri="{FF2B5EF4-FFF2-40B4-BE49-F238E27FC236}">
                    <a16:creationId xmlns:a16="http://schemas.microsoft.com/office/drawing/2014/main" id="{FF4519B1-FB90-4BD3-A6ED-FB2E451AE055}"/>
                  </a:ext>
                </a:extLst>
              </p:cNvPr>
              <p:cNvSpPr>
                <a:spLocks noChangeShapeType="1"/>
              </p:cNvSpPr>
              <p:nvPr/>
            </p:nvSpPr>
            <p:spPr bwMode="auto">
              <a:xfrm flipH="1">
                <a:off x="1008" y="2880"/>
                <a:ext cx="768" cy="768"/>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9242" name="Picture 7">
                <a:extLst>
                  <a:ext uri="{FF2B5EF4-FFF2-40B4-BE49-F238E27FC236}">
                    <a16:creationId xmlns:a16="http://schemas.microsoft.com/office/drawing/2014/main" id="{FCB28F67-91E3-43D9-9CE8-DB6EB99845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 y="1152"/>
                <a:ext cx="34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9243" name="Line 8">
                <a:extLst>
                  <a:ext uri="{FF2B5EF4-FFF2-40B4-BE49-F238E27FC236}">
                    <a16:creationId xmlns:a16="http://schemas.microsoft.com/office/drawing/2014/main" id="{986FA838-761C-40FD-9399-66907AD0072F}"/>
                  </a:ext>
                </a:extLst>
              </p:cNvPr>
              <p:cNvSpPr>
                <a:spLocks noChangeShapeType="1"/>
              </p:cNvSpPr>
              <p:nvPr/>
            </p:nvSpPr>
            <p:spPr bwMode="auto">
              <a:xfrm flipV="1">
                <a:off x="1776" y="864"/>
                <a:ext cx="0" cy="864"/>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4" name="Line 9">
                <a:extLst>
                  <a:ext uri="{FF2B5EF4-FFF2-40B4-BE49-F238E27FC236}">
                    <a16:creationId xmlns:a16="http://schemas.microsoft.com/office/drawing/2014/main" id="{36F87CD8-C873-49AA-B687-4081236E5A2C}"/>
                  </a:ext>
                </a:extLst>
              </p:cNvPr>
              <p:cNvSpPr>
                <a:spLocks noChangeShapeType="1"/>
              </p:cNvSpPr>
              <p:nvPr/>
            </p:nvSpPr>
            <p:spPr bwMode="auto">
              <a:xfrm flipV="1">
                <a:off x="1776" y="2247"/>
                <a:ext cx="0" cy="633"/>
              </a:xfrm>
              <a:prstGeom prst="line">
                <a:avLst/>
              </a:prstGeom>
              <a:noFill/>
              <a:ln w="28575">
                <a:solidFill>
                  <a:srgbClr val="CC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10">
                <a:extLst>
                  <a:ext uri="{FF2B5EF4-FFF2-40B4-BE49-F238E27FC236}">
                    <a16:creationId xmlns:a16="http://schemas.microsoft.com/office/drawing/2014/main" id="{402ED76B-8C02-4FF9-BBD0-6F52189C6AAE}"/>
                  </a:ext>
                </a:extLst>
              </p:cNvPr>
              <p:cNvSpPr>
                <a:spLocks noChangeShapeType="1"/>
              </p:cNvSpPr>
              <p:nvPr/>
            </p:nvSpPr>
            <p:spPr bwMode="auto">
              <a:xfrm>
                <a:off x="1776" y="2880"/>
                <a:ext cx="2832" cy="0"/>
              </a:xfrm>
              <a:prstGeom prst="line">
                <a:avLst/>
              </a:prstGeom>
              <a:noFill/>
              <a:ln w="28575">
                <a:solidFill>
                  <a:srgbClr val="CC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37" name="Picture 12">
              <a:extLst>
                <a:ext uri="{FF2B5EF4-FFF2-40B4-BE49-F238E27FC236}">
                  <a16:creationId xmlns:a16="http://schemas.microsoft.com/office/drawing/2014/main" id="{52DE04F2-B375-4CAB-B53A-A02FC8F7657C}"/>
                </a:ext>
              </a:extLst>
            </p:cNvPr>
            <p:cNvSpPr>
              <a:spLocks noChangeAspect="1" noChangeArrowheads="1"/>
            </p:cNvSpPr>
            <p:nvPr/>
          </p:nvSpPr>
          <p:spPr bwMode="auto">
            <a:xfrm>
              <a:off x="864" y="3648"/>
              <a:ext cx="16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9238" name="Picture 13">
              <a:extLst>
                <a:ext uri="{FF2B5EF4-FFF2-40B4-BE49-F238E27FC236}">
                  <a16:creationId xmlns:a16="http://schemas.microsoft.com/office/drawing/2014/main" id="{B566E892-C739-42C6-AC2B-9F7F84C2BCD9}"/>
                </a:ext>
              </a:extLst>
            </p:cNvPr>
            <p:cNvSpPr>
              <a:spLocks noChangeAspect="1" noChangeArrowheads="1"/>
            </p:cNvSpPr>
            <p:nvPr/>
          </p:nvSpPr>
          <p:spPr bwMode="auto">
            <a:xfrm>
              <a:off x="4608" y="2813"/>
              <a:ext cx="16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9239" name="Picture 14">
              <a:extLst>
                <a:ext uri="{FF2B5EF4-FFF2-40B4-BE49-F238E27FC236}">
                  <a16:creationId xmlns:a16="http://schemas.microsoft.com/office/drawing/2014/main" id="{00F3EAC9-8FDA-4DAE-ACA3-49FA6E9AF47E}"/>
                </a:ext>
              </a:extLst>
            </p:cNvPr>
            <p:cNvSpPr>
              <a:spLocks noChangeAspect="1" noChangeArrowheads="1"/>
            </p:cNvSpPr>
            <p:nvPr/>
          </p:nvSpPr>
          <p:spPr bwMode="auto">
            <a:xfrm>
              <a:off x="1747" y="701"/>
              <a:ext cx="13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9240" name="Picture 15">
              <a:extLst>
                <a:ext uri="{FF2B5EF4-FFF2-40B4-BE49-F238E27FC236}">
                  <a16:creationId xmlns:a16="http://schemas.microsoft.com/office/drawing/2014/main" id="{949F2F34-A2A5-455E-9AE8-F764B49C69B2}"/>
                </a:ext>
              </a:extLst>
            </p:cNvPr>
            <p:cNvSpPr>
              <a:spLocks noChangeAspect="1" noChangeArrowheads="1"/>
            </p:cNvSpPr>
            <p:nvPr/>
          </p:nvSpPr>
          <p:spPr bwMode="auto">
            <a:xfrm>
              <a:off x="1738" y="2909"/>
              <a:ext cx="14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grpSp>
      <p:sp>
        <p:nvSpPr>
          <p:cNvPr id="52" name="AutoShape 17">
            <a:extLst>
              <a:ext uri="{FF2B5EF4-FFF2-40B4-BE49-F238E27FC236}">
                <a16:creationId xmlns:a16="http://schemas.microsoft.com/office/drawing/2014/main" id="{02068746-43BE-4BE6-9FF6-4B25F9F27DE1}"/>
              </a:ext>
            </a:extLst>
          </p:cNvPr>
          <p:cNvSpPr>
            <a:spLocks noChangeArrowheads="1"/>
          </p:cNvSpPr>
          <p:nvPr/>
        </p:nvSpPr>
        <p:spPr bwMode="auto">
          <a:xfrm rot="6196898">
            <a:off x="6171407" y="3945731"/>
            <a:ext cx="323850" cy="303213"/>
          </a:xfrm>
          <a:prstGeom prst="flowChartOnlineStorage">
            <a:avLst/>
          </a:prstGeom>
          <a:solidFill>
            <a:srgbClr val="FF9933"/>
          </a:solidFill>
          <a:ln w="19050">
            <a:solidFill>
              <a:srgbClr val="FFFF66"/>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53" name="Line 18">
            <a:extLst>
              <a:ext uri="{FF2B5EF4-FFF2-40B4-BE49-F238E27FC236}">
                <a16:creationId xmlns:a16="http://schemas.microsoft.com/office/drawing/2014/main" id="{6453BD1E-423D-40CD-A0FB-59F8D6883B90}"/>
              </a:ext>
            </a:extLst>
          </p:cNvPr>
          <p:cNvSpPr>
            <a:spLocks noChangeShapeType="1"/>
          </p:cNvSpPr>
          <p:nvPr/>
        </p:nvSpPr>
        <p:spPr bwMode="auto">
          <a:xfrm flipV="1">
            <a:off x="6359525" y="3251200"/>
            <a:ext cx="0" cy="8382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Picture 19">
            <a:extLst>
              <a:ext uri="{FF2B5EF4-FFF2-40B4-BE49-F238E27FC236}">
                <a16:creationId xmlns:a16="http://schemas.microsoft.com/office/drawing/2014/main" id="{319904BD-F202-4102-8455-E62B1354F716}"/>
              </a:ext>
            </a:extLst>
          </p:cNvPr>
          <p:cNvSpPr>
            <a:spLocks noChangeAspect="1" noChangeArrowheads="1"/>
          </p:cNvSpPr>
          <p:nvPr/>
        </p:nvSpPr>
        <p:spPr bwMode="auto">
          <a:xfrm>
            <a:off x="6100763" y="2794000"/>
            <a:ext cx="3079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56" name="Picture 21">
            <a:extLst>
              <a:ext uri="{FF2B5EF4-FFF2-40B4-BE49-F238E27FC236}">
                <a16:creationId xmlns:a16="http://schemas.microsoft.com/office/drawing/2014/main" id="{29177980-7A2A-43C0-8806-4843BA493398}"/>
              </a:ext>
            </a:extLst>
          </p:cNvPr>
          <p:cNvSpPr>
            <a:spLocks noChangeAspect="1" noChangeArrowheads="1"/>
          </p:cNvSpPr>
          <p:nvPr/>
        </p:nvSpPr>
        <p:spPr bwMode="auto">
          <a:xfrm>
            <a:off x="7167563" y="2946400"/>
            <a:ext cx="1482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58" name="Picture 23">
            <a:extLst>
              <a:ext uri="{FF2B5EF4-FFF2-40B4-BE49-F238E27FC236}">
                <a16:creationId xmlns:a16="http://schemas.microsoft.com/office/drawing/2014/main" id="{AD201635-57FE-4B24-8180-CB8B2437DBF8}"/>
              </a:ext>
            </a:extLst>
          </p:cNvPr>
          <p:cNvSpPr>
            <a:spLocks noChangeAspect="1" noChangeArrowheads="1"/>
          </p:cNvSpPr>
          <p:nvPr/>
        </p:nvSpPr>
        <p:spPr bwMode="auto">
          <a:xfrm>
            <a:off x="4805363" y="2840038"/>
            <a:ext cx="533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800"/>
          </a:p>
        </p:txBody>
      </p:sp>
      <p:sp>
        <p:nvSpPr>
          <p:cNvPr id="59" name="Line 24">
            <a:extLst>
              <a:ext uri="{FF2B5EF4-FFF2-40B4-BE49-F238E27FC236}">
                <a16:creationId xmlns:a16="http://schemas.microsoft.com/office/drawing/2014/main" id="{1DDDFC65-03B4-4A4D-ADE4-48485A7DC82C}"/>
              </a:ext>
            </a:extLst>
          </p:cNvPr>
          <p:cNvSpPr>
            <a:spLocks noChangeShapeType="1"/>
          </p:cNvSpPr>
          <p:nvPr/>
        </p:nvSpPr>
        <p:spPr bwMode="auto">
          <a:xfrm rot="21043730" flipV="1">
            <a:off x="6253163" y="2840038"/>
            <a:ext cx="685800" cy="118903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 name="对象 9">
            <a:extLst>
              <a:ext uri="{FF2B5EF4-FFF2-40B4-BE49-F238E27FC236}">
                <a16:creationId xmlns:a16="http://schemas.microsoft.com/office/drawing/2014/main" id="{AC31FBF9-FEB5-487E-9427-747B07B76BDB}"/>
              </a:ext>
            </a:extLst>
          </p:cNvPr>
          <p:cNvGraphicFramePr>
            <a:graphicFrameLocks noChangeAspect="1"/>
          </p:cNvGraphicFramePr>
          <p:nvPr/>
        </p:nvGraphicFramePr>
        <p:xfrm>
          <a:off x="1150938" y="5908675"/>
          <a:ext cx="1400175" cy="508000"/>
        </p:xfrm>
        <a:graphic>
          <a:graphicData uri="http://schemas.openxmlformats.org/presentationml/2006/ole">
            <mc:AlternateContent xmlns:mc="http://schemas.openxmlformats.org/markup-compatibility/2006">
              <mc:Choice xmlns:v="urn:schemas-microsoft-com:vml" Requires="v">
                <p:oleObj spid="_x0000_s7182" r:id="rId10" imgW="558558" imgH="203112" progId="Equation.DSMT4">
                  <p:embed/>
                </p:oleObj>
              </mc:Choice>
              <mc:Fallback>
                <p:oleObj r:id="rId10" imgW="558558" imgH="203112" progId="Equation.DSMT4">
                  <p:embed/>
                  <p:pic>
                    <p:nvPicPr>
                      <p:cNvPr id="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0938" y="5908675"/>
                        <a:ext cx="14001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13">
            <a:extLst>
              <a:ext uri="{FF2B5EF4-FFF2-40B4-BE49-F238E27FC236}">
                <a16:creationId xmlns:a16="http://schemas.microsoft.com/office/drawing/2014/main" id="{EAE84687-4749-47BC-ADB5-395A189D4B28}"/>
              </a:ext>
            </a:extLst>
          </p:cNvPr>
          <p:cNvGraphicFramePr>
            <a:graphicFrameLocks noChangeAspect="1"/>
          </p:cNvGraphicFramePr>
          <p:nvPr/>
        </p:nvGraphicFramePr>
        <p:xfrm>
          <a:off x="228600" y="5287963"/>
          <a:ext cx="2130425" cy="508000"/>
        </p:xfrm>
        <a:graphic>
          <a:graphicData uri="http://schemas.openxmlformats.org/presentationml/2006/ole">
            <mc:AlternateContent xmlns:mc="http://schemas.openxmlformats.org/markup-compatibility/2006">
              <mc:Choice xmlns:v="urn:schemas-microsoft-com:vml" Requires="v">
                <p:oleObj spid="_x0000_s7183" r:id="rId12" imgW="850531" imgH="203112" progId="Equation.DSMT4">
                  <p:embed/>
                </p:oleObj>
              </mc:Choice>
              <mc:Fallback>
                <p:oleObj r:id="rId12" imgW="850531" imgH="203112" progId="Equation.DSMT4">
                  <p:embed/>
                  <p:pic>
                    <p:nvPicPr>
                      <p:cNvPr id="0"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5287963"/>
                        <a:ext cx="21304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D7548F9A-D7AC-4FA2-A72E-5C3713B08C02}"/>
              </a:ext>
            </a:extLst>
          </p:cNvPr>
          <p:cNvGraphicFramePr>
            <a:graphicFrameLocks noChangeAspect="1"/>
          </p:cNvGraphicFramePr>
          <p:nvPr/>
        </p:nvGraphicFramePr>
        <p:xfrm>
          <a:off x="4275138" y="5954713"/>
          <a:ext cx="2195512" cy="508000"/>
        </p:xfrm>
        <a:graphic>
          <a:graphicData uri="http://schemas.openxmlformats.org/presentationml/2006/ole">
            <mc:AlternateContent xmlns:mc="http://schemas.openxmlformats.org/markup-compatibility/2006">
              <mc:Choice xmlns:v="urn:schemas-microsoft-com:vml" Requires="v">
                <p:oleObj spid="_x0000_s7184" r:id="rId14" imgW="876300" imgH="203200" progId="Equation.DSMT4">
                  <p:embed/>
                </p:oleObj>
              </mc:Choice>
              <mc:Fallback>
                <p:oleObj r:id="rId14" imgW="876300" imgH="203200" progId="Equation.DSMT4">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75138" y="5954713"/>
                        <a:ext cx="21955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291C0525-A19B-471E-BA4A-1ACDB82D0B1E}"/>
              </a:ext>
            </a:extLst>
          </p:cNvPr>
          <p:cNvGraphicFramePr>
            <a:graphicFrameLocks noChangeAspect="1"/>
          </p:cNvGraphicFramePr>
          <p:nvPr>
            <p:extLst>
              <p:ext uri="{D42A27DB-BD31-4B8C-83A1-F6EECF244321}">
                <p14:modId xmlns:p14="http://schemas.microsoft.com/office/powerpoint/2010/main" val="2373527420"/>
              </p:ext>
            </p:extLst>
          </p:nvPr>
        </p:nvGraphicFramePr>
        <p:xfrm>
          <a:off x="6646069" y="2235238"/>
          <a:ext cx="2414587" cy="666750"/>
        </p:xfrm>
        <a:graphic>
          <a:graphicData uri="http://schemas.openxmlformats.org/presentationml/2006/ole">
            <mc:AlternateContent xmlns:mc="http://schemas.openxmlformats.org/markup-compatibility/2006">
              <mc:Choice xmlns:v="urn:schemas-microsoft-com:vml" Requires="v">
                <p:oleObj spid="_x0000_s7185" r:id="rId16" imgW="964781" imgH="266584" progId="Equation.DSMT4">
                  <p:embed/>
                </p:oleObj>
              </mc:Choice>
              <mc:Fallback>
                <p:oleObj r:id="rId16" imgW="964781" imgH="266584" progId="Equation.DSMT4">
                  <p:embed/>
                  <p:pic>
                    <p:nvPicPr>
                      <p:cNvPr id="0" name="对象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46069" y="2235238"/>
                        <a:ext cx="2414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D03F1F07-C0EC-4539-BE80-0EB13F3990DC}"/>
              </a:ext>
            </a:extLst>
          </p:cNvPr>
          <p:cNvGraphicFramePr>
            <a:graphicFrameLocks noChangeAspect="1"/>
          </p:cNvGraphicFramePr>
          <p:nvPr/>
        </p:nvGraphicFramePr>
        <p:xfrm>
          <a:off x="3238500" y="1538288"/>
          <a:ext cx="5673725" cy="738187"/>
        </p:xfrm>
        <a:graphic>
          <a:graphicData uri="http://schemas.openxmlformats.org/presentationml/2006/ole">
            <mc:AlternateContent xmlns:mc="http://schemas.openxmlformats.org/markup-compatibility/2006">
              <mc:Choice xmlns:v="urn:schemas-microsoft-com:vml" Requires="v">
                <p:oleObj spid="_x0000_s7186" name="Equation" r:id="rId18" imgW="2146300" imgH="279400" progId="Equation.DSMT4">
                  <p:embed/>
                </p:oleObj>
              </mc:Choice>
              <mc:Fallback>
                <p:oleObj name="Equation" r:id="rId18" imgW="2146300" imgH="279400" progId="Equation.DSMT4">
                  <p:embed/>
                  <p:pic>
                    <p:nvPicPr>
                      <p:cNvPr id="0" name="对象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8500" y="1538288"/>
                        <a:ext cx="56737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14">
            <a:extLst>
              <a:ext uri="{FF2B5EF4-FFF2-40B4-BE49-F238E27FC236}">
                <a16:creationId xmlns:a16="http://schemas.microsoft.com/office/drawing/2014/main" id="{09612F31-D1FB-4C11-BC49-0B0B468E3689}"/>
              </a:ext>
            </a:extLst>
          </p:cNvPr>
          <p:cNvGraphicFramePr>
            <a:graphicFrameLocks noChangeAspect="1"/>
          </p:cNvGraphicFramePr>
          <p:nvPr>
            <p:extLst>
              <p:ext uri="{D42A27DB-BD31-4B8C-83A1-F6EECF244321}">
                <p14:modId xmlns:p14="http://schemas.microsoft.com/office/powerpoint/2010/main" val="3100494832"/>
              </p:ext>
            </p:extLst>
          </p:nvPr>
        </p:nvGraphicFramePr>
        <p:xfrm>
          <a:off x="4091108" y="2555613"/>
          <a:ext cx="2382838" cy="666750"/>
        </p:xfrm>
        <a:graphic>
          <a:graphicData uri="http://schemas.openxmlformats.org/presentationml/2006/ole">
            <mc:AlternateContent xmlns:mc="http://schemas.openxmlformats.org/markup-compatibility/2006">
              <mc:Choice xmlns:v="urn:schemas-microsoft-com:vml" Requires="v">
                <p:oleObj spid="_x0000_s7187" name="Equation" r:id="rId20" imgW="952087" imgH="266584" progId="Equation.DSMT4">
                  <p:embed/>
                </p:oleObj>
              </mc:Choice>
              <mc:Fallback>
                <p:oleObj name="Equation" r:id="rId20" imgW="952087" imgH="266584" progId="Equation.DSMT4">
                  <p:embed/>
                  <p:pic>
                    <p:nvPicPr>
                      <p:cNvPr id="0" name="对象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91108" y="2555613"/>
                        <a:ext cx="23828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nodePh="1">
                                  <p:stCondLst>
                                    <p:cond delay="0"/>
                                  </p:stCondLst>
                                  <p:endCondLst>
                                    <p:cond evt="begin" delay="0">
                                      <p:tn val="21"/>
                                    </p:cond>
                                  </p:endCondLst>
                                  <p:childTnLst>
                                    <p:set>
                                      <p:cBhvr>
                                        <p:cTn id="22" dur="1" fill="hold">
                                          <p:stCondLst>
                                            <p:cond delay="0"/>
                                          </p:stCondLst>
                                        </p:cTn>
                                        <p:tgtEl>
                                          <p:spTgt spid="54"/>
                                        </p:tgtEl>
                                        <p:attrNameLst>
                                          <p:attrName>style.visibility</p:attrName>
                                        </p:attrNameLst>
                                      </p:cBhvr>
                                      <p:to>
                                        <p:strVal val="visible"/>
                                      </p:to>
                                    </p:set>
                                    <p:animEffect transition="in" filter="fade">
                                      <p:cBhvr>
                                        <p:cTn id="23" dur="1000"/>
                                        <p:tgtEl>
                                          <p:spTgt spid="54"/>
                                        </p:tgtEl>
                                      </p:cBhvr>
                                    </p:animEffect>
                                    <p:anim calcmode="lin" valueType="num">
                                      <p:cBhvr>
                                        <p:cTn id="24" dur="1000" fill="hold"/>
                                        <p:tgtEl>
                                          <p:spTgt spid="54"/>
                                        </p:tgtEl>
                                        <p:attrNameLst>
                                          <p:attrName>ppt_x</p:attrName>
                                        </p:attrNameLst>
                                      </p:cBhvr>
                                      <p:tavLst>
                                        <p:tav tm="0">
                                          <p:val>
                                            <p:strVal val="#ppt_x"/>
                                          </p:val>
                                        </p:tav>
                                        <p:tav tm="100000">
                                          <p:val>
                                            <p:strVal val="#ppt_x"/>
                                          </p:val>
                                        </p:tav>
                                      </p:tavLst>
                                    </p:anim>
                                    <p:anim calcmode="lin" valueType="num">
                                      <p:cBhvr>
                                        <p:cTn id="2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nodePh="1">
                                  <p:stCondLst>
                                    <p:cond delay="0"/>
                                  </p:stCondLst>
                                  <p:endCondLst>
                                    <p:cond evt="begin" delay="0">
                                      <p:tn val="56"/>
                                    </p:cond>
                                  </p:end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ppt_x"/>
                                          </p:val>
                                        </p:tav>
                                        <p:tav tm="100000">
                                          <p:val>
                                            <p:strVal val="#ppt_x"/>
                                          </p:val>
                                        </p:tav>
                                      </p:tavLst>
                                    </p:anim>
                                    <p:anim calcmode="lin" valueType="num">
                                      <p:cBhvr additive="base">
                                        <p:cTn id="59"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2" presetClass="entr" presetSubtype="0" fill="hold" grpId="0" nodeType="clickEffect" nodePh="1">
                                  <p:stCondLst>
                                    <p:cond delay="0"/>
                                  </p:stCondLst>
                                  <p:endCondLst>
                                    <p:cond evt="begin" delay="0">
                                      <p:tn val="67"/>
                                    </p:cond>
                                  </p:endCondLst>
                                  <p:childTnLst>
                                    <p:set>
                                      <p:cBhvr>
                                        <p:cTn id="68" dur="1" fill="hold">
                                          <p:stCondLst>
                                            <p:cond delay="0"/>
                                          </p:stCondLst>
                                        </p:cTn>
                                        <p:tgtEl>
                                          <p:spTgt spid="56"/>
                                        </p:tgtEl>
                                        <p:attrNameLst>
                                          <p:attrName>style.visibility</p:attrName>
                                        </p:attrNameLst>
                                      </p:cBhvr>
                                      <p:to>
                                        <p:strVal val="visible"/>
                                      </p:to>
                                    </p:set>
                                    <p:animEffect transition="in" filter="fade">
                                      <p:cBhvr>
                                        <p:cTn id="69" dur="1000"/>
                                        <p:tgtEl>
                                          <p:spTgt spid="56"/>
                                        </p:tgtEl>
                                      </p:cBhvr>
                                    </p:animEffect>
                                    <p:anim calcmode="lin" valueType="num">
                                      <p:cBhvr>
                                        <p:cTn id="70" dur="1000" fill="hold"/>
                                        <p:tgtEl>
                                          <p:spTgt spid="56"/>
                                        </p:tgtEl>
                                        <p:attrNameLst>
                                          <p:attrName>ppt_x</p:attrName>
                                        </p:attrNameLst>
                                      </p:cBhvr>
                                      <p:tavLst>
                                        <p:tav tm="0">
                                          <p:val>
                                            <p:strVal val="#ppt_x"/>
                                          </p:val>
                                        </p:tav>
                                        <p:tav tm="100000">
                                          <p:val>
                                            <p:strVal val="#ppt_x"/>
                                          </p:val>
                                        </p:tav>
                                      </p:tavLst>
                                    </p:anim>
                                    <p:anim calcmode="lin" valueType="num">
                                      <p:cBhvr>
                                        <p:cTn id="7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par>
                                <p:cTn id="77" presetID="42"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1000"/>
                                        <p:tgtEl>
                                          <p:spTgt spid="59"/>
                                        </p:tgtEl>
                                      </p:cBhvr>
                                    </p:animEffect>
                                    <p:anim calcmode="lin" valueType="num">
                                      <p:cBhvr>
                                        <p:cTn id="80" dur="1000" fill="hold"/>
                                        <p:tgtEl>
                                          <p:spTgt spid="59"/>
                                        </p:tgtEl>
                                        <p:attrNameLst>
                                          <p:attrName>ppt_x</p:attrName>
                                        </p:attrNameLst>
                                      </p:cBhvr>
                                      <p:tavLst>
                                        <p:tav tm="0">
                                          <p:val>
                                            <p:strVal val="#ppt_x"/>
                                          </p:val>
                                        </p:tav>
                                        <p:tav tm="100000">
                                          <p:val>
                                            <p:strVal val="#ppt_x"/>
                                          </p:val>
                                        </p:tav>
                                      </p:tavLst>
                                    </p:anim>
                                    <p:anim calcmode="lin" valueType="num">
                                      <p:cBhvr>
                                        <p:cTn id="8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left)">
                                      <p:cBhvr>
                                        <p:cTn id="9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6"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A3C2A1A4-57E4-4932-8028-E6632D85D0F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F45313A-7E9C-446D-8843-AD67EE74C5BC}" type="slidenum">
              <a:rPr lang="en-US" altLang="zh-CN" sz="1400"/>
              <a:pPr>
                <a:spcBef>
                  <a:spcPct val="0"/>
                </a:spcBef>
                <a:buFontTx/>
                <a:buNone/>
              </a:pPr>
              <a:t>8</a:t>
            </a:fld>
            <a:endParaRPr lang="en-US" altLang="zh-CN" sz="1400"/>
          </a:p>
        </p:txBody>
      </p:sp>
      <p:graphicFrame>
        <p:nvGraphicFramePr>
          <p:cNvPr id="263171" name="Object 3">
            <a:extLst>
              <a:ext uri="{FF2B5EF4-FFF2-40B4-BE49-F238E27FC236}">
                <a16:creationId xmlns:a16="http://schemas.microsoft.com/office/drawing/2014/main" id="{BAD6F6C8-667A-4969-AC73-1B3561AE86D4}"/>
              </a:ext>
            </a:extLst>
          </p:cNvPr>
          <p:cNvGraphicFramePr>
            <a:graphicFrameLocks noChangeAspect="1"/>
          </p:cNvGraphicFramePr>
          <p:nvPr/>
        </p:nvGraphicFramePr>
        <p:xfrm>
          <a:off x="719138" y="955675"/>
          <a:ext cx="3879850" cy="1079500"/>
        </p:xfrm>
        <a:graphic>
          <a:graphicData uri="http://schemas.openxmlformats.org/presentationml/2006/ole">
            <mc:AlternateContent xmlns:mc="http://schemas.openxmlformats.org/markup-compatibility/2006">
              <mc:Choice xmlns:v="urn:schemas-microsoft-com:vml" Requires="v">
                <p:oleObj spid="_x0000_s8200" r:id="rId3" imgW="1548728" imgH="431613" progId="Equation.3">
                  <p:embed/>
                </p:oleObj>
              </mc:Choice>
              <mc:Fallback>
                <p:oleObj r:id="rId3" imgW="1548728"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955675"/>
                        <a:ext cx="38798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3172" name="Object 4">
            <a:extLst>
              <a:ext uri="{FF2B5EF4-FFF2-40B4-BE49-F238E27FC236}">
                <a16:creationId xmlns:a16="http://schemas.microsoft.com/office/drawing/2014/main" id="{6A8B4A12-2016-4CD6-840E-1B79E04C3D90}"/>
              </a:ext>
            </a:extLst>
          </p:cNvPr>
          <p:cNvGraphicFramePr>
            <a:graphicFrameLocks noChangeAspect="1"/>
          </p:cNvGraphicFramePr>
          <p:nvPr/>
        </p:nvGraphicFramePr>
        <p:xfrm>
          <a:off x="685800" y="2844800"/>
          <a:ext cx="4416425" cy="1079500"/>
        </p:xfrm>
        <a:graphic>
          <a:graphicData uri="http://schemas.openxmlformats.org/presentationml/2006/ole">
            <mc:AlternateContent xmlns:mc="http://schemas.openxmlformats.org/markup-compatibility/2006">
              <mc:Choice xmlns:v="urn:schemas-microsoft-com:vml" Requires="v">
                <p:oleObj spid="_x0000_s8201" r:id="rId5" imgW="1765080" imgH="431640" progId="Equation.DSMT4">
                  <p:embed/>
                </p:oleObj>
              </mc:Choice>
              <mc:Fallback>
                <p:oleObj r:id="rId5" imgW="176508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844800"/>
                        <a:ext cx="4416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B8AC24E5-4CD6-436C-AAEF-7B37E8615DCA}"/>
              </a:ext>
            </a:extLst>
          </p:cNvPr>
          <p:cNvGraphicFramePr>
            <a:graphicFrameLocks noChangeAspect="1"/>
          </p:cNvGraphicFramePr>
          <p:nvPr/>
        </p:nvGraphicFramePr>
        <p:xfrm>
          <a:off x="696913" y="517525"/>
          <a:ext cx="1431925" cy="508000"/>
        </p:xfrm>
        <a:graphic>
          <a:graphicData uri="http://schemas.openxmlformats.org/presentationml/2006/ole">
            <mc:AlternateContent xmlns:mc="http://schemas.openxmlformats.org/markup-compatibility/2006">
              <mc:Choice xmlns:v="urn:schemas-microsoft-com:vml" Requires="v">
                <p:oleObj spid="_x0000_s8202" r:id="rId7" imgW="571252" imgH="203112" progId="Equation.DSMT4">
                  <p:embed/>
                </p:oleObj>
              </mc:Choice>
              <mc:Fallback>
                <p:oleObj r:id="rId7" imgW="571252" imgH="203112"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913" y="517525"/>
                        <a:ext cx="14319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a16="http://schemas.microsoft.com/office/drawing/2014/main" id="{0A141B3A-0FB5-4B72-95B3-D1E89858CF83}"/>
              </a:ext>
            </a:extLst>
          </p:cNvPr>
          <p:cNvGraphicFramePr>
            <a:graphicFrameLocks noChangeAspect="1"/>
          </p:cNvGraphicFramePr>
          <p:nvPr/>
        </p:nvGraphicFramePr>
        <p:xfrm>
          <a:off x="628650" y="2360613"/>
          <a:ext cx="1846263" cy="508000"/>
        </p:xfrm>
        <a:graphic>
          <a:graphicData uri="http://schemas.openxmlformats.org/presentationml/2006/ole">
            <mc:AlternateContent xmlns:mc="http://schemas.openxmlformats.org/markup-compatibility/2006">
              <mc:Choice xmlns:v="urn:schemas-microsoft-com:vml" Requires="v">
                <p:oleObj spid="_x0000_s8203" r:id="rId9" imgW="736600" imgH="203200" progId="Equation.DSMT4">
                  <p:embed/>
                </p:oleObj>
              </mc:Choice>
              <mc:Fallback>
                <p:oleObj r:id="rId9" imgW="736600" imgH="203200" progId="Equation.DSMT4">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650" y="2360613"/>
                        <a:ext cx="18462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a:extLst>
              <a:ext uri="{FF2B5EF4-FFF2-40B4-BE49-F238E27FC236}">
                <a16:creationId xmlns:a16="http://schemas.microsoft.com/office/drawing/2014/main" id="{E4874038-1565-407D-A6CA-EADA4794236E}"/>
              </a:ext>
            </a:extLst>
          </p:cNvPr>
          <p:cNvGraphicFramePr>
            <a:graphicFrameLocks noChangeAspect="1"/>
          </p:cNvGraphicFramePr>
          <p:nvPr/>
        </p:nvGraphicFramePr>
        <p:xfrm>
          <a:off x="677863" y="5089525"/>
          <a:ext cx="7842250" cy="1524000"/>
        </p:xfrm>
        <a:graphic>
          <a:graphicData uri="http://schemas.openxmlformats.org/presentationml/2006/ole">
            <mc:AlternateContent xmlns:mc="http://schemas.openxmlformats.org/markup-compatibility/2006">
              <mc:Choice xmlns:v="urn:schemas-microsoft-com:vml" Requires="v">
                <p:oleObj spid="_x0000_s8204" name="Equation" r:id="rId11" imgW="3136900" imgH="609600" progId="Equation.DSMT4">
                  <p:embed/>
                </p:oleObj>
              </mc:Choice>
              <mc:Fallback>
                <p:oleObj name="Equation" r:id="rId11" imgW="3136900" imgH="609600" progId="Equation.DSMT4">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7863" y="5089525"/>
                        <a:ext cx="78422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Object 4">
            <a:extLst>
              <a:ext uri="{FF2B5EF4-FFF2-40B4-BE49-F238E27FC236}">
                <a16:creationId xmlns:a16="http://schemas.microsoft.com/office/drawing/2014/main" id="{8E9D1968-1BA0-413E-975A-22C417BD0EDF}"/>
              </a:ext>
            </a:extLst>
          </p:cNvPr>
          <p:cNvGraphicFramePr>
            <a:graphicFrameLocks noChangeAspect="1"/>
          </p:cNvGraphicFramePr>
          <p:nvPr/>
        </p:nvGraphicFramePr>
        <p:xfrm>
          <a:off x="992188" y="3844925"/>
          <a:ext cx="4067175" cy="1079500"/>
        </p:xfrm>
        <a:graphic>
          <a:graphicData uri="http://schemas.openxmlformats.org/presentationml/2006/ole">
            <mc:AlternateContent xmlns:mc="http://schemas.openxmlformats.org/markup-compatibility/2006">
              <mc:Choice xmlns:v="urn:schemas-microsoft-com:vml" Requires="v">
                <p:oleObj spid="_x0000_s8205" r:id="rId13" imgW="1625400" imgH="431640" progId="Equation.DSMT4">
                  <p:embed/>
                </p:oleObj>
              </mc:Choice>
              <mc:Fallback>
                <p:oleObj r:id="rId13" imgW="1625400" imgH="431640" progId="Equation.DSMT4">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2188" y="3844925"/>
                        <a:ext cx="40671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3171"/>
                                        </p:tgtEl>
                                        <p:attrNameLst>
                                          <p:attrName>style.visibility</p:attrName>
                                        </p:attrNameLst>
                                      </p:cBhvr>
                                      <p:to>
                                        <p:strVal val="visible"/>
                                      </p:to>
                                    </p:set>
                                    <p:animEffect transition="in" filter="wipe(left)">
                                      <p:cBhvr>
                                        <p:cTn id="12" dur="500"/>
                                        <p:tgtEl>
                                          <p:spTgt spid="263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3172"/>
                                        </p:tgtEl>
                                        <p:attrNameLst>
                                          <p:attrName>style.visibility</p:attrName>
                                        </p:attrNameLst>
                                      </p:cBhvr>
                                      <p:to>
                                        <p:strVal val="visible"/>
                                      </p:to>
                                    </p:set>
                                    <p:animEffect transition="in" filter="wipe(left)">
                                      <p:cBhvr>
                                        <p:cTn id="22" dur="500"/>
                                        <p:tgtEl>
                                          <p:spTgt spid="2631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4FB82B6C-9107-4B9B-B761-6F7863A6149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E260C75-BF27-4081-BFBB-6A03C7D641CC}" type="slidenum">
              <a:rPr lang="en-US" altLang="zh-CN" sz="1400"/>
              <a:pPr>
                <a:spcBef>
                  <a:spcPct val="0"/>
                </a:spcBef>
                <a:buFontTx/>
                <a:buNone/>
              </a:pPr>
              <a:t>9</a:t>
            </a:fld>
            <a:endParaRPr lang="en-US" altLang="zh-CN" sz="1400"/>
          </a:p>
        </p:txBody>
      </p:sp>
      <p:sp>
        <p:nvSpPr>
          <p:cNvPr id="74756" name="Text Box 4">
            <a:extLst>
              <a:ext uri="{FF2B5EF4-FFF2-40B4-BE49-F238E27FC236}">
                <a16:creationId xmlns:a16="http://schemas.microsoft.com/office/drawing/2014/main" id="{30B82A5D-1CFE-4A88-9BD1-8268B6ED3FAC}"/>
              </a:ext>
            </a:extLst>
          </p:cNvPr>
          <p:cNvSpPr txBox="1">
            <a:spLocks noChangeArrowheads="1"/>
          </p:cNvSpPr>
          <p:nvPr/>
        </p:nvSpPr>
        <p:spPr bwMode="auto">
          <a:xfrm>
            <a:off x="339725" y="168275"/>
            <a:ext cx="74104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0" indent="-57150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4000" b="1">
                <a:solidFill>
                  <a:srgbClr val="0000FF"/>
                </a:solidFill>
                <a:latin typeface="隶书" panose="02010509060101010101" pitchFamily="49" charset="-122"/>
                <a:ea typeface="隶书" panose="02010509060101010101" pitchFamily="49" charset="-122"/>
              </a:rPr>
              <a:t>2.</a:t>
            </a:r>
            <a:r>
              <a:rPr lang="zh-CN" altLang="en-US" sz="4000" b="1">
                <a:solidFill>
                  <a:srgbClr val="0000FF"/>
                </a:solidFill>
                <a:latin typeface="隶书" panose="02010509060101010101" pitchFamily="49" charset="-122"/>
                <a:ea typeface="隶书" panose="02010509060101010101" pitchFamily="49" charset="-122"/>
              </a:rPr>
              <a:t>第二型曲面积分的概念</a:t>
            </a:r>
            <a:endParaRPr lang="zh-CN" altLang="en-US" sz="4000" b="1" i="1">
              <a:solidFill>
                <a:srgbClr val="0000FF"/>
              </a:solidFill>
              <a:ea typeface="隶书" panose="02010509060101010101" pitchFamily="49" charset="-122"/>
              <a:sym typeface="Symbol" panose="05050102010706020507" pitchFamily="18" charset="2"/>
            </a:endParaRPr>
          </a:p>
        </p:txBody>
      </p:sp>
      <p:graphicFrame>
        <p:nvGraphicFramePr>
          <p:cNvPr id="74757" name="Object 5">
            <a:extLst>
              <a:ext uri="{FF2B5EF4-FFF2-40B4-BE49-F238E27FC236}">
                <a16:creationId xmlns:a16="http://schemas.microsoft.com/office/drawing/2014/main" id="{0483BEAC-2DA4-4A3B-8ECF-C3CA3C8A1821}"/>
              </a:ext>
            </a:extLst>
          </p:cNvPr>
          <p:cNvGraphicFramePr>
            <a:graphicFrameLocks noChangeAspect="1"/>
          </p:cNvGraphicFramePr>
          <p:nvPr/>
        </p:nvGraphicFramePr>
        <p:xfrm>
          <a:off x="219075" y="1093788"/>
          <a:ext cx="8759825" cy="912812"/>
        </p:xfrm>
        <a:graphic>
          <a:graphicData uri="http://schemas.openxmlformats.org/presentationml/2006/ole">
            <mc:AlternateContent xmlns:mc="http://schemas.openxmlformats.org/markup-compatibility/2006">
              <mc:Choice xmlns:v="urn:schemas-microsoft-com:vml" Requires="v">
                <p:oleObj spid="_x0000_s9223" r:id="rId3" imgW="4381500" imgH="457200" progId="Equation.DSMT4">
                  <p:embed/>
                </p:oleObj>
              </mc:Choice>
              <mc:Fallback>
                <p:oleObj r:id="rId3" imgW="43815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093788"/>
                        <a:ext cx="87598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58" name="Object 6">
            <a:extLst>
              <a:ext uri="{FF2B5EF4-FFF2-40B4-BE49-F238E27FC236}">
                <a16:creationId xmlns:a16="http://schemas.microsoft.com/office/drawing/2014/main" id="{3302C100-BB33-4135-9135-399FE615227C}"/>
              </a:ext>
            </a:extLst>
          </p:cNvPr>
          <p:cNvGraphicFramePr>
            <a:graphicFrameLocks noChangeAspect="1"/>
          </p:cNvGraphicFramePr>
          <p:nvPr/>
        </p:nvGraphicFramePr>
        <p:xfrm>
          <a:off x="217488" y="3994150"/>
          <a:ext cx="8682037" cy="1422400"/>
        </p:xfrm>
        <a:graphic>
          <a:graphicData uri="http://schemas.openxmlformats.org/presentationml/2006/ole">
            <mc:AlternateContent xmlns:mc="http://schemas.openxmlformats.org/markup-compatibility/2006">
              <mc:Choice xmlns:v="urn:schemas-microsoft-com:vml" Requires="v">
                <p:oleObj spid="_x0000_s9224" r:id="rId5" imgW="4343400" imgH="711000" progId="Equation.3">
                  <p:embed/>
                </p:oleObj>
              </mc:Choice>
              <mc:Fallback>
                <p:oleObj r:id="rId5" imgW="4343400" imgH="711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488" y="3994150"/>
                        <a:ext cx="8682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0" name="Object 8">
            <a:extLst>
              <a:ext uri="{FF2B5EF4-FFF2-40B4-BE49-F238E27FC236}">
                <a16:creationId xmlns:a16="http://schemas.microsoft.com/office/drawing/2014/main" id="{A71883F6-8C8F-4922-B048-62B3112E7260}"/>
              </a:ext>
            </a:extLst>
          </p:cNvPr>
          <p:cNvGraphicFramePr>
            <a:graphicFrameLocks noChangeAspect="1"/>
          </p:cNvGraphicFramePr>
          <p:nvPr/>
        </p:nvGraphicFramePr>
        <p:xfrm>
          <a:off x="641350" y="5521325"/>
          <a:ext cx="7718425" cy="787400"/>
        </p:xfrm>
        <a:graphic>
          <a:graphicData uri="http://schemas.openxmlformats.org/presentationml/2006/ole">
            <mc:AlternateContent xmlns:mc="http://schemas.openxmlformats.org/markup-compatibility/2006">
              <mc:Choice xmlns:v="urn:schemas-microsoft-com:vml" Requires="v">
                <p:oleObj spid="_x0000_s9225" r:id="rId7" imgW="3860640" imgH="393480" progId="Equation.3">
                  <p:embed/>
                </p:oleObj>
              </mc:Choice>
              <mc:Fallback>
                <p:oleObj r:id="rId7" imgW="386064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50" y="5521325"/>
                        <a:ext cx="77184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1" name="Object 9">
            <a:extLst>
              <a:ext uri="{FF2B5EF4-FFF2-40B4-BE49-F238E27FC236}">
                <a16:creationId xmlns:a16="http://schemas.microsoft.com/office/drawing/2014/main" id="{866E6EED-A372-47E1-8752-4FFD77C45103}"/>
              </a:ext>
            </a:extLst>
          </p:cNvPr>
          <p:cNvGraphicFramePr>
            <a:graphicFrameLocks noChangeAspect="1"/>
          </p:cNvGraphicFramePr>
          <p:nvPr/>
        </p:nvGraphicFramePr>
        <p:xfrm>
          <a:off x="2436813" y="3086100"/>
          <a:ext cx="3836987" cy="863600"/>
        </p:xfrm>
        <a:graphic>
          <a:graphicData uri="http://schemas.openxmlformats.org/presentationml/2006/ole">
            <mc:AlternateContent xmlns:mc="http://schemas.openxmlformats.org/markup-compatibility/2006">
              <mc:Choice xmlns:v="urn:schemas-microsoft-com:vml" Requires="v">
                <p:oleObj spid="_x0000_s9226" r:id="rId9" imgW="1917700" imgH="431800" progId="Equation.3">
                  <p:embed/>
                </p:oleObj>
              </mc:Choice>
              <mc:Fallback>
                <p:oleObj r:id="rId9" imgW="1917700" imgH="431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6813" y="3086100"/>
                        <a:ext cx="38369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1D67AAE8-D1CB-4092-BF64-078DEF975E2A}"/>
              </a:ext>
            </a:extLst>
          </p:cNvPr>
          <p:cNvGraphicFramePr>
            <a:graphicFrameLocks noChangeAspect="1"/>
          </p:cNvGraphicFramePr>
          <p:nvPr/>
        </p:nvGraphicFramePr>
        <p:xfrm>
          <a:off x="338138" y="2114550"/>
          <a:ext cx="8559800" cy="963613"/>
        </p:xfrm>
        <a:graphic>
          <a:graphicData uri="http://schemas.openxmlformats.org/presentationml/2006/ole">
            <mc:AlternateContent xmlns:mc="http://schemas.openxmlformats.org/markup-compatibility/2006">
              <mc:Choice xmlns:v="urn:schemas-microsoft-com:vml" Requires="v">
                <p:oleObj spid="_x0000_s9227" r:id="rId11" imgW="4279680" imgH="482400" progId="Equation.DSMT4">
                  <p:embed/>
                </p:oleObj>
              </mc:Choice>
              <mc:Fallback>
                <p:oleObj r:id="rId11" imgW="4279680" imgH="4824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138" y="2114550"/>
                        <a:ext cx="85598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wipe(left)">
                                      <p:cBhvr>
                                        <p:cTn id="7" dur="5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4757"/>
                                        </p:tgtEl>
                                        <p:attrNameLst>
                                          <p:attrName>style.visibility</p:attrName>
                                        </p:attrNameLst>
                                      </p:cBhvr>
                                      <p:to>
                                        <p:strVal val="visible"/>
                                      </p:to>
                                    </p:set>
                                    <p:anim calcmode="lin" valueType="num">
                                      <p:cBhvr additive="base">
                                        <p:cTn id="12" dur="500" fill="hold"/>
                                        <p:tgtEl>
                                          <p:spTgt spid="74757"/>
                                        </p:tgtEl>
                                        <p:attrNameLst>
                                          <p:attrName>ppt_x</p:attrName>
                                        </p:attrNameLst>
                                      </p:cBhvr>
                                      <p:tavLst>
                                        <p:tav tm="0">
                                          <p:val>
                                            <p:strVal val="#ppt_x"/>
                                          </p:val>
                                        </p:tav>
                                        <p:tav tm="100000">
                                          <p:val>
                                            <p:strVal val="#ppt_x"/>
                                          </p:val>
                                        </p:tav>
                                      </p:tavLst>
                                    </p:anim>
                                    <p:anim calcmode="lin" valueType="num">
                                      <p:cBhvr additive="base">
                                        <p:cTn id="13"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4761"/>
                                        </p:tgtEl>
                                        <p:attrNameLst>
                                          <p:attrName>style.visibility</p:attrName>
                                        </p:attrNameLst>
                                      </p:cBhvr>
                                      <p:to>
                                        <p:strVal val="visible"/>
                                      </p:to>
                                    </p:set>
                                    <p:anim calcmode="lin" valueType="num">
                                      <p:cBhvr additive="base">
                                        <p:cTn id="24" dur="500" fill="hold"/>
                                        <p:tgtEl>
                                          <p:spTgt spid="74761"/>
                                        </p:tgtEl>
                                        <p:attrNameLst>
                                          <p:attrName>ppt_x</p:attrName>
                                        </p:attrNameLst>
                                      </p:cBhvr>
                                      <p:tavLst>
                                        <p:tav tm="0">
                                          <p:val>
                                            <p:strVal val="#ppt_x"/>
                                          </p:val>
                                        </p:tav>
                                        <p:tav tm="100000">
                                          <p:val>
                                            <p:strVal val="#ppt_x"/>
                                          </p:val>
                                        </p:tav>
                                      </p:tavLst>
                                    </p:anim>
                                    <p:anim calcmode="lin" valueType="num">
                                      <p:cBhvr additive="base">
                                        <p:cTn id="25" dur="500" fill="hold"/>
                                        <p:tgtEl>
                                          <p:spTgt spid="7476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74758"/>
                                        </p:tgtEl>
                                        <p:attrNameLst>
                                          <p:attrName>style.visibility</p:attrName>
                                        </p:attrNameLst>
                                      </p:cBhvr>
                                      <p:to>
                                        <p:strVal val="visible"/>
                                      </p:to>
                                    </p:set>
                                    <p:anim calcmode="lin" valueType="num">
                                      <p:cBhvr additive="base">
                                        <p:cTn id="30" dur="500" fill="hold"/>
                                        <p:tgtEl>
                                          <p:spTgt spid="74758"/>
                                        </p:tgtEl>
                                        <p:attrNameLst>
                                          <p:attrName>ppt_x</p:attrName>
                                        </p:attrNameLst>
                                      </p:cBhvr>
                                      <p:tavLst>
                                        <p:tav tm="0">
                                          <p:val>
                                            <p:strVal val="#ppt_x"/>
                                          </p:val>
                                        </p:tav>
                                        <p:tav tm="100000">
                                          <p:val>
                                            <p:strVal val="#ppt_x"/>
                                          </p:val>
                                        </p:tav>
                                      </p:tavLst>
                                    </p:anim>
                                    <p:anim calcmode="lin" valueType="num">
                                      <p:cBhvr additive="base">
                                        <p:cTn id="31" dur="500" fill="hold"/>
                                        <p:tgtEl>
                                          <p:spTgt spid="7475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74760"/>
                                        </p:tgtEl>
                                        <p:attrNameLst>
                                          <p:attrName>style.visibility</p:attrName>
                                        </p:attrNameLst>
                                      </p:cBhvr>
                                      <p:to>
                                        <p:strVal val="visible"/>
                                      </p:to>
                                    </p:set>
                                    <p:anim calcmode="lin" valueType="num">
                                      <p:cBhvr additive="base">
                                        <p:cTn id="36" dur="500" fill="hold"/>
                                        <p:tgtEl>
                                          <p:spTgt spid="74760"/>
                                        </p:tgtEl>
                                        <p:attrNameLst>
                                          <p:attrName>ppt_x</p:attrName>
                                        </p:attrNameLst>
                                      </p:cBhvr>
                                      <p:tavLst>
                                        <p:tav tm="0">
                                          <p:val>
                                            <p:strVal val="#ppt_x"/>
                                          </p:val>
                                        </p:tav>
                                        <p:tav tm="100000">
                                          <p:val>
                                            <p:strVal val="#ppt_x"/>
                                          </p:val>
                                        </p:tav>
                                      </p:tavLst>
                                    </p:anim>
                                    <p:anim calcmode="lin" valueType="num">
                                      <p:cBhvr additive="base">
                                        <p:cTn id="37" dur="500" fill="hold"/>
                                        <p:tgtEl>
                                          <p:spTgt spid="747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621</Words>
  <Application>Microsoft Office PowerPoint</Application>
  <PresentationFormat>全屏显示(4:3)</PresentationFormat>
  <Paragraphs>162</Paragraphs>
  <Slides>45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8" baseType="lpstr">
      <vt:lpstr>黑体</vt:lpstr>
      <vt:lpstr>华文行楷</vt:lpstr>
      <vt:lpstr>楷体</vt:lpstr>
      <vt:lpstr>隶书</vt:lpstr>
      <vt:lpstr>宋体</vt:lpstr>
      <vt:lpstr>Arial</vt:lpstr>
      <vt:lpstr>Symbol</vt:lpstr>
      <vt:lpstr>Times New Roman</vt:lpstr>
      <vt:lpstr>Wingdings</vt:lpstr>
      <vt:lpstr>默认设计模板</vt:lpstr>
      <vt:lpstr>Equation</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湖南大学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陈晓春</dc:creator>
  <cp:lastModifiedBy>sysu</cp:lastModifiedBy>
  <cp:revision>1030</cp:revision>
  <cp:lastPrinted>2000-05-13T09:49:16Z</cp:lastPrinted>
  <dcterms:created xsi:type="dcterms:W3CDTF">2000-05-13T00:40:35Z</dcterms:created>
  <dcterms:modified xsi:type="dcterms:W3CDTF">2021-04-16T01:37:18Z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