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2"/>
  </p:notesMasterIdLst>
  <p:sldIdLst>
    <p:sldId id="272" r:id="rId3"/>
    <p:sldId id="273" r:id="rId4"/>
    <p:sldId id="662" r:id="rId5"/>
    <p:sldId id="374" r:id="rId6"/>
    <p:sldId id="672" r:id="rId7"/>
    <p:sldId id="375" r:id="rId8"/>
    <p:sldId id="376" r:id="rId9"/>
    <p:sldId id="596" r:id="rId10"/>
    <p:sldId id="595" r:id="rId11"/>
    <p:sldId id="667" r:id="rId12"/>
    <p:sldId id="656" r:id="rId13"/>
    <p:sldId id="600" r:id="rId14"/>
    <p:sldId id="601" r:id="rId15"/>
    <p:sldId id="602" r:id="rId16"/>
    <p:sldId id="622" r:id="rId17"/>
    <p:sldId id="603" r:id="rId18"/>
    <p:sldId id="623" r:id="rId19"/>
    <p:sldId id="625" r:id="rId20"/>
    <p:sldId id="624" r:id="rId21"/>
    <p:sldId id="626" r:id="rId22"/>
    <p:sldId id="605" r:id="rId23"/>
    <p:sldId id="634" r:id="rId24"/>
    <p:sldId id="606" r:id="rId25"/>
    <p:sldId id="607" r:id="rId26"/>
    <p:sldId id="608" r:id="rId27"/>
    <p:sldId id="670" r:id="rId28"/>
    <p:sldId id="671" r:id="rId29"/>
    <p:sldId id="674" r:id="rId30"/>
    <p:sldId id="636" r:id="rId31"/>
    <p:sldId id="675" r:id="rId32"/>
    <p:sldId id="676" r:id="rId33"/>
    <p:sldId id="677" r:id="rId34"/>
    <p:sldId id="598" r:id="rId35"/>
    <p:sldId id="599" r:id="rId36"/>
    <p:sldId id="629" r:id="rId37"/>
    <p:sldId id="630" r:id="rId38"/>
    <p:sldId id="631" r:id="rId39"/>
    <p:sldId id="632" r:id="rId40"/>
    <p:sldId id="633" r:id="rId41"/>
  </p:sldIdLst>
  <p:sldSz cx="9144000" cy="6858000" type="screen4x3"/>
  <p:notesSz cx="6669088" cy="97742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FF"/>
    <a:srgbClr val="CC00CC"/>
    <a:srgbClr val="33CC33"/>
    <a:srgbClr val="66CCFF"/>
    <a:srgbClr val="FFFF00"/>
    <a:srgbClr val="0000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70" d="100"/>
          <a:sy n="70" d="100"/>
        </p:scale>
        <p:origin x="106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2.wmf"/><Relationship Id="rId3" Type="http://schemas.openxmlformats.org/officeDocument/2006/relationships/image" Target="../media/image46.wmf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0" Type="http://schemas.openxmlformats.org/officeDocument/2006/relationships/image" Target="../media/image59.wmf"/><Relationship Id="rId4" Type="http://schemas.openxmlformats.org/officeDocument/2006/relationships/image" Target="../media/image47.wmf"/><Relationship Id="rId9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4.wmf"/><Relationship Id="rId4" Type="http://schemas.openxmlformats.org/officeDocument/2006/relationships/image" Target="../media/image6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2.wmf"/><Relationship Id="rId1" Type="http://schemas.openxmlformats.org/officeDocument/2006/relationships/image" Target="../media/image85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100.wmf"/><Relationship Id="rId7" Type="http://schemas.openxmlformats.org/officeDocument/2006/relationships/image" Target="../media/image103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91.wmf"/><Relationship Id="rId9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3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Relationship Id="rId9" Type="http://schemas.openxmlformats.org/officeDocument/2006/relationships/image" Target="../media/image10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0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Relationship Id="rId9" Type="http://schemas.openxmlformats.org/officeDocument/2006/relationships/image" Target="../media/image143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image" Target="../media/image145.wmf"/><Relationship Id="rId7" Type="http://schemas.openxmlformats.org/officeDocument/2006/relationships/image" Target="../media/image149.wmf"/><Relationship Id="rId2" Type="http://schemas.openxmlformats.org/officeDocument/2006/relationships/image" Target="../media/image144.wmf"/><Relationship Id="rId1" Type="http://schemas.openxmlformats.org/officeDocument/2006/relationships/image" Target="../media/image141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10" Type="http://schemas.openxmlformats.org/officeDocument/2006/relationships/image" Target="../media/image152.wmf"/><Relationship Id="rId4" Type="http://schemas.openxmlformats.org/officeDocument/2006/relationships/image" Target="../media/image146.wmf"/><Relationship Id="rId9" Type="http://schemas.openxmlformats.org/officeDocument/2006/relationships/image" Target="../media/image15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7" Type="http://schemas.openxmlformats.org/officeDocument/2006/relationships/image" Target="../media/image143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42.wmf"/><Relationship Id="rId5" Type="http://schemas.openxmlformats.org/officeDocument/2006/relationships/image" Target="../media/image156.wmf"/><Relationship Id="rId4" Type="http://schemas.openxmlformats.org/officeDocument/2006/relationships/image" Target="../media/image13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.wmf"/><Relationship Id="rId1" Type="http://schemas.openxmlformats.org/officeDocument/2006/relationships/image" Target="../media/image14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image" Target="../media/image161.wmf"/><Relationship Id="rId7" Type="http://schemas.openxmlformats.org/officeDocument/2006/relationships/image" Target="../media/image142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2" Type="http://schemas.openxmlformats.org/officeDocument/2006/relationships/image" Target="../media/image145.wmf"/><Relationship Id="rId1" Type="http://schemas.openxmlformats.org/officeDocument/2006/relationships/image" Target="../media/image165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Relationship Id="rId9" Type="http://schemas.openxmlformats.org/officeDocument/2006/relationships/image" Target="../media/image152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43.wmf"/><Relationship Id="rId7" Type="http://schemas.openxmlformats.org/officeDocument/2006/relationships/image" Target="../media/image115.wmf"/><Relationship Id="rId2" Type="http://schemas.openxmlformats.org/officeDocument/2006/relationships/image" Target="../media/image142.wmf"/><Relationship Id="rId1" Type="http://schemas.openxmlformats.org/officeDocument/2006/relationships/image" Target="../media/image172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73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4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13" Type="http://schemas.openxmlformats.org/officeDocument/2006/relationships/image" Target="../media/image187.wmf"/><Relationship Id="rId3" Type="http://schemas.openxmlformats.org/officeDocument/2006/relationships/image" Target="../media/image177.wmf"/><Relationship Id="rId7" Type="http://schemas.openxmlformats.org/officeDocument/2006/relationships/image" Target="../media/image181.wmf"/><Relationship Id="rId12" Type="http://schemas.openxmlformats.org/officeDocument/2006/relationships/image" Target="../media/image186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80.wmf"/><Relationship Id="rId11" Type="http://schemas.openxmlformats.org/officeDocument/2006/relationships/image" Target="../media/image185.wmf"/><Relationship Id="rId5" Type="http://schemas.openxmlformats.org/officeDocument/2006/relationships/image" Target="../media/image179.wmf"/><Relationship Id="rId10" Type="http://schemas.openxmlformats.org/officeDocument/2006/relationships/image" Target="../media/image184.wmf"/><Relationship Id="rId4" Type="http://schemas.openxmlformats.org/officeDocument/2006/relationships/image" Target="../media/image178.wmf"/><Relationship Id="rId9" Type="http://schemas.openxmlformats.org/officeDocument/2006/relationships/image" Target="../media/image183.wmf"/><Relationship Id="rId14" Type="http://schemas.openxmlformats.org/officeDocument/2006/relationships/image" Target="../media/image188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image" Target="../media/image191.wmf"/><Relationship Id="rId7" Type="http://schemas.openxmlformats.org/officeDocument/2006/relationships/image" Target="../media/image195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10" Type="http://schemas.openxmlformats.org/officeDocument/2006/relationships/image" Target="../media/image198.wmf"/><Relationship Id="rId4" Type="http://schemas.openxmlformats.org/officeDocument/2006/relationships/image" Target="../media/image192.wmf"/><Relationship Id="rId9" Type="http://schemas.openxmlformats.org/officeDocument/2006/relationships/image" Target="../media/image197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image" Target="../media/image200.wmf"/><Relationship Id="rId7" Type="http://schemas.openxmlformats.org/officeDocument/2006/relationships/image" Target="../media/image204.wmf"/><Relationship Id="rId12" Type="http://schemas.openxmlformats.org/officeDocument/2006/relationships/image" Target="../media/image209.wmf"/><Relationship Id="rId2" Type="http://schemas.openxmlformats.org/officeDocument/2006/relationships/image" Target="../media/image199.wmf"/><Relationship Id="rId1" Type="http://schemas.openxmlformats.org/officeDocument/2006/relationships/image" Target="../media/image194.wmf"/><Relationship Id="rId6" Type="http://schemas.openxmlformats.org/officeDocument/2006/relationships/image" Target="../media/image203.wmf"/><Relationship Id="rId11" Type="http://schemas.openxmlformats.org/officeDocument/2006/relationships/image" Target="../media/image208.wmf"/><Relationship Id="rId5" Type="http://schemas.openxmlformats.org/officeDocument/2006/relationships/image" Target="../media/image202.wmf"/><Relationship Id="rId10" Type="http://schemas.openxmlformats.org/officeDocument/2006/relationships/image" Target="../media/image207.wmf"/><Relationship Id="rId4" Type="http://schemas.openxmlformats.org/officeDocument/2006/relationships/image" Target="../media/image201.wmf"/><Relationship Id="rId9" Type="http://schemas.openxmlformats.org/officeDocument/2006/relationships/image" Target="../media/image206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3" Type="http://schemas.openxmlformats.org/officeDocument/2006/relationships/image" Target="../media/image212.wmf"/><Relationship Id="rId7" Type="http://schemas.openxmlformats.org/officeDocument/2006/relationships/image" Target="../media/image216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Relationship Id="rId6" Type="http://schemas.openxmlformats.org/officeDocument/2006/relationships/image" Target="../media/image215.wmf"/><Relationship Id="rId11" Type="http://schemas.openxmlformats.org/officeDocument/2006/relationships/image" Target="../media/image220.wmf"/><Relationship Id="rId5" Type="http://schemas.openxmlformats.org/officeDocument/2006/relationships/image" Target="../media/image214.wmf"/><Relationship Id="rId10" Type="http://schemas.openxmlformats.org/officeDocument/2006/relationships/image" Target="../media/image219.wmf"/><Relationship Id="rId4" Type="http://schemas.openxmlformats.org/officeDocument/2006/relationships/image" Target="../media/image213.wmf"/><Relationship Id="rId9" Type="http://schemas.openxmlformats.org/officeDocument/2006/relationships/image" Target="../media/image218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3" Type="http://schemas.openxmlformats.org/officeDocument/2006/relationships/image" Target="../media/image177.wmf"/><Relationship Id="rId7" Type="http://schemas.openxmlformats.org/officeDocument/2006/relationships/image" Target="../media/image186.wmf"/><Relationship Id="rId2" Type="http://schemas.openxmlformats.org/officeDocument/2006/relationships/image" Target="../media/image182.wmf"/><Relationship Id="rId1" Type="http://schemas.openxmlformats.org/officeDocument/2006/relationships/image" Target="../media/image221.wmf"/><Relationship Id="rId6" Type="http://schemas.openxmlformats.org/officeDocument/2006/relationships/image" Target="../media/image187.wmf"/><Relationship Id="rId5" Type="http://schemas.openxmlformats.org/officeDocument/2006/relationships/image" Target="../media/image185.wmf"/><Relationship Id="rId4" Type="http://schemas.openxmlformats.org/officeDocument/2006/relationships/image" Target="../media/image183.wmf"/><Relationship Id="rId9" Type="http://schemas.openxmlformats.org/officeDocument/2006/relationships/image" Target="../media/image223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3" Type="http://schemas.openxmlformats.org/officeDocument/2006/relationships/image" Target="../media/image226.wmf"/><Relationship Id="rId7" Type="http://schemas.openxmlformats.org/officeDocument/2006/relationships/image" Target="../media/image230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Relationship Id="rId6" Type="http://schemas.openxmlformats.org/officeDocument/2006/relationships/image" Target="../media/image229.wmf"/><Relationship Id="rId11" Type="http://schemas.openxmlformats.org/officeDocument/2006/relationships/image" Target="../media/image234.wmf"/><Relationship Id="rId5" Type="http://schemas.openxmlformats.org/officeDocument/2006/relationships/image" Target="../media/image228.wmf"/><Relationship Id="rId10" Type="http://schemas.openxmlformats.org/officeDocument/2006/relationships/image" Target="../media/image233.wmf"/><Relationship Id="rId4" Type="http://schemas.openxmlformats.org/officeDocument/2006/relationships/image" Target="../media/image227.wmf"/><Relationship Id="rId9" Type="http://schemas.openxmlformats.org/officeDocument/2006/relationships/image" Target="../media/image23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4.wmf"/><Relationship Id="rId7" Type="http://schemas.openxmlformats.org/officeDocument/2006/relationships/image" Target="../media/image29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5.wmf"/><Relationship Id="rId9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2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25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C47553E-9CD9-45E3-BF3A-45B8AA93A0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CEA4713-2D93-4C50-B272-CCE8293230A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B59A9F75-8A58-4F44-B83A-971078EBC15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14400" y="762000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AB7072C-621D-4016-99D7-52BF233C1478}"/>
              </a:ext>
            </a:extLst>
          </p:cNvPr>
          <p:cNvSpPr>
            <a:spLocks noGrp="1" noChangeArrowheads="1" noTextEdit="1"/>
          </p:cNvSpPr>
          <p:nvPr>
            <p:ph type="body" sz="quarter" idx="3"/>
          </p:nvPr>
        </p:nvSpPr>
        <p:spPr bwMode="auto">
          <a:xfrm>
            <a:off x="914400" y="4648200"/>
            <a:ext cx="4876800" cy="4419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noProof="0"/>
              <a:t>            </a:t>
            </a:r>
          </a:p>
          <a:p>
            <a:pPr lvl="1"/>
            <a:r>
              <a:rPr lang="zh-CN" altLang="zh-CN" noProof="0"/>
              <a:t>   </a:t>
            </a:r>
          </a:p>
          <a:p>
            <a:pPr lvl="2"/>
            <a:r>
              <a:rPr lang="zh-CN" altLang="zh-CN" noProof="0"/>
              <a:t>   </a:t>
            </a:r>
          </a:p>
          <a:p>
            <a:pPr lvl="3"/>
            <a:r>
              <a:rPr lang="zh-CN" altLang="zh-CN" noProof="0"/>
              <a:t>   </a:t>
            </a:r>
          </a:p>
          <a:p>
            <a:pPr lvl="4"/>
            <a:r>
              <a:rPr lang="zh-CN" altLang="zh-CN" noProof="0"/>
              <a:t>   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9C3D4A5-9EBB-4E9F-9C7E-2009673407B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6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341F849F-B671-4646-B9D9-FF82681A01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296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55D01E7F-BFD9-4CC1-8BE4-3C1B03932BB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9977416E-1F21-48B1-8D0A-052FDBA666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DFE13D57-C87D-4B44-B15E-77ED8C6E0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9362E42C-A617-4BA1-880F-13D4538958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CD0220E-1F49-4806-A8E4-2B74F9C1A885}" type="slidenum">
              <a:rPr lang="zh-CN" altLang="zh-CN" sz="1200"/>
              <a:pPr/>
              <a:t>3</a:t>
            </a:fld>
            <a:endParaRPr lang="zh-CN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D44B4CD6-37B4-415C-8D1D-6EC3C1A1010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05BE4FE8-8D6F-401B-B471-AAD4140ED0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03F5077E-74C4-4227-AFA0-5B41F864FC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FBB2C34-D495-4B8C-A38E-773198EF7461}" type="slidenum">
              <a:rPr lang="zh-CN" altLang="zh-CN" sz="1200"/>
              <a:pPr/>
              <a:t>8</a:t>
            </a:fld>
            <a:endParaRPr lang="zh-CN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E564209B-98B9-4CD2-9338-AA21F3CB53E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F6272391-886F-4A1E-BD62-E0D6BC9D6C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782053F6-48EF-4EFB-B982-172FA38D3F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9A76D5D-81F8-40AE-A3F9-BBC0CB319FA5}" type="slidenum">
              <a:rPr lang="zh-CN" altLang="zh-CN" sz="1200"/>
              <a:pPr/>
              <a:t>11</a:t>
            </a:fld>
            <a:endParaRPr lang="zh-CN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3A9822-5896-4BF8-BE87-8665A93B66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D8C679-0D00-4185-9930-48ACB6535C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8D953E-1209-42AB-B32A-13AA713F5C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900091-606A-4DCD-9A4C-4FFB0412725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9065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2F3F19-F87A-48FF-815E-4ECCE5D555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9551DA-6CEF-402A-9320-3C403B8FC4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E5BC64-EBED-4AFD-8C72-1524CC97B8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8DD623-D2D6-4272-A945-F3BEFB1D959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8221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1E3703-DE1D-4D87-9442-A9B68B6B6C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84EAB0-112D-4AC3-90F5-E9D15252C2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C978F65-B1C2-41A8-83C1-3C7F32CA98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5B692F-E102-4959-82E0-F7FA61108A0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44872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465725-F2F4-4A2E-ABB9-6B4D86C251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AE68719-3091-4995-9147-4AE4151F5D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CF14898-994B-4193-9C35-C8621CC8CA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E200C4-C3CB-4DED-88C2-0677961F711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92375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BAAB06-7FE1-485F-9C55-D85F24AF77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FD53BD-1C48-4212-B6B0-CE0DC67D2F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9BDB47-D3AC-4A3F-A865-166FF2AF8B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8BA7E0-4008-404A-B16B-35D119FDC47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74442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7D9458-6A83-430D-9983-D3C06E44CE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BA3A75-D687-42AB-960D-55E3AFE5D7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31652D-6783-4A4D-8D4E-B8D3565F0F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ED5A4E-06E2-4AF3-8249-B23C86F0D4A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08242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8E6EA8-C660-4F22-B257-B45BF04094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7B50AD-7ACF-4C75-BE07-2B3D0DF3F0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10138C-020A-4A59-A920-D3049F93E0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97FE9D-3A60-4AAF-9092-61E1434F64D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85395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2910F7-0ABA-45F1-B5E7-48F3E40AB4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8344C7-CD67-4515-9789-B196E9DF7E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4810C1-B00C-4D3C-ACA4-F82A18098C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36A798-82C7-488E-888B-DC3181BDD9D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37614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D223B8E-AE50-4E12-A91C-21C289DEB6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284BC5B-DA93-489C-9FF9-6EC2F0A9FE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3672A00-AA37-449B-8533-376CF1FCAF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BF5F55-7F3A-48DB-A474-461DE467DE5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373525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963899B-0A8E-4792-92F0-B0083AA52E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763818-D320-44AC-AD62-4431F1AB53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57D53F-2132-4DF3-8390-72C9EE2E2D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09B075-1CFD-4006-8556-684AD2E394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14004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97F554C-4983-45E6-95B9-5552AA76F7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06742CB-D867-4D93-A620-C599E35E1D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92F6C67-5E98-45C9-BD5C-1CBEBCAEC6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28A6B4-24CB-4C08-9419-63B75C12220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00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F47E0A-DC28-46C0-8837-B62D353DFB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9C4DC1-4A45-45EB-A4A6-6AA847CFF4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FFA04B-E777-4FA1-AF0A-46412B780E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C251B4-FFF0-4607-B71F-54B6B66AE66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63172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12B7BF-2D09-4512-8CFC-DD6AE40D8B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0A83DF-86A0-4DBF-9710-83520C5CE6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918D4C-A0F6-47CE-B0B5-286409ED83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7634B8-D56E-420A-934C-6BCE739C960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38266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9F9627-D45F-4987-85DF-B3E27D1174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96E5A1-9E41-4A2D-A7FD-2E80CC96E2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7D1107-E502-4ECD-848B-164B2AB0C5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0E0FA-6574-4C5F-A960-96BCEAE3B97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553309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03845E-3B87-4C36-B6E8-BE8CB50B4E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39B222-E630-480D-80F1-C2B5B427A3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AB1FD9-0614-4DDE-98ED-F93532FC36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21977-7DE9-4FEF-BA32-1A62453EF45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934999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656D55-1B31-4E40-9302-55AF23ADEE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184EB8-30CA-49AE-8744-FC7526FB41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09B289-6FDB-42D4-BB56-7A4F65C3F1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26F9B0-9723-432D-B348-0550BCFD9A1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522133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58C756B-126A-4976-BC91-1A87006509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C98A238-5817-42D1-B788-BEECF5FB47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8449CE8-AB2A-47B7-B516-08F9724C20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6FD25-8E2E-408D-A782-DF529A0E93A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7496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DF0547-6D2A-46F2-86B7-0011916714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C1FBCF-6489-4390-AB9E-12904D340F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F90A39-1585-40C9-91A2-E315921DCF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EE7A6D-4643-4474-8FD0-D3BB45C383E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97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EFCC24-D50B-4F53-B08E-25ECCBDEFC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17135F-C8D4-4009-BBEB-6E7CBF2DB2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7C520F-DE6B-4BBC-96C4-96C4937A7D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C64A4E-82EB-4D9B-B22D-ABDD5750630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0037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5523CE2-06C3-448A-A82A-12EC7159DB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CD8BAF3-1B76-4C98-9EA6-DF857EA9E2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F329E6F-6E5C-46DF-B609-9DA524857F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6364EE-5D90-4607-BD13-54D9F250DB0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56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354A7F0-1FBA-43E4-B6FC-46768AFD66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D186B18-6A8D-4654-A3DF-519A4526CF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9D25A3-57A0-4090-8AE8-1AC651723E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414ED8-10DD-4C5E-8B5A-76476C8EA94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671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BAAC82B-845C-4AE0-A6E5-1019919379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4874AA5-54F5-4B51-9C81-AB26BE49DA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7545922-1657-4C91-BCE0-072B81AE6D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80E694-0472-43B2-A85E-7A99809CCEB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264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DBBD76-8726-42FB-82D1-DA5851CD61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FC31DA-BD5C-4BD9-B644-7179A1DBFE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ECEEA8-9A21-40D8-990E-F6A7E8B214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09857B-4748-467F-974D-208AE95A63B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704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40616-4874-42B1-B022-8C5F9CC78C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57922F-F010-4BCA-AE1E-8EB7D6E54C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16CF99-F19D-4273-B2C6-AAE469FA18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95EAB4-80C3-480D-BDE2-BDC90694D6D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1487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00FF00"/>
            </a:gs>
            <a:gs pos="50000">
              <a:schemeClr val="bg1"/>
            </a:gs>
            <a:gs pos="100000">
              <a:srgbClr val="00FF0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7C0B4F3-4E26-4EEB-8153-E387ADFECC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398D711-6012-4606-904B-8A28926C0B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A8820B3-783E-451A-9BEF-35D47D98AD6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479423B-210C-4358-8CB6-2B76C761CC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7BCD71C-3C30-4AAD-9473-3BC97E9AE1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fld id="{EA23CA72-EBF8-4406-B7D2-0A11DB2C2CF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00FF00"/>
            </a:gs>
            <a:gs pos="50000">
              <a:schemeClr val="bg1"/>
            </a:gs>
            <a:gs pos="100000">
              <a:srgbClr val="00FF0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9FBA815-2BF7-4134-9C14-1D387F0CF1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115322F-21FC-46F0-B605-4528D92F9A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DA7A3AA-5139-4DB9-9789-78A6B077744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9987635-0374-4F90-BE0A-3F8C5DE7D61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D2A6222-6AD8-43B6-A691-315336E6E7A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fld id="{1F5C4192-6C3F-4FCD-BE16-814B0AC4B35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57.wmf"/><Relationship Id="rId26" Type="http://schemas.openxmlformats.org/officeDocument/2006/relationships/image" Target="../media/image61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60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28" Type="http://schemas.openxmlformats.org/officeDocument/2006/relationships/image" Target="../media/image62.wmf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55.wmf"/><Relationship Id="rId22" Type="http://schemas.openxmlformats.org/officeDocument/2006/relationships/image" Target="../media/image59.wmf"/><Relationship Id="rId27" Type="http://schemas.openxmlformats.org/officeDocument/2006/relationships/oleObject" Target="../embeddings/oleObject7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7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68.wmf"/><Relationship Id="rId3" Type="http://schemas.openxmlformats.org/officeDocument/2006/relationships/image" Target="../media/image69.wmf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7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0.wmf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6.bin"/><Relationship Id="rId9" Type="http://schemas.openxmlformats.org/officeDocument/2006/relationships/image" Target="../media/image6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7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image" Target="../media/image76.wmf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75.wmf"/><Relationship Id="rId5" Type="http://schemas.openxmlformats.org/officeDocument/2006/relationships/image" Target="../media/image78.wmf"/><Relationship Id="rId10" Type="http://schemas.openxmlformats.org/officeDocument/2006/relationships/oleObject" Target="../embeddings/oleObject83.bin"/><Relationship Id="rId4" Type="http://schemas.openxmlformats.org/officeDocument/2006/relationships/image" Target="../media/image77.wmf"/><Relationship Id="rId9" Type="http://schemas.openxmlformats.org/officeDocument/2006/relationships/image" Target="../media/image7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83.wmf"/><Relationship Id="rId3" Type="http://schemas.openxmlformats.org/officeDocument/2006/relationships/image" Target="../media/image77.wmf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0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5" Type="http://schemas.openxmlformats.org/officeDocument/2006/relationships/image" Target="../media/image84.wmf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8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90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oleObject" Target="../embeddings/oleObject96.bin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9.wmf"/><Relationship Id="rId20" Type="http://schemas.openxmlformats.org/officeDocument/2006/relationships/image" Target="../media/image91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2.wmf"/><Relationship Id="rId11" Type="http://schemas.openxmlformats.org/officeDocument/2006/relationships/image" Target="../media/image87.wmf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8.bin"/><Relationship Id="rId10" Type="http://schemas.openxmlformats.org/officeDocument/2006/relationships/oleObject" Target="../embeddings/oleObject95.bin"/><Relationship Id="rId19" Type="http://schemas.openxmlformats.org/officeDocument/2006/relationships/oleObject" Target="../embeddings/oleObject100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8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96.wmf"/><Relationship Id="rId3" Type="http://schemas.openxmlformats.org/officeDocument/2006/relationships/image" Target="../media/image77.wmf"/><Relationship Id="rId7" Type="http://schemas.openxmlformats.org/officeDocument/2006/relationships/image" Target="../media/image93.wmf"/><Relationship Id="rId12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95.wmf"/><Relationship Id="rId5" Type="http://schemas.openxmlformats.org/officeDocument/2006/relationships/image" Target="../media/image92.wmf"/><Relationship Id="rId15" Type="http://schemas.openxmlformats.org/officeDocument/2006/relationships/image" Target="../media/image97.wmf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94.wmf"/><Relationship Id="rId14" Type="http://schemas.openxmlformats.org/officeDocument/2006/relationships/oleObject" Target="../embeddings/oleObject10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97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3.wmf"/><Relationship Id="rId20" Type="http://schemas.openxmlformats.org/officeDocument/2006/relationships/image" Target="../media/image92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101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0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image" Target="../media/image108.wmf"/><Relationship Id="rId3" Type="http://schemas.openxmlformats.org/officeDocument/2006/relationships/image" Target="../media/image109.wmf"/><Relationship Id="rId7" Type="http://schemas.openxmlformats.org/officeDocument/2006/relationships/image" Target="../media/image105.wmf"/><Relationship Id="rId12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07.wmf"/><Relationship Id="rId5" Type="http://schemas.openxmlformats.org/officeDocument/2006/relationships/image" Target="../media/image104.wmf"/><Relationship Id="rId10" Type="http://schemas.openxmlformats.org/officeDocument/2006/relationships/oleObject" Target="../embeddings/oleObject117.bin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0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1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20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wmf"/><Relationship Id="rId20" Type="http://schemas.openxmlformats.org/officeDocument/2006/relationships/image" Target="../media/image108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16.w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1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2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2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41.bin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3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33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3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42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39.wmf"/><Relationship Id="rId1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1.wmf"/><Relationship Id="rId20" Type="http://schemas.openxmlformats.org/officeDocument/2006/relationships/image" Target="../media/image143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10" Type="http://schemas.openxmlformats.org/officeDocument/2006/relationships/image" Target="../media/image138.wmf"/><Relationship Id="rId19" Type="http://schemas.openxmlformats.org/officeDocument/2006/relationships/oleObject" Target="../embeddings/oleObject156.bin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4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62.bin"/><Relationship Id="rId18" Type="http://schemas.openxmlformats.org/officeDocument/2006/relationships/image" Target="../media/image150.wmf"/><Relationship Id="rId3" Type="http://schemas.openxmlformats.org/officeDocument/2006/relationships/oleObject" Target="../embeddings/oleObject157.bin"/><Relationship Id="rId21" Type="http://schemas.openxmlformats.org/officeDocument/2006/relationships/oleObject" Target="../embeddings/oleObject166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47.wmf"/><Relationship Id="rId17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9.wmf"/><Relationship Id="rId20" Type="http://schemas.openxmlformats.org/officeDocument/2006/relationships/image" Target="../media/image151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3.bin"/><Relationship Id="rId10" Type="http://schemas.openxmlformats.org/officeDocument/2006/relationships/image" Target="../media/image146.wmf"/><Relationship Id="rId19" Type="http://schemas.openxmlformats.org/officeDocument/2006/relationships/oleObject" Target="../embeddings/oleObject165.bin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48.wmf"/><Relationship Id="rId22" Type="http://schemas.openxmlformats.org/officeDocument/2006/relationships/image" Target="../media/image15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143.wmf"/><Relationship Id="rId3" Type="http://schemas.openxmlformats.org/officeDocument/2006/relationships/image" Target="../media/image157.wmf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35.wmf"/><Relationship Id="rId17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2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1.bin"/><Relationship Id="rId10" Type="http://schemas.openxmlformats.org/officeDocument/2006/relationships/image" Target="../media/image155.wmf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5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7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w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6.wmf"/><Relationship Id="rId5" Type="http://schemas.openxmlformats.org/officeDocument/2006/relationships/image" Target="../media/image14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20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43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63.wmf"/><Relationship Id="rId17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2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55.bin"/><Relationship Id="rId10" Type="http://schemas.openxmlformats.org/officeDocument/2006/relationships/image" Target="../media/image162.wmf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6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83.bin"/><Relationship Id="rId18" Type="http://schemas.openxmlformats.org/officeDocument/2006/relationships/image" Target="../media/image171.w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68.wmf"/><Relationship Id="rId17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0.wmf"/><Relationship Id="rId20" Type="http://schemas.openxmlformats.org/officeDocument/2006/relationships/image" Target="../media/image152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84.bin"/><Relationship Id="rId10" Type="http://schemas.openxmlformats.org/officeDocument/2006/relationships/image" Target="../media/image167.wmf"/><Relationship Id="rId19" Type="http://schemas.openxmlformats.org/officeDocument/2006/relationships/oleObject" Target="../embeddings/oleObject166.bin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6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19.wmf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5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73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1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7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oleObject" Target="../embeddings/oleObject194.bin"/><Relationship Id="rId18" Type="http://schemas.openxmlformats.org/officeDocument/2006/relationships/image" Target="../media/image182.wmf"/><Relationship Id="rId26" Type="http://schemas.openxmlformats.org/officeDocument/2006/relationships/image" Target="../media/image185.wmf"/><Relationship Id="rId3" Type="http://schemas.openxmlformats.org/officeDocument/2006/relationships/oleObject" Target="../embeddings/oleObject189.bin"/><Relationship Id="rId21" Type="http://schemas.openxmlformats.org/officeDocument/2006/relationships/image" Target="../media/image183.wmf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79.wmf"/><Relationship Id="rId17" Type="http://schemas.openxmlformats.org/officeDocument/2006/relationships/oleObject" Target="../embeddings/oleObject196.bin"/><Relationship Id="rId25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1.wmf"/><Relationship Id="rId20" Type="http://schemas.openxmlformats.org/officeDocument/2006/relationships/oleObject" Target="../embeddings/oleObject198.bin"/><Relationship Id="rId29" Type="http://schemas.openxmlformats.org/officeDocument/2006/relationships/oleObject" Target="../embeddings/oleObject203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193.bin"/><Relationship Id="rId24" Type="http://schemas.openxmlformats.org/officeDocument/2006/relationships/image" Target="../media/image184.wmf"/><Relationship Id="rId32" Type="http://schemas.openxmlformats.org/officeDocument/2006/relationships/image" Target="../media/image188.wmf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95.bin"/><Relationship Id="rId23" Type="http://schemas.openxmlformats.org/officeDocument/2006/relationships/oleObject" Target="../embeddings/oleObject200.bin"/><Relationship Id="rId28" Type="http://schemas.openxmlformats.org/officeDocument/2006/relationships/image" Target="../media/image186.wmf"/><Relationship Id="rId10" Type="http://schemas.openxmlformats.org/officeDocument/2006/relationships/image" Target="../media/image178.wmf"/><Relationship Id="rId19" Type="http://schemas.openxmlformats.org/officeDocument/2006/relationships/oleObject" Target="../embeddings/oleObject197.bin"/><Relationship Id="rId31" Type="http://schemas.openxmlformats.org/officeDocument/2006/relationships/oleObject" Target="../embeddings/oleObject204.bin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180.wmf"/><Relationship Id="rId22" Type="http://schemas.openxmlformats.org/officeDocument/2006/relationships/oleObject" Target="../embeddings/oleObject199.bin"/><Relationship Id="rId27" Type="http://schemas.openxmlformats.org/officeDocument/2006/relationships/oleObject" Target="../embeddings/oleObject202.bin"/><Relationship Id="rId30" Type="http://schemas.openxmlformats.org/officeDocument/2006/relationships/image" Target="../media/image18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oleObject" Target="../embeddings/oleObject210.bin"/><Relationship Id="rId18" Type="http://schemas.openxmlformats.org/officeDocument/2006/relationships/image" Target="../media/image196.wmf"/><Relationship Id="rId3" Type="http://schemas.openxmlformats.org/officeDocument/2006/relationships/oleObject" Target="../embeddings/oleObject205.bin"/><Relationship Id="rId21" Type="http://schemas.openxmlformats.org/officeDocument/2006/relationships/oleObject" Target="../embeddings/oleObject214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193.wmf"/><Relationship Id="rId17" Type="http://schemas.openxmlformats.org/officeDocument/2006/relationships/oleObject" Target="../embeddings/oleObject2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5.wmf"/><Relationship Id="rId20" Type="http://schemas.openxmlformats.org/officeDocument/2006/relationships/image" Target="../media/image197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10" Type="http://schemas.openxmlformats.org/officeDocument/2006/relationships/image" Target="../media/image192.wmf"/><Relationship Id="rId19" Type="http://schemas.openxmlformats.org/officeDocument/2006/relationships/oleObject" Target="../embeddings/oleObject213.bin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194.wmf"/><Relationship Id="rId22" Type="http://schemas.openxmlformats.org/officeDocument/2006/relationships/image" Target="../media/image19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oleObject" Target="../embeddings/oleObject220.bin"/><Relationship Id="rId18" Type="http://schemas.openxmlformats.org/officeDocument/2006/relationships/image" Target="../media/image205.wmf"/><Relationship Id="rId26" Type="http://schemas.openxmlformats.org/officeDocument/2006/relationships/image" Target="../media/image209.wmf"/><Relationship Id="rId3" Type="http://schemas.openxmlformats.org/officeDocument/2006/relationships/oleObject" Target="../embeddings/oleObject215.bin"/><Relationship Id="rId21" Type="http://schemas.openxmlformats.org/officeDocument/2006/relationships/oleObject" Target="../embeddings/oleObject224.bin"/><Relationship Id="rId7" Type="http://schemas.openxmlformats.org/officeDocument/2006/relationships/oleObject" Target="../embeddings/oleObject217.bin"/><Relationship Id="rId12" Type="http://schemas.openxmlformats.org/officeDocument/2006/relationships/image" Target="../media/image202.wmf"/><Relationship Id="rId17" Type="http://schemas.openxmlformats.org/officeDocument/2006/relationships/oleObject" Target="../embeddings/oleObject222.bin"/><Relationship Id="rId25" Type="http://schemas.openxmlformats.org/officeDocument/2006/relationships/oleObject" Target="../embeddings/oleObject2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4.wmf"/><Relationship Id="rId20" Type="http://schemas.openxmlformats.org/officeDocument/2006/relationships/image" Target="../media/image206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219.bin"/><Relationship Id="rId24" Type="http://schemas.openxmlformats.org/officeDocument/2006/relationships/image" Target="../media/image208.wmf"/><Relationship Id="rId5" Type="http://schemas.openxmlformats.org/officeDocument/2006/relationships/oleObject" Target="../embeddings/oleObject216.bin"/><Relationship Id="rId15" Type="http://schemas.openxmlformats.org/officeDocument/2006/relationships/oleObject" Target="../embeddings/oleObject221.bin"/><Relationship Id="rId23" Type="http://schemas.openxmlformats.org/officeDocument/2006/relationships/oleObject" Target="../embeddings/oleObject225.bin"/><Relationship Id="rId10" Type="http://schemas.openxmlformats.org/officeDocument/2006/relationships/image" Target="../media/image201.wmf"/><Relationship Id="rId19" Type="http://schemas.openxmlformats.org/officeDocument/2006/relationships/oleObject" Target="../embeddings/oleObject223.bin"/><Relationship Id="rId4" Type="http://schemas.openxmlformats.org/officeDocument/2006/relationships/image" Target="../media/image194.wmf"/><Relationship Id="rId9" Type="http://schemas.openxmlformats.org/officeDocument/2006/relationships/oleObject" Target="../embeddings/oleObject218.bin"/><Relationship Id="rId14" Type="http://schemas.openxmlformats.org/officeDocument/2006/relationships/image" Target="../media/image203.wmf"/><Relationship Id="rId22" Type="http://schemas.openxmlformats.org/officeDocument/2006/relationships/image" Target="../media/image20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13" Type="http://schemas.openxmlformats.org/officeDocument/2006/relationships/oleObject" Target="../embeddings/oleObject232.bin"/><Relationship Id="rId18" Type="http://schemas.openxmlformats.org/officeDocument/2006/relationships/image" Target="../media/image217.wmf"/><Relationship Id="rId3" Type="http://schemas.openxmlformats.org/officeDocument/2006/relationships/oleObject" Target="../embeddings/oleObject227.bin"/><Relationship Id="rId21" Type="http://schemas.openxmlformats.org/officeDocument/2006/relationships/oleObject" Target="../embeddings/oleObject236.bin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214.wmf"/><Relationship Id="rId17" Type="http://schemas.openxmlformats.org/officeDocument/2006/relationships/oleObject" Target="../embeddings/oleObject2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6.wmf"/><Relationship Id="rId20" Type="http://schemas.openxmlformats.org/officeDocument/2006/relationships/image" Target="../media/image218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11.wmf"/><Relationship Id="rId11" Type="http://schemas.openxmlformats.org/officeDocument/2006/relationships/oleObject" Target="../embeddings/oleObject231.bin"/><Relationship Id="rId24" Type="http://schemas.openxmlformats.org/officeDocument/2006/relationships/image" Target="../media/image220.wmf"/><Relationship Id="rId5" Type="http://schemas.openxmlformats.org/officeDocument/2006/relationships/oleObject" Target="../embeddings/oleObject228.bin"/><Relationship Id="rId15" Type="http://schemas.openxmlformats.org/officeDocument/2006/relationships/oleObject" Target="../embeddings/oleObject233.bin"/><Relationship Id="rId23" Type="http://schemas.openxmlformats.org/officeDocument/2006/relationships/oleObject" Target="../embeddings/oleObject237.bin"/><Relationship Id="rId10" Type="http://schemas.openxmlformats.org/officeDocument/2006/relationships/image" Target="../media/image213.wmf"/><Relationship Id="rId19" Type="http://schemas.openxmlformats.org/officeDocument/2006/relationships/oleObject" Target="../embeddings/oleObject235.bin"/><Relationship Id="rId4" Type="http://schemas.openxmlformats.org/officeDocument/2006/relationships/image" Target="../media/image210.wmf"/><Relationship Id="rId9" Type="http://schemas.openxmlformats.org/officeDocument/2006/relationships/oleObject" Target="../embeddings/oleObject230.bin"/><Relationship Id="rId14" Type="http://schemas.openxmlformats.org/officeDocument/2006/relationships/image" Target="../media/image215.wmf"/><Relationship Id="rId22" Type="http://schemas.openxmlformats.org/officeDocument/2006/relationships/image" Target="../media/image219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oleObject" Target="../embeddings/oleObject243.bin"/><Relationship Id="rId18" Type="http://schemas.openxmlformats.org/officeDocument/2006/relationships/image" Target="../media/image222.wmf"/><Relationship Id="rId3" Type="http://schemas.openxmlformats.org/officeDocument/2006/relationships/oleObject" Target="../embeddings/oleObject238.bin"/><Relationship Id="rId7" Type="http://schemas.openxmlformats.org/officeDocument/2006/relationships/oleObject" Target="../embeddings/oleObject240.bin"/><Relationship Id="rId12" Type="http://schemas.openxmlformats.org/officeDocument/2006/relationships/image" Target="../media/image185.wmf"/><Relationship Id="rId17" Type="http://schemas.openxmlformats.org/officeDocument/2006/relationships/oleObject" Target="../embeddings/oleObject2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6.wmf"/><Relationship Id="rId20" Type="http://schemas.openxmlformats.org/officeDocument/2006/relationships/image" Target="../media/image223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242.bin"/><Relationship Id="rId5" Type="http://schemas.openxmlformats.org/officeDocument/2006/relationships/oleObject" Target="../embeddings/oleObject239.bin"/><Relationship Id="rId15" Type="http://schemas.openxmlformats.org/officeDocument/2006/relationships/oleObject" Target="../embeddings/oleObject244.bin"/><Relationship Id="rId10" Type="http://schemas.openxmlformats.org/officeDocument/2006/relationships/image" Target="../media/image183.wmf"/><Relationship Id="rId19" Type="http://schemas.openxmlformats.org/officeDocument/2006/relationships/oleObject" Target="../embeddings/oleObject246.bin"/><Relationship Id="rId4" Type="http://schemas.openxmlformats.org/officeDocument/2006/relationships/image" Target="../media/image221.wmf"/><Relationship Id="rId9" Type="http://schemas.openxmlformats.org/officeDocument/2006/relationships/oleObject" Target="../embeddings/oleObject241.bin"/><Relationship Id="rId14" Type="http://schemas.openxmlformats.org/officeDocument/2006/relationships/image" Target="../media/image18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13" Type="http://schemas.openxmlformats.org/officeDocument/2006/relationships/oleObject" Target="../embeddings/oleObject252.bin"/><Relationship Id="rId18" Type="http://schemas.openxmlformats.org/officeDocument/2006/relationships/image" Target="../media/image231.wmf"/><Relationship Id="rId3" Type="http://schemas.openxmlformats.org/officeDocument/2006/relationships/oleObject" Target="../embeddings/oleObject247.bin"/><Relationship Id="rId21" Type="http://schemas.openxmlformats.org/officeDocument/2006/relationships/oleObject" Target="../embeddings/oleObject256.bin"/><Relationship Id="rId7" Type="http://schemas.openxmlformats.org/officeDocument/2006/relationships/oleObject" Target="../embeddings/oleObject249.bin"/><Relationship Id="rId12" Type="http://schemas.openxmlformats.org/officeDocument/2006/relationships/image" Target="../media/image228.wmf"/><Relationship Id="rId17" Type="http://schemas.openxmlformats.org/officeDocument/2006/relationships/oleObject" Target="../embeddings/oleObject2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0.wmf"/><Relationship Id="rId20" Type="http://schemas.openxmlformats.org/officeDocument/2006/relationships/image" Target="../media/image232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25.wmf"/><Relationship Id="rId11" Type="http://schemas.openxmlformats.org/officeDocument/2006/relationships/oleObject" Target="../embeddings/oleObject251.bin"/><Relationship Id="rId24" Type="http://schemas.openxmlformats.org/officeDocument/2006/relationships/image" Target="../media/image234.wmf"/><Relationship Id="rId5" Type="http://schemas.openxmlformats.org/officeDocument/2006/relationships/oleObject" Target="../embeddings/oleObject248.bin"/><Relationship Id="rId15" Type="http://schemas.openxmlformats.org/officeDocument/2006/relationships/oleObject" Target="../embeddings/oleObject253.bin"/><Relationship Id="rId23" Type="http://schemas.openxmlformats.org/officeDocument/2006/relationships/oleObject" Target="../embeddings/oleObject257.bin"/><Relationship Id="rId10" Type="http://schemas.openxmlformats.org/officeDocument/2006/relationships/image" Target="../media/image227.wmf"/><Relationship Id="rId19" Type="http://schemas.openxmlformats.org/officeDocument/2006/relationships/oleObject" Target="../embeddings/oleObject255.bin"/><Relationship Id="rId4" Type="http://schemas.openxmlformats.org/officeDocument/2006/relationships/image" Target="../media/image224.wmf"/><Relationship Id="rId9" Type="http://schemas.openxmlformats.org/officeDocument/2006/relationships/oleObject" Target="../embeddings/oleObject250.bin"/><Relationship Id="rId14" Type="http://schemas.openxmlformats.org/officeDocument/2006/relationships/image" Target="../media/image229.wmf"/><Relationship Id="rId22" Type="http://schemas.openxmlformats.org/officeDocument/2006/relationships/image" Target="../media/image23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2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19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3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49.wmf"/><Relationship Id="rId22" Type="http://schemas.openxmlformats.org/officeDocument/2006/relationships/image" Target="../media/image5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8E8C86B0-0793-4001-BD7C-74D411A720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D12221-D612-4021-856C-AAD47109E5AD}" type="slidenum">
              <a:rPr lang="zh-CN" altLang="zh-CN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zh-CN" altLang="zh-CN" sz="1400"/>
          </a:p>
        </p:txBody>
      </p:sp>
      <p:graphicFrame>
        <p:nvGraphicFramePr>
          <p:cNvPr id="55298" name="Object 2">
            <a:extLst>
              <a:ext uri="{FF2B5EF4-FFF2-40B4-BE49-F238E27FC236}">
                <a16:creationId xmlns:a16="http://schemas.microsoft.com/office/drawing/2014/main" id="{4ED8893B-3F17-466E-836E-3403DD209E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4638" y="787400"/>
          <a:ext cx="3268662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3" imgW="1409700" imgH="393700" progId="Equation.3">
                  <p:embed/>
                </p:oleObj>
              </mc:Choice>
              <mc:Fallback>
                <p:oleObj r:id="rId3" imgW="14097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638" y="787400"/>
                        <a:ext cx="3268662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9" name="Text Box 3">
            <a:extLst>
              <a:ext uri="{FF2B5EF4-FFF2-40B4-BE49-F238E27FC236}">
                <a16:creationId xmlns:a16="http://schemas.microsoft.com/office/drawing/2014/main" id="{C535F776-7C1F-42FC-B334-2DCFE71F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952500"/>
            <a:ext cx="3481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/>
              <a:t>(2)非齐次线性方程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70B98D5-021C-48A9-9906-008D98C1FCB3}"/>
              </a:ext>
            </a:extLst>
          </p:cNvPr>
          <p:cNvGrpSpPr>
            <a:grpSpLocks/>
          </p:cNvGrpSpPr>
          <p:nvPr/>
        </p:nvGrpSpPr>
        <p:grpSpPr bwMode="auto">
          <a:xfrm>
            <a:off x="1022350" y="1681163"/>
            <a:ext cx="6648450" cy="2705100"/>
            <a:chOff x="1022350" y="1681163"/>
            <a:chExt cx="6648450" cy="2705100"/>
          </a:xfrm>
        </p:grpSpPr>
        <p:sp>
          <p:nvSpPr>
            <p:cNvPr id="3088" name="Text Box 4">
              <a:extLst>
                <a:ext uri="{FF2B5EF4-FFF2-40B4-BE49-F238E27FC236}">
                  <a16:creationId xmlns:a16="http://schemas.microsoft.com/office/drawing/2014/main" id="{011937FF-3565-4219-8E84-D0EAA91E0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2350" y="1924050"/>
              <a:ext cx="6648450" cy="246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FF33CC"/>
                  </a:solidFill>
                  <a:ea typeface="幼圆" panose="02010509060101010101" pitchFamily="49" charset="-122"/>
                </a:rPr>
                <a:t>解法：</a:t>
              </a:r>
              <a:r>
                <a:rPr lang="zh-CN" altLang="en-US" sz="2800" b="1">
                  <a:ea typeface="幼圆" panose="02010509060101010101" pitchFamily="49" charset="-122"/>
                </a:rPr>
                <a:t>先求出                           的通解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 b="1">
                <a:ea typeface="幼圆" panose="02010509060101010101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 b="1"/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 b="1"/>
            </a:p>
          </p:txBody>
        </p:sp>
        <p:graphicFrame>
          <p:nvGraphicFramePr>
            <p:cNvPr id="3089" name="Object 6">
              <a:extLst>
                <a:ext uri="{FF2B5EF4-FFF2-40B4-BE49-F238E27FC236}">
                  <a16:creationId xmlns:a16="http://schemas.microsoft.com/office/drawing/2014/main" id="{1419DF3F-5977-48CE-9F7C-99C5374946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05175" y="1681163"/>
            <a:ext cx="2238375" cy="909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r:id="rId5" imgW="965200" imgH="393700" progId="Equation.3">
                    <p:embed/>
                  </p:oleObj>
                </mc:Choice>
                <mc:Fallback>
                  <p:oleObj r:id="rId5" imgW="965200" imgH="3937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5175" y="1681163"/>
                          <a:ext cx="2238375" cy="909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0" name="Object 7">
              <a:extLst>
                <a:ext uri="{FF2B5EF4-FFF2-40B4-BE49-F238E27FC236}">
                  <a16:creationId xmlns:a16="http://schemas.microsoft.com/office/drawing/2014/main" id="{05E8C107-872E-47AB-88CF-19F24CD8A5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38425" y="2798763"/>
            <a:ext cx="2722563" cy="671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r:id="rId7" imgW="927100" imgH="228600" progId="Equation.DSMT4">
                    <p:embed/>
                  </p:oleObj>
                </mc:Choice>
                <mc:Fallback>
                  <p:oleObj r:id="rId7" imgW="92710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8425" y="2798763"/>
                          <a:ext cx="2722563" cy="671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33C1A5A-91E9-4BAD-ADA1-FADD3BB0DBF6}"/>
              </a:ext>
            </a:extLst>
          </p:cNvPr>
          <p:cNvGrpSpPr>
            <a:grpSpLocks/>
          </p:cNvGrpSpPr>
          <p:nvPr/>
        </p:nvGrpSpPr>
        <p:grpSpPr bwMode="auto">
          <a:xfrm>
            <a:off x="4452938" y="5884863"/>
            <a:ext cx="2424112" cy="819150"/>
            <a:chOff x="4452949" y="5884854"/>
            <a:chExt cx="2424101" cy="819150"/>
          </a:xfrm>
        </p:grpSpPr>
        <p:sp>
          <p:nvSpPr>
            <p:cNvPr id="3086" name="Oval 8">
              <a:extLst>
                <a:ext uri="{FF2B5EF4-FFF2-40B4-BE49-F238E27FC236}">
                  <a16:creationId xmlns:a16="http://schemas.microsoft.com/office/drawing/2014/main" id="{A6AD852C-3582-482C-B942-E02753B6F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949" y="5884854"/>
              <a:ext cx="2190750" cy="819150"/>
            </a:xfrm>
            <a:prstGeom prst="ellipse">
              <a:avLst/>
            </a:prstGeom>
            <a:solidFill>
              <a:srgbClr val="6600FF"/>
            </a:solidFill>
            <a:ln w="9525">
              <a:solidFill>
                <a:srgbClr val="FF33CC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3087" name="Text Box 9">
              <a:extLst>
                <a:ext uri="{FF2B5EF4-FFF2-40B4-BE49-F238E27FC236}">
                  <a16:creationId xmlns:a16="http://schemas.microsoft.com/office/drawing/2014/main" id="{9C0FE2B4-4F1C-46BA-97E3-9D25E0E78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6032500"/>
              <a:ext cx="23050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1">
                  <a:solidFill>
                    <a:schemeClr val="bg1"/>
                  </a:solidFill>
                </a:rPr>
                <a:t>常数变易法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28ADA82-EBB9-4CD3-9F04-0333E9085770}"/>
              </a:ext>
            </a:extLst>
          </p:cNvPr>
          <p:cNvGrpSpPr>
            <a:grpSpLocks/>
          </p:cNvGrpSpPr>
          <p:nvPr/>
        </p:nvGrpSpPr>
        <p:grpSpPr bwMode="auto">
          <a:xfrm>
            <a:off x="585788" y="3865563"/>
            <a:ext cx="8272462" cy="1641475"/>
            <a:chOff x="585787" y="3865563"/>
            <a:chExt cx="8272463" cy="1641475"/>
          </a:xfrm>
        </p:grpSpPr>
        <p:grpSp>
          <p:nvGrpSpPr>
            <p:cNvPr id="3080" name="组合 12">
              <a:extLst>
                <a:ext uri="{FF2B5EF4-FFF2-40B4-BE49-F238E27FC236}">
                  <a16:creationId xmlns:a16="http://schemas.microsoft.com/office/drawing/2014/main" id="{5874798D-F438-4C61-B808-ECEFD93988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5787" y="3865563"/>
              <a:ext cx="8272463" cy="1641475"/>
              <a:chOff x="1022349" y="1837533"/>
              <a:chExt cx="8272463" cy="1641475"/>
            </a:xfrm>
          </p:grpSpPr>
          <p:sp>
            <p:nvSpPr>
              <p:cNvPr id="3083" name="Text Box 4">
                <a:extLst>
                  <a:ext uri="{FF2B5EF4-FFF2-40B4-BE49-F238E27FC236}">
                    <a16:creationId xmlns:a16="http://schemas.microsoft.com/office/drawing/2014/main" id="{114BA091-A1FB-4E8F-8AA2-1C7387752A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2349" y="1924050"/>
                <a:ext cx="8272463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800" b="1"/>
                  <a:t>再令                                 </a:t>
                </a:r>
                <a:r>
                  <a:rPr lang="en-US" altLang="zh-CN" sz="2800" b="1"/>
                  <a:t>, </a:t>
                </a:r>
                <a:r>
                  <a:rPr lang="zh-CN" altLang="en-US" sz="2800" b="1"/>
                  <a:t>其中             是待定的函数，之后求出             ，则得到非齐次线性方程的解通解：</a:t>
                </a:r>
              </a:p>
            </p:txBody>
          </p:sp>
          <p:graphicFrame>
            <p:nvGraphicFramePr>
              <p:cNvPr id="3084" name="Object 5">
                <a:extLst>
                  <a:ext uri="{FF2B5EF4-FFF2-40B4-BE49-F238E27FC236}">
                    <a16:creationId xmlns:a16="http://schemas.microsoft.com/office/drawing/2014/main" id="{5AC7C3CD-8B4C-44F9-B3E8-79D1570899D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92487" y="2967833"/>
              <a:ext cx="2360613" cy="511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" name="Equation" r:id="rId9" imgW="1054100" imgH="228600" progId="Equation.DSMT4">
                      <p:embed/>
                    </p:oleObj>
                  </mc:Choice>
                  <mc:Fallback>
                    <p:oleObj name="Equation" r:id="rId9" imgW="1054100" imgH="22860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92487" y="2967833"/>
                            <a:ext cx="2360613" cy="511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5" name="Object 7">
                <a:extLst>
                  <a:ext uri="{FF2B5EF4-FFF2-40B4-BE49-F238E27FC236}">
                    <a16:creationId xmlns:a16="http://schemas.microsoft.com/office/drawing/2014/main" id="{72307202-006C-45C0-89B5-FC68DB611D2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51000" y="1837533"/>
              <a:ext cx="3095625" cy="6715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7" name="Equation" r:id="rId11" imgW="1054100" imgH="228600" progId="Equation.DSMT4">
                      <p:embed/>
                    </p:oleObj>
                  </mc:Choice>
                  <mc:Fallback>
                    <p:oleObj name="Equation" r:id="rId11" imgW="1054100" imgH="22860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1000" y="1837533"/>
                            <a:ext cx="3095625" cy="6715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081" name="Object 7">
              <a:extLst>
                <a:ext uri="{FF2B5EF4-FFF2-40B4-BE49-F238E27FC236}">
                  <a16:creationId xmlns:a16="http://schemas.microsoft.com/office/drawing/2014/main" id="{A85EEBBB-B244-4346-934C-58A91F2A9E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16538" y="3951288"/>
            <a:ext cx="930275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Equation" r:id="rId13" imgW="317225" imgH="203024" progId="Equation.DSMT4">
                    <p:embed/>
                  </p:oleObj>
                </mc:Choice>
                <mc:Fallback>
                  <p:oleObj name="Equation" r:id="rId13" imgW="317225" imgH="203024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6538" y="3951288"/>
                          <a:ext cx="930275" cy="596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" name="对象 2">
              <a:extLst>
                <a:ext uri="{FF2B5EF4-FFF2-40B4-BE49-F238E27FC236}">
                  <a16:creationId xmlns:a16="http://schemas.microsoft.com/office/drawing/2014/main" id="{19E06CFC-108C-438F-9260-4F91DFB302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1238" y="4392613"/>
            <a:ext cx="931862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Equation" r:id="rId15" imgW="317225" imgH="203024" progId="Equation.DSMT4">
                    <p:embed/>
                  </p:oleObj>
                </mc:Choice>
                <mc:Fallback>
                  <p:oleObj name="Equation" r:id="rId15" imgW="317225" imgH="203024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1238" y="4392613"/>
                          <a:ext cx="931862" cy="596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9">
            <a:extLst>
              <a:ext uri="{FF2B5EF4-FFF2-40B4-BE49-F238E27FC236}">
                <a16:creationId xmlns:a16="http://schemas.microsoft.com/office/drawing/2014/main" id="{CFFCC960-AF93-4EC4-B835-F8EBF58B157A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222250"/>
            <a:ext cx="8124825" cy="1395413"/>
            <a:chOff x="762793" y="850899"/>
            <a:chExt cx="8123274" cy="1396208"/>
          </a:xfrm>
        </p:grpSpPr>
        <p:grpSp>
          <p:nvGrpSpPr>
            <p:cNvPr id="11282" name="Group 8">
              <a:extLst>
                <a:ext uri="{FF2B5EF4-FFF2-40B4-BE49-F238E27FC236}">
                  <a16:creationId xmlns:a16="http://schemas.microsoft.com/office/drawing/2014/main" id="{F94E332D-8BEB-42D0-816E-F32F29F6E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793" y="850899"/>
              <a:ext cx="8123274" cy="1365251"/>
              <a:chOff x="0" y="263"/>
              <a:chExt cx="5117" cy="860"/>
            </a:xfrm>
          </p:grpSpPr>
          <p:sp>
            <p:nvSpPr>
              <p:cNvPr id="11286" name="Text Box 9">
                <a:extLst>
                  <a:ext uri="{FF2B5EF4-FFF2-40B4-BE49-F238E27FC236}">
                    <a16:creationId xmlns:a16="http://schemas.microsoft.com/office/drawing/2014/main" id="{AA451A0E-9E8F-4227-B87D-9771D17BE6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86"/>
                <a:ext cx="5117" cy="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zh-CN" sz="2800" b="1">
                    <a:solidFill>
                      <a:srgbClr val="FF33CC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例1</a:t>
                </a:r>
                <a:r>
                  <a:rPr lang="en-US" altLang="zh-CN" sz="2800" b="1">
                    <a:solidFill>
                      <a:srgbClr val="FF33CC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1</a:t>
                </a:r>
                <a:r>
                  <a:rPr lang="zh-CN" altLang="zh-CN" sz="2800">
                    <a:solidFill>
                      <a:srgbClr val="FF33CC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  <a:r>
                  <a:rPr lang="zh-CN" altLang="zh-CN" sz="2800"/>
                  <a:t> </a:t>
                </a:r>
                <a:r>
                  <a:rPr lang="zh-CN" altLang="en-US" sz="2800"/>
                  <a:t>求解伯努利方程                                      ，其中</a:t>
                </a:r>
                <a:endParaRPr lang="en-US" altLang="zh-CN" sz="280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800"/>
                  <a:t>              ，                   在区间           连续。  </a:t>
                </a:r>
                <a:endParaRPr lang="zh-CN" altLang="zh-CN" sz="2800"/>
              </a:p>
            </p:txBody>
          </p:sp>
          <p:graphicFrame>
            <p:nvGraphicFramePr>
              <p:cNvPr id="11287" name="Object 11">
                <a:extLst>
                  <a:ext uri="{FF2B5EF4-FFF2-40B4-BE49-F238E27FC236}">
                    <a16:creationId xmlns:a16="http://schemas.microsoft.com/office/drawing/2014/main" id="{0FF012C6-B6AD-4347-9D8F-D2A32038D4A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74" y="263"/>
              <a:ext cx="1948" cy="5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5" r:id="rId3" imgW="1333500" imgH="393700" progId="Equation.DSMT4">
                      <p:embed/>
                    </p:oleObj>
                  </mc:Choice>
                  <mc:Fallback>
                    <p:oleObj r:id="rId3" imgW="1333500" imgH="393700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74" y="263"/>
                            <a:ext cx="1948" cy="5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283" name="Object 11">
              <a:extLst>
                <a:ext uri="{FF2B5EF4-FFF2-40B4-BE49-F238E27FC236}">
                  <a16:creationId xmlns:a16="http://schemas.microsoft.com/office/drawing/2014/main" id="{C6E496D8-C8D7-4C1A-8584-826299B8FF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813" y="1749423"/>
            <a:ext cx="1119187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6" r:id="rId5" imgW="482181" imgH="177646" progId="Equation.DSMT4">
                    <p:embed/>
                  </p:oleObj>
                </mc:Choice>
                <mc:Fallback>
                  <p:oleObj r:id="rId5" imgW="482181" imgH="177646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813" y="1749423"/>
                          <a:ext cx="1119187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4" name="Object 11">
              <a:extLst>
                <a:ext uri="{FF2B5EF4-FFF2-40B4-BE49-F238E27FC236}">
                  <a16:creationId xmlns:a16="http://schemas.microsoft.com/office/drawing/2014/main" id="{F2AA44D2-BA99-4BD6-B4BD-18E8FB6178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60594" y="1722437"/>
            <a:ext cx="17970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7" r:id="rId7" imgW="774364" imgH="203112" progId="Equation.DSMT4">
                    <p:embed/>
                  </p:oleObj>
                </mc:Choice>
                <mc:Fallback>
                  <p:oleObj r:id="rId7" imgW="774364" imgH="203112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0594" y="1722437"/>
                          <a:ext cx="179705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5" name="对象 8">
              <a:extLst>
                <a:ext uri="{FF2B5EF4-FFF2-40B4-BE49-F238E27FC236}">
                  <a16:creationId xmlns:a16="http://schemas.microsoft.com/office/drawing/2014/main" id="{ED2A1D06-4FBC-4BB5-ACE9-250B2A40B1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4787" y="1659732"/>
            <a:ext cx="854075" cy="587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8" r:id="rId9" imgW="368140" imgH="253890" progId="Equation.DSMT4">
                    <p:embed/>
                  </p:oleObj>
                </mc:Choice>
                <mc:Fallback>
                  <p:oleObj r:id="rId9" imgW="368140" imgH="253890" progId="Equation.DSMT4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787" y="1659732"/>
                          <a:ext cx="854075" cy="587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CEE62276-7E92-4F75-B3A3-F1C28C96E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1938338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解</a:t>
            </a:r>
            <a:endParaRPr lang="zh-CN" altLang="en-US" sz="280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4E8AA55-2E15-4372-AF58-7271C0C27D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8913" y="2009775"/>
          <a:ext cx="15906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r:id="rId11" imgW="685502" imgH="215806" progId="Equation.DSMT4">
                  <p:embed/>
                </p:oleObj>
              </mc:Choice>
              <mc:Fallback>
                <p:oleObj r:id="rId11" imgW="685502" imgH="21580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2009775"/>
                        <a:ext cx="15906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86BC8094-F1E6-444A-B538-1145676CA1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2475" y="1965325"/>
          <a:ext cx="40671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13" imgW="1752600" imgH="254000" progId="Equation.DSMT4">
                  <p:embed/>
                </p:oleObj>
              </mc:Choice>
              <mc:Fallback>
                <p:oleObj name="Equation" r:id="rId13" imgW="1752600" imgH="2540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1965325"/>
                        <a:ext cx="406717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>
            <a:extLst>
              <a:ext uri="{FF2B5EF4-FFF2-40B4-BE49-F238E27FC236}">
                <a16:creationId xmlns:a16="http://schemas.microsoft.com/office/drawing/2014/main" id="{9733DC0B-438C-4990-A77C-01C108D80A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8413" y="2547938"/>
          <a:ext cx="35052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r:id="rId15" imgW="1651000" imgH="393700" progId="Equation.DSMT4">
                  <p:embed/>
                </p:oleObj>
              </mc:Choice>
              <mc:Fallback>
                <p:oleObj r:id="rId15" imgW="1651000" imgH="393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2547938"/>
                        <a:ext cx="35052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B0114AB-775D-44DD-85FB-490F5BDAF9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1263" y="3457575"/>
          <a:ext cx="406241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r:id="rId17" imgW="1955800" imgH="419100" progId="Equation.DSMT4">
                  <p:embed/>
                </p:oleObj>
              </mc:Choice>
              <mc:Fallback>
                <p:oleObj r:id="rId17" imgW="1955800" imgH="4191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3457575"/>
                        <a:ext cx="4062412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BBEEFF6C-5C3B-471E-97CE-E067B15BFD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088" y="4591050"/>
          <a:ext cx="22987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19" imgW="990600" imgH="228600" progId="Equation.DSMT4">
                  <p:embed/>
                </p:oleObj>
              </mc:Choice>
              <mc:Fallback>
                <p:oleObj name="Equation" r:id="rId19" imgW="990600" imgH="2286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4591050"/>
                        <a:ext cx="22987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8BBA4A9C-88BB-4140-A9A4-26EC29DDB4A9}"/>
              </a:ext>
            </a:extLst>
          </p:cNvPr>
          <p:cNvGrpSpPr>
            <a:grpSpLocks/>
          </p:cNvGrpSpPr>
          <p:nvPr/>
        </p:nvGrpSpPr>
        <p:grpSpPr bwMode="auto">
          <a:xfrm>
            <a:off x="2914650" y="4443413"/>
            <a:ext cx="4429125" cy="814387"/>
            <a:chOff x="2771775" y="4814871"/>
            <a:chExt cx="4429125" cy="814387"/>
          </a:xfrm>
        </p:grpSpPr>
        <p:sp>
          <p:nvSpPr>
            <p:cNvPr id="11280" name="矩形 8">
              <a:extLst>
                <a:ext uri="{FF2B5EF4-FFF2-40B4-BE49-F238E27FC236}">
                  <a16:creationId xmlns:a16="http://schemas.microsoft.com/office/drawing/2014/main" id="{7AD5DFC2-D9B1-4CF8-968F-8CA2412B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775" y="4814888"/>
              <a:ext cx="4429125" cy="7858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1281" name="对象 17">
              <a:extLst>
                <a:ext uri="{FF2B5EF4-FFF2-40B4-BE49-F238E27FC236}">
                  <a16:creationId xmlns:a16="http://schemas.microsoft.com/office/drawing/2014/main" id="{4A8D036F-6EA9-41B9-A3AD-BA51E233DA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2769" y="4814871"/>
            <a:ext cx="4167188" cy="814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4" r:id="rId21" imgW="2005729" imgH="393529" progId="Equation.DSMT4">
                    <p:embed/>
                  </p:oleObj>
                </mc:Choice>
                <mc:Fallback>
                  <p:oleObj r:id="rId21" imgW="2005729" imgH="393529" progId="Equation.DSMT4">
                    <p:embed/>
                    <p:pic>
                      <p:nvPicPr>
                        <p:cNvPr id="0" name="对象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2769" y="4814871"/>
                          <a:ext cx="4167188" cy="814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标注 1">
            <a:extLst>
              <a:ext uri="{FF2B5EF4-FFF2-40B4-BE49-F238E27FC236}">
                <a16:creationId xmlns:a16="http://schemas.microsoft.com/office/drawing/2014/main" id="{5FD3BB24-20CC-4F45-A65A-803FBD665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25" y="2801938"/>
            <a:ext cx="2063750" cy="1198562"/>
          </a:xfrm>
          <a:prstGeom prst="wedgeRectCallout">
            <a:avLst>
              <a:gd name="adj1" fmla="val -30556"/>
              <a:gd name="adj2" fmla="val 8609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用常数变异法求解一阶非齐次线性，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7CA13D1-6880-41CC-8A84-F260770AB0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650500"/>
              </p:ext>
            </p:extLst>
          </p:nvPr>
        </p:nvGraphicFramePr>
        <p:xfrm>
          <a:off x="3475038" y="5414963"/>
          <a:ext cx="11779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23" imgW="508000" imgH="228600" progId="Equation.DSMT4">
                  <p:embed/>
                </p:oleObj>
              </mc:Choice>
              <mc:Fallback>
                <p:oleObj name="Equation" r:id="rId23" imgW="50800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8" y="5414963"/>
                        <a:ext cx="117792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CC13587A-E231-46AF-9761-05C6335822CF}"/>
              </a:ext>
            </a:extLst>
          </p:cNvPr>
          <p:cNvGrpSpPr>
            <a:grpSpLocks/>
          </p:cNvGrpSpPr>
          <p:nvPr/>
        </p:nvGrpSpPr>
        <p:grpSpPr bwMode="auto">
          <a:xfrm>
            <a:off x="2187575" y="6048375"/>
            <a:ext cx="4672013" cy="523875"/>
            <a:chOff x="4400550" y="5886450"/>
            <a:chExt cx="4672009" cy="523220"/>
          </a:xfrm>
        </p:grpSpPr>
        <p:sp>
          <p:nvSpPr>
            <p:cNvPr id="11277" name="TextBox 6">
              <a:extLst>
                <a:ext uri="{FF2B5EF4-FFF2-40B4-BE49-F238E27FC236}">
                  <a16:creationId xmlns:a16="http://schemas.microsoft.com/office/drawing/2014/main" id="{5F367A0C-AF75-4FD7-AE2B-4A1097B1E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0550" y="5886450"/>
              <a:ext cx="467200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当            时，         是特解。</a:t>
              </a:r>
            </a:p>
          </p:txBody>
        </p:sp>
        <p:graphicFrame>
          <p:nvGraphicFramePr>
            <p:cNvPr id="11278" name="对象 3">
              <a:extLst>
                <a:ext uri="{FF2B5EF4-FFF2-40B4-BE49-F238E27FC236}">
                  <a16:creationId xmlns:a16="http://schemas.microsoft.com/office/drawing/2014/main" id="{F78B9D5B-2AF4-4526-9765-BF20B78F71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72228" y="5907891"/>
            <a:ext cx="8239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6" name="Equation" r:id="rId25" imgW="355292" imgH="203024" progId="Equation.DSMT4">
                    <p:embed/>
                  </p:oleObj>
                </mc:Choice>
                <mc:Fallback>
                  <p:oleObj name="Equation" r:id="rId25" imgW="355292" imgH="203024" progId="Equation.DSMT4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2228" y="5907891"/>
                          <a:ext cx="8239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9" name="对象 4">
              <a:extLst>
                <a:ext uri="{FF2B5EF4-FFF2-40B4-BE49-F238E27FC236}">
                  <a16:creationId xmlns:a16="http://schemas.microsoft.com/office/drawing/2014/main" id="{0AD7D4A7-4315-430E-8EB6-B0F0112A49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76804" y="5952341"/>
            <a:ext cx="882650" cy="41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7" name="Equation" r:id="rId27" imgW="380670" imgH="177646" progId="Equation.DSMT4">
                    <p:embed/>
                  </p:oleObj>
                </mc:Choice>
                <mc:Fallback>
                  <p:oleObj name="Equation" r:id="rId27" imgW="380670" imgH="177646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6804" y="5952341"/>
                          <a:ext cx="882650" cy="411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对象 1">
            <a:extLst>
              <a:ext uri="{FF2B5EF4-FFF2-40B4-BE49-F238E27FC236}">
                <a16:creationId xmlns:a16="http://schemas.microsoft.com/office/drawing/2014/main" id="{73FD69C3-6803-4D9A-A876-6B204AE11E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5375" y="446088"/>
          <a:ext cx="6953250" cy="591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4" imgW="4914900" imgH="4191000" progId="Equation.DSMT4">
                  <p:embed/>
                </p:oleObj>
              </mc:Choice>
              <mc:Fallback>
                <p:oleObj name="Equation" r:id="rId4" imgW="4914900" imgH="4191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446088"/>
                        <a:ext cx="6953250" cy="591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F3368336-746A-475F-ADC2-31A8C4F66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163" y="3683000"/>
            <a:ext cx="2490787" cy="498475"/>
          </a:xfrm>
          <a:prstGeom prst="rect">
            <a:avLst/>
          </a:prstGeom>
          <a:solidFill>
            <a:schemeClr val="accent1">
              <a:alpha val="3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>
            <a:extLst>
              <a:ext uri="{FF2B5EF4-FFF2-40B4-BE49-F238E27FC236}">
                <a16:creationId xmlns:a16="http://schemas.microsoft.com/office/drawing/2014/main" id="{9B786C00-2824-49A2-8F99-6DEAB3338C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2581F6-41F3-4C98-A46B-11AFD6A84E77}" type="slidenum">
              <a:rPr lang="zh-CN" altLang="zh-CN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zh-CN" sz="1400"/>
          </a:p>
        </p:txBody>
      </p:sp>
      <p:sp>
        <p:nvSpPr>
          <p:cNvPr id="83970" name="Text Box 2">
            <a:extLst>
              <a:ext uri="{FF2B5EF4-FFF2-40B4-BE49-F238E27FC236}">
                <a16:creationId xmlns:a16="http://schemas.microsoft.com/office/drawing/2014/main" id="{7FC3230A-ED40-40CD-9DAA-C992810F1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323850"/>
            <a:ext cx="5394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3600" b="1">
                <a:solidFill>
                  <a:srgbClr val="6600FF"/>
                </a:solidFill>
              </a:rPr>
              <a:t>4.全微分方程与积分因子</a:t>
            </a:r>
          </a:p>
        </p:txBody>
      </p:sp>
      <p:sp>
        <p:nvSpPr>
          <p:cNvPr id="83971" name="Text Box 3">
            <a:extLst>
              <a:ext uri="{FF2B5EF4-FFF2-40B4-BE49-F238E27FC236}">
                <a16:creationId xmlns:a16="http://schemas.microsoft.com/office/drawing/2014/main" id="{8BFF81E7-61A0-4DE3-9B1B-3D4431609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1152525"/>
            <a:ext cx="6648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ea typeface="幼圆" panose="02010509060101010101" pitchFamily="49" charset="-122"/>
              </a:rPr>
              <a:t>(1)全微分方程（恰当方程）</a:t>
            </a:r>
            <a:endParaRPr lang="zh-CN" altLang="zh-CN" sz="2800" b="1"/>
          </a:p>
        </p:txBody>
      </p:sp>
      <p:sp>
        <p:nvSpPr>
          <p:cNvPr id="83972" name="Text Box 4">
            <a:extLst>
              <a:ext uri="{FF2B5EF4-FFF2-40B4-BE49-F238E27FC236}">
                <a16:creationId xmlns:a16="http://schemas.microsoft.com/office/drawing/2014/main" id="{4AF04AE8-E712-48D0-A98B-C56333C0F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175" y="1754188"/>
            <a:ext cx="5053013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/>
              <a:t>对于对称形式的一阶微分方程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83973" name="Text Box 5">
            <a:extLst>
              <a:ext uri="{FF2B5EF4-FFF2-40B4-BE49-F238E27FC236}">
                <a16:creationId xmlns:a16="http://schemas.microsoft.com/office/drawing/2014/main" id="{A7190661-8C0C-43C0-92D1-C67A25B97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757738"/>
            <a:ext cx="6367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/>
              <a:t>则称上述微分方程为全微分方程或恰当方程。</a:t>
            </a:r>
          </a:p>
        </p:txBody>
      </p:sp>
      <p:sp>
        <p:nvSpPr>
          <p:cNvPr id="83974" name="Text Box 6">
            <a:extLst>
              <a:ext uri="{FF2B5EF4-FFF2-40B4-BE49-F238E27FC236}">
                <a16:creationId xmlns:a16="http://schemas.microsoft.com/office/drawing/2014/main" id="{FF2B1813-3813-452E-9C1C-15495D581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175" y="3141663"/>
            <a:ext cx="66976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/>
              <a:t>(其中</a:t>
            </a:r>
            <a:r>
              <a:rPr lang="zh-CN" altLang="zh-CN" sz="2400" i="1"/>
              <a:t>P(x,y),Q(x,y)</a:t>
            </a:r>
            <a:r>
              <a:rPr lang="zh-CN" altLang="zh-CN" sz="2400"/>
              <a:t>是定义在一个区域</a:t>
            </a:r>
            <a:r>
              <a:rPr lang="zh-CN" altLang="zh-CN" sz="2400" i="1"/>
              <a:t>D</a:t>
            </a:r>
            <a:r>
              <a:rPr lang="zh-CN" altLang="zh-CN" sz="2400"/>
              <a:t>中的光滑函数)，若存在一个可微函数</a:t>
            </a:r>
            <a:r>
              <a:rPr lang="zh-CN" altLang="zh-CN" sz="2400" i="1"/>
              <a:t>u(x,y),</a:t>
            </a:r>
            <a:r>
              <a:rPr lang="zh-CN" altLang="zh-CN" sz="2400"/>
              <a:t>使得</a:t>
            </a:r>
          </a:p>
        </p:txBody>
      </p:sp>
      <p:sp>
        <p:nvSpPr>
          <p:cNvPr id="83975" name="Text Box 7">
            <a:extLst>
              <a:ext uri="{FF2B5EF4-FFF2-40B4-BE49-F238E27FC236}">
                <a16:creationId xmlns:a16="http://schemas.microsoft.com/office/drawing/2014/main" id="{D1326EEC-8014-423B-B85B-B3C3C32A2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50" y="5503863"/>
            <a:ext cx="65119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zh-CN" sz="2400" b="1" i="1">
                <a:solidFill>
                  <a:srgbClr val="FF0000"/>
                </a:solidFill>
              </a:rPr>
              <a:t>u(x,y)=C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/>
              <a:t>是上述全微分方程的通积分，并且包含了方程的一切解。</a:t>
            </a:r>
          </a:p>
        </p:txBody>
      </p:sp>
      <p:graphicFrame>
        <p:nvGraphicFramePr>
          <p:cNvPr id="83976" name="Object 8">
            <a:extLst>
              <a:ext uri="{FF2B5EF4-FFF2-40B4-BE49-F238E27FC236}">
                <a16:creationId xmlns:a16="http://schemas.microsoft.com/office/drawing/2014/main" id="{4DBB8684-059D-41D2-B5AA-DE171997A9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9350" y="2432050"/>
          <a:ext cx="34925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r:id="rId3" imgW="1650284" imgH="203112" progId="Equation.3">
                  <p:embed/>
                </p:oleObj>
              </mc:Choice>
              <mc:Fallback>
                <p:oleObj r:id="rId3" imgW="1650284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2432050"/>
                        <a:ext cx="34925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9">
            <a:extLst>
              <a:ext uri="{FF2B5EF4-FFF2-40B4-BE49-F238E27FC236}">
                <a16:creationId xmlns:a16="http://schemas.microsoft.com/office/drawing/2014/main" id="{05FC658F-9307-4FB2-A44E-8E8FCE558B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8838" y="4087813"/>
          <a:ext cx="43783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r:id="rId5" imgW="2069202" imgH="203112" progId="Equation.3">
                  <p:embed/>
                </p:oleObj>
              </mc:Choice>
              <mc:Fallback>
                <p:oleObj r:id="rId5" imgW="2069202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4087813"/>
                        <a:ext cx="43783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/>
      <p:bldP spid="83971" grpId="0"/>
      <p:bldP spid="83972" grpId="0"/>
      <p:bldP spid="83973" grpId="0"/>
      <p:bldP spid="83974" grpId="0"/>
      <p:bldP spid="839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>
            <a:extLst>
              <a:ext uri="{FF2B5EF4-FFF2-40B4-BE49-F238E27FC236}">
                <a16:creationId xmlns:a16="http://schemas.microsoft.com/office/drawing/2014/main" id="{A412591D-030D-4179-A8E2-80808E0541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6A459-3922-4439-88D6-B7C64C2A9DD4}" type="slidenum">
              <a:rPr lang="zh-CN" altLang="zh-CN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zh-CN" sz="1400"/>
          </a:p>
        </p:txBody>
      </p:sp>
      <p:sp>
        <p:nvSpPr>
          <p:cNvPr id="84994" name="Text Box 2">
            <a:extLst>
              <a:ext uri="{FF2B5EF4-FFF2-40B4-BE49-F238E27FC236}">
                <a16:creationId xmlns:a16="http://schemas.microsoft.com/office/drawing/2014/main" id="{3E3EE5A2-21B2-4EE2-A16C-ECB87A353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1636713"/>
            <a:ext cx="8740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2400" b="1">
                <a:solidFill>
                  <a:srgbClr val="003366"/>
                </a:solidFill>
              </a:rPr>
              <a:t>         若</a:t>
            </a:r>
            <a:r>
              <a:rPr lang="zh-CN" altLang="zh-CN" sz="2400" b="1" i="1">
                <a:solidFill>
                  <a:srgbClr val="003366"/>
                </a:solidFill>
              </a:rPr>
              <a:t>P</a:t>
            </a:r>
            <a:r>
              <a:rPr lang="zh-CN" altLang="zh-CN" sz="2400" b="1">
                <a:solidFill>
                  <a:srgbClr val="003366"/>
                </a:solidFill>
              </a:rPr>
              <a:t>(</a:t>
            </a:r>
            <a:r>
              <a:rPr lang="zh-CN" altLang="zh-CN" sz="2400" b="1" i="1">
                <a:solidFill>
                  <a:srgbClr val="003366"/>
                </a:solidFill>
              </a:rPr>
              <a:t>x</a:t>
            </a:r>
            <a:r>
              <a:rPr lang="zh-CN" altLang="zh-CN" sz="2400" b="1">
                <a:solidFill>
                  <a:srgbClr val="003366"/>
                </a:solidFill>
              </a:rPr>
              <a:t>, </a:t>
            </a:r>
            <a:r>
              <a:rPr lang="zh-CN" altLang="zh-CN" sz="2400" b="1" i="1">
                <a:solidFill>
                  <a:srgbClr val="003366"/>
                </a:solidFill>
              </a:rPr>
              <a:t>y</a:t>
            </a:r>
            <a:r>
              <a:rPr lang="zh-CN" altLang="zh-CN" sz="2400" b="1">
                <a:solidFill>
                  <a:srgbClr val="003366"/>
                </a:solidFill>
              </a:rPr>
              <a:t>)、</a:t>
            </a:r>
            <a:r>
              <a:rPr lang="zh-CN" altLang="zh-CN" sz="2400" b="1" i="1">
                <a:solidFill>
                  <a:srgbClr val="003366"/>
                </a:solidFill>
              </a:rPr>
              <a:t>Q</a:t>
            </a:r>
            <a:r>
              <a:rPr lang="zh-CN" altLang="zh-CN" sz="2400" b="1">
                <a:solidFill>
                  <a:srgbClr val="003366"/>
                </a:solidFill>
              </a:rPr>
              <a:t>(</a:t>
            </a:r>
            <a:r>
              <a:rPr lang="zh-CN" altLang="zh-CN" sz="2400" b="1" i="1">
                <a:solidFill>
                  <a:srgbClr val="003366"/>
                </a:solidFill>
              </a:rPr>
              <a:t>x</a:t>
            </a:r>
            <a:r>
              <a:rPr lang="zh-CN" altLang="zh-CN" sz="2400" b="1">
                <a:solidFill>
                  <a:srgbClr val="003366"/>
                </a:solidFill>
              </a:rPr>
              <a:t>, </a:t>
            </a:r>
            <a:r>
              <a:rPr lang="zh-CN" altLang="zh-CN" sz="2400" b="1" i="1">
                <a:solidFill>
                  <a:srgbClr val="003366"/>
                </a:solidFill>
              </a:rPr>
              <a:t>y</a:t>
            </a:r>
            <a:r>
              <a:rPr lang="zh-CN" altLang="zh-CN" sz="2400" b="1">
                <a:solidFill>
                  <a:srgbClr val="003366"/>
                </a:solidFill>
              </a:rPr>
              <a:t>)在</a:t>
            </a:r>
            <a:r>
              <a:rPr lang="zh-CN" altLang="zh-CN" sz="2400" b="1">
                <a:solidFill>
                  <a:srgbClr val="FF0000"/>
                </a:solidFill>
              </a:rPr>
              <a:t>单连通域</a:t>
            </a:r>
            <a:r>
              <a:rPr lang="zh-CN" altLang="zh-CN" sz="2400" b="1" i="1">
                <a:solidFill>
                  <a:srgbClr val="003366"/>
                </a:solidFill>
              </a:rPr>
              <a:t>G</a:t>
            </a:r>
            <a:r>
              <a:rPr lang="zh-CN" altLang="zh-CN" sz="2400" b="1">
                <a:solidFill>
                  <a:srgbClr val="003366"/>
                </a:solidFill>
              </a:rPr>
              <a:t>内具有一阶连续偏导数，且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26719678-CA15-45DA-A4D3-6B1D38F78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839788"/>
            <a:ext cx="79914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3600" b="1">
                <a:solidFill>
                  <a:srgbClr val="6600FF"/>
                </a:solidFill>
              </a:rPr>
              <a:t> 全微分方程的判定</a:t>
            </a:r>
            <a:r>
              <a:rPr lang="zh-CN" altLang="en-US" sz="3600" b="1">
                <a:solidFill>
                  <a:srgbClr val="6600FF"/>
                </a:solidFill>
              </a:rPr>
              <a:t>（第八章的内容）</a:t>
            </a:r>
            <a:r>
              <a:rPr lang="zh-CN" altLang="zh-CN" sz="3600" b="1">
                <a:solidFill>
                  <a:srgbClr val="6600FF"/>
                </a:solidFill>
              </a:rPr>
              <a:t>：</a:t>
            </a:r>
          </a:p>
        </p:txBody>
      </p:sp>
      <p:pic>
        <p:nvPicPr>
          <p:cNvPr id="84996" name="Picture 4">
            <a:extLst>
              <a:ext uri="{FF2B5EF4-FFF2-40B4-BE49-F238E27FC236}">
                <a16:creationId xmlns:a16="http://schemas.microsoft.com/office/drawing/2014/main" id="{66D77B84-75DF-46AE-8D86-B96A0CC4B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77" r="87633" b="16577"/>
          <a:stretch>
            <a:fillRect/>
          </a:stretch>
        </p:blipFill>
        <p:spPr bwMode="auto">
          <a:xfrm>
            <a:off x="3265488" y="2238375"/>
            <a:ext cx="15684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Text Box 5">
            <a:extLst>
              <a:ext uri="{FF2B5EF4-FFF2-40B4-BE49-F238E27FC236}">
                <a16:creationId xmlns:a16="http://schemas.microsoft.com/office/drawing/2014/main" id="{A4C2BC05-55E8-4700-807C-DBEF9E57A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3297238"/>
            <a:ext cx="78898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 b="1">
                <a:solidFill>
                  <a:srgbClr val="003366"/>
                </a:solidFill>
              </a:rPr>
              <a:t> 则方程</a:t>
            </a:r>
            <a:r>
              <a:rPr lang="zh-CN" altLang="zh-CN" sz="2400" b="1" i="1">
                <a:solidFill>
                  <a:srgbClr val="003366"/>
                </a:solidFill>
              </a:rPr>
              <a:t>P</a:t>
            </a:r>
            <a:r>
              <a:rPr lang="zh-CN" altLang="zh-CN" sz="2400" b="1">
                <a:solidFill>
                  <a:srgbClr val="003366"/>
                </a:solidFill>
              </a:rPr>
              <a:t>(</a:t>
            </a:r>
            <a:r>
              <a:rPr lang="zh-CN" altLang="zh-CN" sz="2400" b="1" i="1">
                <a:solidFill>
                  <a:srgbClr val="003366"/>
                </a:solidFill>
              </a:rPr>
              <a:t>x</a:t>
            </a:r>
            <a:r>
              <a:rPr lang="zh-CN" altLang="zh-CN" sz="2400" b="1">
                <a:solidFill>
                  <a:srgbClr val="003366"/>
                </a:solidFill>
              </a:rPr>
              <a:t>, </a:t>
            </a:r>
            <a:r>
              <a:rPr lang="zh-CN" altLang="zh-CN" sz="2400" b="1" i="1">
                <a:solidFill>
                  <a:srgbClr val="003366"/>
                </a:solidFill>
              </a:rPr>
              <a:t>y</a:t>
            </a:r>
            <a:r>
              <a:rPr lang="zh-CN" altLang="zh-CN" sz="2400" b="1">
                <a:solidFill>
                  <a:srgbClr val="003366"/>
                </a:solidFill>
              </a:rPr>
              <a:t>)</a:t>
            </a:r>
            <a:r>
              <a:rPr lang="zh-CN" altLang="zh-CN" sz="2400" b="1" i="1">
                <a:solidFill>
                  <a:srgbClr val="003366"/>
                </a:solidFill>
              </a:rPr>
              <a:t>dx</a:t>
            </a:r>
            <a:r>
              <a:rPr lang="zh-CN" altLang="zh-CN" sz="2400" b="1">
                <a:solidFill>
                  <a:srgbClr val="003366"/>
                </a:solidFill>
                <a:latin typeface="Symbol" panose="05050102010706020507" pitchFamily="18" charset="2"/>
              </a:rPr>
              <a:t>+</a:t>
            </a:r>
            <a:r>
              <a:rPr lang="zh-CN" altLang="zh-CN" sz="2400" b="1" i="1">
                <a:solidFill>
                  <a:srgbClr val="003366"/>
                </a:solidFill>
              </a:rPr>
              <a:t>Q</a:t>
            </a:r>
            <a:r>
              <a:rPr lang="zh-CN" altLang="zh-CN" sz="2400" b="1">
                <a:solidFill>
                  <a:srgbClr val="003366"/>
                </a:solidFill>
              </a:rPr>
              <a:t>(</a:t>
            </a:r>
            <a:r>
              <a:rPr lang="zh-CN" altLang="zh-CN" sz="2400" b="1" i="1">
                <a:solidFill>
                  <a:srgbClr val="003366"/>
                </a:solidFill>
              </a:rPr>
              <a:t>x</a:t>
            </a:r>
            <a:r>
              <a:rPr lang="zh-CN" altLang="zh-CN" sz="2400" b="1">
                <a:solidFill>
                  <a:srgbClr val="003366"/>
                </a:solidFill>
              </a:rPr>
              <a:t>, </a:t>
            </a:r>
            <a:r>
              <a:rPr lang="zh-CN" altLang="zh-CN" sz="2400" b="1" i="1">
                <a:solidFill>
                  <a:srgbClr val="003366"/>
                </a:solidFill>
              </a:rPr>
              <a:t>y</a:t>
            </a:r>
            <a:r>
              <a:rPr lang="zh-CN" altLang="zh-CN" sz="2400" b="1">
                <a:solidFill>
                  <a:srgbClr val="003366"/>
                </a:solidFill>
              </a:rPr>
              <a:t>)</a:t>
            </a:r>
            <a:r>
              <a:rPr lang="zh-CN" altLang="zh-CN" sz="2400" b="1" i="1">
                <a:solidFill>
                  <a:srgbClr val="003366"/>
                </a:solidFill>
              </a:rPr>
              <a:t>dy</a:t>
            </a:r>
            <a:r>
              <a:rPr lang="zh-CN" altLang="zh-CN" sz="2400" b="1">
                <a:solidFill>
                  <a:srgbClr val="003366"/>
                </a:solidFill>
                <a:latin typeface="Symbol" panose="05050102010706020507" pitchFamily="18" charset="2"/>
              </a:rPr>
              <a:t>=</a:t>
            </a:r>
            <a:r>
              <a:rPr lang="zh-CN" altLang="zh-CN" sz="2400" b="1">
                <a:solidFill>
                  <a:srgbClr val="003366"/>
                </a:solidFill>
              </a:rPr>
              <a:t>0是全微分方程。</a:t>
            </a:r>
          </a:p>
        </p:txBody>
      </p:sp>
      <p:graphicFrame>
        <p:nvGraphicFramePr>
          <p:cNvPr id="84998" name="Object 6">
            <a:extLst>
              <a:ext uri="{FF2B5EF4-FFF2-40B4-BE49-F238E27FC236}">
                <a16:creationId xmlns:a16="http://schemas.microsoft.com/office/drawing/2014/main" id="{6B4DCA3F-2565-4AF1-BD38-D9DE065CE107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4441825" y="84138"/>
          <a:ext cx="442436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r:id="rId4" imgW="1650284" imgH="203112" progId="Equation.3">
                  <p:embed/>
                </p:oleObj>
              </mc:Choice>
              <mc:Fallback>
                <p:oleObj r:id="rId4" imgW="1650284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25" y="84138"/>
                        <a:ext cx="4424363" cy="5445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9" name="Text Box 7">
            <a:extLst>
              <a:ext uri="{FF2B5EF4-FFF2-40B4-BE49-F238E27FC236}">
                <a16:creationId xmlns:a16="http://schemas.microsoft.com/office/drawing/2014/main" id="{9D4D4C53-C568-48B7-8A20-3A7827660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392747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/>
              <a:t>例如方程</a:t>
            </a:r>
          </a:p>
        </p:txBody>
      </p:sp>
      <p:pic>
        <p:nvPicPr>
          <p:cNvPr id="85000" name="Picture 8">
            <a:extLst>
              <a:ext uri="{FF2B5EF4-FFF2-40B4-BE49-F238E27FC236}">
                <a16:creationId xmlns:a16="http://schemas.microsoft.com/office/drawing/2014/main" id="{DAFAF010-57A4-497A-9B72-36A49B875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3775075"/>
            <a:ext cx="2905125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3" name="Picture 11">
            <a:extLst>
              <a:ext uri="{FF2B5EF4-FFF2-40B4-BE49-F238E27FC236}">
                <a16:creationId xmlns:a16="http://schemas.microsoft.com/office/drawing/2014/main" id="{FFB0F9A7-8D81-480A-A0E4-CE46E65FA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5815013"/>
            <a:ext cx="136048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04" name="Text Box 12">
            <a:extLst>
              <a:ext uri="{FF2B5EF4-FFF2-40B4-BE49-F238E27FC236}">
                <a16:creationId xmlns:a16="http://schemas.microsoft.com/office/drawing/2014/main" id="{D2629EE0-5D41-4599-AA37-3783B8125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0675" y="5870575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/>
              <a:t>原方程</a:t>
            </a:r>
            <a:r>
              <a:rPr lang="zh-CN" altLang="zh-CN" sz="2800" b="1">
                <a:solidFill>
                  <a:srgbClr val="0000FF"/>
                </a:solidFill>
              </a:rPr>
              <a:t>是</a:t>
            </a:r>
            <a:r>
              <a:rPr lang="zh-CN" altLang="zh-CN" sz="2800" b="1"/>
              <a:t>全微分方程.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A0E5272C-C3F4-479D-9A8C-255E4EFA1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632338"/>
              </p:ext>
            </p:extLst>
          </p:nvPr>
        </p:nvGraphicFramePr>
        <p:xfrm>
          <a:off x="1355725" y="4668838"/>
          <a:ext cx="1323975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8" imgW="571320" imgH="457200" progId="Equation.DSMT4">
                  <p:embed/>
                </p:oleObj>
              </mc:Choice>
              <mc:Fallback>
                <p:oleObj name="Equation" r:id="rId8" imgW="571320" imgH="4572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67CA13D1-6880-41CC-8A84-F260770AB0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4668838"/>
                        <a:ext cx="1323975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C3055F7D-1162-4B98-A9DF-194CC620D7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162778"/>
              </p:ext>
            </p:extLst>
          </p:nvPr>
        </p:nvGraphicFramePr>
        <p:xfrm>
          <a:off x="2784475" y="4732338"/>
          <a:ext cx="1206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10" imgW="520560" imgH="419040" progId="Equation.DSMT4">
                  <p:embed/>
                </p:oleObj>
              </mc:Choice>
              <mc:Fallback>
                <p:oleObj name="Equation" r:id="rId10" imgW="520560" imgH="4190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A0E5272C-C3F4-479D-9A8C-255E4EFA10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4732338"/>
                        <a:ext cx="1206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1E40A306-E7F1-4E13-8144-DB48A78FC0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787110"/>
              </p:ext>
            </p:extLst>
          </p:nvPr>
        </p:nvGraphicFramePr>
        <p:xfrm>
          <a:off x="4081464" y="4654305"/>
          <a:ext cx="2382838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12" imgW="1028520" imgH="482400" progId="Equation.DSMT4">
                  <p:embed/>
                </p:oleObj>
              </mc:Choice>
              <mc:Fallback>
                <p:oleObj name="Equation" r:id="rId12" imgW="1028520" imgH="4824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A0E5272C-C3F4-479D-9A8C-255E4EFA10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464" y="4654305"/>
                        <a:ext cx="2382838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build="p" autoUpdateAnimBg="0"/>
      <p:bldP spid="84995" grpId="0" build="p" autoUpdateAnimBg="0"/>
      <p:bldP spid="84997" grpId="0" build="p" autoUpdateAnimBg="0"/>
      <p:bldP spid="84999" grpId="0" autoUpdateAnimBg="0"/>
      <p:bldP spid="8500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>
            <a:extLst>
              <a:ext uri="{FF2B5EF4-FFF2-40B4-BE49-F238E27FC236}">
                <a16:creationId xmlns:a16="http://schemas.microsoft.com/office/drawing/2014/main" id="{8CD0B5E3-A98A-4EBD-AFB8-2BF20259B5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8F7A42-079A-4EF1-AE9A-63DB123B2769}" type="slidenum">
              <a:rPr lang="zh-CN" altLang="zh-CN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zh-CN" sz="1400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763B56C0-B72D-47F9-99BC-1A28C954A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327025"/>
            <a:ext cx="1982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三种</a:t>
            </a:r>
            <a:r>
              <a:rPr lang="zh-CN" altLang="zh-CN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解法:</a:t>
            </a:r>
            <a:endParaRPr lang="zh-CN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A9CF3F86-76B7-4A30-8313-E45B064E8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8" y="1093788"/>
            <a:ext cx="4519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FF3300"/>
                </a:solidFill>
                <a:sym typeface="Monotype Sorts" pitchFamily="2" charset="2"/>
              </a:rPr>
              <a:t></a:t>
            </a:r>
            <a:r>
              <a:rPr lang="zh-CN" altLang="zh-CN" sz="2800" b="1">
                <a:solidFill>
                  <a:srgbClr val="0000FF"/>
                </a:solidFill>
              </a:rPr>
              <a:t>应用曲线积分与路径无关.</a:t>
            </a:r>
          </a:p>
        </p:txBody>
      </p:sp>
      <p:sp>
        <p:nvSpPr>
          <p:cNvPr id="86021" name="Picture 5">
            <a:extLst>
              <a:ext uri="{FF2B5EF4-FFF2-40B4-BE49-F238E27FC236}">
                <a16:creationId xmlns:a16="http://schemas.microsoft.com/office/drawing/2014/main" id="{12555B81-83D5-477B-BB65-3CF1BFF9ED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40375" y="941388"/>
            <a:ext cx="1484313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86025" name="Rectangle 9">
            <a:extLst>
              <a:ext uri="{FF2B5EF4-FFF2-40B4-BE49-F238E27FC236}">
                <a16:creationId xmlns:a16="http://schemas.microsoft.com/office/drawing/2014/main" id="{548D39EF-1D46-42B2-8A42-601F1FD9E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463" y="5513388"/>
            <a:ext cx="6070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FF3300"/>
                </a:solidFill>
                <a:sym typeface="Monotype Sorts" pitchFamily="2" charset="2"/>
              </a:rPr>
              <a:t></a:t>
            </a:r>
            <a:r>
              <a:rPr lang="zh-CN" altLang="zh-CN" sz="2800" b="1"/>
              <a:t> </a:t>
            </a:r>
            <a:r>
              <a:rPr lang="zh-CN" altLang="zh-CN" sz="2800" b="1">
                <a:solidFill>
                  <a:srgbClr val="0000FF"/>
                </a:solidFill>
              </a:rPr>
              <a:t>用直接凑全微分的方法（观察法）.</a:t>
            </a:r>
          </a:p>
        </p:txBody>
      </p:sp>
      <p:sp>
        <p:nvSpPr>
          <p:cNvPr id="86027" name="Rectangle 11">
            <a:extLst>
              <a:ext uri="{FF2B5EF4-FFF2-40B4-BE49-F238E27FC236}">
                <a16:creationId xmlns:a16="http://schemas.microsoft.com/office/drawing/2014/main" id="{23185222-DE04-4092-B997-F9825A630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3" y="3513138"/>
            <a:ext cx="77724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/>
              <a:t>其中  </a:t>
            </a:r>
            <a:r>
              <a:rPr lang="zh-CN" altLang="zh-CN" b="1" i="1"/>
              <a:t>x</a:t>
            </a:r>
            <a:r>
              <a:rPr lang="zh-CN" altLang="zh-CN" sz="2800" b="1" baseline="-25000"/>
              <a:t>0</a:t>
            </a:r>
            <a:r>
              <a:rPr lang="zh-CN" altLang="zh-CN" sz="2800" b="1"/>
              <a:t> ,  </a:t>
            </a:r>
            <a:r>
              <a:rPr lang="zh-CN" altLang="zh-CN" b="1" i="1"/>
              <a:t>y</a:t>
            </a:r>
            <a:r>
              <a:rPr lang="zh-CN" altLang="zh-CN" sz="2800" b="1" baseline="-25000"/>
              <a:t>0</a:t>
            </a:r>
            <a:r>
              <a:rPr lang="zh-CN" altLang="zh-CN" sz="2800" b="1"/>
              <a:t> 是在G中适当选定的点 M</a:t>
            </a:r>
            <a:r>
              <a:rPr lang="zh-CN" altLang="zh-CN" sz="2800" b="1" baseline="-25000"/>
              <a:t>0  </a:t>
            </a:r>
            <a:r>
              <a:rPr lang="zh-CN" altLang="zh-CN" sz="2800" b="1"/>
              <a:t>(</a:t>
            </a:r>
            <a:r>
              <a:rPr lang="zh-CN" altLang="zh-CN" b="1" i="1"/>
              <a:t>x</a:t>
            </a:r>
            <a:r>
              <a:rPr lang="zh-CN" altLang="zh-CN" sz="2800" b="1" baseline="-25000"/>
              <a:t>0   </a:t>
            </a:r>
            <a:r>
              <a:rPr lang="zh-CN" altLang="zh-CN" sz="2800" b="1"/>
              <a:t>, </a:t>
            </a:r>
            <a:r>
              <a:rPr lang="zh-CN" altLang="zh-CN" b="1" i="1"/>
              <a:t>y</a:t>
            </a:r>
            <a:r>
              <a:rPr lang="zh-CN" altLang="zh-CN" sz="2800" b="1" baseline="-25000"/>
              <a:t>0</a:t>
            </a:r>
            <a:r>
              <a:rPr lang="zh-CN" altLang="zh-CN" sz="2800" b="1"/>
              <a:t> 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/>
              <a:t>的坐标，起点坐标选择的不同，至多使</a:t>
            </a:r>
            <a:r>
              <a:rPr lang="zh-CN" altLang="zh-CN" b="1" i="1"/>
              <a:t>u</a:t>
            </a:r>
            <a:r>
              <a:rPr lang="zh-CN" altLang="zh-CN" sz="2800" b="1"/>
              <a:t>( </a:t>
            </a:r>
            <a:r>
              <a:rPr lang="zh-CN" altLang="zh-CN" b="1" i="1"/>
              <a:t>x</a:t>
            </a:r>
            <a:r>
              <a:rPr lang="zh-CN" altLang="zh-CN" sz="2800" b="1"/>
              <a:t>, </a:t>
            </a:r>
            <a:r>
              <a:rPr lang="zh-CN" altLang="zh-CN" b="1" i="1"/>
              <a:t>y</a:t>
            </a:r>
            <a:r>
              <a:rPr lang="zh-CN" altLang="zh-CN" sz="2800" b="1"/>
              <a:t>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/>
              <a:t>相差一个常数.         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13E6F8C-A394-4507-B771-480C866BA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6108700"/>
            <a:ext cx="55626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FF3300"/>
                </a:solidFill>
                <a:sym typeface="Monotype Sorts" pitchFamily="2" charset="2"/>
              </a:rPr>
              <a:t></a:t>
            </a:r>
            <a:r>
              <a:rPr lang="zh-CN" altLang="zh-CN" sz="2800" b="1"/>
              <a:t> </a:t>
            </a:r>
            <a:r>
              <a:rPr lang="zh-CN" altLang="en-US" sz="2800" b="1">
                <a:solidFill>
                  <a:srgbClr val="0000FF"/>
                </a:solidFill>
              </a:rPr>
              <a:t>解微分方程</a:t>
            </a:r>
            <a:r>
              <a:rPr lang="zh-CN" altLang="zh-CN" sz="2800" b="1">
                <a:solidFill>
                  <a:srgbClr val="0000FF"/>
                </a:solidFill>
              </a:rPr>
              <a:t>的方法.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C693166-7302-4819-8886-A931B05DDE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202348"/>
              </p:ext>
            </p:extLst>
          </p:nvPr>
        </p:nvGraphicFramePr>
        <p:xfrm>
          <a:off x="2358010" y="2018506"/>
          <a:ext cx="376555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3" imgW="1625400" imgH="355320" progId="Equation.DSMT4">
                  <p:embed/>
                </p:oleObj>
              </mc:Choice>
              <mc:Fallback>
                <p:oleObj name="Equation" r:id="rId3" imgW="1625400" imgH="35532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1E40A306-E7F1-4E13-8144-DB48A78FC0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8010" y="2018506"/>
                        <a:ext cx="376555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6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6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6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"/>
                                        <p:tgtEl>
                                          <p:spTgt spid="86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autoUpdateAnimBg="0"/>
      <p:bldP spid="86020" grpId="0" build="p" autoUpdateAnimBg="0"/>
      <p:bldP spid="86021" grpId="0" animBg="1"/>
      <p:bldP spid="86025" grpId="0" build="p" autoUpdateAnimBg="0"/>
      <p:bldP spid="86027" grpId="0" build="p" autoUpdateAnimBg="0"/>
      <p:bldP spid="1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C18277D5-5F91-46C6-BC2F-529CF2A8D0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8C9874-C541-4F8C-9550-6A06A62577F6}" type="slidenum">
              <a:rPr lang="zh-CN" altLang="zh-CN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zh-CN" altLang="zh-CN" sz="1400"/>
          </a:p>
        </p:txBody>
      </p:sp>
      <p:sp>
        <p:nvSpPr>
          <p:cNvPr id="87042" name="Text Box 2">
            <a:extLst>
              <a:ext uri="{FF2B5EF4-FFF2-40B4-BE49-F238E27FC236}">
                <a16:creationId xmlns:a16="http://schemas.microsoft.com/office/drawing/2014/main" id="{FE9FCBA3-40B4-4CC7-B637-B5D1EACFE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228600"/>
            <a:ext cx="78327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>
                <a:solidFill>
                  <a:srgbClr val="0000FF"/>
                </a:solidFill>
              </a:rPr>
              <a:t> </a:t>
            </a:r>
            <a:r>
              <a:rPr lang="zh-CN" altLang="zh-CN" sz="2800">
                <a:solidFill>
                  <a:srgbClr val="0000FF"/>
                </a:solidFill>
              </a:rPr>
              <a:t>例1  </a:t>
            </a:r>
            <a:r>
              <a:rPr lang="zh-CN" altLang="zh-CN" sz="2800"/>
              <a:t>求解(5</a:t>
            </a:r>
            <a:r>
              <a:rPr lang="zh-CN" altLang="zh-CN" sz="2800" i="1"/>
              <a:t>x</a:t>
            </a:r>
            <a:r>
              <a:rPr lang="zh-CN" altLang="zh-CN" sz="2800" baseline="30000"/>
              <a:t>4</a:t>
            </a:r>
            <a:r>
              <a:rPr lang="zh-CN" altLang="zh-CN" sz="2800">
                <a:latin typeface="Symbol" panose="05050102010706020507" pitchFamily="18" charset="2"/>
              </a:rPr>
              <a:t>+</a:t>
            </a:r>
            <a:r>
              <a:rPr lang="zh-CN" altLang="zh-CN" sz="2800"/>
              <a:t>3</a:t>
            </a:r>
            <a:r>
              <a:rPr lang="zh-CN" altLang="zh-CN" sz="2800" i="1"/>
              <a:t>xy</a:t>
            </a:r>
            <a:r>
              <a:rPr lang="zh-CN" altLang="zh-CN" sz="2800" baseline="30000"/>
              <a:t>2</a:t>
            </a:r>
            <a:r>
              <a:rPr lang="zh-CN" altLang="zh-CN" sz="2800">
                <a:latin typeface="Symbol" panose="05050102010706020507" pitchFamily="18" charset="2"/>
              </a:rPr>
              <a:t>-</a:t>
            </a:r>
            <a:r>
              <a:rPr lang="zh-CN" altLang="zh-CN" sz="2800" i="1"/>
              <a:t>y</a:t>
            </a:r>
            <a:r>
              <a:rPr lang="zh-CN" altLang="zh-CN" sz="2800" baseline="30000"/>
              <a:t>3</a:t>
            </a:r>
            <a:r>
              <a:rPr lang="zh-CN" altLang="zh-CN" sz="2800"/>
              <a:t>)</a:t>
            </a:r>
            <a:r>
              <a:rPr lang="zh-CN" altLang="zh-CN" sz="2800" i="1"/>
              <a:t>dx </a:t>
            </a:r>
            <a:r>
              <a:rPr lang="zh-CN" altLang="zh-CN" sz="2800">
                <a:latin typeface="Symbol" panose="05050102010706020507" pitchFamily="18" charset="2"/>
              </a:rPr>
              <a:t>+</a:t>
            </a:r>
            <a:r>
              <a:rPr lang="zh-CN" altLang="zh-CN" sz="2800"/>
              <a:t>(3</a:t>
            </a:r>
            <a:r>
              <a:rPr lang="zh-CN" altLang="zh-CN" sz="2800" i="1"/>
              <a:t>x</a:t>
            </a:r>
            <a:r>
              <a:rPr lang="zh-CN" altLang="zh-CN" sz="2800" baseline="30000"/>
              <a:t>2</a:t>
            </a:r>
            <a:r>
              <a:rPr lang="zh-CN" altLang="zh-CN" sz="2800" i="1"/>
              <a:t>y</a:t>
            </a:r>
            <a:r>
              <a:rPr lang="zh-CN" altLang="zh-CN" sz="2800"/>
              <a:t> </a:t>
            </a:r>
            <a:r>
              <a:rPr lang="zh-CN" altLang="zh-CN" sz="2800">
                <a:latin typeface="Symbol" panose="05050102010706020507" pitchFamily="18" charset="2"/>
              </a:rPr>
              <a:t>-</a:t>
            </a:r>
            <a:r>
              <a:rPr lang="zh-CN" altLang="zh-CN" sz="2800"/>
              <a:t>3</a:t>
            </a:r>
            <a:r>
              <a:rPr lang="zh-CN" altLang="zh-CN" sz="2800" i="1"/>
              <a:t>x</a:t>
            </a:r>
            <a:r>
              <a:rPr lang="zh-CN" altLang="zh-CN" sz="2800"/>
              <a:t> </a:t>
            </a:r>
            <a:r>
              <a:rPr lang="zh-CN" altLang="zh-CN" sz="2800" i="1"/>
              <a:t>y</a:t>
            </a:r>
            <a:r>
              <a:rPr lang="zh-CN" altLang="zh-CN" sz="2800" baseline="30000"/>
              <a:t>2</a:t>
            </a:r>
            <a:r>
              <a:rPr lang="zh-CN" altLang="zh-CN" sz="2800"/>
              <a:t> </a:t>
            </a:r>
            <a:r>
              <a:rPr lang="zh-CN" altLang="zh-CN" sz="2800">
                <a:latin typeface="Symbol" panose="05050102010706020507" pitchFamily="18" charset="2"/>
              </a:rPr>
              <a:t>+</a:t>
            </a:r>
            <a:r>
              <a:rPr lang="zh-CN" altLang="zh-CN" sz="2800" i="1"/>
              <a:t>y</a:t>
            </a:r>
            <a:r>
              <a:rPr lang="zh-CN" altLang="zh-CN" sz="2800" baseline="30000"/>
              <a:t>2 </a:t>
            </a:r>
            <a:r>
              <a:rPr lang="zh-CN" altLang="zh-CN" sz="2800"/>
              <a:t>)</a:t>
            </a:r>
            <a:r>
              <a:rPr lang="zh-CN" altLang="zh-CN" sz="2800" i="1"/>
              <a:t>dy</a:t>
            </a:r>
            <a:r>
              <a:rPr lang="zh-CN" altLang="zh-CN" sz="2800">
                <a:latin typeface="Symbol" panose="05050102010706020507" pitchFamily="18" charset="2"/>
              </a:rPr>
              <a:t>=</a:t>
            </a:r>
            <a:r>
              <a:rPr lang="zh-CN" altLang="zh-CN" sz="2800"/>
              <a:t>0．</a:t>
            </a:r>
          </a:p>
        </p:txBody>
      </p:sp>
      <p:sp>
        <p:nvSpPr>
          <p:cNvPr id="87043" name="Text Box 3">
            <a:extLst>
              <a:ext uri="{FF2B5EF4-FFF2-40B4-BE49-F238E27FC236}">
                <a16:creationId xmlns:a16="http://schemas.microsoft.com/office/drawing/2014/main" id="{FA355C21-A89A-40A0-A180-88AA445AE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69950"/>
            <a:ext cx="662360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 dirty="0"/>
              <a:t>    </a:t>
            </a:r>
            <a:r>
              <a:rPr lang="zh-CN" altLang="zh-CN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800" dirty="0"/>
              <a:t>（</a:t>
            </a:r>
            <a:r>
              <a:rPr lang="zh-CN" altLang="en-US" sz="2800" b="1" dirty="0">
                <a:solidFill>
                  <a:srgbClr val="FF0000"/>
                </a:solidFill>
              </a:rPr>
              <a:t>方法一</a:t>
            </a:r>
            <a:r>
              <a:rPr lang="zh-CN" altLang="en-US" sz="2800" dirty="0"/>
              <a:t>）</a:t>
            </a:r>
            <a:r>
              <a:rPr lang="zh-CN" altLang="zh-CN" sz="2400" dirty="0"/>
              <a:t>  </a:t>
            </a:r>
            <a:r>
              <a:rPr lang="zh-CN" altLang="en-US" sz="2400" dirty="0"/>
              <a:t>全平面是一个单连通区域，且</a:t>
            </a:r>
            <a:endParaRPr lang="zh-CN" altLang="zh-CN" sz="2400" dirty="0"/>
          </a:p>
        </p:txBody>
      </p:sp>
      <p:sp>
        <p:nvSpPr>
          <p:cNvPr id="87044" name="Text Box 4">
            <a:extLst>
              <a:ext uri="{FF2B5EF4-FFF2-40B4-BE49-F238E27FC236}">
                <a16:creationId xmlns:a16="http://schemas.microsoft.com/office/drawing/2014/main" id="{C38C0D99-D090-4EE9-BEAB-6B25F8C90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2390775"/>
            <a:ext cx="56181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/>
              <a:t>所以这是全微分方程．取(</a:t>
            </a:r>
            <a:r>
              <a:rPr lang="zh-CN" altLang="zh-CN" sz="2400" i="1"/>
              <a:t>x</a:t>
            </a:r>
            <a:r>
              <a:rPr lang="zh-CN" altLang="zh-CN" sz="2400" baseline="-25000"/>
              <a:t>0</a:t>
            </a:r>
            <a:r>
              <a:rPr lang="zh-CN" altLang="zh-CN" sz="2400"/>
              <a:t>, </a:t>
            </a:r>
            <a:r>
              <a:rPr lang="zh-CN" altLang="zh-CN" sz="2400" i="1"/>
              <a:t>y</a:t>
            </a:r>
            <a:r>
              <a:rPr lang="zh-CN" altLang="zh-CN" sz="2400" baseline="-25000"/>
              <a:t>0</a:t>
            </a:r>
            <a:r>
              <a:rPr lang="zh-CN" altLang="zh-CN" sz="2400"/>
              <a:t>)</a:t>
            </a:r>
            <a:r>
              <a:rPr lang="zh-CN" altLang="zh-CN" sz="2400">
                <a:sym typeface="Symbol" panose="05050102010706020507" pitchFamily="18" charset="2"/>
              </a:rPr>
              <a:t></a:t>
            </a:r>
            <a:r>
              <a:rPr lang="zh-CN" altLang="zh-CN" sz="2400"/>
              <a:t>(0, 0)，有</a:t>
            </a:r>
          </a:p>
        </p:txBody>
      </p:sp>
      <p:pic>
        <p:nvPicPr>
          <p:cNvPr id="87045" name="Picture 5">
            <a:extLst>
              <a:ext uri="{FF2B5EF4-FFF2-40B4-BE49-F238E27FC236}">
                <a16:creationId xmlns:a16="http://schemas.microsoft.com/office/drawing/2014/main" id="{26BF38E9-3AE3-4C27-9E43-FBBB2CB70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9" r="67549" b="6599"/>
          <a:stretch>
            <a:fillRect/>
          </a:stretch>
        </p:blipFill>
        <p:spPr bwMode="auto">
          <a:xfrm>
            <a:off x="2063750" y="3692525"/>
            <a:ext cx="3598863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Text Box 6">
            <a:extLst>
              <a:ext uri="{FF2B5EF4-FFF2-40B4-BE49-F238E27FC236}">
                <a16:creationId xmlns:a16="http://schemas.microsoft.com/office/drawing/2014/main" id="{9A742966-9556-4D14-8078-2F34A9AB8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4559300"/>
            <a:ext cx="24622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 dirty="0"/>
              <a:t>于是，方程</a:t>
            </a:r>
            <a:r>
              <a:rPr lang="zh-CN" altLang="en-US" sz="2400" dirty="0"/>
              <a:t>变形为</a:t>
            </a:r>
            <a:endParaRPr lang="zh-CN" altLang="zh-CN" sz="2400" dirty="0"/>
          </a:p>
        </p:txBody>
      </p:sp>
      <p:pic>
        <p:nvPicPr>
          <p:cNvPr id="87048" name="Picture 8">
            <a:extLst>
              <a:ext uri="{FF2B5EF4-FFF2-40B4-BE49-F238E27FC236}">
                <a16:creationId xmlns:a16="http://schemas.microsoft.com/office/drawing/2014/main" id="{CBFA57BC-2FD6-4AAB-BADE-8D6CD07F9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0" r="85356" b="16310"/>
          <a:stretch>
            <a:fillRect/>
          </a:stretch>
        </p:blipFill>
        <p:spPr bwMode="auto">
          <a:xfrm>
            <a:off x="2105025" y="1412875"/>
            <a:ext cx="16240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9" name="Picture 9">
            <a:extLst>
              <a:ext uri="{FF2B5EF4-FFF2-40B4-BE49-F238E27FC236}">
                <a16:creationId xmlns:a16="http://schemas.microsoft.com/office/drawing/2014/main" id="{AF2BB5C5-97C7-449D-8C55-C3E1701A2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0" r="92685" b="13400"/>
          <a:stretch>
            <a:fillRect/>
          </a:stretch>
        </p:blipFill>
        <p:spPr bwMode="auto">
          <a:xfrm>
            <a:off x="1233488" y="2951163"/>
            <a:ext cx="811212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0" name="Picture 10">
            <a:extLst>
              <a:ext uri="{FF2B5EF4-FFF2-40B4-BE49-F238E27FC236}">
                <a16:creationId xmlns:a16="http://schemas.microsoft.com/office/drawing/2014/main" id="{F53C44C0-F044-4CB2-BFE3-C6909F617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7" t="16310" r="77083" b="16310"/>
          <a:stretch>
            <a:fillRect/>
          </a:stretch>
        </p:blipFill>
        <p:spPr bwMode="auto">
          <a:xfrm>
            <a:off x="3748088" y="1412875"/>
            <a:ext cx="9017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1" name="Picture 11">
            <a:extLst>
              <a:ext uri="{FF2B5EF4-FFF2-40B4-BE49-F238E27FC236}">
                <a16:creationId xmlns:a16="http://schemas.microsoft.com/office/drawing/2014/main" id="{40EEEFFB-01C9-4E80-B45B-4C211E2F5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8" t="13400" r="65488" b="13400"/>
          <a:stretch>
            <a:fillRect/>
          </a:stretch>
        </p:blipFill>
        <p:spPr bwMode="auto">
          <a:xfrm>
            <a:off x="2027238" y="2951163"/>
            <a:ext cx="3033712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2" name="Picture 12">
            <a:extLst>
              <a:ext uri="{FF2B5EF4-FFF2-40B4-BE49-F238E27FC236}">
                <a16:creationId xmlns:a16="http://schemas.microsoft.com/office/drawing/2014/main" id="{345DFF07-D1C3-40C6-84FE-F75D9C4A7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5" t="13400" r="53392" b="13400"/>
          <a:stretch>
            <a:fillRect/>
          </a:stretch>
        </p:blipFill>
        <p:spPr bwMode="auto">
          <a:xfrm>
            <a:off x="5043488" y="2951163"/>
            <a:ext cx="13589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3">
            <a:extLst>
              <a:ext uri="{FF2B5EF4-FFF2-40B4-BE49-F238E27FC236}">
                <a16:creationId xmlns:a16="http://schemas.microsoft.com/office/drawing/2014/main" id="{776F0351-9798-4600-B869-1A8B576946F3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3268663"/>
            <a:ext cx="3200400" cy="2940050"/>
            <a:chOff x="0" y="0"/>
            <a:chExt cx="2016" cy="1852"/>
          </a:xfrm>
        </p:grpSpPr>
        <p:sp>
          <p:nvSpPr>
            <p:cNvPr id="16401" name="Line 14">
              <a:extLst>
                <a:ext uri="{FF2B5EF4-FFF2-40B4-BE49-F238E27FC236}">
                  <a16:creationId xmlns:a16="http://schemas.microsoft.com/office/drawing/2014/main" id="{BA27387D-B716-4033-9C06-1E9DA9227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541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2" name="Line 15">
              <a:extLst>
                <a:ext uri="{FF2B5EF4-FFF2-40B4-BE49-F238E27FC236}">
                  <a16:creationId xmlns:a16="http://schemas.microsoft.com/office/drawing/2014/main" id="{6396AC7D-F76A-4915-A275-2BDBE054F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" y="107"/>
              <a:ext cx="0" cy="17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Text Box 16">
              <a:extLst>
                <a:ext uri="{FF2B5EF4-FFF2-40B4-BE49-F238E27FC236}">
                  <a16:creationId xmlns:a16="http://schemas.microsoft.com/office/drawing/2014/main" id="{B0D96584-D6D4-4C7B-B172-80DB7DACF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" y="0"/>
              <a:ext cx="13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400" i="1"/>
                <a:t> y</a:t>
              </a:r>
            </a:p>
          </p:txBody>
        </p:sp>
        <p:sp>
          <p:nvSpPr>
            <p:cNvPr id="16404" name="Text Box 17">
              <a:extLst>
                <a:ext uri="{FF2B5EF4-FFF2-40B4-BE49-F238E27FC236}">
                  <a16:creationId xmlns:a16="http://schemas.microsoft.com/office/drawing/2014/main" id="{634B2FE1-59B7-4D3D-9D93-A29A486F6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3" y="1589"/>
              <a:ext cx="13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400" i="1"/>
                <a:t> x</a:t>
              </a:r>
            </a:p>
          </p:txBody>
        </p:sp>
        <p:sp>
          <p:nvSpPr>
            <p:cNvPr id="16405" name="Text Box 18">
              <a:extLst>
                <a:ext uri="{FF2B5EF4-FFF2-40B4-BE49-F238E27FC236}">
                  <a16:creationId xmlns:a16="http://schemas.microsoft.com/office/drawing/2014/main" id="{DF1D324A-AA4C-4B4F-817B-BE2812522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" y="1556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400"/>
                <a:t>O</a:t>
              </a:r>
              <a:endParaRPr lang="zh-CN" altLang="zh-CN" sz="2400" i="1"/>
            </a:p>
          </p:txBody>
        </p:sp>
        <p:sp>
          <p:nvSpPr>
            <p:cNvPr id="16406" name="未知">
              <a:extLst>
                <a:ext uri="{FF2B5EF4-FFF2-40B4-BE49-F238E27FC236}">
                  <a16:creationId xmlns:a16="http://schemas.microsoft.com/office/drawing/2014/main" id="{7A8354C8-AE59-479D-A0AF-7F0F0E87E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" y="430"/>
              <a:ext cx="1100" cy="1111"/>
            </a:xfrm>
            <a:custGeom>
              <a:avLst/>
              <a:gdLst>
                <a:gd name="T0" fmla="*/ 0 w 1100"/>
                <a:gd name="T1" fmla="*/ 1111 h 1111"/>
                <a:gd name="T2" fmla="*/ 0 w 1100"/>
                <a:gd name="T3" fmla="*/ 0 h 1111"/>
                <a:gd name="T4" fmla="*/ 1100 w 1100"/>
                <a:gd name="T5" fmla="*/ 0 h 1111"/>
                <a:gd name="T6" fmla="*/ 0 60000 65536"/>
                <a:gd name="T7" fmla="*/ 0 60000 65536"/>
                <a:gd name="T8" fmla="*/ 0 60000 65536"/>
                <a:gd name="T9" fmla="*/ 0 w 1100"/>
                <a:gd name="T10" fmla="*/ 0 h 1111"/>
                <a:gd name="T11" fmla="*/ 1100 w 1100"/>
                <a:gd name="T12" fmla="*/ 1111 h 11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0" h="1111">
                  <a:moveTo>
                    <a:pt x="0" y="1111"/>
                  </a:moveTo>
                  <a:cubicBezTo>
                    <a:pt x="0" y="741"/>
                    <a:pt x="0" y="370"/>
                    <a:pt x="0" y="0"/>
                  </a:cubicBezTo>
                  <a:lnTo>
                    <a:pt x="110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Text Box 20">
              <a:extLst>
                <a:ext uri="{FF2B5EF4-FFF2-40B4-BE49-F238E27FC236}">
                  <a16:creationId xmlns:a16="http://schemas.microsoft.com/office/drawing/2014/main" id="{9E3130AD-8E7C-4455-852C-23328837B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4" y="155"/>
              <a:ext cx="39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400"/>
                <a:t>(</a:t>
              </a:r>
              <a:r>
                <a:rPr lang="zh-CN" altLang="zh-CN" sz="2400" i="1"/>
                <a:t>x</a:t>
              </a:r>
              <a:r>
                <a:rPr lang="zh-CN" altLang="zh-CN" sz="2400"/>
                <a:t>, </a:t>
              </a:r>
              <a:r>
                <a:rPr lang="zh-CN" altLang="zh-CN" sz="2400" i="1"/>
                <a:t>y</a:t>
              </a:r>
              <a:r>
                <a:rPr lang="zh-CN" altLang="zh-CN" sz="2400"/>
                <a:t>)</a:t>
              </a:r>
              <a:endParaRPr lang="zh-CN" altLang="zh-CN" sz="2400" i="1"/>
            </a:p>
          </p:txBody>
        </p:sp>
      </p:grpSp>
      <p:sp>
        <p:nvSpPr>
          <p:cNvPr id="87061" name="Line 21">
            <a:extLst>
              <a:ext uri="{FF2B5EF4-FFF2-40B4-BE49-F238E27FC236}">
                <a16:creationId xmlns:a16="http://schemas.microsoft.com/office/drawing/2014/main" id="{3C484B51-A0E5-4AE5-A062-6AFABA28D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7650" y="3951288"/>
            <a:ext cx="174625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62" name="Line 22">
            <a:extLst>
              <a:ext uri="{FF2B5EF4-FFF2-40B4-BE49-F238E27FC236}">
                <a16:creationId xmlns:a16="http://schemas.microsoft.com/office/drawing/2014/main" id="{22CB7A5A-BD7F-4B04-943C-CB10FD6C8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7650" y="3951288"/>
            <a:ext cx="0" cy="17637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6">
            <a:extLst>
              <a:ext uri="{FF2B5EF4-FFF2-40B4-BE49-F238E27FC236}">
                <a16:creationId xmlns:a16="http://schemas.microsoft.com/office/drawing/2014/main" id="{97921B2A-14CD-462D-8CAB-1D9CCD7A6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519" y="5307743"/>
            <a:ext cx="21544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 dirty="0"/>
              <a:t>方程的通</a:t>
            </a:r>
            <a:r>
              <a:rPr lang="zh-CN" altLang="en-US" sz="2400" dirty="0"/>
              <a:t>积分</a:t>
            </a:r>
            <a:r>
              <a:rPr lang="zh-CN" altLang="zh-CN" sz="2400" dirty="0"/>
              <a:t>为</a:t>
            </a: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31E37EF9-9BCE-44C8-A261-0A64FA8624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066648"/>
              </p:ext>
            </p:extLst>
          </p:nvPr>
        </p:nvGraphicFramePr>
        <p:xfrm>
          <a:off x="3236913" y="4531520"/>
          <a:ext cx="18240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6" imgW="787320" imgH="253800" progId="Equation.DSMT4">
                  <p:embed/>
                </p:oleObj>
              </mc:Choice>
              <mc:Fallback>
                <p:oleObj name="Equation" r:id="rId6" imgW="787320" imgH="2538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C693166-7302-4819-8886-A931B05DDE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13" y="4531520"/>
                        <a:ext cx="182403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9AF2BC7A-A8A3-41E0-AB89-820498BA73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335743"/>
              </p:ext>
            </p:extLst>
          </p:nvPr>
        </p:nvGraphicFramePr>
        <p:xfrm>
          <a:off x="2849475" y="5221224"/>
          <a:ext cx="17049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8" imgW="736560" imgH="253800" progId="Equation.DSMT4">
                  <p:embed/>
                </p:oleObj>
              </mc:Choice>
              <mc:Fallback>
                <p:oleObj name="Equation" r:id="rId8" imgW="736560" imgH="2538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31E37EF9-9BCE-44C8-A261-0A64FA8624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475" y="5221224"/>
                        <a:ext cx="17049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7F3F9BB-C06A-4BC9-9DAB-0101AC234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552524"/>
              </p:ext>
            </p:extLst>
          </p:nvPr>
        </p:nvGraphicFramePr>
        <p:xfrm>
          <a:off x="1485106" y="5768356"/>
          <a:ext cx="396716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10" imgW="1714320" imgH="393480" progId="Equation.DSMT4">
                  <p:embed/>
                </p:oleObj>
              </mc:Choice>
              <mc:Fallback>
                <p:oleObj name="Equation" r:id="rId10" imgW="1714320" imgH="39348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9AF2BC7A-A8A3-41E0-AB89-820498BA73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106" y="5768356"/>
                        <a:ext cx="3967162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7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build="p"/>
      <p:bldP spid="87043" grpId="0" build="p"/>
      <p:bldP spid="87044" grpId="0" build="p"/>
      <p:bldP spid="87046" grpId="0" build="p"/>
      <p:bldP spid="2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C83373D5-6D75-4985-A142-0B2DDA1139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989880-80EA-4534-BD2D-05CEEDB4D12C}" type="slidenum">
              <a:rPr lang="zh-CN" altLang="zh-CN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zh-CN" altLang="zh-CN" sz="1400"/>
          </a:p>
        </p:txBody>
      </p:sp>
      <p:sp>
        <p:nvSpPr>
          <p:cNvPr id="87042" name="Text Box 2">
            <a:extLst>
              <a:ext uri="{FF2B5EF4-FFF2-40B4-BE49-F238E27FC236}">
                <a16:creationId xmlns:a16="http://schemas.microsoft.com/office/drawing/2014/main" id="{66C13F4E-E823-4815-B8E1-9420A233C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228600"/>
            <a:ext cx="78327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 dirty="0">
                <a:solidFill>
                  <a:srgbClr val="0000FF"/>
                </a:solidFill>
              </a:rPr>
              <a:t> </a:t>
            </a:r>
            <a:r>
              <a:rPr lang="zh-CN" altLang="zh-CN" sz="2800" dirty="0">
                <a:solidFill>
                  <a:srgbClr val="0000FF"/>
                </a:solidFill>
              </a:rPr>
              <a:t>例1  </a:t>
            </a:r>
            <a:r>
              <a:rPr lang="zh-CN" altLang="zh-CN" sz="2800" dirty="0"/>
              <a:t>求解(5</a:t>
            </a:r>
            <a:r>
              <a:rPr lang="zh-CN" altLang="zh-CN" sz="2800" i="1" dirty="0"/>
              <a:t>x</a:t>
            </a:r>
            <a:r>
              <a:rPr lang="zh-CN" altLang="zh-CN" sz="2800" baseline="30000" dirty="0"/>
              <a:t>4</a:t>
            </a:r>
            <a:r>
              <a:rPr lang="zh-CN" altLang="zh-CN" sz="2800" dirty="0">
                <a:latin typeface="Symbol" panose="05050102010706020507" pitchFamily="18" charset="2"/>
              </a:rPr>
              <a:t>+</a:t>
            </a:r>
            <a:r>
              <a:rPr lang="zh-CN" altLang="zh-CN" sz="2800" dirty="0"/>
              <a:t>3</a:t>
            </a:r>
            <a:r>
              <a:rPr lang="zh-CN" altLang="zh-CN" sz="2800" i="1" dirty="0"/>
              <a:t>xy</a:t>
            </a:r>
            <a:r>
              <a:rPr lang="zh-CN" altLang="zh-CN" sz="2800" baseline="30000" dirty="0"/>
              <a:t>2</a:t>
            </a:r>
            <a:r>
              <a:rPr lang="zh-CN" altLang="zh-CN" sz="2800" dirty="0">
                <a:latin typeface="Symbol" panose="05050102010706020507" pitchFamily="18" charset="2"/>
              </a:rPr>
              <a:t>-</a:t>
            </a:r>
            <a:r>
              <a:rPr lang="zh-CN" altLang="zh-CN" sz="2800" i="1" dirty="0"/>
              <a:t>y</a:t>
            </a:r>
            <a:r>
              <a:rPr lang="zh-CN" altLang="zh-CN" sz="2800" baseline="30000" dirty="0"/>
              <a:t>3</a:t>
            </a:r>
            <a:r>
              <a:rPr lang="zh-CN" altLang="zh-CN" sz="2800" dirty="0"/>
              <a:t>)</a:t>
            </a:r>
            <a:r>
              <a:rPr lang="zh-CN" altLang="zh-CN" sz="2800" i="1" dirty="0"/>
              <a:t>dx </a:t>
            </a:r>
            <a:r>
              <a:rPr lang="zh-CN" altLang="zh-CN" sz="2800" dirty="0">
                <a:latin typeface="Symbol" panose="05050102010706020507" pitchFamily="18" charset="2"/>
              </a:rPr>
              <a:t>+</a:t>
            </a:r>
            <a:r>
              <a:rPr lang="zh-CN" altLang="zh-CN" sz="2800" dirty="0"/>
              <a:t>(3</a:t>
            </a:r>
            <a:r>
              <a:rPr lang="zh-CN" altLang="zh-CN" sz="2800" i="1" dirty="0"/>
              <a:t>x</a:t>
            </a:r>
            <a:r>
              <a:rPr lang="zh-CN" altLang="zh-CN" sz="2800" baseline="30000" dirty="0"/>
              <a:t>2</a:t>
            </a:r>
            <a:r>
              <a:rPr lang="zh-CN" altLang="zh-CN" sz="2800" i="1" dirty="0"/>
              <a:t>y</a:t>
            </a:r>
            <a:r>
              <a:rPr lang="zh-CN" altLang="zh-CN" sz="2800" dirty="0"/>
              <a:t> </a:t>
            </a:r>
            <a:r>
              <a:rPr lang="zh-CN" altLang="zh-CN" sz="2800" dirty="0">
                <a:latin typeface="Symbol" panose="05050102010706020507" pitchFamily="18" charset="2"/>
              </a:rPr>
              <a:t>-</a:t>
            </a:r>
            <a:r>
              <a:rPr lang="zh-CN" altLang="zh-CN" sz="2800" dirty="0"/>
              <a:t>3</a:t>
            </a:r>
            <a:r>
              <a:rPr lang="zh-CN" altLang="zh-CN" sz="2800" i="1" dirty="0"/>
              <a:t>x</a:t>
            </a:r>
            <a:r>
              <a:rPr lang="zh-CN" altLang="zh-CN" sz="2800" dirty="0"/>
              <a:t> </a:t>
            </a:r>
            <a:r>
              <a:rPr lang="zh-CN" altLang="zh-CN" sz="2800" i="1" dirty="0"/>
              <a:t>y</a:t>
            </a:r>
            <a:r>
              <a:rPr lang="zh-CN" altLang="zh-CN" sz="2800" baseline="30000" dirty="0"/>
              <a:t>2</a:t>
            </a:r>
            <a:r>
              <a:rPr lang="zh-CN" altLang="zh-CN" sz="2800" dirty="0"/>
              <a:t> </a:t>
            </a:r>
            <a:r>
              <a:rPr lang="zh-CN" altLang="zh-CN" sz="2800" dirty="0">
                <a:latin typeface="Symbol" panose="05050102010706020507" pitchFamily="18" charset="2"/>
              </a:rPr>
              <a:t>+</a:t>
            </a:r>
            <a:r>
              <a:rPr lang="zh-CN" altLang="zh-CN" sz="2800" i="1" dirty="0"/>
              <a:t>y</a:t>
            </a:r>
            <a:r>
              <a:rPr lang="zh-CN" altLang="zh-CN" sz="2800" baseline="30000" dirty="0"/>
              <a:t>2 </a:t>
            </a:r>
            <a:r>
              <a:rPr lang="zh-CN" altLang="zh-CN" sz="2800" dirty="0"/>
              <a:t>)</a:t>
            </a:r>
            <a:r>
              <a:rPr lang="zh-CN" altLang="zh-CN" sz="2800" i="1" dirty="0"/>
              <a:t>dy</a:t>
            </a:r>
            <a:r>
              <a:rPr lang="zh-CN" altLang="zh-CN" sz="2800" dirty="0">
                <a:latin typeface="Symbol" panose="05050102010706020507" pitchFamily="18" charset="2"/>
              </a:rPr>
              <a:t>=</a:t>
            </a:r>
            <a:r>
              <a:rPr lang="zh-CN" altLang="zh-CN" sz="2800" dirty="0"/>
              <a:t>0．</a:t>
            </a:r>
          </a:p>
        </p:txBody>
      </p:sp>
      <p:sp>
        <p:nvSpPr>
          <p:cNvPr id="87043" name="Text Box 3">
            <a:extLst>
              <a:ext uri="{FF2B5EF4-FFF2-40B4-BE49-F238E27FC236}">
                <a16:creationId xmlns:a16="http://schemas.microsoft.com/office/drawing/2014/main" id="{1D5B33B8-5520-446B-87BF-A04F56EA5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69950"/>
            <a:ext cx="64697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 dirty="0"/>
              <a:t>    </a:t>
            </a:r>
            <a:r>
              <a:rPr lang="zh-CN" altLang="zh-CN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800" dirty="0"/>
              <a:t>（</a:t>
            </a:r>
            <a:r>
              <a:rPr lang="zh-CN" altLang="en-US" sz="2800" b="1" dirty="0">
                <a:solidFill>
                  <a:srgbClr val="FF0000"/>
                </a:solidFill>
              </a:rPr>
              <a:t>方法二</a:t>
            </a:r>
            <a:r>
              <a:rPr lang="zh-CN" altLang="en-US" sz="2800" dirty="0"/>
              <a:t>）</a:t>
            </a:r>
            <a:r>
              <a:rPr lang="zh-CN" altLang="en-US" sz="2400" dirty="0"/>
              <a:t>全平面是一个单连通区域，且</a:t>
            </a:r>
            <a:endParaRPr lang="zh-CN" altLang="zh-CN" sz="2400" dirty="0"/>
          </a:p>
        </p:txBody>
      </p:sp>
      <p:sp>
        <p:nvSpPr>
          <p:cNvPr id="87044" name="Text Box 4">
            <a:extLst>
              <a:ext uri="{FF2B5EF4-FFF2-40B4-BE49-F238E27FC236}">
                <a16:creationId xmlns:a16="http://schemas.microsoft.com/office/drawing/2014/main" id="{48C1B58C-4636-4008-8BCC-7C041E62E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2390775"/>
            <a:ext cx="3078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/>
              <a:t>所以这是全微分方程．</a:t>
            </a:r>
          </a:p>
        </p:txBody>
      </p:sp>
      <p:pic>
        <p:nvPicPr>
          <p:cNvPr id="87048" name="Picture 8">
            <a:extLst>
              <a:ext uri="{FF2B5EF4-FFF2-40B4-BE49-F238E27FC236}">
                <a16:creationId xmlns:a16="http://schemas.microsoft.com/office/drawing/2014/main" id="{71B2E42C-CC76-408D-8A5F-10E8BBA63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0" r="85356" b="16310"/>
          <a:stretch>
            <a:fillRect/>
          </a:stretch>
        </p:blipFill>
        <p:spPr bwMode="auto">
          <a:xfrm>
            <a:off x="2105025" y="1412875"/>
            <a:ext cx="16240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0" name="Picture 10">
            <a:extLst>
              <a:ext uri="{FF2B5EF4-FFF2-40B4-BE49-F238E27FC236}">
                <a16:creationId xmlns:a16="http://schemas.microsoft.com/office/drawing/2014/main" id="{C7D1AB68-C1E2-45E9-BB84-371C38EDE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7" t="16310" r="77083" b="16310"/>
          <a:stretch>
            <a:fillRect/>
          </a:stretch>
        </p:blipFill>
        <p:spPr bwMode="auto">
          <a:xfrm>
            <a:off x="3748088" y="1412875"/>
            <a:ext cx="9017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98F87A9-B041-435D-8E7A-D7E8063263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8838" y="2922588"/>
          <a:ext cx="6037262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r:id="rId4" imgW="2603500" imgH="228600" progId="Equation.DSMT4">
                  <p:embed/>
                </p:oleObj>
              </mc:Choice>
              <mc:Fallback>
                <p:oleObj r:id="rId4" imgW="260350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2922588"/>
                        <a:ext cx="6037262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0BA724F-5F09-456F-8EE4-9422A5BCA2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2025" y="3646488"/>
          <a:ext cx="22098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r:id="rId6" imgW="952087" imgH="228501" progId="Equation.DSMT4">
                  <p:embed/>
                </p:oleObj>
              </mc:Choice>
              <mc:Fallback>
                <p:oleObj r:id="rId6" imgW="952087" imgH="228501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3646488"/>
                        <a:ext cx="22098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CB9CC06-F97C-4DFF-8BAF-86038524D2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1038" y="3646488"/>
          <a:ext cx="47720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r:id="rId8" imgW="2057400" imgH="228600" progId="Equation.DSMT4">
                  <p:embed/>
                </p:oleObj>
              </mc:Choice>
              <mc:Fallback>
                <p:oleObj r:id="rId8" imgW="205740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038" y="3646488"/>
                        <a:ext cx="477202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0F6A383-8F06-4DAD-AAF4-CA5BC8AE50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5838" y="4306888"/>
          <a:ext cx="223837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r:id="rId10" imgW="965200" imgH="431800" progId="Equation.DSMT4">
                  <p:embed/>
                </p:oleObj>
              </mc:Choice>
              <mc:Fallback>
                <p:oleObj r:id="rId10" imgW="965200" imgH="4318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4306888"/>
                        <a:ext cx="2238375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D1DDFCA-B7D9-4E95-9BAF-57BEB64B49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3113" y="4484688"/>
          <a:ext cx="536098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r:id="rId12" imgW="2311400" imgH="228600" progId="Equation.DSMT4">
                  <p:embed/>
                </p:oleObj>
              </mc:Choice>
              <mc:Fallback>
                <p:oleObj r:id="rId12" imgW="2311400" imgH="228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4484688"/>
                        <a:ext cx="5360987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866BB78-E904-4CE9-8C04-5A4163FCF3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9613" y="5187950"/>
          <a:ext cx="547687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r:id="rId14" imgW="2361175" imgH="431613" progId="Equation.DSMT4">
                  <p:embed/>
                </p:oleObj>
              </mc:Choice>
              <mc:Fallback>
                <p:oleObj r:id="rId14" imgW="2361175" imgH="431613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3" y="5187950"/>
                        <a:ext cx="5476875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CB58167-AC08-4115-BAEF-6B9FE4075B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9638" y="5216525"/>
          <a:ext cx="223837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r:id="rId16" imgW="965200" imgH="431800" progId="Equation.DSMT4">
                  <p:embed/>
                </p:oleObj>
              </mc:Choice>
              <mc:Fallback>
                <p:oleObj r:id="rId16" imgW="965200" imgH="4318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5216525"/>
                        <a:ext cx="2238375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build="p"/>
      <p:bldP spid="87043" grpId="0"/>
      <p:bldP spid="8704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对象 5">
            <a:extLst>
              <a:ext uri="{FF2B5EF4-FFF2-40B4-BE49-F238E27FC236}">
                <a16:creationId xmlns:a16="http://schemas.microsoft.com/office/drawing/2014/main" id="{D7452737-674F-4AB1-861F-8295633B1B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9575" y="215900"/>
          <a:ext cx="547687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r:id="rId3" imgW="2361175" imgH="431613" progId="Equation.DSMT4">
                  <p:embed/>
                </p:oleObj>
              </mc:Choice>
              <mc:Fallback>
                <p:oleObj r:id="rId3" imgW="2361175" imgH="431613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215900"/>
                        <a:ext cx="5476875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对象 6">
            <a:extLst>
              <a:ext uri="{FF2B5EF4-FFF2-40B4-BE49-F238E27FC236}">
                <a16:creationId xmlns:a16="http://schemas.microsoft.com/office/drawing/2014/main" id="{29CC313B-E4DB-4C1D-B658-471D7CD9BC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463" y="244475"/>
          <a:ext cx="223837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r:id="rId5" imgW="965200" imgH="431800" progId="Equation.DSMT4">
                  <p:embed/>
                </p:oleObj>
              </mc:Choice>
              <mc:Fallback>
                <p:oleObj r:id="rId5" imgW="965200" imgH="4318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244475"/>
                        <a:ext cx="2238375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4E68307-A970-45AB-88CF-C70FEA9710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0525" y="1411288"/>
          <a:ext cx="541972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r:id="rId7" imgW="2336800" imgH="431800" progId="Equation.DSMT4">
                  <p:embed/>
                </p:oleObj>
              </mc:Choice>
              <mc:Fallback>
                <p:oleObj r:id="rId7" imgW="2336800" imgH="4318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1411288"/>
                        <a:ext cx="5419725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41BC3D4-B272-4DEA-890F-09AFEFC804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8" y="1439863"/>
          <a:ext cx="223837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r:id="rId9" imgW="965200" imgH="431800" progId="Equation.DSMT4">
                  <p:embed/>
                </p:oleObj>
              </mc:Choice>
              <mc:Fallback>
                <p:oleObj r:id="rId9" imgW="965200" imgH="4318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1439863"/>
                        <a:ext cx="2238375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0B47EC9-A581-49AB-ADA1-95535CD191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2713" y="2886075"/>
          <a:ext cx="26812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r:id="rId10" imgW="1155700" imgH="254000" progId="Equation.DSMT4">
                  <p:embed/>
                </p:oleObj>
              </mc:Choice>
              <mc:Fallback>
                <p:oleObj r:id="rId10" imgW="1155700" imgH="2540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713" y="2886075"/>
                        <a:ext cx="268128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188BC66-70C1-4C57-B571-1B3A64963D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650" y="2578100"/>
          <a:ext cx="223837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r:id="rId12" imgW="965200" imgH="431800" progId="Equation.DSMT4">
                  <p:embed/>
                </p:oleObj>
              </mc:Choice>
              <mc:Fallback>
                <p:oleObj r:id="rId12" imgW="965200" imgH="4318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2578100"/>
                        <a:ext cx="2238375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959A192C-B653-4B3B-9C5D-09C06B3696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1975" y="2622550"/>
          <a:ext cx="3151188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r:id="rId13" imgW="1358310" imgH="393529" progId="Equation.DSMT4">
                  <p:embed/>
                </p:oleObj>
              </mc:Choice>
              <mc:Fallback>
                <p:oleObj r:id="rId13" imgW="1358310" imgH="393529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75" y="2622550"/>
                        <a:ext cx="3151188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BD9B3DBB-C2BA-4CEE-B073-70204AE3B3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888" y="3889375"/>
          <a:ext cx="42703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r:id="rId15" imgW="1841500" imgH="431800" progId="Equation.DSMT4">
                  <p:embed/>
                </p:oleObj>
              </mc:Choice>
              <mc:Fallback>
                <p:oleObj r:id="rId15" imgW="1841500" imgH="4318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3889375"/>
                        <a:ext cx="427037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48A98F6A-B235-4FF0-A19A-4EE25CB76E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8" y="4899025"/>
          <a:ext cx="698023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r:id="rId17" imgW="3009900" imgH="431800" progId="Equation.DSMT4">
                  <p:embed/>
                </p:oleObj>
              </mc:Choice>
              <mc:Fallback>
                <p:oleObj r:id="rId17" imgW="3009900" imgH="4318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4899025"/>
                        <a:ext cx="6980237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B39F84DB-DEFB-48B2-AB40-01EE158B09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5025" y="5737225"/>
          <a:ext cx="39751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r:id="rId19" imgW="1714500" imgH="393700" progId="Equation.DSMT4">
                  <p:embed/>
                </p:oleObj>
              </mc:Choice>
              <mc:Fallback>
                <p:oleObj r:id="rId19" imgW="1714500" imgH="3937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5737225"/>
                        <a:ext cx="39751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3FFC9B64-246A-4C62-ABA0-BC722300AE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B1AFB7-CAA3-4A92-9B7F-75655AC2FC21}" type="slidenum">
              <a:rPr lang="zh-CN" altLang="zh-CN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zh-CN" altLang="zh-CN" sz="1400"/>
          </a:p>
        </p:txBody>
      </p:sp>
      <p:sp>
        <p:nvSpPr>
          <p:cNvPr id="87042" name="Text Box 2">
            <a:extLst>
              <a:ext uri="{FF2B5EF4-FFF2-40B4-BE49-F238E27FC236}">
                <a16:creationId xmlns:a16="http://schemas.microsoft.com/office/drawing/2014/main" id="{2581BE62-728E-4B95-BA10-596215FFB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228600"/>
            <a:ext cx="78327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>
                <a:solidFill>
                  <a:srgbClr val="0000FF"/>
                </a:solidFill>
              </a:rPr>
              <a:t> </a:t>
            </a:r>
            <a:r>
              <a:rPr lang="zh-CN" altLang="zh-CN" sz="2800">
                <a:solidFill>
                  <a:srgbClr val="0000FF"/>
                </a:solidFill>
              </a:rPr>
              <a:t>例1  </a:t>
            </a:r>
            <a:r>
              <a:rPr lang="zh-CN" altLang="zh-CN" sz="2800"/>
              <a:t>求解(5</a:t>
            </a:r>
            <a:r>
              <a:rPr lang="zh-CN" altLang="zh-CN" sz="2800" i="1"/>
              <a:t>x</a:t>
            </a:r>
            <a:r>
              <a:rPr lang="zh-CN" altLang="zh-CN" sz="2800" baseline="30000"/>
              <a:t>4</a:t>
            </a:r>
            <a:r>
              <a:rPr lang="zh-CN" altLang="zh-CN" sz="2800">
                <a:latin typeface="Symbol" panose="05050102010706020507" pitchFamily="18" charset="2"/>
              </a:rPr>
              <a:t>+</a:t>
            </a:r>
            <a:r>
              <a:rPr lang="zh-CN" altLang="zh-CN" sz="2800"/>
              <a:t>3</a:t>
            </a:r>
            <a:r>
              <a:rPr lang="zh-CN" altLang="zh-CN" sz="2800" i="1"/>
              <a:t>xy</a:t>
            </a:r>
            <a:r>
              <a:rPr lang="zh-CN" altLang="zh-CN" sz="2800" baseline="30000"/>
              <a:t>2</a:t>
            </a:r>
            <a:r>
              <a:rPr lang="zh-CN" altLang="zh-CN" sz="2800">
                <a:latin typeface="Symbol" panose="05050102010706020507" pitchFamily="18" charset="2"/>
              </a:rPr>
              <a:t>-</a:t>
            </a:r>
            <a:r>
              <a:rPr lang="zh-CN" altLang="zh-CN" sz="2800" i="1"/>
              <a:t>y</a:t>
            </a:r>
            <a:r>
              <a:rPr lang="zh-CN" altLang="zh-CN" sz="2800" baseline="30000"/>
              <a:t>3</a:t>
            </a:r>
            <a:r>
              <a:rPr lang="zh-CN" altLang="zh-CN" sz="2800"/>
              <a:t>)</a:t>
            </a:r>
            <a:r>
              <a:rPr lang="zh-CN" altLang="zh-CN" sz="2800" i="1"/>
              <a:t>dx </a:t>
            </a:r>
            <a:r>
              <a:rPr lang="zh-CN" altLang="zh-CN" sz="2800">
                <a:latin typeface="Symbol" panose="05050102010706020507" pitchFamily="18" charset="2"/>
              </a:rPr>
              <a:t>+</a:t>
            </a:r>
            <a:r>
              <a:rPr lang="zh-CN" altLang="zh-CN" sz="2800"/>
              <a:t>(3</a:t>
            </a:r>
            <a:r>
              <a:rPr lang="zh-CN" altLang="zh-CN" sz="2800" i="1"/>
              <a:t>x</a:t>
            </a:r>
            <a:r>
              <a:rPr lang="zh-CN" altLang="zh-CN" sz="2800" baseline="30000"/>
              <a:t>2</a:t>
            </a:r>
            <a:r>
              <a:rPr lang="zh-CN" altLang="zh-CN" sz="2800" i="1"/>
              <a:t>y</a:t>
            </a:r>
            <a:r>
              <a:rPr lang="zh-CN" altLang="zh-CN" sz="2800"/>
              <a:t> </a:t>
            </a:r>
            <a:r>
              <a:rPr lang="zh-CN" altLang="zh-CN" sz="2800">
                <a:latin typeface="Symbol" panose="05050102010706020507" pitchFamily="18" charset="2"/>
              </a:rPr>
              <a:t>-</a:t>
            </a:r>
            <a:r>
              <a:rPr lang="zh-CN" altLang="zh-CN" sz="2800"/>
              <a:t>3</a:t>
            </a:r>
            <a:r>
              <a:rPr lang="zh-CN" altLang="zh-CN" sz="2800" i="1"/>
              <a:t>x</a:t>
            </a:r>
            <a:r>
              <a:rPr lang="zh-CN" altLang="zh-CN" sz="2800"/>
              <a:t> </a:t>
            </a:r>
            <a:r>
              <a:rPr lang="zh-CN" altLang="zh-CN" sz="2800" i="1"/>
              <a:t>y</a:t>
            </a:r>
            <a:r>
              <a:rPr lang="zh-CN" altLang="zh-CN" sz="2800" baseline="30000"/>
              <a:t>2</a:t>
            </a:r>
            <a:r>
              <a:rPr lang="zh-CN" altLang="zh-CN" sz="2800"/>
              <a:t> </a:t>
            </a:r>
            <a:r>
              <a:rPr lang="zh-CN" altLang="zh-CN" sz="2800">
                <a:latin typeface="Symbol" panose="05050102010706020507" pitchFamily="18" charset="2"/>
              </a:rPr>
              <a:t>+</a:t>
            </a:r>
            <a:r>
              <a:rPr lang="zh-CN" altLang="zh-CN" sz="2800" i="1"/>
              <a:t>y</a:t>
            </a:r>
            <a:r>
              <a:rPr lang="zh-CN" altLang="zh-CN" sz="2800" baseline="30000"/>
              <a:t>2 </a:t>
            </a:r>
            <a:r>
              <a:rPr lang="zh-CN" altLang="zh-CN" sz="2800"/>
              <a:t>)</a:t>
            </a:r>
            <a:r>
              <a:rPr lang="zh-CN" altLang="zh-CN" sz="2800" i="1"/>
              <a:t>dy</a:t>
            </a:r>
            <a:r>
              <a:rPr lang="zh-CN" altLang="zh-CN" sz="2800">
                <a:latin typeface="Symbol" panose="05050102010706020507" pitchFamily="18" charset="2"/>
              </a:rPr>
              <a:t>=</a:t>
            </a:r>
            <a:r>
              <a:rPr lang="zh-CN" altLang="zh-CN" sz="2800"/>
              <a:t>0．</a:t>
            </a:r>
          </a:p>
        </p:txBody>
      </p:sp>
      <p:sp>
        <p:nvSpPr>
          <p:cNvPr id="87043" name="Text Box 3">
            <a:extLst>
              <a:ext uri="{FF2B5EF4-FFF2-40B4-BE49-F238E27FC236}">
                <a16:creationId xmlns:a16="http://schemas.microsoft.com/office/drawing/2014/main" id="{6F90BDFC-5111-4A9A-99FB-2A66BC66E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69950"/>
            <a:ext cx="64690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/>
              <a:t>    </a:t>
            </a:r>
            <a:r>
              <a:rPr lang="zh-CN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800"/>
              <a:t>（</a:t>
            </a:r>
            <a:r>
              <a:rPr lang="zh-CN" altLang="en-US" sz="2800" b="1">
                <a:solidFill>
                  <a:srgbClr val="FF0000"/>
                </a:solidFill>
              </a:rPr>
              <a:t>方法三</a:t>
            </a:r>
            <a:r>
              <a:rPr lang="zh-CN" altLang="en-US" sz="2800"/>
              <a:t>）</a:t>
            </a:r>
            <a:r>
              <a:rPr lang="zh-CN" altLang="en-US" sz="2400"/>
              <a:t>全平面是一个但连通区域，且</a:t>
            </a:r>
            <a:endParaRPr lang="zh-CN" altLang="zh-CN" sz="2400"/>
          </a:p>
        </p:txBody>
      </p:sp>
      <p:sp>
        <p:nvSpPr>
          <p:cNvPr id="87044" name="Text Box 4">
            <a:extLst>
              <a:ext uri="{FF2B5EF4-FFF2-40B4-BE49-F238E27FC236}">
                <a16:creationId xmlns:a16="http://schemas.microsoft.com/office/drawing/2014/main" id="{D6CABD2B-1FB1-4018-B0FC-72E03F525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2233613"/>
            <a:ext cx="3078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/>
              <a:t>所以这是全微分方程．</a:t>
            </a:r>
          </a:p>
        </p:txBody>
      </p:sp>
      <p:pic>
        <p:nvPicPr>
          <p:cNvPr id="87048" name="Picture 8">
            <a:extLst>
              <a:ext uri="{FF2B5EF4-FFF2-40B4-BE49-F238E27FC236}">
                <a16:creationId xmlns:a16="http://schemas.microsoft.com/office/drawing/2014/main" id="{C87DA2EB-E933-4223-86C0-579AFDABF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0" r="85356" b="16310"/>
          <a:stretch>
            <a:fillRect/>
          </a:stretch>
        </p:blipFill>
        <p:spPr bwMode="auto">
          <a:xfrm>
            <a:off x="2105025" y="1412875"/>
            <a:ext cx="16240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0" name="Picture 10">
            <a:extLst>
              <a:ext uri="{FF2B5EF4-FFF2-40B4-BE49-F238E27FC236}">
                <a16:creationId xmlns:a16="http://schemas.microsoft.com/office/drawing/2014/main" id="{1D19260C-9AB0-41D8-BAE7-B6544C018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7" t="16310" r="77083" b="16310"/>
          <a:stretch>
            <a:fillRect/>
          </a:stretch>
        </p:blipFill>
        <p:spPr bwMode="auto">
          <a:xfrm>
            <a:off x="3748088" y="1412875"/>
            <a:ext cx="9017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6BE8143-5ED3-4F35-AE03-BCA383AA25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0950" y="3532188"/>
          <a:ext cx="3357563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r:id="rId4" imgW="1447172" imgH="863225" progId="Equation.DSMT4">
                  <p:embed/>
                </p:oleObj>
              </mc:Choice>
              <mc:Fallback>
                <p:oleObj r:id="rId4" imgW="1447172" imgH="863225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3532188"/>
                        <a:ext cx="3357563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E4CD45A-577A-4433-BC2C-747E1005B0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163" y="2833688"/>
          <a:ext cx="4413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r:id="rId6" imgW="190417" imgH="203112" progId="Equation.DSMT4">
                  <p:embed/>
                </p:oleObj>
              </mc:Choice>
              <mc:Fallback>
                <p:oleObj r:id="rId6" imgW="190417" imgH="203112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2833688"/>
                        <a:ext cx="4413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FD83E99-B9C5-4C07-AA55-A3A06637BF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8388" y="2833688"/>
          <a:ext cx="673893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r:id="rId8" imgW="2908300" imgH="228600" progId="Equation.DSMT4">
                  <p:embed/>
                </p:oleObj>
              </mc:Choice>
              <mc:Fallback>
                <p:oleObj r:id="rId8" imgW="290830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2833688"/>
                        <a:ext cx="6738937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2787461-7F5C-43AD-836F-AB7E1107DC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23225" y="2843213"/>
          <a:ext cx="4413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r:id="rId10" imgW="190417" imgH="203112" progId="Equation.DSMT4">
                  <p:embed/>
                </p:oleObj>
              </mc:Choice>
              <mc:Fallback>
                <p:oleObj r:id="rId10" imgW="190417" imgH="203112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3225" y="2843213"/>
                        <a:ext cx="4413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F046DA6-453B-4B25-B4DB-97E540BD13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6875" y="5613400"/>
          <a:ext cx="450532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r:id="rId12" imgW="1943100" imgH="393700" progId="Equation.DSMT4">
                  <p:embed/>
                </p:oleObj>
              </mc:Choice>
              <mc:Fallback>
                <p:oleObj r:id="rId12" imgW="1943100" imgH="3937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5613400"/>
                        <a:ext cx="4505325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91D27C6-4950-417E-B343-702C49E62B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824305"/>
              </p:ext>
            </p:extLst>
          </p:nvPr>
        </p:nvGraphicFramePr>
        <p:xfrm>
          <a:off x="1684338" y="5619750"/>
          <a:ext cx="48006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r:id="rId14" imgW="2070100" imgH="393700" progId="Equation.DSMT4">
                  <p:embed/>
                </p:oleObj>
              </mc:Choice>
              <mc:Fallback>
                <p:oleObj r:id="rId14" imgW="2070100" imgH="3937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5619750"/>
                        <a:ext cx="48006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build="p"/>
      <p:bldP spid="87043" grpId="0"/>
      <p:bldP spid="8704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3597492C-5AFB-430E-BB86-B1EF0CA7D4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C98913-A7CC-48FF-B21A-70F793213354}" type="slidenum">
              <a:rPr lang="zh-CN" altLang="zh-CN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zh-CN" altLang="zh-CN" sz="140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B4DF914-EB01-4148-B7FC-D7B6CA2D06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719690"/>
              </p:ext>
            </p:extLst>
          </p:nvPr>
        </p:nvGraphicFramePr>
        <p:xfrm>
          <a:off x="1546225" y="1078539"/>
          <a:ext cx="547846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r:id="rId3" imgW="2362200" imgH="228600" progId="Equation.DSMT4">
                  <p:embed/>
                </p:oleObj>
              </mc:Choice>
              <mc:Fallback>
                <p:oleObj r:id="rId3" imgW="2362200" imgH="2286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1078539"/>
                        <a:ext cx="5478463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826763B-B41E-4672-8446-3A06F2277D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01791"/>
              </p:ext>
            </p:extLst>
          </p:nvPr>
        </p:nvGraphicFramePr>
        <p:xfrm>
          <a:off x="1490663" y="2621589"/>
          <a:ext cx="53022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5" imgW="2286000" imgH="393700" progId="Equation.DSMT4">
                  <p:embed/>
                </p:oleObj>
              </mc:Choice>
              <mc:Fallback>
                <p:oleObj name="Equation" r:id="rId5" imgW="2286000" imgH="3937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2621589"/>
                        <a:ext cx="530225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A5DB492F-7F88-4C4E-B904-0A1138C585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135971"/>
              </p:ext>
            </p:extLst>
          </p:nvPr>
        </p:nvGraphicFramePr>
        <p:xfrm>
          <a:off x="2171700" y="1831014"/>
          <a:ext cx="156051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7" imgW="672808" imgH="228501" progId="Equation.DSMT4">
                  <p:embed/>
                </p:oleObj>
              </mc:Choice>
              <mc:Fallback>
                <p:oleObj name="Equation" r:id="rId7" imgW="672808" imgH="228501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1831014"/>
                        <a:ext cx="1560513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A4BFF568-35BA-4CC2-B105-0BF7696B93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5280025"/>
          <a:ext cx="39751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r:id="rId9" imgW="1714500" imgH="393700" progId="Equation.DSMT4">
                  <p:embed/>
                </p:oleObj>
              </mc:Choice>
              <mc:Fallback>
                <p:oleObj r:id="rId9" imgW="1714500" imgH="3937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280025"/>
                        <a:ext cx="39751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816237A-79EE-426B-9AE8-7BE1F60955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81240"/>
              </p:ext>
            </p:extLst>
          </p:nvPr>
        </p:nvGraphicFramePr>
        <p:xfrm>
          <a:off x="1157288" y="3824914"/>
          <a:ext cx="3975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11" imgW="1714500" imgH="203200" progId="Equation.DSMT4">
                  <p:embed/>
                </p:oleObj>
              </mc:Choice>
              <mc:Fallback>
                <p:oleObj name="Equation" r:id="rId11" imgW="1714500" imgH="2032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3824914"/>
                        <a:ext cx="3975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C51BD32-B66C-4C1A-9E61-A985634ADA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326550"/>
              </p:ext>
            </p:extLst>
          </p:nvPr>
        </p:nvGraphicFramePr>
        <p:xfrm>
          <a:off x="3998913" y="1664326"/>
          <a:ext cx="238442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13" imgW="1028254" imgH="393529" progId="Equation.DSMT4">
                  <p:embed/>
                </p:oleObj>
              </mc:Choice>
              <mc:Fallback>
                <p:oleObj name="Equation" r:id="rId13" imgW="1028254" imgH="393529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1664326"/>
                        <a:ext cx="2384425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19CF0D2-F7CE-4659-BC81-78741E662C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199747"/>
              </p:ext>
            </p:extLst>
          </p:nvPr>
        </p:nvGraphicFramePr>
        <p:xfrm>
          <a:off x="3267075" y="4607551"/>
          <a:ext cx="173831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15" imgW="749300" imgH="228600" progId="Equation.DSMT4">
                  <p:embed/>
                </p:oleObj>
              </mc:Choice>
              <mc:Fallback>
                <p:oleObj name="Equation" r:id="rId15" imgW="74930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5" y="4607551"/>
                        <a:ext cx="173831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98A36D8-BF52-4823-BC0B-70E8AA9DD7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25430"/>
              </p:ext>
            </p:extLst>
          </p:nvPr>
        </p:nvGraphicFramePr>
        <p:xfrm>
          <a:off x="3230939" y="218569"/>
          <a:ext cx="2988540" cy="566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r:id="rId17" imgW="2070100" imgH="393700" progId="Equation.DSMT4">
                  <p:embed/>
                </p:oleObj>
              </mc:Choice>
              <mc:Fallback>
                <p:oleObj r:id="rId17" imgW="2070100" imgH="3937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91D27C6-4950-417E-B343-702C49E62B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939" y="218569"/>
                        <a:ext cx="2988540" cy="566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7909E6F-1D19-48A1-8422-C846B2D81B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829891"/>
              </p:ext>
            </p:extLst>
          </p:nvPr>
        </p:nvGraphicFramePr>
        <p:xfrm>
          <a:off x="7024688" y="64126"/>
          <a:ext cx="1905001" cy="1133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r:id="rId19" imgW="1447172" imgH="863225" progId="Equation.DSMT4">
                  <p:embed/>
                </p:oleObj>
              </mc:Choice>
              <mc:Fallback>
                <p:oleObj r:id="rId19" imgW="1447172" imgH="863225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86BE8143-5ED3-4F35-AE03-BCA383AA25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688" y="64126"/>
                        <a:ext cx="1905001" cy="1133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818D05FC-DBC3-4782-82B2-FD2D973ACC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4F6BD0-E806-48BA-B9CF-7A549373F1BB}" type="slidenum">
              <a:rPr lang="zh-CN" altLang="zh-CN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zh-CN" sz="1400"/>
          </a:p>
        </p:txBody>
      </p:sp>
      <p:sp>
        <p:nvSpPr>
          <p:cNvPr id="56322" name="Oval 2">
            <a:extLst>
              <a:ext uri="{FF2B5EF4-FFF2-40B4-BE49-F238E27FC236}">
                <a16:creationId xmlns:a16="http://schemas.microsoft.com/office/drawing/2014/main" id="{BCCC24CB-5A1B-43F1-80B7-051D23901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4305300"/>
            <a:ext cx="2190750" cy="819150"/>
          </a:xfrm>
          <a:prstGeom prst="ellipse">
            <a:avLst/>
          </a:prstGeom>
          <a:solidFill>
            <a:srgbClr val="6600FF"/>
          </a:solidFill>
          <a:ln w="9525">
            <a:solidFill>
              <a:srgbClr val="FF33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4ED97988-1750-4847-A5C9-1555045BB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3264695"/>
            <a:ext cx="1552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dirty="0"/>
              <a:t>于是</a:t>
            </a:r>
          </a:p>
        </p:txBody>
      </p:sp>
      <p:graphicFrame>
        <p:nvGraphicFramePr>
          <p:cNvPr id="56324" name="Object 4">
            <a:extLst>
              <a:ext uri="{FF2B5EF4-FFF2-40B4-BE49-F238E27FC236}">
                <a16:creationId xmlns:a16="http://schemas.microsoft.com/office/drawing/2014/main" id="{DDCAEEE3-BCD4-40F7-BA95-9EB47F8E41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9475" y="3275013"/>
          <a:ext cx="25765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3" imgW="1219729" imgH="228699" progId="Equation.3">
                  <p:embed/>
                </p:oleObj>
              </mc:Choice>
              <mc:Fallback>
                <p:oleObj r:id="rId3" imgW="1219729" imgH="22869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3275013"/>
                        <a:ext cx="25765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Text Box 5">
            <a:extLst>
              <a:ext uri="{FF2B5EF4-FFF2-40B4-BE49-F238E27FC236}">
                <a16:creationId xmlns:a16="http://schemas.microsoft.com/office/drawing/2014/main" id="{6D55CC92-93AC-434B-A042-843385AA4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4017962"/>
            <a:ext cx="722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/>
              <a:t>故</a:t>
            </a:r>
          </a:p>
        </p:txBody>
      </p:sp>
      <p:graphicFrame>
        <p:nvGraphicFramePr>
          <p:cNvPr id="56326" name="Object 6">
            <a:extLst>
              <a:ext uri="{FF2B5EF4-FFF2-40B4-BE49-F238E27FC236}">
                <a16:creationId xmlns:a16="http://schemas.microsoft.com/office/drawing/2014/main" id="{AD50D84C-EBAF-4BEC-BF98-962E293D47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8200" y="3986213"/>
          <a:ext cx="3595688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5" imgW="1626306" imgH="279521" progId="Equation.3">
                  <p:embed/>
                </p:oleObj>
              </mc:Choice>
              <mc:Fallback>
                <p:oleObj r:id="rId5" imgW="1626306" imgH="27952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3986213"/>
                        <a:ext cx="3595688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Text Box 7">
            <a:extLst>
              <a:ext uri="{FF2B5EF4-FFF2-40B4-BE49-F238E27FC236}">
                <a16:creationId xmlns:a16="http://schemas.microsoft.com/office/drawing/2014/main" id="{FFFF64E3-BB07-4EAB-9096-68FC7A458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" y="4821238"/>
            <a:ext cx="1127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>
                <a:sym typeface="Symbol" panose="05050102010706020507" pitchFamily="18" charset="2"/>
              </a:rPr>
              <a:t></a:t>
            </a:r>
            <a:endParaRPr lang="zh-CN" altLang="zh-CN" sz="2800"/>
          </a:p>
        </p:txBody>
      </p:sp>
      <p:graphicFrame>
        <p:nvGraphicFramePr>
          <p:cNvPr id="56329" name="Object 9">
            <a:extLst>
              <a:ext uri="{FF2B5EF4-FFF2-40B4-BE49-F238E27FC236}">
                <a16:creationId xmlns:a16="http://schemas.microsoft.com/office/drawing/2014/main" id="{CCA06EE4-B17E-4EE6-A672-9AF67F14A5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0500" y="4975225"/>
          <a:ext cx="542131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7" imgW="2452164" imgH="279521" progId="Equation.DSMT4">
                  <p:embed/>
                </p:oleObj>
              </mc:Choice>
              <mc:Fallback>
                <p:oleObj name="Equation" r:id="rId7" imgW="2452164" imgH="27952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4975225"/>
                        <a:ext cx="5421313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1" name="Text Box 11">
            <a:extLst>
              <a:ext uri="{FF2B5EF4-FFF2-40B4-BE49-F238E27FC236}">
                <a16:creationId xmlns:a16="http://schemas.microsoft.com/office/drawing/2014/main" id="{973AC2FF-37FA-4947-A466-7DA34CB38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4438650"/>
            <a:ext cx="2305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chemeClr val="bg1"/>
                </a:solidFill>
              </a:rPr>
              <a:t>常数变易法</a:t>
            </a:r>
          </a:p>
        </p:txBody>
      </p:sp>
      <p:graphicFrame>
        <p:nvGraphicFramePr>
          <p:cNvPr id="56333" name="Object 13">
            <a:extLst>
              <a:ext uri="{FF2B5EF4-FFF2-40B4-BE49-F238E27FC236}">
                <a16:creationId xmlns:a16="http://schemas.microsoft.com/office/drawing/2014/main" id="{DCEBCE61-DC5F-4BE8-9A13-81F4B7D182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613" y="1506538"/>
          <a:ext cx="7681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9" imgW="3632200" imgH="228600" progId="Equation.3">
                  <p:embed/>
                </p:oleObj>
              </mc:Choice>
              <mc:Fallback>
                <p:oleObj r:id="rId9" imgW="36322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1506538"/>
                        <a:ext cx="76819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4" name="Text Box 14">
            <a:extLst>
              <a:ext uri="{FF2B5EF4-FFF2-40B4-BE49-F238E27FC236}">
                <a16:creationId xmlns:a16="http://schemas.microsoft.com/office/drawing/2014/main" id="{78D869D6-BF76-4F4D-9625-48289EFBF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55" y="2335214"/>
            <a:ext cx="8112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dirty="0"/>
              <a:t>即</a:t>
            </a:r>
          </a:p>
        </p:txBody>
      </p:sp>
      <p:graphicFrame>
        <p:nvGraphicFramePr>
          <p:cNvPr id="56335" name="Object 15">
            <a:extLst>
              <a:ext uri="{FF2B5EF4-FFF2-40B4-BE49-F238E27FC236}">
                <a16:creationId xmlns:a16="http://schemas.microsoft.com/office/drawing/2014/main" id="{D8447510-4A91-43EE-BB3F-C35395FD3E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5025" y="2444750"/>
          <a:ext cx="27400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r:id="rId11" imgW="1295962" imgH="228699" progId="Equation.3">
                  <p:embed/>
                </p:oleObj>
              </mc:Choice>
              <mc:Fallback>
                <p:oleObj r:id="rId11" imgW="1295962" imgH="22869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2444750"/>
                        <a:ext cx="27400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10" name="组合 4">
            <a:extLst>
              <a:ext uri="{FF2B5EF4-FFF2-40B4-BE49-F238E27FC236}">
                <a16:creationId xmlns:a16="http://schemas.microsoft.com/office/drawing/2014/main" id="{7A32B711-F1F1-4E2E-98C5-AF082C458C3B}"/>
              </a:ext>
            </a:extLst>
          </p:cNvPr>
          <p:cNvGrpSpPr>
            <a:grpSpLocks/>
          </p:cNvGrpSpPr>
          <p:nvPr/>
        </p:nvGrpSpPr>
        <p:grpSpPr bwMode="auto">
          <a:xfrm>
            <a:off x="438150" y="258763"/>
            <a:ext cx="5537200" cy="909637"/>
            <a:chOff x="438150" y="258763"/>
            <a:chExt cx="5537200" cy="909637"/>
          </a:xfrm>
        </p:grpSpPr>
        <p:sp>
          <p:nvSpPr>
            <p:cNvPr id="4119" name="Text Box 12">
              <a:extLst>
                <a:ext uri="{FF2B5EF4-FFF2-40B4-BE49-F238E27FC236}">
                  <a16:creationId xmlns:a16="http://schemas.microsoft.com/office/drawing/2014/main" id="{4E58BE8A-D8AA-4E91-B161-9C14965E2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150" y="538163"/>
              <a:ext cx="3324225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/>
                <a:t>代入方程得</a:t>
              </a:r>
            </a:p>
          </p:txBody>
        </p:sp>
        <p:graphicFrame>
          <p:nvGraphicFramePr>
            <p:cNvPr id="4120" name="Object 16">
              <a:extLst>
                <a:ext uri="{FF2B5EF4-FFF2-40B4-BE49-F238E27FC236}">
                  <a16:creationId xmlns:a16="http://schemas.microsoft.com/office/drawing/2014/main" id="{1FEB5EDC-C2DF-4789-B22A-EE68BB7ECE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06688" y="258763"/>
            <a:ext cx="3268662" cy="909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Equation" r:id="rId13" imgW="1409700" imgH="393700" progId="Equation.DSMT4">
                    <p:embed/>
                  </p:oleObj>
                </mc:Choice>
                <mc:Fallback>
                  <p:oleObj name="Equation" r:id="rId13" imgW="1409700" imgH="3937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6688" y="258763"/>
                          <a:ext cx="3268662" cy="90963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11" name="Object 17">
            <a:extLst>
              <a:ext uri="{FF2B5EF4-FFF2-40B4-BE49-F238E27FC236}">
                <a16:creationId xmlns:a16="http://schemas.microsoft.com/office/drawing/2014/main" id="{A03EE096-EA04-4E00-8A63-62C1D0AD29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4913" y="522288"/>
          <a:ext cx="24161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r:id="rId15" imgW="1079969" imgH="228699" progId="Equation.3">
                  <p:embed/>
                </p:oleObj>
              </mc:Choice>
              <mc:Fallback>
                <p:oleObj r:id="rId15" imgW="1079969" imgH="22869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913" y="522288"/>
                        <a:ext cx="2416175" cy="5111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8" name="Rectangle 18">
            <a:extLst>
              <a:ext uri="{FF2B5EF4-FFF2-40B4-BE49-F238E27FC236}">
                <a16:creationId xmlns:a16="http://schemas.microsoft.com/office/drawing/2014/main" id="{5F7012A4-45C8-4628-B971-380EB2770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5632450"/>
            <a:ext cx="33655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66"/>
                </a:solidFill>
                <a:ea typeface="隶书" panose="02010509060101010101" pitchFamily="49" charset="-122"/>
              </a:rPr>
              <a:t>齐次线性微分方程的</a:t>
            </a:r>
            <a:r>
              <a:rPr lang="zh-CN" altLang="zh-CN" sz="2800" b="1">
                <a:solidFill>
                  <a:srgbClr val="000066"/>
                </a:solidFill>
                <a:ea typeface="隶书" panose="02010509060101010101" pitchFamily="49" charset="-122"/>
              </a:rPr>
              <a:t>通解</a:t>
            </a:r>
            <a:endParaRPr lang="zh-CN" altLang="zh-CN" sz="2800">
              <a:solidFill>
                <a:srgbClr val="000066"/>
              </a:solidFill>
              <a:ea typeface="隶书" panose="02010509060101010101" pitchFamily="49" charset="-122"/>
            </a:endParaRPr>
          </a:p>
        </p:txBody>
      </p:sp>
      <p:sp>
        <p:nvSpPr>
          <p:cNvPr id="56339" name="Rectangle 19">
            <a:extLst>
              <a:ext uri="{FF2B5EF4-FFF2-40B4-BE49-F238E27FC236}">
                <a16:creationId xmlns:a16="http://schemas.microsoft.com/office/drawing/2014/main" id="{F23C1C77-5A97-4611-AC19-BDE4090EE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213" y="5851525"/>
            <a:ext cx="1044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0066"/>
                </a:solidFill>
                <a:ea typeface="隶书" panose="02010509060101010101" pitchFamily="49" charset="-122"/>
              </a:rPr>
              <a:t>特解</a:t>
            </a:r>
            <a:endParaRPr lang="zh-CN" altLang="zh-CN" sz="2800">
              <a:solidFill>
                <a:srgbClr val="000066"/>
              </a:solidFill>
              <a:ea typeface="隶书" panose="02010509060101010101" pitchFamily="49" charset="-122"/>
            </a:endParaRPr>
          </a:p>
        </p:txBody>
      </p:sp>
      <p:sp>
        <p:nvSpPr>
          <p:cNvPr id="56340" name="Line 20">
            <a:extLst>
              <a:ext uri="{FF2B5EF4-FFF2-40B4-BE49-F238E27FC236}">
                <a16:creationId xmlns:a16="http://schemas.microsoft.com/office/drawing/2014/main" id="{53E462AD-8E65-439D-9C89-D321023F5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3425" y="5457825"/>
            <a:ext cx="1306513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1" name="Line 21">
            <a:extLst>
              <a:ext uri="{FF2B5EF4-FFF2-40B4-BE49-F238E27FC236}">
                <a16:creationId xmlns:a16="http://schemas.microsoft.com/office/drawing/2014/main" id="{B58CB60D-CC23-4E09-A632-990A1AC83F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06800" y="5489575"/>
            <a:ext cx="3216275" cy="42863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286659B-59C5-42C8-8146-16D552CE405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655888" y="1414463"/>
            <a:ext cx="1362075" cy="7858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308FC48-FAC1-442C-B894-E8EA6B302A6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61000" y="1414463"/>
            <a:ext cx="1362075" cy="7858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矩形标注 3">
            <a:extLst>
              <a:ext uri="{FF2B5EF4-FFF2-40B4-BE49-F238E27FC236}">
                <a16:creationId xmlns:a16="http://schemas.microsoft.com/office/drawing/2014/main" id="{F56150E7-220A-453F-B153-FA0789A8E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00275"/>
            <a:ext cx="3471863" cy="1335088"/>
          </a:xfrm>
          <a:prstGeom prst="wedgeRectCallout">
            <a:avLst>
              <a:gd name="adj1" fmla="val -34231"/>
              <a:gd name="adj2" fmla="val -6278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一定能消去！</a:t>
            </a:r>
            <a:endParaRPr lang="en-US" altLang="zh-CN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只要之前求解齐次线性方程没有错误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6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/>
      <p:bldP spid="56325" grpId="0"/>
      <p:bldP spid="56327" grpId="0"/>
      <p:bldP spid="56331" grpId="0"/>
      <p:bldP spid="56334" grpId="0"/>
      <p:bldP spid="56338" grpId="0"/>
      <p:bldP spid="56339" grpId="0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>
            <a:extLst>
              <a:ext uri="{FF2B5EF4-FFF2-40B4-BE49-F238E27FC236}">
                <a16:creationId xmlns:a16="http://schemas.microsoft.com/office/drawing/2014/main" id="{B5DF72CD-A029-4FD9-A3FF-A8C2C2C15C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57F811-6B52-46DD-AB48-7B697398DF1A}" type="slidenum">
              <a:rPr lang="zh-CN" altLang="zh-CN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zh-CN" altLang="zh-CN" sz="1400"/>
          </a:p>
        </p:txBody>
      </p:sp>
      <p:sp>
        <p:nvSpPr>
          <p:cNvPr id="89090" name="Text Box 2">
            <a:extLst>
              <a:ext uri="{FF2B5EF4-FFF2-40B4-BE49-F238E27FC236}">
                <a16:creationId xmlns:a16="http://schemas.microsoft.com/office/drawing/2014/main" id="{88E9E18D-45CE-4D1D-95AB-3C25B1A2D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88265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例2</a:t>
            </a:r>
          </a:p>
        </p:txBody>
      </p:sp>
      <p:sp>
        <p:nvSpPr>
          <p:cNvPr id="89092" name="Text Box 4">
            <a:extLst>
              <a:ext uri="{FF2B5EF4-FFF2-40B4-BE49-F238E27FC236}">
                <a16:creationId xmlns:a16="http://schemas.microsoft.com/office/drawing/2014/main" id="{D7814708-D5CF-4E7F-8F9A-B7C69A2BF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1612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解</a:t>
            </a:r>
            <a:endParaRPr lang="zh-CN" altLang="zh-CN" sz="280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pic>
        <p:nvPicPr>
          <p:cNvPr id="89093" name="Picture 5">
            <a:extLst>
              <a:ext uri="{FF2B5EF4-FFF2-40B4-BE49-F238E27FC236}">
                <a16:creationId xmlns:a16="http://schemas.microsoft.com/office/drawing/2014/main" id="{3EF66398-08F1-4C87-AE24-2110B9789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65313"/>
            <a:ext cx="253841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4" name="Rectangle 6">
            <a:extLst>
              <a:ext uri="{FF2B5EF4-FFF2-40B4-BE49-F238E27FC236}">
                <a16:creationId xmlns:a16="http://schemas.microsoft.com/office/drawing/2014/main" id="{A50A3C2C-9B86-48CA-AB12-C46F60097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016125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 dirty="0"/>
              <a:t>是全微分方程</a:t>
            </a:r>
            <a:r>
              <a:rPr lang="zh-CN" altLang="en-US" sz="2800" b="1" dirty="0"/>
              <a:t>。</a:t>
            </a:r>
            <a:endParaRPr lang="zh-CN" altLang="zh-CN" sz="2800" b="1" dirty="0"/>
          </a:p>
        </p:txBody>
      </p:sp>
      <p:sp>
        <p:nvSpPr>
          <p:cNvPr id="89095" name="Text Box 7">
            <a:extLst>
              <a:ext uri="{FF2B5EF4-FFF2-40B4-BE49-F238E27FC236}">
                <a16:creationId xmlns:a16="http://schemas.microsoft.com/office/drawing/2014/main" id="{2DE7EE17-C472-4102-B50B-F5EB24D22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751263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/>
              <a:t>令</a:t>
            </a:r>
            <a:endParaRPr lang="zh-CN" altLang="zh-CN" sz="2800" b="1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52FC02C5-800E-4696-BCD1-456EEF2B47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3738" y="3751263"/>
          <a:ext cx="2268537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r:id="rId4" imgW="977900" imgH="914400" progId="Equation.DSMT4">
                  <p:embed/>
                </p:oleObj>
              </mc:Choice>
              <mc:Fallback>
                <p:oleObj r:id="rId4" imgW="977900" imgH="9144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3751263"/>
                        <a:ext cx="2268537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6">
            <a:extLst>
              <a:ext uri="{FF2B5EF4-FFF2-40B4-BE49-F238E27FC236}">
                <a16:creationId xmlns:a16="http://schemas.microsoft.com/office/drawing/2014/main" id="{7DEAEC85-77A7-4154-8301-1D5F0945F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797175"/>
            <a:ext cx="68595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/>
              <a:t>x</a:t>
            </a:r>
            <a:r>
              <a:rPr lang="zh-CN" altLang="zh-CN" sz="2400" b="1"/>
              <a:t>轴，即</a:t>
            </a:r>
            <a:r>
              <a:rPr lang="en-US" altLang="zh-CN" sz="2400" b="1"/>
              <a:t>y=0</a:t>
            </a:r>
            <a:r>
              <a:rPr lang="zh-CN" altLang="en-US" sz="2400" b="1"/>
              <a:t>，把平面分成两个单连通区域（上下两个半平面，在半平面讨论问题）</a:t>
            </a:r>
            <a:endParaRPr lang="zh-CN" altLang="zh-CN" sz="2400" b="1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C44019C-75AA-47AF-8327-B196ABCB3F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3488" y="3751263"/>
          <a:ext cx="2122487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r:id="rId6" imgW="914400" imgH="444500" progId="Equation.DSMT4">
                  <p:embed/>
                </p:oleObj>
              </mc:Choice>
              <mc:Fallback>
                <p:oleObj r:id="rId6" imgW="914400" imgH="4445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3488" y="3751263"/>
                        <a:ext cx="2122487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2DC70C0-1B5B-4B60-9DB7-30607DC42C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5715000"/>
          <a:ext cx="3624263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r:id="rId8" imgW="1562100" imgH="444500" progId="Equation.DSMT4">
                  <p:embed/>
                </p:oleObj>
              </mc:Choice>
              <mc:Fallback>
                <p:oleObj r:id="rId8" imgW="1562100" imgH="4445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5715000"/>
                        <a:ext cx="3624263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22F1831-4CD6-431D-981B-752DAD7E77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852988"/>
          <a:ext cx="170973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r:id="rId10" imgW="736600" imgH="419100" progId="Equation.DSMT4">
                  <p:embed/>
                </p:oleObj>
              </mc:Choice>
              <mc:Fallback>
                <p:oleObj r:id="rId10" imgW="736600" imgH="4191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852988"/>
                        <a:ext cx="170973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89518043-41B2-417A-AB23-01E34632D4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768244"/>
              </p:ext>
            </p:extLst>
          </p:nvPr>
        </p:nvGraphicFramePr>
        <p:xfrm>
          <a:off x="2104681" y="576263"/>
          <a:ext cx="336232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12" imgW="1447560" imgH="444240" progId="Equation.DSMT4">
                  <p:embed/>
                </p:oleObj>
              </mc:Choice>
              <mc:Fallback>
                <p:oleObj name="Equation" r:id="rId12" imgW="1447560" imgH="4442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5C7FC2C9-5F30-46E8-985B-3A8DBA0106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4681" y="576263"/>
                        <a:ext cx="3362325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/>
      <p:bldP spid="89094" grpId="0"/>
      <p:bldP spid="89095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>
            <a:extLst>
              <a:ext uri="{FF2B5EF4-FFF2-40B4-BE49-F238E27FC236}">
                <a16:creationId xmlns:a16="http://schemas.microsoft.com/office/drawing/2014/main" id="{7977AC30-AA45-4061-82BB-08D1AA71C2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334F12-8B23-44CA-BDC1-74883D35BFFD}" type="slidenum">
              <a:rPr lang="zh-CN" altLang="zh-CN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zh-CN" altLang="zh-CN" sz="1400"/>
          </a:p>
        </p:txBody>
      </p:sp>
      <p:sp>
        <p:nvSpPr>
          <p:cNvPr id="89099" name="Text Box 11">
            <a:extLst>
              <a:ext uri="{FF2B5EF4-FFF2-40B4-BE49-F238E27FC236}">
                <a16:creationId xmlns:a16="http://schemas.microsoft.com/office/drawing/2014/main" id="{0FD88B4B-8150-4FAE-8E92-0EC8CA915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19288"/>
            <a:ext cx="4772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/>
              <a:t>原方程的通解</a:t>
            </a:r>
            <a:r>
              <a:rPr lang="zh-CN" altLang="en-US" sz="2800" b="1"/>
              <a:t>（通积分）</a:t>
            </a:r>
            <a:r>
              <a:rPr lang="zh-CN" altLang="zh-CN" sz="2800" b="1"/>
              <a:t>为</a:t>
            </a: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1D1460CC-F079-4139-857C-079A7FFE89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4063" y="679450"/>
          <a:ext cx="2211387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3" imgW="952087" imgH="444307" progId="Equation.DSMT4">
                  <p:embed/>
                </p:oleObj>
              </mc:Choice>
              <mc:Fallback>
                <p:oleObj name="Equation" r:id="rId3" imgW="952087" imgH="444307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679450"/>
                        <a:ext cx="2211387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5C7FC2C9-5F30-46E8-985B-3A8DBA0106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6163" y="3732213"/>
          <a:ext cx="1681162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r:id="rId5" imgW="723586" imgH="444307" progId="Equation.DSMT4">
                  <p:embed/>
                </p:oleObj>
              </mc:Choice>
              <mc:Fallback>
                <p:oleObj r:id="rId5" imgW="723586" imgH="444307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3732213"/>
                        <a:ext cx="1681162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A33A97F-367E-4E9F-AC0A-5B9D223527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9850" y="2838450"/>
          <a:ext cx="97313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7" imgW="419100" imgH="228600" progId="Equation.DSMT4">
                  <p:embed/>
                </p:oleObj>
              </mc:Choice>
              <mc:Fallback>
                <p:oleObj name="Equation" r:id="rId7" imgW="41910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2838450"/>
                        <a:ext cx="973138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81D0E1D-EAD7-4EE0-94AD-F6B341C1A9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513" y="2571750"/>
          <a:ext cx="515937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3" imgW="2222500" imgH="482600" progId="Equation.DSMT4">
                  <p:embed/>
                </p:oleObj>
              </mc:Choice>
              <mc:Fallback>
                <p:oleObj name="Equation" r:id="rId3" imgW="2222500" imgH="482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2571750"/>
                        <a:ext cx="5159375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324C026-8D80-4B28-A1A1-BDF56EEAA9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3513" y="3968750"/>
          <a:ext cx="28003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5" imgW="1206500" imgH="482600" progId="Equation.DSMT4">
                  <p:embed/>
                </p:oleObj>
              </mc:Choice>
              <mc:Fallback>
                <p:oleObj name="Equation" r:id="rId5" imgW="1206500" imgH="482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3968750"/>
                        <a:ext cx="280035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72439BD-9156-48E8-A220-331AB6341C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6838" y="5407025"/>
          <a:ext cx="1681162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r:id="rId7" imgW="723586" imgH="444307" progId="Equation.DSMT4">
                  <p:embed/>
                </p:oleObj>
              </mc:Choice>
              <mc:Fallback>
                <p:oleObj r:id="rId7" imgW="723586" imgH="444307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8" y="5407025"/>
                        <a:ext cx="1681162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2">
            <a:extLst>
              <a:ext uri="{FF2B5EF4-FFF2-40B4-BE49-F238E27FC236}">
                <a16:creationId xmlns:a16="http://schemas.microsoft.com/office/drawing/2014/main" id="{E79BA372-4990-47A5-ADFF-D2C220585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43973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例2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AF560A6-DC9C-472A-AB94-5C5D3A31CF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2013" y="1341438"/>
          <a:ext cx="27432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r:id="rId9" imgW="1307880" imgH="431640" progId="Equation.DSMT4">
                  <p:embed/>
                </p:oleObj>
              </mc:Choice>
              <mc:Fallback>
                <p:oleObj r:id="rId9" imgW="1307880" imgH="4316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013" y="1341438"/>
                        <a:ext cx="274320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:a16="http://schemas.microsoft.com/office/drawing/2014/main" id="{87868582-F434-4DEB-9E2B-95D335C4A502}"/>
              </a:ext>
            </a:extLst>
          </p:cNvPr>
          <p:cNvGrpSpPr>
            <a:grpSpLocks/>
          </p:cNvGrpSpPr>
          <p:nvPr/>
        </p:nvGrpSpPr>
        <p:grpSpPr bwMode="auto">
          <a:xfrm>
            <a:off x="1417638" y="1408113"/>
            <a:ext cx="7032625" cy="1792287"/>
            <a:chOff x="1418299" y="1408468"/>
            <a:chExt cx="7032527" cy="1791932"/>
          </a:xfrm>
        </p:grpSpPr>
        <p:sp>
          <p:nvSpPr>
            <p:cNvPr id="23565" name="矩形 12">
              <a:extLst>
                <a:ext uri="{FF2B5EF4-FFF2-40B4-BE49-F238E27FC236}">
                  <a16:creationId xmlns:a16="http://schemas.microsoft.com/office/drawing/2014/main" id="{43995200-AFF5-4DC1-A8EA-C4FDE7C28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8065" y="2276167"/>
              <a:ext cx="2182761" cy="924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23566" name="矩形 14">
              <a:extLst>
                <a:ext uri="{FF2B5EF4-FFF2-40B4-BE49-F238E27FC236}">
                  <a16:creationId xmlns:a16="http://schemas.microsoft.com/office/drawing/2014/main" id="{423573A5-AD95-46A6-986A-5F6BB1DB5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299" y="1408468"/>
              <a:ext cx="840658" cy="1106129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</p:grp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B980944-C9A0-4C38-B37B-29BB287FA5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2188" y="2263775"/>
          <a:ext cx="239395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11" imgW="1193800" imgH="685800" progId="Equation.DSMT4">
                  <p:embed/>
                </p:oleObj>
              </mc:Choice>
              <mc:Fallback>
                <p:oleObj name="Equation" r:id="rId11" imgW="1193800" imgH="6858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2263775"/>
                        <a:ext cx="2393950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9A59AAB-0923-4502-A8BD-99581A9869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1300" y="1408113"/>
          <a:ext cx="3478213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13" imgW="1497950" imgH="444307" progId="Equation.DSMT4">
                  <p:embed/>
                </p:oleObj>
              </mc:Choice>
              <mc:Fallback>
                <p:oleObj name="Equation" r:id="rId13" imgW="1497950" imgH="444307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408113"/>
                        <a:ext cx="3478213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EED4B73-502C-4548-94AB-B875557FC9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1325" y="5256213"/>
          <a:ext cx="2211388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15" imgW="952087" imgH="482391" progId="Equation.DSMT4">
                  <p:embed/>
                </p:oleObj>
              </mc:Choice>
              <mc:Fallback>
                <p:oleObj name="Equation" r:id="rId15" imgW="952087" imgH="482391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5256213"/>
                        <a:ext cx="2211388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A27B4DB6-D516-4913-82F9-49712BEC53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3163" y="3233738"/>
          <a:ext cx="221615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17" imgW="1104900" imgH="431800" progId="Equation.DSMT4">
                  <p:embed/>
                </p:oleObj>
              </mc:Choice>
              <mc:Fallback>
                <p:oleObj name="Equation" r:id="rId17" imgW="1104900" imgH="43180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3163" y="3233738"/>
                        <a:ext cx="221615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F2E6AD9F-1B6C-4C52-B207-ADEC9303C8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684834"/>
              </p:ext>
            </p:extLst>
          </p:nvPr>
        </p:nvGraphicFramePr>
        <p:xfrm>
          <a:off x="2258308" y="244475"/>
          <a:ext cx="336232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19" imgW="1447560" imgH="444240" progId="Equation.DSMT4">
                  <p:embed/>
                </p:oleObj>
              </mc:Choice>
              <mc:Fallback>
                <p:oleObj name="Equation" r:id="rId19" imgW="1447560" imgH="4442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89518043-41B2-417A-AB23-01E34632D4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308" y="244475"/>
                        <a:ext cx="3362325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>
            <a:extLst>
              <a:ext uri="{FF2B5EF4-FFF2-40B4-BE49-F238E27FC236}">
                <a16:creationId xmlns:a16="http://schemas.microsoft.com/office/drawing/2014/main" id="{EB73E517-CDA1-4613-90A1-3011DDF21E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04D897-57FD-4547-81FB-4BD00B686DEE}" type="slidenum">
              <a:rPr lang="zh-CN" altLang="zh-CN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zh-CN" altLang="zh-CN" sz="1400"/>
          </a:p>
        </p:txBody>
      </p:sp>
      <p:sp>
        <p:nvSpPr>
          <p:cNvPr id="90114" name="Text Box 2">
            <a:extLst>
              <a:ext uri="{FF2B5EF4-FFF2-40B4-BE49-F238E27FC236}">
                <a16:creationId xmlns:a16="http://schemas.microsoft.com/office/drawing/2014/main" id="{F9A528B6-DADA-4967-94BF-833E54709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9906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(2)积分因子</a:t>
            </a:r>
            <a:endParaRPr lang="zh-CN" altLang="zh-CN" sz="2800" b="1"/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8D733A9B-DFA0-4530-A300-D69F5FA50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163" y="1535113"/>
            <a:ext cx="3389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anose="02020603050405020304" pitchFamily="18" charset="0"/>
              <a:buAutoNum type="romanUcPeriod"/>
            </a:pPr>
            <a:r>
              <a:rPr lang="zh-CN" altLang="zh-CN" sz="2800" b="1"/>
              <a:t>定义：设方程</a:t>
            </a:r>
          </a:p>
        </p:txBody>
      </p:sp>
      <p:sp>
        <p:nvSpPr>
          <p:cNvPr id="90116" name="Text Box 4">
            <a:extLst>
              <a:ext uri="{FF2B5EF4-FFF2-40B4-BE49-F238E27FC236}">
                <a16:creationId xmlns:a16="http://schemas.microsoft.com/office/drawing/2014/main" id="{4AB54FC4-76AD-40CB-8579-09E6B4162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038" y="2982913"/>
            <a:ext cx="64817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不是全微分方程。若存在函数</a:t>
            </a:r>
            <a:r>
              <a:rPr lang="el-GR" altLang="en-US" sz="2800" b="1" i="1"/>
              <a:t>μ</a:t>
            </a:r>
            <a:r>
              <a:rPr lang="zh-CN" altLang="en-US" sz="2800" b="1" i="1"/>
              <a:t>(x,y) </a:t>
            </a:r>
            <a:r>
              <a:rPr lang="el-GR" altLang="en-US" sz="2800" b="1" i="1"/>
              <a:t>≠</a:t>
            </a:r>
            <a:r>
              <a:rPr lang="zh-CN" altLang="en-US" sz="2800" b="1" i="1"/>
              <a:t>0,</a:t>
            </a:r>
            <a:r>
              <a:rPr lang="zh-CN" altLang="en-US" sz="2800" b="1"/>
              <a:t> 使得</a:t>
            </a:r>
          </a:p>
        </p:txBody>
      </p:sp>
      <p:sp>
        <p:nvSpPr>
          <p:cNvPr id="90117" name="Text Box 5">
            <a:extLst>
              <a:ext uri="{FF2B5EF4-FFF2-40B4-BE49-F238E27FC236}">
                <a16:creationId xmlns:a16="http://schemas.microsoft.com/office/drawing/2014/main" id="{2A9A195F-BADA-43B5-BAF5-C3E6FC63B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4772025"/>
            <a:ext cx="65119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是全微分方程，则称</a:t>
            </a:r>
            <a:r>
              <a:rPr lang="el-GR" altLang="en-US" sz="2800" b="1" i="1"/>
              <a:t>μ</a:t>
            </a:r>
            <a:r>
              <a:rPr lang="zh-CN" altLang="en-US" sz="2800" b="1" i="1"/>
              <a:t>(x,y)</a:t>
            </a:r>
            <a:r>
              <a:rPr lang="zh-CN" altLang="en-US" sz="2800" b="1"/>
              <a:t>为方程的积分因子。</a:t>
            </a:r>
          </a:p>
        </p:txBody>
      </p:sp>
      <p:graphicFrame>
        <p:nvGraphicFramePr>
          <p:cNvPr id="90118" name="Object 6">
            <a:extLst>
              <a:ext uri="{FF2B5EF4-FFF2-40B4-BE49-F238E27FC236}">
                <a16:creationId xmlns:a16="http://schemas.microsoft.com/office/drawing/2014/main" id="{25E81677-7C61-4837-81D9-758329FBCE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3888" y="2257425"/>
          <a:ext cx="36258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r:id="rId3" imgW="1713756" imgH="203112" progId="Equation.3">
                  <p:embed/>
                </p:oleObj>
              </mc:Choice>
              <mc:Fallback>
                <p:oleObj r:id="rId3" imgW="1713756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88" y="2257425"/>
                        <a:ext cx="36258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9" name="Object 7">
            <a:extLst>
              <a:ext uri="{FF2B5EF4-FFF2-40B4-BE49-F238E27FC236}">
                <a16:creationId xmlns:a16="http://schemas.microsoft.com/office/drawing/2014/main" id="{971FA628-2736-48FD-9893-05AB1D7D31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6788" y="4032250"/>
          <a:ext cx="54784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r:id="rId5" imgW="2589676" imgH="203112" progId="Equation.3">
                  <p:embed/>
                </p:oleObj>
              </mc:Choice>
              <mc:Fallback>
                <p:oleObj r:id="rId5" imgW="2589676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4032250"/>
                        <a:ext cx="54784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/>
      <p:bldP spid="90115" grpId="0"/>
      <p:bldP spid="90116" grpId="0"/>
      <p:bldP spid="901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>
            <a:extLst>
              <a:ext uri="{FF2B5EF4-FFF2-40B4-BE49-F238E27FC236}">
                <a16:creationId xmlns:a16="http://schemas.microsoft.com/office/drawing/2014/main" id="{73B7F26E-50FE-4A60-B210-03603C99A4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8F5A67-001D-4006-AF60-7B881B246F7D}" type="slidenum">
              <a:rPr lang="zh-CN" altLang="zh-CN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zh-CN" altLang="zh-CN" sz="1400"/>
          </a:p>
        </p:txBody>
      </p:sp>
      <p:sp>
        <p:nvSpPr>
          <p:cNvPr id="91138" name="Text Box 2">
            <a:extLst>
              <a:ext uri="{FF2B5EF4-FFF2-40B4-BE49-F238E27FC236}">
                <a16:creationId xmlns:a16="http://schemas.microsoft.com/office/drawing/2014/main" id="{E679E83D-79F4-4DA6-A288-3809FA7C5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9906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(2)积分因子</a:t>
            </a:r>
            <a:endParaRPr lang="zh-CN" altLang="zh-CN" sz="2800" b="1"/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995ECE9A-FEB4-493D-9D4B-C8C1A773C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163" y="1535113"/>
            <a:ext cx="4449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anose="02020603050405020304" pitchFamily="18" charset="0"/>
              <a:buAutoNum type="romanUcPeriod" startAt="2"/>
            </a:pPr>
            <a:r>
              <a:rPr lang="zh-CN" altLang="zh-CN" sz="2800" b="1"/>
              <a:t>积分因子满足方程</a:t>
            </a:r>
          </a:p>
        </p:txBody>
      </p:sp>
      <p:sp>
        <p:nvSpPr>
          <p:cNvPr id="91140" name="Text Box 4">
            <a:extLst>
              <a:ext uri="{FF2B5EF4-FFF2-40B4-BE49-F238E27FC236}">
                <a16:creationId xmlns:a16="http://schemas.microsoft.com/office/drawing/2014/main" id="{BDA11609-3C56-475D-92C1-2BE690A19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350" y="3300413"/>
            <a:ext cx="923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即</a:t>
            </a:r>
          </a:p>
        </p:txBody>
      </p:sp>
      <p:graphicFrame>
        <p:nvGraphicFramePr>
          <p:cNvPr id="91141" name="Object 5">
            <a:extLst>
              <a:ext uri="{FF2B5EF4-FFF2-40B4-BE49-F238E27FC236}">
                <a16:creationId xmlns:a16="http://schemas.microsoft.com/office/drawing/2014/main" id="{DECAA614-67BB-4D47-B112-E1339C7DE8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4663" y="2370138"/>
          <a:ext cx="24447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r:id="rId3" imgW="1156202" imgH="419282" progId="Equation.3">
                  <p:embed/>
                </p:oleObj>
              </mc:Choice>
              <mc:Fallback>
                <p:oleObj r:id="rId3" imgW="1156202" imgH="41928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63" y="2370138"/>
                        <a:ext cx="244475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>
            <a:extLst>
              <a:ext uri="{FF2B5EF4-FFF2-40B4-BE49-F238E27FC236}">
                <a16:creationId xmlns:a16="http://schemas.microsoft.com/office/drawing/2014/main" id="{053F73CC-E31E-49E2-8E23-E5D9E9E582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2250" y="3848100"/>
          <a:ext cx="39751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r:id="rId5" imgW="1880416" imgH="419282" progId="Equation.3">
                  <p:embed/>
                </p:oleObj>
              </mc:Choice>
              <mc:Fallback>
                <p:oleObj r:id="rId5" imgW="1880416" imgH="41928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3848100"/>
                        <a:ext cx="39751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7">
            <a:extLst>
              <a:ext uri="{FF2B5EF4-FFF2-40B4-BE49-F238E27FC236}">
                <a16:creationId xmlns:a16="http://schemas.microsoft.com/office/drawing/2014/main" id="{C8470491-ADD3-4B5C-83BB-2EB65BA5FB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522392"/>
              </p:ext>
            </p:extLst>
          </p:nvPr>
        </p:nvGraphicFramePr>
        <p:xfrm>
          <a:off x="3194050" y="342900"/>
          <a:ext cx="54784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7" imgW="2589676" imgH="203112" progId="Equation.DSMT4">
                  <p:embed/>
                </p:oleObj>
              </mc:Choice>
              <mc:Fallback>
                <p:oleObj name="Equation" r:id="rId7" imgW="2589676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342900"/>
                        <a:ext cx="5478463" cy="4508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/>
      <p:bldP spid="91139" grpId="0"/>
      <p:bldP spid="911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FE7E593-0DE5-4408-AEF1-63159CBD4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3" y="4502150"/>
            <a:ext cx="4292600" cy="1168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26627" name="灯片编号占位符 3">
            <a:extLst>
              <a:ext uri="{FF2B5EF4-FFF2-40B4-BE49-F238E27FC236}">
                <a16:creationId xmlns:a16="http://schemas.microsoft.com/office/drawing/2014/main" id="{11C87652-B033-451F-87F5-77B553D256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9A4644-83CC-4C95-BDA2-276324E4205B}" type="slidenum">
              <a:rPr lang="zh-CN" altLang="zh-CN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zh-CN" altLang="zh-CN" sz="1400"/>
          </a:p>
        </p:txBody>
      </p:sp>
      <p:sp>
        <p:nvSpPr>
          <p:cNvPr id="92162" name="Text Box 2">
            <a:extLst>
              <a:ext uri="{FF2B5EF4-FFF2-40B4-BE49-F238E27FC236}">
                <a16:creationId xmlns:a16="http://schemas.microsoft.com/office/drawing/2014/main" id="{258A8634-5E10-4EE6-B054-CFD194976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53975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(2)积分因子</a:t>
            </a:r>
            <a:endParaRPr lang="zh-CN" altLang="zh-CN" sz="2800" b="1"/>
          </a:p>
        </p:txBody>
      </p:sp>
      <p:sp>
        <p:nvSpPr>
          <p:cNvPr id="92163" name="Text Box 3">
            <a:extLst>
              <a:ext uri="{FF2B5EF4-FFF2-40B4-BE49-F238E27FC236}">
                <a16:creationId xmlns:a16="http://schemas.microsoft.com/office/drawing/2014/main" id="{F88B7E34-1076-44FC-9A8E-9BB2F8B21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163" y="1535113"/>
            <a:ext cx="6932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anose="02020603050405020304" pitchFamily="18" charset="0"/>
              <a:buAutoNum type="romanUcPeriod" startAt="3"/>
            </a:pPr>
            <a:r>
              <a:rPr lang="zh-CN" altLang="en-US" sz="2800" b="1"/>
              <a:t> 若</a:t>
            </a:r>
            <a:r>
              <a:rPr lang="el-GR" altLang="en-US" sz="2800" b="1" i="1"/>
              <a:t>μ</a:t>
            </a:r>
            <a:r>
              <a:rPr lang="zh-CN" altLang="en-US" sz="2800" b="1" i="1"/>
              <a:t>(x,y)= </a:t>
            </a:r>
            <a:r>
              <a:rPr lang="el-GR" altLang="en-US" sz="2800" b="1" i="1"/>
              <a:t>μ</a:t>
            </a:r>
            <a:r>
              <a:rPr lang="zh-CN" altLang="en-US" sz="2800" b="1" i="1"/>
              <a:t>(x)，</a:t>
            </a:r>
            <a:r>
              <a:rPr lang="zh-CN" altLang="en-US" sz="2800" b="1"/>
              <a:t>则∂</a:t>
            </a:r>
            <a:r>
              <a:rPr lang="el-GR" altLang="en-US" sz="2800" b="1" i="1"/>
              <a:t>μ</a:t>
            </a:r>
            <a:r>
              <a:rPr lang="zh-CN" altLang="en-US" sz="2800" b="1" i="1"/>
              <a:t>/</a:t>
            </a:r>
            <a:r>
              <a:rPr lang="zh-CN" altLang="en-US" sz="2800" b="1"/>
              <a:t>∂</a:t>
            </a:r>
            <a:r>
              <a:rPr lang="zh-CN" altLang="en-US" sz="2800" b="1" i="1"/>
              <a:t>y=0,</a:t>
            </a:r>
            <a:r>
              <a:rPr lang="zh-CN" altLang="en-US" sz="2800" b="1"/>
              <a:t>此时有</a:t>
            </a:r>
          </a:p>
        </p:txBody>
      </p:sp>
      <p:sp>
        <p:nvSpPr>
          <p:cNvPr id="92164" name="Text Box 4">
            <a:extLst>
              <a:ext uri="{FF2B5EF4-FFF2-40B4-BE49-F238E27FC236}">
                <a16:creationId xmlns:a16="http://schemas.microsoft.com/office/drawing/2014/main" id="{2D51903A-9A9C-4396-8B35-25DD9D4F0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040188"/>
            <a:ext cx="923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其中</a:t>
            </a:r>
          </a:p>
        </p:txBody>
      </p:sp>
      <p:graphicFrame>
        <p:nvGraphicFramePr>
          <p:cNvPr id="92165" name="Object 5">
            <a:extLst>
              <a:ext uri="{FF2B5EF4-FFF2-40B4-BE49-F238E27FC236}">
                <a16:creationId xmlns:a16="http://schemas.microsoft.com/office/drawing/2014/main" id="{469420F6-7B4A-4989-8777-3B1F652E95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1888" y="3243263"/>
          <a:ext cx="3200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3" imgW="1180588" imgH="342751" progId="Equation.DSMT4">
                  <p:embed/>
                </p:oleObj>
              </mc:Choice>
              <mc:Fallback>
                <p:oleObj name="Equation" r:id="rId3" imgW="1180588" imgH="34275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3243263"/>
                        <a:ext cx="3200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6">
            <a:extLst>
              <a:ext uri="{FF2B5EF4-FFF2-40B4-BE49-F238E27FC236}">
                <a16:creationId xmlns:a16="http://schemas.microsoft.com/office/drawing/2014/main" id="{A03DCD3E-2042-4B3A-ABCD-1BD6DE4FA8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560888"/>
          <a:ext cx="414020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5" imgW="1739900" imgH="457200" progId="Equation.DSMT4">
                  <p:embed/>
                </p:oleObj>
              </mc:Choice>
              <mc:Fallback>
                <p:oleObj name="Equation" r:id="rId5" imgW="17399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560888"/>
                        <a:ext cx="4140200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7" name="Text Box 7">
            <a:extLst>
              <a:ext uri="{FF2B5EF4-FFF2-40B4-BE49-F238E27FC236}">
                <a16:creationId xmlns:a16="http://schemas.microsoft.com/office/drawing/2014/main" id="{6DCF79AC-729C-42E6-8755-BC16E2D74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5727700"/>
            <a:ext cx="7416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则 </a:t>
            </a:r>
            <a:r>
              <a:rPr lang="el-GR" altLang="en-US" sz="2800" b="1" i="1"/>
              <a:t>μ</a:t>
            </a:r>
            <a:r>
              <a:rPr lang="zh-CN" altLang="en-US" sz="2800" b="1" i="1"/>
              <a:t>(x)</a:t>
            </a:r>
            <a:r>
              <a:rPr lang="zh-CN" altLang="en-US" sz="2800" b="1"/>
              <a:t>是方程</a:t>
            </a:r>
            <a:r>
              <a:rPr lang="zh-CN" altLang="en-US" sz="2800" b="1" i="1"/>
              <a:t>M(x,y)dx+N(x,y)dy=0</a:t>
            </a:r>
            <a:r>
              <a:rPr lang="zh-CN" altLang="en-US" sz="2800" b="1"/>
              <a:t>的一个积分因子。</a:t>
            </a:r>
          </a:p>
        </p:txBody>
      </p:sp>
      <p:graphicFrame>
        <p:nvGraphicFramePr>
          <p:cNvPr id="92168" name="Object 8">
            <a:extLst>
              <a:ext uri="{FF2B5EF4-FFF2-40B4-BE49-F238E27FC236}">
                <a16:creationId xmlns:a16="http://schemas.microsoft.com/office/drawing/2014/main" id="{5DCE7117-8907-4B07-806E-59657D87D1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8963" y="228600"/>
          <a:ext cx="39751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r:id="rId7" imgW="1880416" imgH="419282" progId="Equation.3">
                  <p:embed/>
                </p:oleObj>
              </mc:Choice>
              <mc:Fallback>
                <p:oleObj r:id="rId7" imgW="1880416" imgH="41928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963" y="228600"/>
                        <a:ext cx="3975100" cy="9302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7F3F810-8CBB-46F9-ACA7-D72DE169B6E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40400" y="228600"/>
            <a:ext cx="4953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Box 7">
            <a:extLst>
              <a:ext uri="{FF2B5EF4-FFF2-40B4-BE49-F238E27FC236}">
                <a16:creationId xmlns:a16="http://schemas.microsoft.com/office/drawing/2014/main" id="{BF011AB4-0090-433A-A6C5-B64F2E99B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1535113"/>
            <a:ext cx="76644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命题1：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FEBD8C1-2549-4764-981F-D9B16FF617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4875" y="2179638"/>
          <a:ext cx="3821113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9" imgW="1727200" imgH="457200" progId="Equation.DSMT4">
                  <p:embed/>
                </p:oleObj>
              </mc:Choice>
              <mc:Fallback>
                <p:oleObj name="Equation" r:id="rId9" imgW="1727200" imgH="457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2179638"/>
                        <a:ext cx="3821113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7640806-F023-4EB5-BA8B-5A8FA4617A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2875" y="2243138"/>
          <a:ext cx="2276475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11" imgW="1028254" imgH="634725" progId="Equation.DSMT4">
                  <p:embed/>
                </p:oleObj>
              </mc:Choice>
              <mc:Fallback>
                <p:oleObj name="Equation" r:id="rId11" imgW="1028254" imgH="634725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75" y="2243138"/>
                        <a:ext cx="2276475" cy="140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2836DB1-20F7-4E3C-B7E3-42699BD908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4738" y="3605213"/>
          <a:ext cx="5492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13" imgW="202936" imgH="177569" progId="Equation.DSMT4">
                  <p:embed/>
                </p:oleObj>
              </mc:Choice>
              <mc:Fallback>
                <p:oleObj name="Equation" r:id="rId13" imgW="202936" imgH="177569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3605213"/>
                        <a:ext cx="54927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2162" grpId="0"/>
      <p:bldP spid="92163" grpId="0"/>
      <p:bldP spid="92164" grpId="0"/>
      <p:bldP spid="92167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EC84515-D011-4F12-9D87-117BD1B34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3" y="4473575"/>
            <a:ext cx="4292600" cy="1168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27651" name="灯片编号占位符 3">
            <a:extLst>
              <a:ext uri="{FF2B5EF4-FFF2-40B4-BE49-F238E27FC236}">
                <a16:creationId xmlns:a16="http://schemas.microsoft.com/office/drawing/2014/main" id="{F61627A2-B4D3-458C-A77E-A664AEAF23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3920B3-3F5A-40E6-B09A-9DEF0A64E289}" type="slidenum">
              <a:rPr lang="zh-CN" altLang="zh-CN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zh-CN" altLang="zh-CN" sz="1400"/>
          </a:p>
        </p:txBody>
      </p:sp>
      <p:sp>
        <p:nvSpPr>
          <p:cNvPr id="92162" name="Text Box 2">
            <a:extLst>
              <a:ext uri="{FF2B5EF4-FFF2-40B4-BE49-F238E27FC236}">
                <a16:creationId xmlns:a16="http://schemas.microsoft.com/office/drawing/2014/main" id="{63534F1B-EB08-4929-B6E4-EA15EA53D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53975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(2)积分因子</a:t>
            </a:r>
            <a:endParaRPr lang="zh-CN" altLang="zh-CN" sz="2800" b="1"/>
          </a:p>
        </p:txBody>
      </p:sp>
      <p:sp>
        <p:nvSpPr>
          <p:cNvPr id="92163" name="Text Box 3">
            <a:extLst>
              <a:ext uri="{FF2B5EF4-FFF2-40B4-BE49-F238E27FC236}">
                <a16:creationId xmlns:a16="http://schemas.microsoft.com/office/drawing/2014/main" id="{77801B4A-1199-4F2D-823B-8706C94A3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163" y="1535113"/>
            <a:ext cx="6932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anose="02020603050405020304" pitchFamily="18" charset="0"/>
              <a:buAutoNum type="romanUcPeriod" startAt="3"/>
            </a:pPr>
            <a:r>
              <a:rPr lang="zh-CN" altLang="en-US" sz="2800" b="1"/>
              <a:t> 若</a:t>
            </a:r>
            <a:r>
              <a:rPr lang="el-GR" altLang="en-US" sz="2800" b="1" i="1"/>
              <a:t>μ</a:t>
            </a:r>
            <a:r>
              <a:rPr lang="zh-CN" altLang="en-US" sz="2800" b="1" i="1"/>
              <a:t>(x,y)= </a:t>
            </a:r>
            <a:r>
              <a:rPr lang="el-GR" altLang="en-US" sz="2800" b="1" i="1"/>
              <a:t>μ</a:t>
            </a:r>
            <a:r>
              <a:rPr lang="zh-CN" altLang="en-US" sz="2800" b="1" i="1"/>
              <a:t>(</a:t>
            </a:r>
            <a:r>
              <a:rPr lang="en-US" altLang="zh-CN" sz="2800" b="1" i="1"/>
              <a:t>y</a:t>
            </a:r>
            <a:r>
              <a:rPr lang="zh-CN" altLang="en-US" sz="2800" b="1" i="1"/>
              <a:t>)，</a:t>
            </a:r>
            <a:r>
              <a:rPr lang="zh-CN" altLang="en-US" sz="2800" b="1"/>
              <a:t>则∂</a:t>
            </a:r>
            <a:r>
              <a:rPr lang="el-GR" altLang="en-US" sz="2800" b="1" i="1"/>
              <a:t>μ</a:t>
            </a:r>
            <a:r>
              <a:rPr lang="zh-CN" altLang="en-US" sz="2800" b="1" i="1"/>
              <a:t>/</a:t>
            </a:r>
            <a:r>
              <a:rPr lang="zh-CN" altLang="en-US" sz="2800" b="1"/>
              <a:t>∂</a:t>
            </a:r>
            <a:r>
              <a:rPr lang="en-US" altLang="zh-CN" sz="2800" b="1" i="1"/>
              <a:t>x</a:t>
            </a:r>
            <a:r>
              <a:rPr lang="zh-CN" altLang="en-US" sz="2800" b="1" i="1"/>
              <a:t>=0,</a:t>
            </a:r>
            <a:r>
              <a:rPr lang="zh-CN" altLang="en-US" sz="2800" b="1"/>
              <a:t>此时有</a:t>
            </a:r>
          </a:p>
        </p:txBody>
      </p:sp>
      <p:sp>
        <p:nvSpPr>
          <p:cNvPr id="92164" name="Text Box 4">
            <a:extLst>
              <a:ext uri="{FF2B5EF4-FFF2-40B4-BE49-F238E27FC236}">
                <a16:creationId xmlns:a16="http://schemas.microsoft.com/office/drawing/2014/main" id="{CCBFB6E7-743C-4E79-BDF7-CFB2ACAAD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040188"/>
            <a:ext cx="923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其中</a:t>
            </a:r>
          </a:p>
        </p:txBody>
      </p:sp>
      <p:graphicFrame>
        <p:nvGraphicFramePr>
          <p:cNvPr id="92165" name="Object 5">
            <a:extLst>
              <a:ext uri="{FF2B5EF4-FFF2-40B4-BE49-F238E27FC236}">
                <a16:creationId xmlns:a16="http://schemas.microsoft.com/office/drawing/2014/main" id="{46F24ECE-8B1D-407E-A193-A3FC586212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4425" y="3243263"/>
          <a:ext cx="32353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3" imgW="1193800" imgH="342900" progId="Equation.DSMT4">
                  <p:embed/>
                </p:oleObj>
              </mc:Choice>
              <mc:Fallback>
                <p:oleObj name="Equation" r:id="rId3" imgW="1193800" imgH="342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5" y="3243263"/>
                        <a:ext cx="32353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6">
            <a:extLst>
              <a:ext uri="{FF2B5EF4-FFF2-40B4-BE49-F238E27FC236}">
                <a16:creationId xmlns:a16="http://schemas.microsoft.com/office/drawing/2014/main" id="{8EFBD6DD-1B41-4152-A925-3CDC481217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2125" y="4475163"/>
          <a:ext cx="4230688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5" imgW="1778000" imgH="457200" progId="Equation.DSMT4">
                  <p:embed/>
                </p:oleObj>
              </mc:Choice>
              <mc:Fallback>
                <p:oleObj name="Equation" r:id="rId5" imgW="17780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4475163"/>
                        <a:ext cx="4230688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7" name="Text Box 7">
            <a:extLst>
              <a:ext uri="{FF2B5EF4-FFF2-40B4-BE49-F238E27FC236}">
                <a16:creationId xmlns:a16="http://schemas.microsoft.com/office/drawing/2014/main" id="{77EA6329-3975-437D-B9D8-7F7BC1921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5727700"/>
            <a:ext cx="7416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则 </a:t>
            </a:r>
            <a:r>
              <a:rPr lang="el-GR" altLang="en-US" sz="2800" b="1" i="1"/>
              <a:t>μ</a:t>
            </a:r>
            <a:r>
              <a:rPr lang="zh-CN" altLang="en-US" sz="2800" b="1" i="1"/>
              <a:t>(x)</a:t>
            </a:r>
            <a:r>
              <a:rPr lang="zh-CN" altLang="en-US" sz="2800" b="1"/>
              <a:t>是方程</a:t>
            </a:r>
            <a:r>
              <a:rPr lang="zh-CN" altLang="en-US" sz="2800" b="1" i="1"/>
              <a:t>M(x,y)dx+N(x,y)dy=0</a:t>
            </a:r>
            <a:r>
              <a:rPr lang="zh-CN" altLang="en-US" sz="2800" b="1"/>
              <a:t>的一个积分因子。</a:t>
            </a:r>
          </a:p>
        </p:txBody>
      </p:sp>
      <p:graphicFrame>
        <p:nvGraphicFramePr>
          <p:cNvPr id="92168" name="Object 8">
            <a:extLst>
              <a:ext uri="{FF2B5EF4-FFF2-40B4-BE49-F238E27FC236}">
                <a16:creationId xmlns:a16="http://schemas.microsoft.com/office/drawing/2014/main" id="{93AEC583-96B0-46E9-991F-91677F58E6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8963" y="228600"/>
          <a:ext cx="39751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r:id="rId7" imgW="1880416" imgH="419282" progId="Equation.3">
                  <p:embed/>
                </p:oleObj>
              </mc:Choice>
              <mc:Fallback>
                <p:oleObj r:id="rId7" imgW="1880416" imgH="41928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963" y="228600"/>
                        <a:ext cx="3975100" cy="9302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DEB0ABFF-DCDD-4BEB-912E-04BEE691F12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97400" y="228600"/>
            <a:ext cx="4953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Box 7">
            <a:extLst>
              <a:ext uri="{FF2B5EF4-FFF2-40B4-BE49-F238E27FC236}">
                <a16:creationId xmlns:a16="http://schemas.microsoft.com/office/drawing/2014/main" id="{4915ECD7-8CAD-4A3E-B873-8A36B8E12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1530350"/>
            <a:ext cx="76644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命题</a:t>
            </a:r>
            <a:r>
              <a:rPr lang="en-US" altLang="zh-CN" sz="2800" b="1"/>
              <a:t>2</a:t>
            </a:r>
            <a:r>
              <a:rPr lang="zh-CN" altLang="en-US" sz="2800" b="1"/>
              <a:t>：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DF34561-45E5-44D7-B514-0EBE74CFF9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6300" y="2179638"/>
          <a:ext cx="3878263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9" imgW="1752600" imgH="457200" progId="Equation.DSMT4">
                  <p:embed/>
                </p:oleObj>
              </mc:Choice>
              <mc:Fallback>
                <p:oleObj name="Equation" r:id="rId9" imgW="1752600" imgH="457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2179638"/>
                        <a:ext cx="3878263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187A3B4-5D9D-4A61-A797-EA7DC3CB0C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2875" y="2243138"/>
          <a:ext cx="2276475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11" imgW="1028254" imgH="634725" progId="Equation.DSMT4">
                  <p:embed/>
                </p:oleObj>
              </mc:Choice>
              <mc:Fallback>
                <p:oleObj name="Equation" r:id="rId11" imgW="1028254" imgH="634725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75" y="2243138"/>
                        <a:ext cx="2276475" cy="140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B2654DC-2D86-4140-BDA8-D871EA0717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4738" y="3605213"/>
          <a:ext cx="5492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Equation" r:id="rId13" imgW="202936" imgH="177569" progId="Equation.DSMT4">
                  <p:embed/>
                </p:oleObj>
              </mc:Choice>
              <mc:Fallback>
                <p:oleObj name="Equation" r:id="rId13" imgW="202936" imgH="177569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3605213"/>
                        <a:ext cx="54927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2162" grpId="0"/>
      <p:bldP spid="92163" grpId="0"/>
      <p:bldP spid="92164" grpId="0"/>
      <p:bldP spid="92167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>
            <a:extLst>
              <a:ext uri="{FF2B5EF4-FFF2-40B4-BE49-F238E27FC236}">
                <a16:creationId xmlns:a16="http://schemas.microsoft.com/office/drawing/2014/main" id="{EF3C86F1-13A3-4430-B073-DBC8A033E9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4DF970-0022-43DE-A96F-3A727D292621}" type="slidenum">
              <a:rPr lang="zh-CN" altLang="zh-CN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zh-CN" altLang="zh-CN" sz="1400"/>
          </a:p>
        </p:txBody>
      </p:sp>
      <p:sp>
        <p:nvSpPr>
          <p:cNvPr id="28676" name="Text Box 11">
            <a:extLst>
              <a:ext uri="{FF2B5EF4-FFF2-40B4-BE49-F238E27FC236}">
                <a16:creationId xmlns:a16="http://schemas.microsoft.com/office/drawing/2014/main" id="{C157D628-5742-4291-889A-5148B8219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8" y="521731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例3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59DBE392-3340-45DD-AE4B-85F0CF9F55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356865"/>
              </p:ext>
            </p:extLst>
          </p:nvPr>
        </p:nvGraphicFramePr>
        <p:xfrm>
          <a:off x="1573213" y="521731"/>
          <a:ext cx="442118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3" imgW="1904760" imgH="279360" progId="Equation.DSMT4">
                  <p:embed/>
                </p:oleObj>
              </mc:Choice>
              <mc:Fallback>
                <p:oleObj name="Equation" r:id="rId3" imgW="1904760" imgH="27936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3F46504-8A34-4BAA-8940-632B350D59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521731"/>
                        <a:ext cx="4421188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B015A3C8-1BCD-486E-B90E-E0E6E3A26D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903986"/>
              </p:ext>
            </p:extLst>
          </p:nvPr>
        </p:nvGraphicFramePr>
        <p:xfrm>
          <a:off x="965200" y="1162050"/>
          <a:ext cx="666273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5" imgW="2869920" imgH="419040" progId="Equation.DSMT4">
                  <p:embed/>
                </p:oleObj>
              </mc:Choice>
              <mc:Fallback>
                <p:oleObj name="Equation" r:id="rId5" imgW="2869920" imgH="4190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59DBE392-3340-45DD-AE4B-85F0CF9F55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162050"/>
                        <a:ext cx="666273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B236556C-1E7B-4E77-95EC-54A71678F7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478961"/>
              </p:ext>
            </p:extLst>
          </p:nvPr>
        </p:nvGraphicFramePr>
        <p:xfrm>
          <a:off x="1446008" y="2156435"/>
          <a:ext cx="497998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7" imgW="2145960" imgH="279360" progId="Equation.DSMT4">
                  <p:embed/>
                </p:oleObj>
              </mc:Choice>
              <mc:Fallback>
                <p:oleObj name="Equation" r:id="rId7" imgW="2145960" imgH="27936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59DBE392-3340-45DD-AE4B-85F0CF9F55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008" y="2156435"/>
                        <a:ext cx="4979987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7191EA69-BDF8-45BD-B54F-99DBB97619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29195"/>
              </p:ext>
            </p:extLst>
          </p:nvPr>
        </p:nvGraphicFramePr>
        <p:xfrm>
          <a:off x="1313451" y="2978394"/>
          <a:ext cx="52451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Equation" r:id="rId9" imgW="2260440" imgH="419040" progId="Equation.DSMT4">
                  <p:embed/>
                </p:oleObj>
              </mc:Choice>
              <mc:Fallback>
                <p:oleObj name="Equation" r:id="rId9" imgW="2260440" imgH="4190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B015A3C8-1BCD-486E-B90E-E0E6E3A26D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3451" y="2978394"/>
                        <a:ext cx="52451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49C8D429-37D1-40CC-BE1B-A0955F179C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106844"/>
              </p:ext>
            </p:extLst>
          </p:nvPr>
        </p:nvGraphicFramePr>
        <p:xfrm>
          <a:off x="647700" y="3958528"/>
          <a:ext cx="78105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Equation" r:id="rId11" imgW="3365280" imgH="419040" progId="Equation.DSMT4">
                  <p:embed/>
                </p:oleObj>
              </mc:Choice>
              <mc:Fallback>
                <p:oleObj name="Equation" r:id="rId11" imgW="3365280" imgH="4190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7191EA69-BDF8-45BD-B54F-99DBB97619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958528"/>
                        <a:ext cx="78105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EEFED034-E470-43CF-B0FE-8DA8CA9B08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978379"/>
              </p:ext>
            </p:extLst>
          </p:nvPr>
        </p:nvGraphicFramePr>
        <p:xfrm>
          <a:off x="646112" y="4926903"/>
          <a:ext cx="781208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Equation" r:id="rId13" imgW="3365280" imgH="419040" progId="Equation.DSMT4">
                  <p:embed/>
                </p:oleObj>
              </mc:Choice>
              <mc:Fallback>
                <p:oleObj name="Equation" r:id="rId13" imgW="3365280" imgH="4190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49C8D429-37D1-40CC-BE1B-A0955F179C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" y="4926903"/>
                        <a:ext cx="781208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94CD797C-1FD2-4145-9739-885D357CBB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814070"/>
              </p:ext>
            </p:extLst>
          </p:nvPr>
        </p:nvGraphicFramePr>
        <p:xfrm>
          <a:off x="1458449" y="5812863"/>
          <a:ext cx="57181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Equation" r:id="rId15" imgW="2463480" imgH="419040" progId="Equation.DSMT4">
                  <p:embed/>
                </p:oleObj>
              </mc:Choice>
              <mc:Fallback>
                <p:oleObj name="Equation" r:id="rId15" imgW="2463480" imgH="41904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EEFED034-E470-43CF-B0FE-8DA8CA9B08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449" y="5812863"/>
                        <a:ext cx="571817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04D635D-8667-4882-8737-E82970B007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649488"/>
              </p:ext>
            </p:extLst>
          </p:nvPr>
        </p:nvGraphicFramePr>
        <p:xfrm>
          <a:off x="6326981" y="603834"/>
          <a:ext cx="23574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Equation" r:id="rId17" imgW="1015920" imgH="203040" progId="Equation.DSMT4">
                  <p:embed/>
                </p:oleObj>
              </mc:Choice>
              <mc:Fallback>
                <p:oleObj name="Equation" r:id="rId17" imgW="1015920" imgH="2030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B015A3C8-1BCD-486E-B90E-E0E6E3A26D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981" y="603834"/>
                        <a:ext cx="23574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076DD0C-5DB5-4C23-AE6C-3E26A67FB2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82388"/>
              </p:ext>
            </p:extLst>
          </p:nvPr>
        </p:nvGraphicFramePr>
        <p:xfrm>
          <a:off x="6640308" y="2156435"/>
          <a:ext cx="20034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Equation" r:id="rId19" imgW="863280" imgH="203040" progId="Equation.DSMT4">
                  <p:embed/>
                </p:oleObj>
              </mc:Choice>
              <mc:Fallback>
                <p:oleObj name="Equation" r:id="rId19" imgW="863280" imgH="2030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04D635D-8667-4882-8737-E82970B007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308" y="2156435"/>
                        <a:ext cx="20034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>
            <a:extLst>
              <a:ext uri="{FF2B5EF4-FFF2-40B4-BE49-F238E27FC236}">
                <a16:creationId xmlns:a16="http://schemas.microsoft.com/office/drawing/2014/main" id="{EF3C86F1-13A3-4430-B073-DBC8A033E9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4DF970-0022-43DE-A96F-3A727D292621}" type="slidenum">
              <a:rPr lang="zh-CN" altLang="zh-CN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zh-CN" altLang="zh-CN" sz="1400"/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94CD797C-1FD2-4145-9739-885D357CBB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260584"/>
              </p:ext>
            </p:extLst>
          </p:nvPr>
        </p:nvGraphicFramePr>
        <p:xfrm>
          <a:off x="1505102" y="354455"/>
          <a:ext cx="57181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3" imgW="2463480" imgH="419040" progId="Equation.DSMT4">
                  <p:embed/>
                </p:oleObj>
              </mc:Choice>
              <mc:Fallback>
                <p:oleObj name="Equation" r:id="rId3" imgW="2463480" imgH="4190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94CD797C-1FD2-4145-9739-885D357CBB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102" y="354455"/>
                        <a:ext cx="571817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9623F42-14E7-4017-8925-DA0449CABF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421848"/>
              </p:ext>
            </p:extLst>
          </p:nvPr>
        </p:nvGraphicFramePr>
        <p:xfrm>
          <a:off x="1563839" y="1398167"/>
          <a:ext cx="565943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Equation" r:id="rId5" imgW="2438280" imgH="419040" progId="Equation.DSMT4">
                  <p:embed/>
                </p:oleObj>
              </mc:Choice>
              <mc:Fallback>
                <p:oleObj name="Equation" r:id="rId5" imgW="2438280" imgH="4190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94CD797C-1FD2-4145-9739-885D357CBB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839" y="1398167"/>
                        <a:ext cx="565943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9BB43A4D-B471-44CC-B65E-2B21C0C304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097407"/>
              </p:ext>
            </p:extLst>
          </p:nvPr>
        </p:nvGraphicFramePr>
        <p:xfrm>
          <a:off x="358775" y="2931922"/>
          <a:ext cx="19732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Equation" r:id="rId7" imgW="850680" imgH="203040" progId="Equation.DSMT4">
                  <p:embed/>
                </p:oleObj>
              </mc:Choice>
              <mc:Fallback>
                <p:oleObj name="Equation" r:id="rId7" imgW="850680" imgH="2030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A9623F42-14E7-4017-8925-DA0449CABF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2931922"/>
                        <a:ext cx="197326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D52271B4-14A3-4AC3-9E88-E128ADFD0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625499"/>
              </p:ext>
            </p:extLst>
          </p:nvPr>
        </p:nvGraphicFramePr>
        <p:xfrm>
          <a:off x="2467525" y="2930708"/>
          <a:ext cx="22367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Equation" r:id="rId9" imgW="965160" imgH="215640" progId="Equation.DSMT4">
                  <p:embed/>
                </p:oleObj>
              </mc:Choice>
              <mc:Fallback>
                <p:oleObj name="Equation" r:id="rId9" imgW="965160" imgH="2156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9BB43A4D-B471-44CC-B65E-2B21C0C304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7525" y="2930708"/>
                        <a:ext cx="223678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9A6E086-03A4-4865-9AB6-80296E8E4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504171"/>
              </p:ext>
            </p:extLst>
          </p:nvPr>
        </p:nvGraphicFramePr>
        <p:xfrm>
          <a:off x="1623218" y="3490724"/>
          <a:ext cx="347821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Equation" r:id="rId11" imgW="1498320" imgH="393480" progId="Equation.DSMT4">
                  <p:embed/>
                </p:oleObj>
              </mc:Choice>
              <mc:Fallback>
                <p:oleObj name="Equation" r:id="rId11" imgW="1498320" imgH="3934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A9623F42-14E7-4017-8925-DA0449CABF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3218" y="3490724"/>
                        <a:ext cx="347821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EE6BDBAF-BB63-4DA7-86E8-ED463F3F8D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401598"/>
              </p:ext>
            </p:extLst>
          </p:nvPr>
        </p:nvGraphicFramePr>
        <p:xfrm>
          <a:off x="5656657" y="3490724"/>
          <a:ext cx="14446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Equation" r:id="rId13" imgW="622080" imgH="393480" progId="Equation.DSMT4">
                  <p:embed/>
                </p:oleObj>
              </mc:Choice>
              <mc:Fallback>
                <p:oleObj name="Equation" r:id="rId13" imgW="622080" imgH="39348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B9A6E086-03A4-4865-9AB6-80296E8E43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657" y="3490724"/>
                        <a:ext cx="1444625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616DC88F-D2FE-48E7-9AD7-F5B8E6CB58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18512"/>
              </p:ext>
            </p:extLst>
          </p:nvPr>
        </p:nvGraphicFramePr>
        <p:xfrm>
          <a:off x="3218412" y="4386731"/>
          <a:ext cx="1976437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Equation" r:id="rId15" imgW="850680" imgH="393480" progId="Equation.DSMT4">
                  <p:embed/>
                </p:oleObj>
              </mc:Choice>
              <mc:Fallback>
                <p:oleObj name="Equation" r:id="rId15" imgW="850680" imgH="39348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EE6BDBAF-BB63-4DA7-86E8-ED463F3F8D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8412" y="4386731"/>
                        <a:ext cx="1976437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C96A7872-24F6-405E-8728-BE8FDE001A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779"/>
              </p:ext>
            </p:extLst>
          </p:nvPr>
        </p:nvGraphicFramePr>
        <p:xfrm>
          <a:off x="3362325" y="6276975"/>
          <a:ext cx="8842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Equation" r:id="rId17" imgW="380880" imgH="164880" progId="Equation.DSMT4">
                  <p:embed/>
                </p:oleObj>
              </mc:Choice>
              <mc:Fallback>
                <p:oleObj name="Equation" r:id="rId17" imgW="380880" imgH="16488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616DC88F-D2FE-48E7-9AD7-F5B8E6CB58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6276975"/>
                        <a:ext cx="88423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D385EBA0-4616-4120-8424-80C9BE2020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051582"/>
              </p:ext>
            </p:extLst>
          </p:nvPr>
        </p:nvGraphicFramePr>
        <p:xfrm>
          <a:off x="458939" y="5558042"/>
          <a:ext cx="57515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Equation" r:id="rId19" imgW="2476440" imgH="203040" progId="Equation.DSMT4">
                  <p:embed/>
                </p:oleObj>
              </mc:Choice>
              <mc:Fallback>
                <p:oleObj name="Equation" r:id="rId19" imgW="2476440" imgH="2030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616DC88F-D2FE-48E7-9AD7-F5B8E6CB58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39" y="5558042"/>
                        <a:ext cx="575151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5F1B2C61-8F6F-4BE1-81DC-1710B8C2DA0C}"/>
              </a:ext>
            </a:extLst>
          </p:cNvPr>
          <p:cNvSpPr/>
          <p:nvPr/>
        </p:nvSpPr>
        <p:spPr bwMode="auto">
          <a:xfrm>
            <a:off x="3362325" y="1398167"/>
            <a:ext cx="2218668" cy="9683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5DFA12C9-C7F5-4798-BDF4-E4D8A6AEE7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656989"/>
              </p:ext>
            </p:extLst>
          </p:nvPr>
        </p:nvGraphicFramePr>
        <p:xfrm>
          <a:off x="358775" y="2356996"/>
          <a:ext cx="6946901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Equation" r:id="rId21" imgW="2997000" imgH="215640" progId="Equation.DSMT4">
                  <p:embed/>
                </p:oleObj>
              </mc:Choice>
              <mc:Fallback>
                <p:oleObj name="Equation" r:id="rId21" imgW="2997000" imgH="2156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D52271B4-14A3-4AC3-9E88-E128ADFD02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2356996"/>
                        <a:ext cx="6946901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868FCFE7-41B1-42E4-9FDE-04B9C32747EF}"/>
              </a:ext>
            </a:extLst>
          </p:cNvPr>
          <p:cNvSpPr/>
          <p:nvPr/>
        </p:nvSpPr>
        <p:spPr bwMode="auto">
          <a:xfrm>
            <a:off x="1563839" y="1406080"/>
            <a:ext cx="1770856" cy="9683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28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>
            <a:extLst>
              <a:ext uri="{FF2B5EF4-FFF2-40B4-BE49-F238E27FC236}">
                <a16:creationId xmlns:a16="http://schemas.microsoft.com/office/drawing/2014/main" id="{021131A6-9CA8-4262-AB92-F52CA3D3FD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0704BD-33E3-4CC0-BF5E-6F0068CDB53F}" type="slidenum">
              <a:rPr lang="zh-CN" altLang="zh-CN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zh-CN" altLang="zh-CN" sz="1400"/>
          </a:p>
        </p:txBody>
      </p:sp>
      <p:pic>
        <p:nvPicPr>
          <p:cNvPr id="98306" name="Picture 2">
            <a:extLst>
              <a:ext uri="{FF2B5EF4-FFF2-40B4-BE49-F238E27FC236}">
                <a16:creationId xmlns:a16="http://schemas.microsoft.com/office/drawing/2014/main" id="{B6531F9C-B4AA-4FE3-9F1D-CBA1CE103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41" y="1608535"/>
            <a:ext cx="53990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1" name="Text Box 7">
            <a:extLst>
              <a:ext uri="{FF2B5EF4-FFF2-40B4-BE49-F238E27FC236}">
                <a16:creationId xmlns:a16="http://schemas.microsoft.com/office/drawing/2014/main" id="{76F32AD2-C991-49A3-A2BB-51C35AD33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338" y="5270680"/>
            <a:ext cx="39346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 dirty="0"/>
              <a:t>原方程的通</a:t>
            </a:r>
            <a:r>
              <a:rPr lang="zh-CN" altLang="en-US" sz="2800" b="1" dirty="0"/>
              <a:t>积分</a:t>
            </a:r>
            <a:r>
              <a:rPr lang="zh-CN" altLang="zh-CN" sz="2800" b="1" dirty="0"/>
              <a:t>为</a:t>
            </a:r>
          </a:p>
        </p:txBody>
      </p:sp>
      <p:pic>
        <p:nvPicPr>
          <p:cNvPr id="98312" name="Picture 8">
            <a:extLst>
              <a:ext uri="{FF2B5EF4-FFF2-40B4-BE49-F238E27FC236}">
                <a16:creationId xmlns:a16="http://schemas.microsoft.com/office/drawing/2014/main" id="{409750D2-4191-4E1B-A78A-02598F855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85" y="5770562"/>
            <a:ext cx="28194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2894AF8-FE8D-4E1E-A2A7-5CFB30B41F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729120"/>
              </p:ext>
            </p:extLst>
          </p:nvPr>
        </p:nvGraphicFramePr>
        <p:xfrm>
          <a:off x="1292225" y="2117725"/>
          <a:ext cx="507523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Equation" r:id="rId5" imgW="2184120" imgH="393480" progId="Equation.DSMT4">
                  <p:embed/>
                </p:oleObj>
              </mc:Choice>
              <mc:Fallback>
                <p:oleObj name="Equation" r:id="rId5" imgW="2184120" imgH="3934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E339D2ED-F81D-4DC4-96B3-EE9A0AE965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2117725"/>
                        <a:ext cx="5075238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A42AB7E1-FFB8-4850-99C2-906C5A2709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106006"/>
              </p:ext>
            </p:extLst>
          </p:nvPr>
        </p:nvGraphicFramePr>
        <p:xfrm>
          <a:off x="2041525" y="3112293"/>
          <a:ext cx="345122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Equation" r:id="rId7" imgW="1485720" imgH="393480" progId="Equation.DSMT4">
                  <p:embed/>
                </p:oleObj>
              </mc:Choice>
              <mc:Fallback>
                <p:oleObj name="Equation" r:id="rId7" imgW="1485720" imgH="3934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2894AF8-FE8D-4E1E-A2A7-5CFB30B41F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3112293"/>
                        <a:ext cx="3451225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BBB37EDB-AC1E-433B-9EA3-E3FBE6E7D4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325734"/>
              </p:ext>
            </p:extLst>
          </p:nvPr>
        </p:nvGraphicFramePr>
        <p:xfrm>
          <a:off x="2325688" y="4148170"/>
          <a:ext cx="300831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9" imgW="1295280" imgH="431640" progId="Equation.DSMT4">
                  <p:embed/>
                </p:oleObj>
              </mc:Choice>
              <mc:Fallback>
                <p:oleObj name="Equation" r:id="rId9" imgW="1295280" imgH="4316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A42AB7E1-FFB8-4850-99C2-906C5A2709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4148170"/>
                        <a:ext cx="3008312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8E0F6AF-862A-41EC-8E99-93C6ADA9E7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64906"/>
              </p:ext>
            </p:extLst>
          </p:nvPr>
        </p:nvGraphicFramePr>
        <p:xfrm>
          <a:off x="2175641" y="205873"/>
          <a:ext cx="442118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11" imgW="1904760" imgH="279360" progId="Equation.DSMT4">
                  <p:embed/>
                </p:oleObj>
              </mc:Choice>
              <mc:Fallback>
                <p:oleObj name="Equation" r:id="rId11" imgW="1904760" imgH="27936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59DBE392-3340-45DD-AE4B-85F0CF9F55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641" y="205873"/>
                        <a:ext cx="4421188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916D252C-A6E1-4975-A3A8-D53B889A01BB}"/>
              </a:ext>
            </a:extLst>
          </p:cNvPr>
          <p:cNvGrpSpPr/>
          <p:nvPr/>
        </p:nvGrpSpPr>
        <p:grpSpPr>
          <a:xfrm>
            <a:off x="309454" y="952692"/>
            <a:ext cx="4862621" cy="523220"/>
            <a:chOff x="309454" y="952692"/>
            <a:chExt cx="4862621" cy="523220"/>
          </a:xfrm>
        </p:grpSpPr>
        <p:sp>
          <p:nvSpPr>
            <p:cNvPr id="98320" name="Text Box 16">
              <a:extLst>
                <a:ext uri="{FF2B5EF4-FFF2-40B4-BE49-F238E27FC236}">
                  <a16:creationId xmlns:a16="http://schemas.microsoft.com/office/drawing/2014/main" id="{F50723B3-DF0D-4354-B6CF-AA4F88F31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454" y="952692"/>
              <a:ext cx="486262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zh-CN" sz="2800" b="1" dirty="0"/>
                <a:t>原方程</a:t>
              </a:r>
              <a:r>
                <a:rPr lang="zh-CN" altLang="en-US" sz="2800" b="1" dirty="0"/>
                <a:t>两边乘以积分因子    ，</a:t>
              </a:r>
              <a:endParaRPr lang="zh-CN" altLang="zh-CN" sz="2800" b="1" dirty="0"/>
            </a:p>
          </p:txBody>
        </p:sp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47398B5C-E4C2-4D85-8CF6-A625B340892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9878948"/>
                </p:ext>
              </p:extLst>
            </p:nvPr>
          </p:nvGraphicFramePr>
          <p:xfrm>
            <a:off x="4331574" y="1087438"/>
            <a:ext cx="295275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9" name="Equation" r:id="rId13" imgW="126720" imgH="139680" progId="Equation.DSMT4">
                    <p:embed/>
                  </p:oleObj>
                </mc:Choice>
                <mc:Fallback>
                  <p:oleObj name="Equation" r:id="rId13" imgW="126720" imgH="139680" progId="Equation.DSMT4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A8E0F6AF-862A-41EC-8E99-93C6ADA9E7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1574" y="1087438"/>
                          <a:ext cx="295275" cy="323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 Box 16">
            <a:extLst>
              <a:ext uri="{FF2B5EF4-FFF2-40B4-BE49-F238E27FC236}">
                <a16:creationId xmlns:a16="http://schemas.microsoft.com/office/drawing/2014/main" id="{77A7D91B-093B-421E-9BC9-328DA443C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53" y="267319"/>
            <a:ext cx="48626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 dirty="0"/>
              <a:t>原方程</a:t>
            </a:r>
            <a:r>
              <a:rPr lang="zh-CN" altLang="en-US" sz="2800" b="1" dirty="0"/>
              <a:t>：</a:t>
            </a:r>
            <a:endParaRPr lang="zh-CN" altLang="zh-CN" sz="2800" b="1" dirty="0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B8AC89A-3EB2-4655-B2CB-34F32B4644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627887"/>
              </p:ext>
            </p:extLst>
          </p:nvPr>
        </p:nvGraphicFramePr>
        <p:xfrm>
          <a:off x="6658106" y="318076"/>
          <a:ext cx="23574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Equation" r:id="rId15" imgW="1015920" imgH="203040" progId="Equation.DSMT4">
                  <p:embed/>
                </p:oleObj>
              </mc:Choice>
              <mc:Fallback>
                <p:oleObj name="Equation" r:id="rId15" imgW="1015920" imgH="2030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04D635D-8667-4882-8737-E82970B007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8106" y="318076"/>
                        <a:ext cx="23574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00EEA7C9-F35D-4C88-B90E-D5A6F43CB9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117037"/>
              </p:ext>
            </p:extLst>
          </p:nvPr>
        </p:nvGraphicFramePr>
        <p:xfrm>
          <a:off x="6685820" y="1608535"/>
          <a:ext cx="20034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Equation" r:id="rId17" imgW="863280" imgH="203040" progId="Equation.DSMT4">
                  <p:embed/>
                </p:oleObj>
              </mc:Choice>
              <mc:Fallback>
                <p:oleObj name="Equation" r:id="rId17" imgW="863280" imgH="2030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7076DD0C-5DB5-4C23-AE6C-3E26A67FB2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5820" y="1608535"/>
                        <a:ext cx="20034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ADB34EE7-EFC9-419B-89D2-78E5E54C7ED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57213"/>
            <a:ext cx="4786313" cy="2000250"/>
            <a:chOff x="1843088" y="314325"/>
            <a:chExt cx="4786312" cy="2000250"/>
          </a:xfrm>
        </p:grpSpPr>
        <p:sp>
          <p:nvSpPr>
            <p:cNvPr id="5134" name="矩形 14">
              <a:extLst>
                <a:ext uri="{FF2B5EF4-FFF2-40B4-BE49-F238E27FC236}">
                  <a16:creationId xmlns:a16="http://schemas.microsoft.com/office/drawing/2014/main" id="{F7E98399-D3EB-45B5-9E04-C492F2CAB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3088" y="314325"/>
              <a:ext cx="4786312" cy="20002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5135" name="对象 9">
              <a:extLst>
                <a:ext uri="{FF2B5EF4-FFF2-40B4-BE49-F238E27FC236}">
                  <a16:creationId xmlns:a16="http://schemas.microsoft.com/office/drawing/2014/main" id="{5DE96B88-57A0-45BD-9719-50FB3C78F7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20943" y="1552567"/>
            <a:ext cx="3681412" cy="592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Equation" r:id="rId4" imgW="1663700" imgH="254000" progId="Equation.DSMT4">
                    <p:embed/>
                  </p:oleObj>
                </mc:Choice>
                <mc:Fallback>
                  <p:oleObj name="Equation" r:id="rId4" imgW="1663700" imgH="254000" progId="Equation.DSMT4">
                    <p:embed/>
                    <p:pic>
                      <p:nvPicPr>
                        <p:cNvPr id="0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0943" y="1552567"/>
                          <a:ext cx="3681412" cy="592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Object 16">
            <a:extLst>
              <a:ext uri="{FF2B5EF4-FFF2-40B4-BE49-F238E27FC236}">
                <a16:creationId xmlns:a16="http://schemas.microsoft.com/office/drawing/2014/main" id="{ECF23302-63A4-4255-ACFB-DC507DAB76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1000" y="673100"/>
          <a:ext cx="326866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6" imgW="1409700" imgH="393700" progId="Equation.DSMT4">
                  <p:embed/>
                </p:oleObj>
              </mc:Choice>
              <mc:Fallback>
                <p:oleObj name="Equation" r:id="rId6" imgW="1409700" imgH="3937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673100"/>
                        <a:ext cx="3268663" cy="9096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11725244-0DB4-4A5F-AC51-7365953F7235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100388"/>
            <a:ext cx="7229475" cy="1257300"/>
            <a:chOff x="1628779" y="3157554"/>
            <a:chExt cx="7229490" cy="1257300"/>
          </a:xfrm>
        </p:grpSpPr>
        <p:sp>
          <p:nvSpPr>
            <p:cNvPr id="5130" name="矩形 10">
              <a:extLst>
                <a:ext uri="{FF2B5EF4-FFF2-40B4-BE49-F238E27FC236}">
                  <a16:creationId xmlns:a16="http://schemas.microsoft.com/office/drawing/2014/main" id="{F23DE9B4-9AC6-4E57-A10E-2AF3117F5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779" y="3157554"/>
              <a:ext cx="7229490" cy="12573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pSp>
          <p:nvGrpSpPr>
            <p:cNvPr id="5131" name="组合 11">
              <a:extLst>
                <a:ext uri="{FF2B5EF4-FFF2-40B4-BE49-F238E27FC236}">
                  <a16:creationId xmlns:a16="http://schemas.microsoft.com/office/drawing/2014/main" id="{19493FCA-5097-4808-99B1-7BBF3240AF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2929" y="3338529"/>
              <a:ext cx="6889767" cy="914400"/>
              <a:chOff x="1655761" y="2867025"/>
              <a:chExt cx="6889767" cy="914400"/>
            </a:xfrm>
          </p:grpSpPr>
          <p:graphicFrame>
            <p:nvGraphicFramePr>
              <p:cNvPr id="5132" name="对象 4">
                <a:extLst>
                  <a:ext uri="{FF2B5EF4-FFF2-40B4-BE49-F238E27FC236}">
                    <a16:creationId xmlns:a16="http://schemas.microsoft.com/office/drawing/2014/main" id="{7E3DAA62-1294-4857-A591-6E25F0B2EBA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0715" y="3014648"/>
              <a:ext cx="4214813" cy="590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2" name="Equation" r:id="rId8" imgW="1905000" imgH="254000" progId="Equation.DSMT4">
                      <p:embed/>
                    </p:oleObj>
                  </mc:Choice>
                  <mc:Fallback>
                    <p:oleObj name="Equation" r:id="rId8" imgW="1905000" imgH="254000" progId="Equation.DSMT4">
                      <p:embed/>
                      <p:pic>
                        <p:nvPicPr>
                          <p:cNvPr id="0" name="对象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0715" y="3014648"/>
                            <a:ext cx="4214813" cy="5905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3" name="对象 5">
                <a:extLst>
                  <a:ext uri="{FF2B5EF4-FFF2-40B4-BE49-F238E27FC236}">
                    <a16:creationId xmlns:a16="http://schemas.microsoft.com/office/drawing/2014/main" id="{8BF6D541-09CB-4867-A852-6660F985FFA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55761" y="2867025"/>
              <a:ext cx="2132012" cy="914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3" name="Equation" r:id="rId10" imgW="965200" imgH="393700" progId="Equation.DSMT4">
                      <p:embed/>
                    </p:oleObj>
                  </mc:Choice>
                  <mc:Fallback>
                    <p:oleObj name="Equation" r:id="rId10" imgW="965200" imgH="393700" progId="Equation.DSMT4">
                      <p:embed/>
                      <p:pic>
                        <p:nvPicPr>
                          <p:cNvPr id="0" name="对象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5761" y="2867025"/>
                            <a:ext cx="2132012" cy="914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75CE6A4-56C8-498A-985A-AA0C5CD3F0E0}"/>
              </a:ext>
            </a:extLst>
          </p:cNvPr>
          <p:cNvGrpSpPr>
            <a:grpSpLocks/>
          </p:cNvGrpSpPr>
          <p:nvPr/>
        </p:nvGrpSpPr>
        <p:grpSpPr bwMode="auto">
          <a:xfrm>
            <a:off x="1457325" y="4786313"/>
            <a:ext cx="6172200" cy="1143000"/>
            <a:chOff x="900113" y="3943350"/>
            <a:chExt cx="6172200" cy="1143000"/>
          </a:xfrm>
        </p:grpSpPr>
        <p:sp>
          <p:nvSpPr>
            <p:cNvPr id="5127" name="矩形 12">
              <a:extLst>
                <a:ext uri="{FF2B5EF4-FFF2-40B4-BE49-F238E27FC236}">
                  <a16:creationId xmlns:a16="http://schemas.microsoft.com/office/drawing/2014/main" id="{B78BFE35-3924-4FBE-BB7A-057066BEA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113" y="3943350"/>
              <a:ext cx="6172200" cy="1143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5128" name="对象 2">
              <a:extLst>
                <a:ext uri="{FF2B5EF4-FFF2-40B4-BE49-F238E27FC236}">
                  <a16:creationId xmlns:a16="http://schemas.microsoft.com/office/drawing/2014/main" id="{2D48DC1D-7738-494A-9D14-C95C5370F2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92648" y="4219580"/>
            <a:ext cx="2328862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Equation" r:id="rId12" imgW="1054100" imgH="228600" progId="Equation.DSMT4">
                    <p:embed/>
                  </p:oleObj>
                </mc:Choice>
                <mc:Fallback>
                  <p:oleObj name="Equation" r:id="rId12" imgW="1054100" imgH="228600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2648" y="4219580"/>
                          <a:ext cx="2328862" cy="53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" name="对象 7">
              <a:extLst>
                <a:ext uri="{FF2B5EF4-FFF2-40B4-BE49-F238E27FC236}">
                  <a16:creationId xmlns:a16="http://schemas.microsoft.com/office/drawing/2014/main" id="{087B6143-126D-49BA-A6FC-DC72639442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60463" y="4019551"/>
            <a:ext cx="3114675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Equation" r:id="rId14" imgW="1409088" imgH="393529" progId="Equation.DSMT4">
                    <p:embed/>
                  </p:oleObj>
                </mc:Choice>
                <mc:Fallback>
                  <p:oleObj name="Equation" r:id="rId14" imgW="1409088" imgH="393529" progId="Equation.DSMT4">
                    <p:embed/>
                    <p:pic>
                      <p:nvPicPr>
                        <p:cNvPr id="0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0463" y="4019551"/>
                          <a:ext cx="3114675" cy="914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6" name="TextBox 17">
            <a:extLst>
              <a:ext uri="{FF2B5EF4-FFF2-40B4-BE49-F238E27FC236}">
                <a16:creationId xmlns:a16="http://schemas.microsoft.com/office/drawing/2014/main" id="{B95AB509-6592-4856-B873-0DD5C9A39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413" y="357188"/>
            <a:ext cx="1046162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线性微分方程解的结构定理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>
            <a:extLst>
              <a:ext uri="{FF2B5EF4-FFF2-40B4-BE49-F238E27FC236}">
                <a16:creationId xmlns:a16="http://schemas.microsoft.com/office/drawing/2014/main" id="{EF3C86F1-13A3-4430-B073-DBC8A033E9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4DF970-0022-43DE-A96F-3A727D292621}" type="slidenum">
              <a:rPr lang="zh-CN" altLang="zh-CN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zh-CN" altLang="zh-CN" sz="1400"/>
          </a:p>
        </p:txBody>
      </p:sp>
      <p:sp>
        <p:nvSpPr>
          <p:cNvPr id="28676" name="Text Box 11">
            <a:extLst>
              <a:ext uri="{FF2B5EF4-FFF2-40B4-BE49-F238E27FC236}">
                <a16:creationId xmlns:a16="http://schemas.microsoft.com/office/drawing/2014/main" id="{C157D628-5742-4291-889A-5148B8219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8" y="521731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4</a:t>
            </a:r>
            <a:endParaRPr lang="zh-CN" altLang="zh-CN" sz="2800" b="1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59DBE392-3340-45DD-AE4B-85F0CF9F55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800318"/>
              </p:ext>
            </p:extLst>
          </p:nvPr>
        </p:nvGraphicFramePr>
        <p:xfrm>
          <a:off x="1917700" y="512763"/>
          <a:ext cx="362426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Equation" r:id="rId3" imgW="1562040" imgH="279360" progId="Equation.DSMT4">
                  <p:embed/>
                </p:oleObj>
              </mc:Choice>
              <mc:Fallback>
                <p:oleObj name="Equation" r:id="rId3" imgW="1562040" imgH="27936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59DBE392-3340-45DD-AE4B-85F0CF9F55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512763"/>
                        <a:ext cx="362426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B015A3C8-1BCD-486E-B90E-E0E6E3A26D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324383"/>
              </p:ext>
            </p:extLst>
          </p:nvPr>
        </p:nvGraphicFramePr>
        <p:xfrm>
          <a:off x="1554163" y="1149350"/>
          <a:ext cx="51879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Equation" r:id="rId5" imgW="2234880" imgH="419040" progId="Equation.DSMT4">
                  <p:embed/>
                </p:oleObj>
              </mc:Choice>
              <mc:Fallback>
                <p:oleObj name="Equation" r:id="rId5" imgW="2234880" imgH="4190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B015A3C8-1BCD-486E-B90E-E0E6E3A26D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1149350"/>
                        <a:ext cx="518795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B236556C-1E7B-4E77-95EC-54A71678F7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707639"/>
              </p:ext>
            </p:extLst>
          </p:nvPr>
        </p:nvGraphicFramePr>
        <p:xfrm>
          <a:off x="1612900" y="2155825"/>
          <a:ext cx="44481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Equation" r:id="rId7" imgW="1917360" imgH="279360" progId="Equation.DSMT4">
                  <p:embed/>
                </p:oleObj>
              </mc:Choice>
              <mc:Fallback>
                <p:oleObj name="Equation" r:id="rId7" imgW="1917360" imgH="27936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B236556C-1E7B-4E77-95EC-54A71678F7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2155825"/>
                        <a:ext cx="4448175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7191EA69-BDF8-45BD-B54F-99DBB97619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390541"/>
              </p:ext>
            </p:extLst>
          </p:nvPr>
        </p:nvGraphicFramePr>
        <p:xfrm>
          <a:off x="1608138" y="2978150"/>
          <a:ext cx="465296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9" imgW="2006280" imgH="419040" progId="Equation.DSMT4">
                  <p:embed/>
                </p:oleObj>
              </mc:Choice>
              <mc:Fallback>
                <p:oleObj name="Equation" r:id="rId9" imgW="2006280" imgH="4190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7191EA69-BDF8-45BD-B54F-99DBB97619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2978150"/>
                        <a:ext cx="4652962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49C8D429-37D1-40CC-BE1B-A0955F179C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296749"/>
              </p:ext>
            </p:extLst>
          </p:nvPr>
        </p:nvGraphicFramePr>
        <p:xfrm>
          <a:off x="1346994" y="4048260"/>
          <a:ext cx="54229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Equation" r:id="rId11" imgW="2336760" imgH="419040" progId="Equation.DSMT4">
                  <p:embed/>
                </p:oleObj>
              </mc:Choice>
              <mc:Fallback>
                <p:oleObj name="Equation" r:id="rId11" imgW="2336760" imgH="4190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49C8D429-37D1-40CC-BE1B-A0955F179C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994" y="4048260"/>
                        <a:ext cx="54229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EEFED034-E470-43CF-B0FE-8DA8CA9B08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269669"/>
              </p:ext>
            </p:extLst>
          </p:nvPr>
        </p:nvGraphicFramePr>
        <p:xfrm>
          <a:off x="2070100" y="5148263"/>
          <a:ext cx="4303713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Equation" r:id="rId13" imgW="1854000" imgH="419040" progId="Equation.DSMT4">
                  <p:embed/>
                </p:oleObj>
              </mc:Choice>
              <mc:Fallback>
                <p:oleObj name="Equation" r:id="rId13" imgW="1854000" imgH="41904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EEFED034-E470-43CF-B0FE-8DA8CA9B08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5148263"/>
                        <a:ext cx="4303713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04D635D-8667-4882-8737-E82970B007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6981" y="603834"/>
          <a:ext cx="23574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Equation" r:id="rId15" imgW="1015920" imgH="203040" progId="Equation.DSMT4">
                  <p:embed/>
                </p:oleObj>
              </mc:Choice>
              <mc:Fallback>
                <p:oleObj name="Equation" r:id="rId15" imgW="1015920" imgH="2030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04D635D-8667-4882-8737-E82970B007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981" y="603834"/>
                        <a:ext cx="23574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076DD0C-5DB5-4C23-AE6C-3E26A67FB2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0308" y="2156435"/>
          <a:ext cx="20034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Equation" r:id="rId17" imgW="863280" imgH="203040" progId="Equation.DSMT4">
                  <p:embed/>
                </p:oleObj>
              </mc:Choice>
              <mc:Fallback>
                <p:oleObj name="Equation" r:id="rId17" imgW="863280" imgH="2030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7076DD0C-5DB5-4C23-AE6C-3E26A67FB2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308" y="2156435"/>
                        <a:ext cx="20034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73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>
            <a:extLst>
              <a:ext uri="{FF2B5EF4-FFF2-40B4-BE49-F238E27FC236}">
                <a16:creationId xmlns:a16="http://schemas.microsoft.com/office/drawing/2014/main" id="{EF3C86F1-13A3-4430-B073-DBC8A033E9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4DF970-0022-43DE-A96F-3A727D292621}" type="slidenum">
              <a:rPr lang="zh-CN" altLang="zh-CN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zh-CN" altLang="zh-CN" sz="140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9623F42-14E7-4017-8925-DA0449CABF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82941"/>
              </p:ext>
            </p:extLst>
          </p:nvPr>
        </p:nvGraphicFramePr>
        <p:xfrm>
          <a:off x="1993900" y="623888"/>
          <a:ext cx="43053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3" imgW="1854000" imgH="419040" progId="Equation.DSMT4">
                  <p:embed/>
                </p:oleObj>
              </mc:Choice>
              <mc:Fallback>
                <p:oleObj name="Equation" r:id="rId3" imgW="1854000" imgH="4190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A9623F42-14E7-4017-8925-DA0449CABF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623888"/>
                        <a:ext cx="43053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9BB43A4D-B471-44CC-B65E-2B21C0C304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414237"/>
              </p:ext>
            </p:extLst>
          </p:nvPr>
        </p:nvGraphicFramePr>
        <p:xfrm>
          <a:off x="377629" y="2535996"/>
          <a:ext cx="19732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5" imgW="850680" imgH="203040" progId="Equation.DSMT4">
                  <p:embed/>
                </p:oleObj>
              </mc:Choice>
              <mc:Fallback>
                <p:oleObj name="Equation" r:id="rId5" imgW="850680" imgH="2030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9BB43A4D-B471-44CC-B65E-2B21C0C304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29" y="2535996"/>
                        <a:ext cx="197326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D52271B4-14A3-4AC3-9E88-E128ADFD0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092027"/>
              </p:ext>
            </p:extLst>
          </p:nvPr>
        </p:nvGraphicFramePr>
        <p:xfrm>
          <a:off x="2486379" y="2534782"/>
          <a:ext cx="22367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7" imgW="965160" imgH="215640" progId="Equation.DSMT4">
                  <p:embed/>
                </p:oleObj>
              </mc:Choice>
              <mc:Fallback>
                <p:oleObj name="Equation" r:id="rId7" imgW="965160" imgH="2156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D52271B4-14A3-4AC3-9E88-E128ADFD02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379" y="2534782"/>
                        <a:ext cx="223678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9A6E086-03A4-4865-9AB6-80296E8E4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47406"/>
              </p:ext>
            </p:extLst>
          </p:nvPr>
        </p:nvGraphicFramePr>
        <p:xfrm>
          <a:off x="1765300" y="3248025"/>
          <a:ext cx="22987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Equation" r:id="rId9" imgW="990360" imgH="419040" progId="Equation.DSMT4">
                  <p:embed/>
                </p:oleObj>
              </mc:Choice>
              <mc:Fallback>
                <p:oleObj name="Equation" r:id="rId9" imgW="990360" imgH="4190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B9A6E086-03A4-4865-9AB6-80296E8E43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3248025"/>
                        <a:ext cx="22987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EE6BDBAF-BB63-4DA7-86E8-ED463F3F8D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430427"/>
              </p:ext>
            </p:extLst>
          </p:nvPr>
        </p:nvGraphicFramePr>
        <p:xfrm>
          <a:off x="5385594" y="3186840"/>
          <a:ext cx="182721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Equation" r:id="rId11" imgW="787320" imgH="419040" progId="Equation.DSMT4">
                  <p:embed/>
                </p:oleObj>
              </mc:Choice>
              <mc:Fallback>
                <p:oleObj name="Equation" r:id="rId11" imgW="787320" imgH="41904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EE6BDBAF-BB63-4DA7-86E8-ED463F3F8D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5594" y="3186840"/>
                        <a:ext cx="1827212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616DC88F-D2FE-48E7-9AD7-F5B8E6CB58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826409"/>
              </p:ext>
            </p:extLst>
          </p:nvPr>
        </p:nvGraphicFramePr>
        <p:xfrm>
          <a:off x="2980379" y="4324431"/>
          <a:ext cx="20034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Equation" r:id="rId13" imgW="863280" imgH="419040" progId="Equation.DSMT4">
                  <p:embed/>
                </p:oleObj>
              </mc:Choice>
              <mc:Fallback>
                <p:oleObj name="Equation" r:id="rId13" imgW="863280" imgH="4190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616DC88F-D2FE-48E7-9AD7-F5B8E6CB58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0379" y="4324431"/>
                        <a:ext cx="200342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C96A7872-24F6-405E-8728-BE8FDE001A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811940"/>
              </p:ext>
            </p:extLst>
          </p:nvPr>
        </p:nvGraphicFramePr>
        <p:xfrm>
          <a:off x="6553200" y="5292806"/>
          <a:ext cx="112077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Equation" r:id="rId15" imgW="482400" imgH="419040" progId="Equation.DSMT4">
                  <p:embed/>
                </p:oleObj>
              </mc:Choice>
              <mc:Fallback>
                <p:oleObj name="Equation" r:id="rId15" imgW="482400" imgH="41904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C96A7872-24F6-405E-8728-BE8FDE001A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292806"/>
                        <a:ext cx="1120775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D385EBA0-4616-4120-8424-80C9BE2020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419067"/>
              </p:ext>
            </p:extLst>
          </p:nvPr>
        </p:nvGraphicFramePr>
        <p:xfrm>
          <a:off x="400050" y="5557838"/>
          <a:ext cx="586898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Equation" r:id="rId17" imgW="2527200" imgH="203040" progId="Equation.DSMT4">
                  <p:embed/>
                </p:oleObj>
              </mc:Choice>
              <mc:Fallback>
                <p:oleObj name="Equation" r:id="rId17" imgW="2527200" imgH="2030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D385EBA0-4616-4120-8424-80C9BE2020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5557838"/>
                        <a:ext cx="586898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5F1B2C61-8F6F-4BE1-81DC-1710B8C2DA0C}"/>
              </a:ext>
            </a:extLst>
          </p:cNvPr>
          <p:cNvSpPr/>
          <p:nvPr/>
        </p:nvSpPr>
        <p:spPr bwMode="auto">
          <a:xfrm>
            <a:off x="4041542" y="669896"/>
            <a:ext cx="1344052" cy="9486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5DFA12C9-C7F5-4798-BDF4-E4D8A6AEE7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594939"/>
              </p:ext>
            </p:extLst>
          </p:nvPr>
        </p:nvGraphicFramePr>
        <p:xfrm>
          <a:off x="377629" y="1961070"/>
          <a:ext cx="6946901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Equation" r:id="rId19" imgW="2997000" imgH="215640" progId="Equation.DSMT4">
                  <p:embed/>
                </p:oleObj>
              </mc:Choice>
              <mc:Fallback>
                <p:oleObj name="Equation" r:id="rId19" imgW="2997000" imgH="2156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5DFA12C9-C7F5-4798-BDF4-E4D8A6AEE7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29" y="1961070"/>
                        <a:ext cx="6946901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868FCFE7-41B1-42E4-9FDE-04B9C32747EF}"/>
              </a:ext>
            </a:extLst>
          </p:cNvPr>
          <p:cNvSpPr/>
          <p:nvPr/>
        </p:nvSpPr>
        <p:spPr bwMode="auto">
          <a:xfrm>
            <a:off x="2023625" y="616782"/>
            <a:ext cx="1988192" cy="9825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39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7" grpId="0" animBg="1"/>
      <p:bldP spid="17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>
            <a:extLst>
              <a:ext uri="{FF2B5EF4-FFF2-40B4-BE49-F238E27FC236}">
                <a16:creationId xmlns:a16="http://schemas.microsoft.com/office/drawing/2014/main" id="{EF3C86F1-13A3-4430-B073-DBC8A033E9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4DF970-0022-43DE-A96F-3A727D292621}" type="slidenum">
              <a:rPr lang="zh-CN" altLang="zh-CN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zh-CN" altLang="zh-CN" sz="1400"/>
          </a:p>
        </p:txBody>
      </p:sp>
      <p:sp>
        <p:nvSpPr>
          <p:cNvPr id="28676" name="Text Box 11">
            <a:extLst>
              <a:ext uri="{FF2B5EF4-FFF2-40B4-BE49-F238E27FC236}">
                <a16:creationId xmlns:a16="http://schemas.microsoft.com/office/drawing/2014/main" id="{C157D628-5742-4291-889A-5148B8219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08" y="521731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4</a:t>
            </a:r>
            <a:endParaRPr lang="zh-CN" altLang="zh-CN" sz="2800" b="1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59DBE392-3340-45DD-AE4B-85F0CF9F55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727095"/>
              </p:ext>
            </p:extLst>
          </p:nvPr>
        </p:nvGraphicFramePr>
        <p:xfrm>
          <a:off x="1971675" y="522288"/>
          <a:ext cx="36226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Equation" r:id="rId3" imgW="1562040" imgH="279360" progId="Equation.DSMT4">
                  <p:embed/>
                </p:oleObj>
              </mc:Choice>
              <mc:Fallback>
                <p:oleObj name="Equation" r:id="rId3" imgW="1562040" imgH="27936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59DBE392-3340-45DD-AE4B-85F0CF9F55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522288"/>
                        <a:ext cx="362267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04D635D-8667-4882-8737-E82970B007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6981" y="603834"/>
          <a:ext cx="23574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Equation" r:id="rId5" imgW="1015920" imgH="203040" progId="Equation.DSMT4">
                  <p:embed/>
                </p:oleObj>
              </mc:Choice>
              <mc:Fallback>
                <p:oleObj name="Equation" r:id="rId5" imgW="1015920" imgH="2030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04D635D-8667-4882-8737-E82970B007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981" y="603834"/>
                        <a:ext cx="23574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076DD0C-5DB5-4C23-AE6C-3E26A67FB2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507348"/>
              </p:ext>
            </p:extLst>
          </p:nvPr>
        </p:nvGraphicFramePr>
        <p:xfrm>
          <a:off x="6932539" y="1416170"/>
          <a:ext cx="20034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Equation" r:id="rId7" imgW="863280" imgH="203040" progId="Equation.DSMT4">
                  <p:embed/>
                </p:oleObj>
              </mc:Choice>
              <mc:Fallback>
                <p:oleObj name="Equation" r:id="rId7" imgW="863280" imgH="2030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7076DD0C-5DB5-4C23-AE6C-3E26A67FB2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2539" y="1416170"/>
                        <a:ext cx="20034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F53C4FF2-56C9-4335-BB1B-B10965FCCB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379141"/>
              </p:ext>
            </p:extLst>
          </p:nvPr>
        </p:nvGraphicFramePr>
        <p:xfrm>
          <a:off x="1556544" y="1263159"/>
          <a:ext cx="4770437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Equation" r:id="rId9" imgW="2057400" imgH="419040" progId="Equation.DSMT4">
                  <p:embed/>
                </p:oleObj>
              </mc:Choice>
              <mc:Fallback>
                <p:oleObj name="Equation" r:id="rId9" imgW="2057400" imgH="4190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59DBE392-3340-45DD-AE4B-85F0CF9F55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544" y="1263159"/>
                        <a:ext cx="4770437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6821585F-96EE-4F34-9202-B078D35399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148770"/>
              </p:ext>
            </p:extLst>
          </p:nvPr>
        </p:nvGraphicFramePr>
        <p:xfrm>
          <a:off x="1433513" y="2346021"/>
          <a:ext cx="515937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Equation" r:id="rId11" imgW="2222500" imgH="482600" progId="Equation.DSMT4">
                  <p:embed/>
                </p:oleObj>
              </mc:Choice>
              <mc:Fallback>
                <p:oleObj name="Equation" r:id="rId11" imgW="2222500" imgH="4826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81D0E1D-EAD7-4EE0-94AD-F6B341C1A9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2346021"/>
                        <a:ext cx="5159375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BE505CF1-104C-42D1-B473-45CA1CFA73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995975"/>
              </p:ext>
            </p:extLst>
          </p:nvPr>
        </p:nvGraphicFramePr>
        <p:xfrm>
          <a:off x="1446008" y="3801911"/>
          <a:ext cx="28003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Equation" r:id="rId13" imgW="1206500" imgH="482600" progId="Equation.DSMT4">
                  <p:embed/>
                </p:oleObj>
              </mc:Choice>
              <mc:Fallback>
                <p:oleObj name="Equation" r:id="rId13" imgW="1206500" imgH="482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324C026-8D80-4B28-A1A1-BDF56EEAA9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008" y="3801911"/>
                        <a:ext cx="280035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D605C07A-60A5-42E1-86E5-1D54A6BF70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600103"/>
              </p:ext>
            </p:extLst>
          </p:nvPr>
        </p:nvGraphicFramePr>
        <p:xfrm>
          <a:off x="3405777" y="5256213"/>
          <a:ext cx="1681162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r:id="rId15" imgW="723586" imgH="444307" progId="Equation.DSMT4">
                  <p:embed/>
                </p:oleObj>
              </mc:Choice>
              <mc:Fallback>
                <p:oleObj r:id="rId15" imgW="723586" imgH="444307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A72439BD-9156-48E8-A220-331AB6341C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777" y="5256213"/>
                        <a:ext cx="1681162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08050EA-BA30-4FF8-8C24-A95C265BDA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902282"/>
              </p:ext>
            </p:extLst>
          </p:nvPr>
        </p:nvGraphicFramePr>
        <p:xfrm>
          <a:off x="4793890" y="3746196"/>
          <a:ext cx="2211388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Equation" r:id="rId17" imgW="952087" imgH="482391" progId="Equation.DSMT4">
                  <p:embed/>
                </p:oleObj>
              </mc:Choice>
              <mc:Fallback>
                <p:oleObj name="Equation" r:id="rId17" imgW="952087" imgH="482391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0EED4B73-502C-4548-94AB-B875557FC9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3890" y="3746196"/>
                        <a:ext cx="2211388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913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对象 1">
            <a:extLst>
              <a:ext uri="{FF2B5EF4-FFF2-40B4-BE49-F238E27FC236}">
                <a16:creationId xmlns:a16="http://schemas.microsoft.com/office/drawing/2014/main" id="{78F62385-596D-4178-B215-508F73D733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5375" y="446088"/>
          <a:ext cx="6953250" cy="591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Equation" r:id="rId3" imgW="4914900" imgH="4191000" progId="Equation.DSMT4">
                  <p:embed/>
                </p:oleObj>
              </mc:Choice>
              <mc:Fallback>
                <p:oleObj name="Equation" r:id="rId3" imgW="4914900" imgH="4191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446088"/>
                        <a:ext cx="6953250" cy="591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DF87B52E-6575-4736-AD8F-1F723A824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775" y="4594225"/>
            <a:ext cx="2028825" cy="1320800"/>
          </a:xfrm>
          <a:prstGeom prst="rect">
            <a:avLst/>
          </a:prstGeom>
          <a:solidFill>
            <a:schemeClr val="accent1">
              <a:alpha val="3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对象 1">
            <a:extLst>
              <a:ext uri="{FF2B5EF4-FFF2-40B4-BE49-F238E27FC236}">
                <a16:creationId xmlns:a16="http://schemas.microsoft.com/office/drawing/2014/main" id="{4AE22CFA-1659-477D-9520-CC49A2D2A0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0888" y="1428750"/>
          <a:ext cx="203358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r:id="rId3" imgW="927100" imgH="279400" progId="Equation.DSMT4">
                  <p:embed/>
                </p:oleObj>
              </mc:Choice>
              <mc:Fallback>
                <p:oleObj r:id="rId3" imgW="927100" imgH="279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1428750"/>
                        <a:ext cx="203358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7">
            <a:extLst>
              <a:ext uri="{FF2B5EF4-FFF2-40B4-BE49-F238E27FC236}">
                <a16:creationId xmlns:a16="http://schemas.microsoft.com/office/drawing/2014/main" id="{EC562B34-EF4E-4AF2-BD08-9ED0DC227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" y="530225"/>
            <a:ext cx="5900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/>
              <a:t>5</a:t>
            </a:r>
            <a:r>
              <a:rPr lang="zh-CN" altLang="zh-CN" b="1"/>
              <a:t>. </a:t>
            </a:r>
            <a:r>
              <a:rPr lang="zh-CN" altLang="en-US" b="1"/>
              <a:t>可降阶的二</a:t>
            </a:r>
            <a:r>
              <a:rPr lang="zh-CN" altLang="zh-CN" b="1"/>
              <a:t>阶微分方程</a:t>
            </a:r>
          </a:p>
        </p:txBody>
      </p:sp>
      <p:graphicFrame>
        <p:nvGraphicFramePr>
          <p:cNvPr id="59396" name="对象 4">
            <a:extLst>
              <a:ext uri="{FF2B5EF4-FFF2-40B4-BE49-F238E27FC236}">
                <a16:creationId xmlns:a16="http://schemas.microsoft.com/office/drawing/2014/main" id="{4EF390F0-D003-4637-AA45-8697EDD9EE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2950" y="2079625"/>
          <a:ext cx="12525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r:id="rId5" imgW="571252" imgH="228501" progId="Equation.DSMT4">
                  <p:embed/>
                </p:oleObj>
              </mc:Choice>
              <mc:Fallback>
                <p:oleObj r:id="rId5" imgW="571252" imgH="228501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2079625"/>
                        <a:ext cx="12525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对象 5">
            <a:extLst>
              <a:ext uri="{FF2B5EF4-FFF2-40B4-BE49-F238E27FC236}">
                <a16:creationId xmlns:a16="http://schemas.microsoft.com/office/drawing/2014/main" id="{2A8200AF-D3D1-4D6E-9F56-4192E3DC52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3463" y="2144713"/>
          <a:ext cx="415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r:id="rId7" imgW="190417" imgH="203112" progId="Equation.DSMT4">
                  <p:embed/>
                </p:oleObj>
              </mc:Choice>
              <mc:Fallback>
                <p:oleObj r:id="rId7" imgW="190417" imgH="203112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2144713"/>
                        <a:ext cx="4159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对象 6">
            <a:extLst>
              <a:ext uri="{FF2B5EF4-FFF2-40B4-BE49-F238E27FC236}">
                <a16:creationId xmlns:a16="http://schemas.microsoft.com/office/drawing/2014/main" id="{A2E503FC-1EAF-4B32-A3F0-6F830420F7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238" y="3854450"/>
          <a:ext cx="1752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r:id="rId9" imgW="799753" imgH="203112" progId="Equation.DSMT4">
                  <p:embed/>
                </p:oleObj>
              </mc:Choice>
              <mc:Fallback>
                <p:oleObj r:id="rId9" imgW="799753" imgH="203112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3854450"/>
                        <a:ext cx="1752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对象 7">
            <a:extLst>
              <a:ext uri="{FF2B5EF4-FFF2-40B4-BE49-F238E27FC236}">
                <a16:creationId xmlns:a16="http://schemas.microsoft.com/office/drawing/2014/main" id="{735041E7-E51C-4DBA-9748-C9F04BDC65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0338" y="4681538"/>
          <a:ext cx="18637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r:id="rId11" imgW="850531" imgH="279279" progId="Equation.DSMT4">
                  <p:embed/>
                </p:oleObj>
              </mc:Choice>
              <mc:Fallback>
                <p:oleObj r:id="rId11" imgW="850531" imgH="279279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4681538"/>
                        <a:ext cx="18637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对象 8">
            <a:extLst>
              <a:ext uri="{FF2B5EF4-FFF2-40B4-BE49-F238E27FC236}">
                <a16:creationId xmlns:a16="http://schemas.microsoft.com/office/drawing/2014/main" id="{0AF85E00-9EDD-48C4-9DE7-E9796E04EA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6525" y="2841625"/>
          <a:ext cx="10302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r:id="rId13" imgW="469900" imgH="228600" progId="Equation.DSMT4">
                  <p:embed/>
                </p:oleObj>
              </mc:Choice>
              <mc:Fallback>
                <p:oleObj r:id="rId13" imgW="46990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2841625"/>
                        <a:ext cx="103028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777" name="直接连接符 10">
            <a:extLst>
              <a:ext uri="{FF2B5EF4-FFF2-40B4-BE49-F238E27FC236}">
                <a16:creationId xmlns:a16="http://schemas.microsoft.com/office/drawing/2014/main" id="{E6DA9EF3-91CA-4EF5-9462-040F6D95D54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28988" y="1400175"/>
            <a:ext cx="0" cy="4714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9402" name="对象 12">
            <a:extLst>
              <a:ext uri="{FF2B5EF4-FFF2-40B4-BE49-F238E27FC236}">
                <a16:creationId xmlns:a16="http://schemas.microsoft.com/office/drawing/2014/main" id="{A0AC2F06-50DC-4809-889B-ED8E9EAD57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5188" y="1428750"/>
          <a:ext cx="20605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Equation" r:id="rId15" imgW="939800" imgH="279400" progId="Equation.DSMT4">
                  <p:embed/>
                </p:oleObj>
              </mc:Choice>
              <mc:Fallback>
                <p:oleObj name="Equation" r:id="rId15" imgW="939800" imgH="2794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1428750"/>
                        <a:ext cx="20605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对象 13">
            <a:extLst>
              <a:ext uri="{FF2B5EF4-FFF2-40B4-BE49-F238E27FC236}">
                <a16:creationId xmlns:a16="http://schemas.microsoft.com/office/drawing/2014/main" id="{4AF013C6-0AD8-4E52-911A-3F43DEB1B9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4875" y="2117725"/>
          <a:ext cx="54260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r:id="rId17" imgW="2476500" imgH="228600" progId="Equation.DSMT4">
                  <p:embed/>
                </p:oleObj>
              </mc:Choice>
              <mc:Fallback>
                <p:oleObj r:id="rId17" imgW="2476500" imgH="2286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2117725"/>
                        <a:ext cx="54260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对象 14">
            <a:extLst>
              <a:ext uri="{FF2B5EF4-FFF2-40B4-BE49-F238E27FC236}">
                <a16:creationId xmlns:a16="http://schemas.microsoft.com/office/drawing/2014/main" id="{0645CB92-C896-4416-944A-BF6FD385EE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9788" y="2740025"/>
          <a:ext cx="415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r:id="rId19" imgW="190417" imgH="203112" progId="Equation.DSMT4">
                  <p:embed/>
                </p:oleObj>
              </mc:Choice>
              <mc:Fallback>
                <p:oleObj r:id="rId19" imgW="190417" imgH="203112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2740025"/>
                        <a:ext cx="4159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5" name="对象 15">
            <a:extLst>
              <a:ext uri="{FF2B5EF4-FFF2-40B4-BE49-F238E27FC236}">
                <a16:creationId xmlns:a16="http://schemas.microsoft.com/office/drawing/2014/main" id="{599DA175-5C64-4B1B-8304-02A72EFD5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0250" y="3243263"/>
          <a:ext cx="66833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r:id="rId20" imgW="304668" imgH="228501" progId="Equation.DSMT4">
                  <p:embed/>
                </p:oleObj>
              </mc:Choice>
              <mc:Fallback>
                <p:oleObj r:id="rId20" imgW="304668" imgH="228501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3243263"/>
                        <a:ext cx="66833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6" name="对象 16">
            <a:extLst>
              <a:ext uri="{FF2B5EF4-FFF2-40B4-BE49-F238E27FC236}">
                <a16:creationId xmlns:a16="http://schemas.microsoft.com/office/drawing/2014/main" id="{2DB13436-0303-431C-9AF7-B8F9AAF57C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006850"/>
          <a:ext cx="1752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r:id="rId22" imgW="799753" imgH="203112" progId="Equation.DSMT4">
                  <p:embed/>
                </p:oleObj>
              </mc:Choice>
              <mc:Fallback>
                <p:oleObj r:id="rId22" imgW="799753" imgH="203112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006850"/>
                        <a:ext cx="1752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7" name="对象 17">
            <a:extLst>
              <a:ext uri="{FF2B5EF4-FFF2-40B4-BE49-F238E27FC236}">
                <a16:creationId xmlns:a16="http://schemas.microsoft.com/office/drawing/2014/main" id="{2AAE7A49-C54A-42F3-8143-E272E4CE6E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6763" y="4633913"/>
          <a:ext cx="23923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r:id="rId23" imgW="1091726" imgH="279279" progId="Equation.DSMT4">
                  <p:embed/>
                </p:oleObj>
              </mc:Choice>
              <mc:Fallback>
                <p:oleObj r:id="rId23" imgW="1091726" imgH="279279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763" y="4633913"/>
                        <a:ext cx="239236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8" name="对象 18">
            <a:extLst>
              <a:ext uri="{FF2B5EF4-FFF2-40B4-BE49-F238E27FC236}">
                <a16:creationId xmlns:a16="http://schemas.microsoft.com/office/drawing/2014/main" id="{82130128-16B8-4C1B-BAA3-957C9D10D0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1463" y="3049588"/>
          <a:ext cx="80803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r:id="rId25" imgW="368300" imgH="419100" progId="Equation.DSMT4">
                  <p:embed/>
                </p:oleObj>
              </mc:Choice>
              <mc:Fallback>
                <p:oleObj r:id="rId25" imgW="368300" imgH="4191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3" y="3049588"/>
                        <a:ext cx="808037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9" name="对象 20">
            <a:extLst>
              <a:ext uri="{FF2B5EF4-FFF2-40B4-BE49-F238E27FC236}">
                <a16:creationId xmlns:a16="http://schemas.microsoft.com/office/drawing/2014/main" id="{E1A6914F-B631-48AB-AA0F-4868D6E3E3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1575" y="3032125"/>
          <a:ext cx="136525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r:id="rId27" imgW="622030" imgH="444307" progId="Equation.DSMT4">
                  <p:embed/>
                </p:oleObj>
              </mc:Choice>
              <mc:Fallback>
                <p:oleObj r:id="rId27" imgW="622030" imgH="444307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1575" y="3032125"/>
                        <a:ext cx="136525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0" name="对象 21">
            <a:extLst>
              <a:ext uri="{FF2B5EF4-FFF2-40B4-BE49-F238E27FC236}">
                <a16:creationId xmlns:a16="http://schemas.microsoft.com/office/drawing/2014/main" id="{AAB2E925-7CA5-4A99-AFCC-E16BDE1BD1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29538" y="3082925"/>
          <a:ext cx="8921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r:id="rId29" imgW="406224" imgH="418918" progId="Equation.DSMT4">
                  <p:embed/>
                </p:oleObj>
              </mc:Choice>
              <mc:Fallback>
                <p:oleObj r:id="rId29" imgW="406224" imgH="418918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9538" y="3082925"/>
                        <a:ext cx="8921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39DB632C-71E8-46C6-80B3-AEC2512BCE0A}"/>
              </a:ext>
            </a:extLst>
          </p:cNvPr>
          <p:cNvGrpSpPr>
            <a:grpSpLocks/>
          </p:cNvGrpSpPr>
          <p:nvPr/>
        </p:nvGrpSpPr>
        <p:grpSpPr bwMode="auto">
          <a:xfrm>
            <a:off x="5664200" y="244475"/>
            <a:ext cx="3440113" cy="1550988"/>
            <a:chOff x="5664821" y="244474"/>
            <a:chExt cx="3438910" cy="1550871"/>
          </a:xfrm>
        </p:grpSpPr>
        <p:sp>
          <p:nvSpPr>
            <p:cNvPr id="32788" name="矩形标注 1">
              <a:extLst>
                <a:ext uri="{FF2B5EF4-FFF2-40B4-BE49-F238E27FC236}">
                  <a16:creationId xmlns:a16="http://schemas.microsoft.com/office/drawing/2014/main" id="{7C469A73-D357-4F83-BBDB-3AF23FA67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4821" y="244474"/>
              <a:ext cx="3438910" cy="1550871"/>
            </a:xfrm>
            <a:prstGeom prst="wedgeRectCallout">
              <a:avLst>
                <a:gd name="adj1" fmla="val -133593"/>
                <a:gd name="adj2" fmla="val 33810"/>
              </a:avLst>
            </a:prstGeom>
            <a:solidFill>
              <a:schemeClr val="accent1"/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适合于一般的高阶方程：</a:t>
              </a:r>
            </a:p>
          </p:txBody>
        </p:sp>
        <p:graphicFrame>
          <p:nvGraphicFramePr>
            <p:cNvPr id="32789" name="对象 12">
              <a:extLst>
                <a:ext uri="{FF2B5EF4-FFF2-40B4-BE49-F238E27FC236}">
                  <a16:creationId xmlns:a16="http://schemas.microsoft.com/office/drawing/2014/main" id="{3400B722-5495-47D6-80CC-D979F404B2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33015" y="914348"/>
            <a:ext cx="2616872" cy="612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9" name="Equation" r:id="rId31" imgW="1193800" imgH="279400" progId="Equation.DSMT4">
                    <p:embed/>
                  </p:oleObj>
                </mc:Choice>
                <mc:Fallback>
                  <p:oleObj name="Equation" r:id="rId31" imgW="1193800" imgH="279400" progId="Equation.DSMT4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3015" y="914348"/>
                          <a:ext cx="2616872" cy="6127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20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20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20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20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20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20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20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对象 1">
            <a:extLst>
              <a:ext uri="{FF2B5EF4-FFF2-40B4-BE49-F238E27FC236}">
                <a16:creationId xmlns:a16="http://schemas.microsoft.com/office/drawing/2014/main" id="{E0EE65D4-CEDE-4E31-A48A-7FB97087D6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9725" y="658813"/>
          <a:ext cx="20621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r:id="rId3" imgW="939392" imgH="355446" progId="Equation.DSMT4">
                  <p:embed/>
                </p:oleObj>
              </mc:Choice>
              <mc:Fallback>
                <p:oleObj r:id="rId3" imgW="939392" imgH="355446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658813"/>
                        <a:ext cx="206216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Text Box 2">
            <a:extLst>
              <a:ext uri="{FF2B5EF4-FFF2-40B4-BE49-F238E27FC236}">
                <a16:creationId xmlns:a16="http://schemas.microsoft.com/office/drawing/2014/main" id="{3D53B38D-C10D-456D-8930-EE7DEC8AA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228600"/>
            <a:ext cx="27701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>
                <a:solidFill>
                  <a:srgbClr val="0000FF"/>
                </a:solidFill>
              </a:rPr>
              <a:t> </a:t>
            </a:r>
            <a:r>
              <a:rPr lang="zh-CN" altLang="zh-CN" sz="2800">
                <a:solidFill>
                  <a:srgbClr val="0000FF"/>
                </a:solidFill>
              </a:rPr>
              <a:t>例  </a:t>
            </a:r>
            <a:r>
              <a:rPr lang="zh-CN" altLang="zh-CN" sz="2800"/>
              <a:t>求解</a:t>
            </a:r>
            <a:r>
              <a:rPr lang="zh-CN" altLang="en-US" sz="2800"/>
              <a:t>微分方程</a:t>
            </a:r>
            <a:endParaRPr lang="zh-CN" altLang="zh-CN" sz="2800"/>
          </a:p>
        </p:txBody>
      </p:sp>
      <p:graphicFrame>
        <p:nvGraphicFramePr>
          <p:cNvPr id="61444" name="对象 3">
            <a:extLst>
              <a:ext uri="{FF2B5EF4-FFF2-40B4-BE49-F238E27FC236}">
                <a16:creationId xmlns:a16="http://schemas.microsoft.com/office/drawing/2014/main" id="{C48ECB3F-B03F-42DD-91CF-3E53BB2574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0463" y="1709738"/>
          <a:ext cx="25066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r:id="rId5" imgW="1143000" imgH="228600" progId="Equation.DSMT4">
                  <p:embed/>
                </p:oleObj>
              </mc:Choice>
              <mc:Fallback>
                <p:oleObj r:id="rId5" imgW="114300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1709738"/>
                        <a:ext cx="250666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对象 6">
            <a:extLst>
              <a:ext uri="{FF2B5EF4-FFF2-40B4-BE49-F238E27FC236}">
                <a16:creationId xmlns:a16="http://schemas.microsoft.com/office/drawing/2014/main" id="{AB2943E1-55CF-49E2-844B-DA18A257AE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7675" y="2579688"/>
          <a:ext cx="16430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r:id="rId7" imgW="748975" imgH="241195" progId="Equation.DSMT4">
                  <p:embed/>
                </p:oleObj>
              </mc:Choice>
              <mc:Fallback>
                <p:oleObj r:id="rId7" imgW="748975" imgH="241195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2579688"/>
                        <a:ext cx="164306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对象 7">
            <a:extLst>
              <a:ext uri="{FF2B5EF4-FFF2-40B4-BE49-F238E27FC236}">
                <a16:creationId xmlns:a16="http://schemas.microsoft.com/office/drawing/2014/main" id="{06366B51-93DD-4D6D-8CCC-017AA5FA8E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5413" y="2522538"/>
          <a:ext cx="178276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r:id="rId9" imgW="812447" imgH="393529" progId="Equation.DSMT4">
                  <p:embed/>
                </p:oleObj>
              </mc:Choice>
              <mc:Fallback>
                <p:oleObj r:id="rId9" imgW="812447" imgH="393529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2522538"/>
                        <a:ext cx="1782762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对象 8">
            <a:extLst>
              <a:ext uri="{FF2B5EF4-FFF2-40B4-BE49-F238E27FC236}">
                <a16:creationId xmlns:a16="http://schemas.microsoft.com/office/drawing/2014/main" id="{9BF3AC6D-2B35-46AC-98F4-BDBCEBB275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6638" y="2447925"/>
          <a:ext cx="178276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r:id="rId11" imgW="812447" imgH="431613" progId="Equation.DSMT4">
                  <p:embed/>
                </p:oleObj>
              </mc:Choice>
              <mc:Fallback>
                <p:oleObj r:id="rId11" imgW="812447" imgH="431613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6638" y="2447925"/>
                        <a:ext cx="1782762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对象 9">
            <a:extLst>
              <a:ext uri="{FF2B5EF4-FFF2-40B4-BE49-F238E27FC236}">
                <a16:creationId xmlns:a16="http://schemas.microsoft.com/office/drawing/2014/main" id="{A0121193-19FE-47B2-9AD1-B9D37DE925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2288" y="3457575"/>
          <a:ext cx="2395537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r:id="rId13" imgW="1091726" imgH="431613" progId="Equation.DSMT4">
                  <p:embed/>
                </p:oleObj>
              </mc:Choice>
              <mc:Fallback>
                <p:oleObj r:id="rId13" imgW="1091726" imgH="431613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8" y="3457575"/>
                        <a:ext cx="2395537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对象 10">
            <a:extLst>
              <a:ext uri="{FF2B5EF4-FFF2-40B4-BE49-F238E27FC236}">
                <a16:creationId xmlns:a16="http://schemas.microsoft.com/office/drawing/2014/main" id="{49F285AE-BD23-4569-A10E-1EFEB2189D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600" y="4876800"/>
          <a:ext cx="172561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r:id="rId15" imgW="787058" imgH="215806" progId="Equation.DSMT4">
                  <p:embed/>
                </p:oleObj>
              </mc:Choice>
              <mc:Fallback>
                <p:oleObj r:id="rId15" imgW="787058" imgH="215806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4876800"/>
                        <a:ext cx="172561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对象 11">
            <a:extLst>
              <a:ext uri="{FF2B5EF4-FFF2-40B4-BE49-F238E27FC236}">
                <a16:creationId xmlns:a16="http://schemas.microsoft.com/office/drawing/2014/main" id="{325C4261-472F-4E50-80D9-8A41622E5F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3613" y="5827713"/>
          <a:ext cx="18383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r:id="rId17" imgW="837836" imgH="203112" progId="Equation.DSMT4">
                  <p:embed/>
                </p:oleObj>
              </mc:Choice>
              <mc:Fallback>
                <p:oleObj r:id="rId17" imgW="837836" imgH="203112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5827713"/>
                        <a:ext cx="18383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对象 12">
            <a:extLst>
              <a:ext uri="{FF2B5EF4-FFF2-40B4-BE49-F238E27FC236}">
                <a16:creationId xmlns:a16="http://schemas.microsoft.com/office/drawing/2014/main" id="{298989E9-413C-4091-B923-5455CA879D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3563" y="5768975"/>
          <a:ext cx="2979737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r:id="rId19" imgW="1358310" imgH="291973" progId="Equation.DSMT4">
                  <p:embed/>
                </p:oleObj>
              </mc:Choice>
              <mc:Fallback>
                <p:oleObj r:id="rId19" imgW="1358310" imgH="291973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563" y="5768975"/>
                        <a:ext cx="2979737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2" name="对象 13">
            <a:extLst>
              <a:ext uri="{FF2B5EF4-FFF2-40B4-BE49-F238E27FC236}">
                <a16:creationId xmlns:a16="http://schemas.microsoft.com/office/drawing/2014/main" id="{18BBF921-C795-47F1-9238-032B6F61D0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2650" y="4662488"/>
          <a:ext cx="1893888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r:id="rId21" imgW="863225" imgH="431613" progId="Equation.DSMT4">
                  <p:embed/>
                </p:oleObj>
              </mc:Choice>
              <mc:Fallback>
                <p:oleObj r:id="rId21" imgW="863225" imgH="431613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4662488"/>
                        <a:ext cx="1893888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Text Box 2">
            <a:extLst>
              <a:ext uri="{FF2B5EF4-FFF2-40B4-BE49-F238E27FC236}">
                <a16:creationId xmlns:a16="http://schemas.microsoft.com/office/drawing/2014/main" id="{7C2649D1-5BC2-40C9-B5DF-A53082CAC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1709738"/>
            <a:ext cx="4365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解</a:t>
            </a:r>
            <a:endParaRPr lang="zh-CN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对象 1">
            <a:extLst>
              <a:ext uri="{FF2B5EF4-FFF2-40B4-BE49-F238E27FC236}">
                <a16:creationId xmlns:a16="http://schemas.microsoft.com/office/drawing/2014/main" id="{AC2C2714-E934-4C76-B02E-222C54D3D4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8463" y="0"/>
          <a:ext cx="2395537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r:id="rId3" imgW="1091726" imgH="431613" progId="Equation.DSMT4">
                  <p:embed/>
                </p:oleObj>
              </mc:Choice>
              <mc:Fallback>
                <p:oleObj r:id="rId3" imgW="1091726" imgH="431613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8463" y="0"/>
                        <a:ext cx="2395537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对象 2">
            <a:extLst>
              <a:ext uri="{FF2B5EF4-FFF2-40B4-BE49-F238E27FC236}">
                <a16:creationId xmlns:a16="http://schemas.microsoft.com/office/drawing/2014/main" id="{03CA3301-D3BA-4619-9C70-51A3CAFAB4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0" y="565150"/>
          <a:ext cx="239712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r:id="rId5" imgW="1091726" imgH="418918" progId="Equation.DSMT4">
                  <p:embed/>
                </p:oleObj>
              </mc:Choice>
              <mc:Fallback>
                <p:oleObj r:id="rId5" imgW="1091726" imgH="418918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565150"/>
                        <a:ext cx="239712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对象 3">
            <a:extLst>
              <a:ext uri="{FF2B5EF4-FFF2-40B4-BE49-F238E27FC236}">
                <a16:creationId xmlns:a16="http://schemas.microsoft.com/office/drawing/2014/main" id="{C68CC054-180C-43FE-B662-734A3920ED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7575" y="1658938"/>
          <a:ext cx="20351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r:id="rId7" imgW="926698" imgH="393529" progId="Equation.DSMT4">
                  <p:embed/>
                </p:oleObj>
              </mc:Choice>
              <mc:Fallback>
                <p:oleObj r:id="rId7" imgW="926698" imgH="393529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1658938"/>
                        <a:ext cx="203517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对象 4">
            <a:extLst>
              <a:ext uri="{FF2B5EF4-FFF2-40B4-BE49-F238E27FC236}">
                <a16:creationId xmlns:a16="http://schemas.microsoft.com/office/drawing/2014/main" id="{F213F5F8-09B4-4784-A074-30B0AD554C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2025" y="1654175"/>
          <a:ext cx="22860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r:id="rId9" imgW="1040948" imgH="393529" progId="Equation.DSMT4">
                  <p:embed/>
                </p:oleObj>
              </mc:Choice>
              <mc:Fallback>
                <p:oleObj r:id="rId9" imgW="1040948" imgH="393529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025" y="1654175"/>
                        <a:ext cx="22860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对象 5">
            <a:extLst>
              <a:ext uri="{FF2B5EF4-FFF2-40B4-BE49-F238E27FC236}">
                <a16:creationId xmlns:a16="http://schemas.microsoft.com/office/drawing/2014/main" id="{A5E19605-9224-4C12-9F81-20985A4E1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9363" y="1677988"/>
          <a:ext cx="25082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r:id="rId11" imgW="1143000" imgH="393700" progId="Equation.DSMT4">
                  <p:embed/>
                </p:oleObj>
              </mc:Choice>
              <mc:Fallback>
                <p:oleObj r:id="rId11" imgW="1143000" imgH="3937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363" y="1677988"/>
                        <a:ext cx="25082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对象 6">
            <a:extLst>
              <a:ext uri="{FF2B5EF4-FFF2-40B4-BE49-F238E27FC236}">
                <a16:creationId xmlns:a16="http://schemas.microsoft.com/office/drawing/2014/main" id="{62B8D129-FC76-4C9D-8E0A-43F57253E5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3163" y="2816225"/>
          <a:ext cx="392906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r:id="rId13" imgW="1790700" imgH="393700" progId="Equation.DSMT4">
                  <p:embed/>
                </p:oleObj>
              </mc:Choice>
              <mc:Fallback>
                <p:oleObj r:id="rId13" imgW="1790700" imgH="3937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2816225"/>
                        <a:ext cx="3929062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对象 7">
            <a:extLst>
              <a:ext uri="{FF2B5EF4-FFF2-40B4-BE49-F238E27FC236}">
                <a16:creationId xmlns:a16="http://schemas.microsoft.com/office/drawing/2014/main" id="{5517DBBC-B213-41F5-9DB7-3CBD032B98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7013" y="4027488"/>
          <a:ext cx="287020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r:id="rId15" imgW="1307532" imgH="431613" progId="Equation.DSMT4">
                  <p:embed/>
                </p:oleObj>
              </mc:Choice>
              <mc:Fallback>
                <p:oleObj r:id="rId15" imgW="1307532" imgH="431613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4027488"/>
                        <a:ext cx="287020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对象 8">
            <a:extLst>
              <a:ext uri="{FF2B5EF4-FFF2-40B4-BE49-F238E27FC236}">
                <a16:creationId xmlns:a16="http://schemas.microsoft.com/office/drawing/2014/main" id="{D6544A8B-CC41-4A03-B45A-CC712BC4B6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7263" y="5122863"/>
          <a:ext cx="2592387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r:id="rId17" imgW="1180588" imgH="431613" progId="Equation.DSMT4">
                  <p:embed/>
                </p:oleObj>
              </mc:Choice>
              <mc:Fallback>
                <p:oleObj r:id="rId17" imgW="1180588" imgH="431613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5122863"/>
                        <a:ext cx="2592387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对象 9">
            <a:extLst>
              <a:ext uri="{FF2B5EF4-FFF2-40B4-BE49-F238E27FC236}">
                <a16:creationId xmlns:a16="http://schemas.microsoft.com/office/drawing/2014/main" id="{E1552197-A99B-4739-8E2C-2441067388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9263" y="5216525"/>
          <a:ext cx="317817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r:id="rId19" imgW="1447172" imgH="355446" progId="Equation.DSMT4">
                  <p:embed/>
                </p:oleObj>
              </mc:Choice>
              <mc:Fallback>
                <p:oleObj r:id="rId19" imgW="1447172" imgH="355446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3" y="5216525"/>
                        <a:ext cx="317817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1617A9D3-AE9A-4BB2-ADB1-700D2E1963DF}"/>
              </a:ext>
            </a:extLst>
          </p:cNvPr>
          <p:cNvGrpSpPr>
            <a:grpSpLocks/>
          </p:cNvGrpSpPr>
          <p:nvPr/>
        </p:nvGrpSpPr>
        <p:grpSpPr bwMode="auto">
          <a:xfrm>
            <a:off x="6351588" y="2965450"/>
            <a:ext cx="2362200" cy="1804988"/>
            <a:chOff x="6351665" y="2966224"/>
            <a:chExt cx="2362200" cy="1804214"/>
          </a:xfrm>
        </p:grpSpPr>
        <p:graphicFrame>
          <p:nvGraphicFramePr>
            <p:cNvPr id="34828" name="对象 10">
              <a:extLst>
                <a:ext uri="{FF2B5EF4-FFF2-40B4-BE49-F238E27FC236}">
                  <a16:creationId xmlns:a16="http://schemas.microsoft.com/office/drawing/2014/main" id="{94CAD9AD-B29A-4F78-A522-3E45A1221F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48463" y="4116974"/>
            <a:ext cx="193675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7" name="Equation" r:id="rId21" imgW="88746" imgH="152136" progId="Equation.DSMT4">
                    <p:embed/>
                  </p:oleObj>
                </mc:Choice>
                <mc:Fallback>
                  <p:oleObj name="Equation" r:id="rId21" imgW="88746" imgH="152136" progId="Equation.DSMT4">
                    <p:embed/>
                    <p:pic>
                      <p:nvPicPr>
                        <p:cNvPr id="0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48463" y="4116974"/>
                          <a:ext cx="193675" cy="333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829" name="组合 9">
              <a:extLst>
                <a:ext uri="{FF2B5EF4-FFF2-40B4-BE49-F238E27FC236}">
                  <a16:creationId xmlns:a16="http://schemas.microsoft.com/office/drawing/2014/main" id="{44838833-0323-4E73-8E9F-4DABD5D33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1665" y="2966224"/>
              <a:ext cx="2123262" cy="1458700"/>
              <a:chOff x="6351665" y="2966224"/>
              <a:chExt cx="2123262" cy="1458700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D7A071B0-27E7-4B86-9AC3-A45D33695189}"/>
                  </a:ext>
                </a:extLst>
              </p:cNvPr>
              <p:cNvCxnSpPr/>
              <p:nvPr/>
            </p:nvCxnSpPr>
            <p:spPr bwMode="auto">
              <a:xfrm flipV="1">
                <a:off x="6372302" y="2966224"/>
                <a:ext cx="2101850" cy="14567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833" name="直接连接符 5">
                <a:extLst>
                  <a:ext uri="{FF2B5EF4-FFF2-40B4-BE49-F238E27FC236}">
                    <a16:creationId xmlns:a16="http://schemas.microsoft.com/office/drawing/2014/main" id="{60AF7F39-8D1C-4AC5-9C8E-BBE9F6C0293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351665" y="4354071"/>
                <a:ext cx="2123262" cy="7085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34" name="直接连接符 7">
                <a:extLst>
                  <a:ext uri="{FF2B5EF4-FFF2-40B4-BE49-F238E27FC236}">
                    <a16:creationId xmlns:a16="http://schemas.microsoft.com/office/drawing/2014/main" id="{D4A2D30B-9BEA-427E-8B44-6FF69F11816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474927" y="2966224"/>
                <a:ext cx="0" cy="141216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aphicFrame>
          <p:nvGraphicFramePr>
            <p:cNvPr id="34830" name="对象 20">
              <a:extLst>
                <a:ext uri="{FF2B5EF4-FFF2-40B4-BE49-F238E27FC236}">
                  <a16:creationId xmlns:a16="http://schemas.microsoft.com/office/drawing/2014/main" id="{5EBAB4C5-B1B2-4E53-BBFE-22D0919AEB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37640" y="3670300"/>
            <a:ext cx="276225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8" name="Equation" r:id="rId23" imgW="126725" imgH="126725" progId="Equation.DSMT4">
                    <p:embed/>
                  </p:oleObj>
                </mc:Choice>
                <mc:Fallback>
                  <p:oleObj name="Equation" r:id="rId23" imgW="126725" imgH="126725" progId="Equation.DSMT4">
                    <p:embed/>
                    <p:pic>
                      <p:nvPicPr>
                        <p:cNvPr id="0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37640" y="3670300"/>
                          <a:ext cx="276225" cy="277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1" name="对象 21">
              <a:extLst>
                <a:ext uri="{FF2B5EF4-FFF2-40B4-BE49-F238E27FC236}">
                  <a16:creationId xmlns:a16="http://schemas.microsoft.com/office/drawing/2014/main" id="{D693064B-03D9-4321-810D-2861687C3E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66000" y="4408488"/>
            <a:ext cx="193675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9" name="Equation" r:id="rId25" imgW="88707" imgH="164742" progId="Equation.DSMT4">
                    <p:embed/>
                  </p:oleObj>
                </mc:Choice>
                <mc:Fallback>
                  <p:oleObj name="Equation" r:id="rId25" imgW="88707" imgH="164742" progId="Equation.DSMT4">
                    <p:embed/>
                    <p:pic>
                      <p:nvPicPr>
                        <p:cNvPr id="0" name="对象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66000" y="4408488"/>
                          <a:ext cx="193675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对象 1">
            <a:extLst>
              <a:ext uri="{FF2B5EF4-FFF2-40B4-BE49-F238E27FC236}">
                <a16:creationId xmlns:a16="http://schemas.microsoft.com/office/drawing/2014/main" id="{A744959E-381D-4B54-BB57-5AC1C2D17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415925"/>
          <a:ext cx="582771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Equation" r:id="rId3" imgW="2654300" imgH="355600" progId="Equation.DSMT4">
                  <p:embed/>
                </p:oleObj>
              </mc:Choice>
              <mc:Fallback>
                <p:oleObj name="Equation" r:id="rId3" imgW="2654300" imgH="355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15925"/>
                        <a:ext cx="5827713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对象 4">
            <a:extLst>
              <a:ext uri="{FF2B5EF4-FFF2-40B4-BE49-F238E27FC236}">
                <a16:creationId xmlns:a16="http://schemas.microsoft.com/office/drawing/2014/main" id="{CB9D21C1-80F7-4FD9-88D9-81D3456674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4425" y="2625725"/>
          <a:ext cx="41814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r:id="rId5" imgW="1904174" imgH="355446" progId="Equation.DSMT4">
                  <p:embed/>
                </p:oleObj>
              </mc:Choice>
              <mc:Fallback>
                <p:oleObj r:id="rId5" imgW="1904174" imgH="355446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5" y="2625725"/>
                        <a:ext cx="41814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对象 5">
            <a:extLst>
              <a:ext uri="{FF2B5EF4-FFF2-40B4-BE49-F238E27FC236}">
                <a16:creationId xmlns:a16="http://schemas.microsoft.com/office/drawing/2014/main" id="{13963449-2EF2-4819-A544-6CB3E2AAE2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75" y="1366838"/>
          <a:ext cx="2201863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r:id="rId7" imgW="1002865" imgH="482391" progId="Equation.DSMT4">
                  <p:embed/>
                </p:oleObj>
              </mc:Choice>
              <mc:Fallback>
                <p:oleObj r:id="rId7" imgW="1002865" imgH="482391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1366838"/>
                        <a:ext cx="2201863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对象 6">
            <a:extLst>
              <a:ext uri="{FF2B5EF4-FFF2-40B4-BE49-F238E27FC236}">
                <a16:creationId xmlns:a16="http://schemas.microsoft.com/office/drawing/2014/main" id="{20838D95-B65B-4E99-B3A7-E917608757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5113" y="1530350"/>
          <a:ext cx="234156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r:id="rId9" imgW="1066337" imgH="355446" progId="Equation.DSMT4">
                  <p:embed/>
                </p:oleObj>
              </mc:Choice>
              <mc:Fallback>
                <p:oleObj r:id="rId9" imgW="1066337" imgH="355446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1530350"/>
                        <a:ext cx="2341562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对象 7">
            <a:extLst>
              <a:ext uri="{FF2B5EF4-FFF2-40B4-BE49-F238E27FC236}">
                <a16:creationId xmlns:a16="http://schemas.microsoft.com/office/drawing/2014/main" id="{1F5223CB-3530-41DF-B2B8-CB04ED31ED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77393"/>
              </p:ext>
            </p:extLst>
          </p:nvPr>
        </p:nvGraphicFramePr>
        <p:xfrm>
          <a:off x="1002854" y="3681412"/>
          <a:ext cx="2425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Equation" r:id="rId11" imgW="1104840" imgH="241200" progId="Equation.DSMT4">
                  <p:embed/>
                </p:oleObj>
              </mc:Choice>
              <mc:Fallback>
                <p:oleObj name="Equation" r:id="rId11" imgW="1104840" imgH="241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854" y="3681412"/>
                        <a:ext cx="2425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对象 8">
            <a:extLst>
              <a:ext uri="{FF2B5EF4-FFF2-40B4-BE49-F238E27FC236}">
                <a16:creationId xmlns:a16="http://schemas.microsoft.com/office/drawing/2014/main" id="{504C703A-6B35-47EA-AA1F-5134E5B08E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1863" y="3579813"/>
          <a:ext cx="242570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r:id="rId13" imgW="1104900" imgH="431800" progId="Equation.DSMT4">
                  <p:embed/>
                </p:oleObj>
              </mc:Choice>
              <mc:Fallback>
                <p:oleObj r:id="rId13" imgW="1104900" imgH="4318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863" y="3579813"/>
                        <a:ext cx="242570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对象 9">
            <a:extLst>
              <a:ext uri="{FF2B5EF4-FFF2-40B4-BE49-F238E27FC236}">
                <a16:creationId xmlns:a16="http://schemas.microsoft.com/office/drawing/2014/main" id="{A8467EA7-8236-4028-9719-6C2142D29B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1888" y="4427538"/>
          <a:ext cx="175736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r:id="rId15" imgW="799753" imgH="253890" progId="Equation.DSMT4">
                  <p:embed/>
                </p:oleObj>
              </mc:Choice>
              <mc:Fallback>
                <p:oleObj r:id="rId15" imgW="799753" imgH="25389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888" y="4427538"/>
                        <a:ext cx="1757362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对象 10">
            <a:extLst>
              <a:ext uri="{FF2B5EF4-FFF2-40B4-BE49-F238E27FC236}">
                <a16:creationId xmlns:a16="http://schemas.microsoft.com/office/drawing/2014/main" id="{756CBED9-2A5D-4572-B32D-EB73D0B3CE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6925" y="5548313"/>
          <a:ext cx="69516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Equation" r:id="rId17" imgW="3162300" imgH="254000" progId="Equation.DSMT4">
                  <p:embed/>
                </p:oleObj>
              </mc:Choice>
              <mc:Fallback>
                <p:oleObj name="Equation" r:id="rId17" imgW="3162300" imgH="2540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5548313"/>
                        <a:ext cx="69516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标注 1">
            <a:extLst>
              <a:ext uri="{FF2B5EF4-FFF2-40B4-BE49-F238E27FC236}">
                <a16:creationId xmlns:a16="http://schemas.microsoft.com/office/drawing/2014/main" id="{D482B434-3658-4574-9818-82EBEE9D8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637" y="4959281"/>
            <a:ext cx="1914525" cy="514350"/>
          </a:xfrm>
          <a:prstGeom prst="wedgeRectCallout">
            <a:avLst>
              <a:gd name="adj1" fmla="val -119408"/>
              <a:gd name="adj2" fmla="val -6415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双曲正弦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61A6BCF-35D5-481C-84A9-E14AB419A3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6563" y="104775"/>
          <a:ext cx="22574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r:id="rId19" imgW="1028700" imgH="419100" progId="Equation.DSMT4">
                  <p:embed/>
                </p:oleObj>
              </mc:Choice>
              <mc:Fallback>
                <p:oleObj r:id="rId19" imgW="1028700" imgH="4191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104775"/>
                        <a:ext cx="22574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1BC270A-352C-4378-AB74-DCF4FE4019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1013" y="1042988"/>
          <a:ext cx="228441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0" r:id="rId21" imgW="1040948" imgH="418918" progId="Equation.DSMT4">
                  <p:embed/>
                </p:oleObj>
              </mc:Choice>
              <mc:Fallback>
                <p:oleObj r:id="rId21" imgW="1040948" imgH="418918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1013" y="1042988"/>
                        <a:ext cx="2284412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7">
            <a:extLst>
              <a:ext uri="{FF2B5EF4-FFF2-40B4-BE49-F238E27FC236}">
                <a16:creationId xmlns:a16="http://schemas.microsoft.com/office/drawing/2014/main" id="{F04E154D-C493-4771-9B7E-8BD7F23A3B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65946"/>
              </p:ext>
            </p:extLst>
          </p:nvPr>
        </p:nvGraphicFramePr>
        <p:xfrm>
          <a:off x="729456" y="3763169"/>
          <a:ext cx="28987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Equation" r:id="rId23" imgW="1320480" imgH="507960" progId="Equation.DSMT4">
                  <p:embed/>
                </p:oleObj>
              </mc:Choice>
              <mc:Fallback>
                <p:oleObj name="Equation" r:id="rId23" imgW="1320480" imgH="507960" progId="Equation.DSMT4">
                  <p:embed/>
                  <p:pic>
                    <p:nvPicPr>
                      <p:cNvPr id="63494" name="对象 7">
                        <a:extLst>
                          <a:ext uri="{FF2B5EF4-FFF2-40B4-BE49-F238E27FC236}">
                            <a16:creationId xmlns:a16="http://schemas.microsoft.com/office/drawing/2014/main" id="{1F5223CB-3530-41DF-B2B8-CB04ED31ED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456" y="3763169"/>
                        <a:ext cx="289877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对象 1">
            <a:extLst>
              <a:ext uri="{FF2B5EF4-FFF2-40B4-BE49-F238E27FC236}">
                <a16:creationId xmlns:a16="http://schemas.microsoft.com/office/drawing/2014/main" id="{D302B279-E33B-438F-A59E-B16806833F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3350" y="823913"/>
          <a:ext cx="2646363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r:id="rId3" imgW="1205977" imgH="583947" progId="Equation.DSMT4">
                  <p:embed/>
                </p:oleObj>
              </mc:Choice>
              <mc:Fallback>
                <p:oleObj r:id="rId3" imgW="1205977" imgH="583947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823913"/>
                        <a:ext cx="2646363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">
            <a:extLst>
              <a:ext uri="{FF2B5EF4-FFF2-40B4-BE49-F238E27FC236}">
                <a16:creationId xmlns:a16="http://schemas.microsoft.com/office/drawing/2014/main" id="{055407F7-7EA3-4E3E-ABAD-DB0BC2F23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327025"/>
            <a:ext cx="2411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>
                <a:solidFill>
                  <a:srgbClr val="0000FF"/>
                </a:solidFill>
              </a:rPr>
              <a:t> </a:t>
            </a:r>
            <a:r>
              <a:rPr lang="zh-CN" altLang="zh-CN" sz="2800">
                <a:solidFill>
                  <a:srgbClr val="0000FF"/>
                </a:solidFill>
              </a:rPr>
              <a:t>例  </a:t>
            </a:r>
            <a:r>
              <a:rPr lang="zh-CN" altLang="zh-CN" sz="2800"/>
              <a:t>求</a:t>
            </a:r>
            <a:r>
              <a:rPr lang="zh-CN" altLang="en-US" sz="2800"/>
              <a:t>初值问题</a:t>
            </a:r>
            <a:endParaRPr lang="zh-CN" altLang="zh-CN" sz="280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DF0A37F-E0C2-4AAF-901F-D0A3F8398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3" y="2265363"/>
            <a:ext cx="1077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的解。</a:t>
            </a:r>
            <a:endParaRPr lang="zh-CN" altLang="zh-CN" sz="2800"/>
          </a:p>
        </p:txBody>
      </p:sp>
      <p:graphicFrame>
        <p:nvGraphicFramePr>
          <p:cNvPr id="64517" name="对象 4">
            <a:extLst>
              <a:ext uri="{FF2B5EF4-FFF2-40B4-BE49-F238E27FC236}">
                <a16:creationId xmlns:a16="http://schemas.microsoft.com/office/drawing/2014/main" id="{423C4EF3-66A0-4551-94AB-266877066B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3150" y="2989263"/>
          <a:ext cx="54260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r:id="rId5" imgW="2476500" imgH="228600" progId="Equation.DSMT4">
                  <p:embed/>
                </p:oleObj>
              </mc:Choice>
              <mc:Fallback>
                <p:oleObj r:id="rId5" imgW="247650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2989263"/>
                        <a:ext cx="54260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对象 5">
            <a:extLst>
              <a:ext uri="{FF2B5EF4-FFF2-40B4-BE49-F238E27FC236}">
                <a16:creationId xmlns:a16="http://schemas.microsoft.com/office/drawing/2014/main" id="{5A45B110-F27D-472B-956E-00F83AE404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8063" y="3611563"/>
          <a:ext cx="415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r:id="rId7" imgW="190417" imgH="203112" progId="Equation.DSMT4">
                  <p:embed/>
                </p:oleObj>
              </mc:Choice>
              <mc:Fallback>
                <p:oleObj r:id="rId7" imgW="190417" imgH="203112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611563"/>
                        <a:ext cx="4159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对象 6">
            <a:extLst>
              <a:ext uri="{FF2B5EF4-FFF2-40B4-BE49-F238E27FC236}">
                <a16:creationId xmlns:a16="http://schemas.microsoft.com/office/drawing/2014/main" id="{785AF0E4-5AAA-4C8E-9B5F-551766B47E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8525" y="4114800"/>
          <a:ext cx="66833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r:id="rId9" imgW="304668" imgH="228501" progId="Equation.DSMT4">
                  <p:embed/>
                </p:oleObj>
              </mc:Choice>
              <mc:Fallback>
                <p:oleObj r:id="rId9" imgW="304668" imgH="228501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4114800"/>
                        <a:ext cx="66833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对象 7">
            <a:extLst>
              <a:ext uri="{FF2B5EF4-FFF2-40B4-BE49-F238E27FC236}">
                <a16:creationId xmlns:a16="http://schemas.microsoft.com/office/drawing/2014/main" id="{2999669E-6414-419B-BB71-73E5BCE3F4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9738" y="3921125"/>
          <a:ext cx="80803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r:id="rId11" imgW="368300" imgH="419100" progId="Equation.DSMT4">
                  <p:embed/>
                </p:oleObj>
              </mc:Choice>
              <mc:Fallback>
                <p:oleObj r:id="rId11" imgW="368300" imgH="4191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38" y="3921125"/>
                        <a:ext cx="808037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对象 8">
            <a:extLst>
              <a:ext uri="{FF2B5EF4-FFF2-40B4-BE49-F238E27FC236}">
                <a16:creationId xmlns:a16="http://schemas.microsoft.com/office/drawing/2014/main" id="{8A9A8DB0-4DC1-4BCB-A2B2-750C1F90AC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7813" y="3954463"/>
          <a:ext cx="8921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r:id="rId13" imgW="406224" imgH="418918" progId="Equation.DSMT4">
                  <p:embed/>
                </p:oleObj>
              </mc:Choice>
              <mc:Fallback>
                <p:oleObj r:id="rId13" imgW="406224" imgH="418918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3954463"/>
                        <a:ext cx="8921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2" name="对象 9">
            <a:extLst>
              <a:ext uri="{FF2B5EF4-FFF2-40B4-BE49-F238E27FC236}">
                <a16:creationId xmlns:a16="http://schemas.microsoft.com/office/drawing/2014/main" id="{9404CCD6-3D7B-418A-B894-3A31E454A5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8425" y="3903663"/>
          <a:ext cx="136525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r:id="rId15" imgW="622030" imgH="444307" progId="Equation.DSMT4">
                  <p:embed/>
                </p:oleObj>
              </mc:Choice>
              <mc:Fallback>
                <p:oleObj r:id="rId15" imgW="622030" imgH="444307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425" y="3903663"/>
                        <a:ext cx="136525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3" name="对象 11">
            <a:extLst>
              <a:ext uri="{FF2B5EF4-FFF2-40B4-BE49-F238E27FC236}">
                <a16:creationId xmlns:a16="http://schemas.microsoft.com/office/drawing/2014/main" id="{7352569F-007C-480A-819E-57F5ABEA28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7738" y="5087938"/>
          <a:ext cx="2424112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r:id="rId17" imgW="1104900" imgH="419100" progId="Equation.DSMT4">
                  <p:embed/>
                </p:oleObj>
              </mc:Choice>
              <mc:Fallback>
                <p:oleObj r:id="rId17" imgW="1104900" imgH="4191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5087938"/>
                        <a:ext cx="2424112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4" name="对象 13">
            <a:extLst>
              <a:ext uri="{FF2B5EF4-FFF2-40B4-BE49-F238E27FC236}">
                <a16:creationId xmlns:a16="http://schemas.microsoft.com/office/drawing/2014/main" id="{301AAC7F-46F9-4724-90AB-BE1D7901F7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8888" y="5072063"/>
          <a:ext cx="328771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r:id="rId19" imgW="1497950" imgH="482391" progId="Equation.DSMT4">
                  <p:embed/>
                </p:oleObj>
              </mc:Choice>
              <mc:Fallback>
                <p:oleObj r:id="rId19" imgW="1497950" imgH="482391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5072063"/>
                        <a:ext cx="3287712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对象 1">
            <a:extLst>
              <a:ext uri="{FF2B5EF4-FFF2-40B4-BE49-F238E27FC236}">
                <a16:creationId xmlns:a16="http://schemas.microsoft.com/office/drawing/2014/main" id="{137FEDBC-1573-4CF1-B128-9E655F9F18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5450" y="650875"/>
          <a:ext cx="29527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r:id="rId3" imgW="1346200" imgH="279400" progId="Equation.DSMT4">
                  <p:embed/>
                </p:oleObj>
              </mc:Choice>
              <mc:Fallback>
                <p:oleObj r:id="rId3" imgW="1346200" imgH="279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650875"/>
                        <a:ext cx="29527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对象 2">
            <a:extLst>
              <a:ext uri="{FF2B5EF4-FFF2-40B4-BE49-F238E27FC236}">
                <a16:creationId xmlns:a16="http://schemas.microsoft.com/office/drawing/2014/main" id="{4C33B04A-DA7B-4EDF-A001-EDED519EBF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6588" y="1446213"/>
          <a:ext cx="203358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r:id="rId5" imgW="927100" imgH="279400" progId="Equation.DSMT4">
                  <p:embed/>
                </p:oleObj>
              </mc:Choice>
              <mc:Fallback>
                <p:oleObj r:id="rId5" imgW="927100" imgH="279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1446213"/>
                        <a:ext cx="203358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对象 3">
            <a:extLst>
              <a:ext uri="{FF2B5EF4-FFF2-40B4-BE49-F238E27FC236}">
                <a16:creationId xmlns:a16="http://schemas.microsoft.com/office/drawing/2014/main" id="{FF01DACE-366A-44C3-B95B-816C0B6F72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050" y="2355850"/>
          <a:ext cx="643413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r:id="rId7" imgW="2933700" imgH="228600" progId="Equation.DSMT4">
                  <p:embed/>
                </p:oleObj>
              </mc:Choice>
              <mc:Fallback>
                <p:oleObj r:id="rId7" imgW="293370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2355850"/>
                        <a:ext cx="643413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对象 4">
            <a:extLst>
              <a:ext uri="{FF2B5EF4-FFF2-40B4-BE49-F238E27FC236}">
                <a16:creationId xmlns:a16="http://schemas.microsoft.com/office/drawing/2014/main" id="{ECFA5BC5-5A1A-48EC-BFE5-E1C52684B1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8650" y="2959100"/>
          <a:ext cx="19224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r:id="rId9" imgW="875920" imgH="393529" progId="Equation.DSMT4">
                  <p:embed/>
                </p:oleObj>
              </mc:Choice>
              <mc:Fallback>
                <p:oleObj r:id="rId9" imgW="875920" imgH="393529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2959100"/>
                        <a:ext cx="19224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对象 5">
            <a:extLst>
              <a:ext uri="{FF2B5EF4-FFF2-40B4-BE49-F238E27FC236}">
                <a16:creationId xmlns:a16="http://schemas.microsoft.com/office/drawing/2014/main" id="{6F54148C-C8FB-4AC8-A049-02A16CFCEB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4150" y="3106738"/>
          <a:ext cx="1866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r:id="rId11" imgW="850531" imgH="253890" progId="Equation.DSMT4">
                  <p:embed/>
                </p:oleObj>
              </mc:Choice>
              <mc:Fallback>
                <p:oleObj r:id="rId11" imgW="850531" imgH="25389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3106738"/>
                        <a:ext cx="1866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对象 6">
            <a:extLst>
              <a:ext uri="{FF2B5EF4-FFF2-40B4-BE49-F238E27FC236}">
                <a16:creationId xmlns:a16="http://schemas.microsoft.com/office/drawing/2014/main" id="{FA48FF9C-1CD8-4DEB-AC70-E85DB855C5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988" y="4092575"/>
          <a:ext cx="2033587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r:id="rId13" imgW="926698" imgH="393529" progId="Equation.DSMT4">
                  <p:embed/>
                </p:oleObj>
              </mc:Choice>
              <mc:Fallback>
                <p:oleObj r:id="rId13" imgW="926698" imgH="393529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4092575"/>
                        <a:ext cx="2033587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对象 7">
            <a:extLst>
              <a:ext uri="{FF2B5EF4-FFF2-40B4-BE49-F238E27FC236}">
                <a16:creationId xmlns:a16="http://schemas.microsoft.com/office/drawing/2014/main" id="{B280DB6C-9A42-406C-850C-6F9DCBDCE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0500" y="4017963"/>
          <a:ext cx="20320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r:id="rId15" imgW="926698" imgH="444307" progId="Equation.DSMT4">
                  <p:embed/>
                </p:oleObj>
              </mc:Choice>
              <mc:Fallback>
                <p:oleObj r:id="rId15" imgW="926698" imgH="444307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4017963"/>
                        <a:ext cx="2032000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对象 8">
            <a:extLst>
              <a:ext uri="{FF2B5EF4-FFF2-40B4-BE49-F238E27FC236}">
                <a16:creationId xmlns:a16="http://schemas.microsoft.com/office/drawing/2014/main" id="{24E5F33C-A6FD-494F-9735-BF74280E9A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7938" y="4151313"/>
          <a:ext cx="24225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6" r:id="rId17" imgW="1104900" imgH="254000" progId="Equation.DSMT4">
                  <p:embed/>
                </p:oleObj>
              </mc:Choice>
              <mc:Fallback>
                <p:oleObj r:id="rId17" imgW="1104900" imgH="2540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4151313"/>
                        <a:ext cx="24225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6" name="对象 9">
            <a:extLst>
              <a:ext uri="{FF2B5EF4-FFF2-40B4-BE49-F238E27FC236}">
                <a16:creationId xmlns:a16="http://schemas.microsoft.com/office/drawing/2014/main" id="{02402450-149D-428D-AEF1-D8D7A87881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263" y="5192713"/>
          <a:ext cx="6127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r:id="rId19" imgW="2794000" imgH="215900" progId="Equation.DSMT4">
                  <p:embed/>
                </p:oleObj>
              </mc:Choice>
              <mc:Fallback>
                <p:oleObj r:id="rId19" imgW="2794000" imgH="2159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5192713"/>
                        <a:ext cx="61277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7" name="对象 10">
            <a:extLst>
              <a:ext uri="{FF2B5EF4-FFF2-40B4-BE49-F238E27FC236}">
                <a16:creationId xmlns:a16="http://schemas.microsoft.com/office/drawing/2014/main" id="{0976A257-D225-42B9-81C2-CF2BCF5BDB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1138" y="5975350"/>
          <a:ext cx="22828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r:id="rId21" imgW="1040948" imgH="253890" progId="Equation.DSMT4">
                  <p:embed/>
                </p:oleObj>
              </mc:Choice>
              <mc:Fallback>
                <p:oleObj r:id="rId21" imgW="1040948" imgH="25389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5975350"/>
                        <a:ext cx="228282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8" name="对象 11">
            <a:extLst>
              <a:ext uri="{FF2B5EF4-FFF2-40B4-BE49-F238E27FC236}">
                <a16:creationId xmlns:a16="http://schemas.microsoft.com/office/drawing/2014/main" id="{12CC2359-3398-4897-A7E5-6190B6B214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4625" y="5705475"/>
          <a:ext cx="38973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r:id="rId23" imgW="1778000" imgH="457200" progId="Equation.DSMT4">
                  <p:embed/>
                </p:oleObj>
              </mc:Choice>
              <mc:Fallback>
                <p:oleObj r:id="rId23" imgW="1778000" imgH="4572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25" y="5705475"/>
                        <a:ext cx="389731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5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5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EB4C153E-58CE-4A51-94F2-AD246B9426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C3A735-05E9-48F3-BD6A-90AD2958D383}" type="slidenum">
              <a:rPr lang="zh-CN" altLang="zh-CN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zh-CN" sz="1400"/>
          </a:p>
        </p:txBody>
      </p:sp>
      <p:graphicFrame>
        <p:nvGraphicFramePr>
          <p:cNvPr id="57346" name="Object 2">
            <a:extLst>
              <a:ext uri="{FF2B5EF4-FFF2-40B4-BE49-F238E27FC236}">
                <a16:creationId xmlns:a16="http://schemas.microsoft.com/office/drawing/2014/main" id="{06640074-14AE-46BE-8701-A7E1BCD2A1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6363" y="2035175"/>
          <a:ext cx="2386012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3" imgW="1028700" imgH="393700" progId="Equation.3">
                  <p:embed/>
                </p:oleObj>
              </mc:Choice>
              <mc:Fallback>
                <p:oleObj r:id="rId3" imgW="10287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2035175"/>
                        <a:ext cx="2386012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7" name="Text Box 3">
            <a:extLst>
              <a:ext uri="{FF2B5EF4-FFF2-40B4-BE49-F238E27FC236}">
                <a16:creationId xmlns:a16="http://schemas.microsoft.com/office/drawing/2014/main" id="{EB3986DF-F6C3-44B7-9BE8-D1AC11605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25" y="3211513"/>
            <a:ext cx="2195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dirty="0"/>
              <a:t>先解</a:t>
            </a:r>
          </a:p>
        </p:txBody>
      </p:sp>
      <p:graphicFrame>
        <p:nvGraphicFramePr>
          <p:cNvPr id="57348" name="Object 4">
            <a:extLst>
              <a:ext uri="{FF2B5EF4-FFF2-40B4-BE49-F238E27FC236}">
                <a16:creationId xmlns:a16="http://schemas.microsoft.com/office/drawing/2014/main" id="{77B535C1-94C1-4977-9566-6BFF39C97A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1725" y="3048000"/>
          <a:ext cx="1881188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5" imgW="812800" imgH="393700" progId="Equation.3">
                  <p:embed/>
                </p:oleObj>
              </mc:Choice>
              <mc:Fallback>
                <p:oleObj r:id="rId5" imgW="8128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3048000"/>
                        <a:ext cx="1881188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>
            <a:extLst>
              <a:ext uri="{FF2B5EF4-FFF2-40B4-BE49-F238E27FC236}">
                <a16:creationId xmlns:a16="http://schemas.microsoft.com/office/drawing/2014/main" id="{A2DD1C0C-1E6E-4ECC-9819-844A9FF433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4838" y="3995738"/>
          <a:ext cx="173831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r:id="rId7" imgW="749625" imgH="419282" progId="Equation.3">
                  <p:embed/>
                </p:oleObj>
              </mc:Choice>
              <mc:Fallback>
                <p:oleObj r:id="rId7" imgW="749625" imgH="41928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3995738"/>
                        <a:ext cx="1738312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>
            <a:extLst>
              <a:ext uri="{FF2B5EF4-FFF2-40B4-BE49-F238E27FC236}">
                <a16:creationId xmlns:a16="http://schemas.microsoft.com/office/drawing/2014/main" id="{B086FF84-D68C-4949-B655-4D07A5AC99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007288"/>
              </p:ext>
            </p:extLst>
          </p:nvPr>
        </p:nvGraphicFramePr>
        <p:xfrm>
          <a:off x="4041777" y="4233069"/>
          <a:ext cx="29781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9" imgW="1282680" imgH="215640" progId="Equation.DSMT4">
                  <p:embed/>
                </p:oleObj>
              </mc:Choice>
              <mc:Fallback>
                <p:oleObj name="Equation" r:id="rId9" imgW="128268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777" y="4233069"/>
                        <a:ext cx="297815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>
            <a:extLst>
              <a:ext uri="{FF2B5EF4-FFF2-40B4-BE49-F238E27FC236}">
                <a16:creationId xmlns:a16="http://schemas.microsoft.com/office/drawing/2014/main" id="{0A4D94CD-6CA0-48AB-B904-53F32E0FBF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31015"/>
              </p:ext>
            </p:extLst>
          </p:nvPr>
        </p:nvGraphicFramePr>
        <p:xfrm>
          <a:off x="882651" y="5792787"/>
          <a:ext cx="34163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11" imgW="1473120" imgH="393480" progId="Equation.DSMT4">
                  <p:embed/>
                </p:oleObj>
              </mc:Choice>
              <mc:Fallback>
                <p:oleObj name="Equation" r:id="rId11" imgW="147312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1" y="5792787"/>
                        <a:ext cx="34163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>
            <a:extLst>
              <a:ext uri="{FF2B5EF4-FFF2-40B4-BE49-F238E27FC236}">
                <a16:creationId xmlns:a16="http://schemas.microsoft.com/office/drawing/2014/main" id="{EC1F84CF-7715-40B4-B2B6-E33275579966}"/>
              </a:ext>
            </a:extLst>
          </p:cNvPr>
          <p:cNvGrpSpPr>
            <a:grpSpLocks/>
          </p:cNvGrpSpPr>
          <p:nvPr/>
        </p:nvGrpSpPr>
        <p:grpSpPr bwMode="auto">
          <a:xfrm>
            <a:off x="701675" y="377825"/>
            <a:ext cx="6027738" cy="1547813"/>
            <a:chOff x="0" y="0"/>
            <a:chExt cx="3797" cy="975"/>
          </a:xfrm>
        </p:grpSpPr>
        <p:sp>
          <p:nvSpPr>
            <p:cNvPr id="6155" name="Text Box 9">
              <a:extLst>
                <a:ext uri="{FF2B5EF4-FFF2-40B4-BE49-F238E27FC236}">
                  <a16:creationId xmlns:a16="http://schemas.microsoft.com/office/drawing/2014/main" id="{E0E340CF-9FAE-4513-9B25-DDE39311D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86"/>
              <a:ext cx="346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1">
                  <a:solidFill>
                    <a:srgbClr val="FF33CC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例1</a:t>
              </a:r>
              <a:r>
                <a:rPr lang="en-US" altLang="zh-CN" sz="2800" b="1">
                  <a:solidFill>
                    <a:srgbClr val="FF33CC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  <a:r>
                <a:rPr lang="zh-CN" altLang="zh-CN" sz="2800">
                  <a:solidFill>
                    <a:srgbClr val="FF33CC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.</a:t>
              </a:r>
              <a:r>
                <a:rPr lang="zh-CN" altLang="zh-CN" sz="2800"/>
                <a:t> 解初值问题</a:t>
              </a:r>
            </a:p>
          </p:txBody>
        </p:sp>
        <p:graphicFrame>
          <p:nvGraphicFramePr>
            <p:cNvPr id="6156" name="Object 10">
              <a:extLst>
                <a:ext uri="{FF2B5EF4-FFF2-40B4-BE49-F238E27FC236}">
                  <a16:creationId xmlns:a16="http://schemas.microsoft.com/office/drawing/2014/main" id="{6341DE7C-70B3-4993-8B3E-41999587B6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51" y="606"/>
            <a:ext cx="835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1" r:id="rId13" imgW="571500" imgH="254000" progId="Equation.3">
                    <p:embed/>
                  </p:oleObj>
                </mc:Choice>
                <mc:Fallback>
                  <p:oleObj r:id="rId13" imgW="571500" imgH="254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" y="606"/>
                          <a:ext cx="835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7" name="Object 11">
              <a:extLst>
                <a:ext uri="{FF2B5EF4-FFF2-40B4-BE49-F238E27FC236}">
                  <a16:creationId xmlns:a16="http://schemas.microsoft.com/office/drawing/2014/main" id="{8A1D9FC7-533A-477F-BD70-D0902C0C18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53" y="0"/>
            <a:ext cx="1744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2" r:id="rId15" imgW="1193800" imgH="393700" progId="Equation.3">
                    <p:embed/>
                  </p:oleObj>
                </mc:Choice>
                <mc:Fallback>
                  <p:oleObj r:id="rId15" imgW="1193800" imgH="3937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3" y="0"/>
                          <a:ext cx="1744" cy="5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8" name="AutoShape 12">
              <a:extLst>
                <a:ext uri="{FF2B5EF4-FFF2-40B4-BE49-F238E27FC236}">
                  <a16:creationId xmlns:a16="http://schemas.microsoft.com/office/drawing/2014/main" id="{DCD5AF68-6AAC-49FF-A0DA-16485D6D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" y="290"/>
              <a:ext cx="180" cy="528"/>
            </a:xfrm>
            <a:prstGeom prst="leftBrace">
              <a:avLst>
                <a:gd name="adj1" fmla="val 244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</p:grpSp>
      <p:sp>
        <p:nvSpPr>
          <p:cNvPr id="57357" name="Rectangle 13">
            <a:extLst>
              <a:ext uri="{FF2B5EF4-FFF2-40B4-BE49-F238E27FC236}">
                <a16:creationId xmlns:a16="http://schemas.microsoft.com/office/drawing/2014/main" id="{CF4DC48B-FA42-4F4C-AB58-C06241870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2216150"/>
            <a:ext cx="3260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FF33CC"/>
                </a:solidFill>
                <a:ea typeface="幼圆" panose="02010509060101010101" pitchFamily="49" charset="-122"/>
              </a:rPr>
              <a:t>解：</a:t>
            </a:r>
            <a:r>
              <a:rPr lang="zh-CN" altLang="zh-CN" sz="2800"/>
              <a:t>方程为</a:t>
            </a:r>
          </a:p>
        </p:txBody>
      </p:sp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id="{92DA126F-D281-4C10-BD59-351C765474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234983"/>
              </p:ext>
            </p:extLst>
          </p:nvPr>
        </p:nvGraphicFramePr>
        <p:xfrm>
          <a:off x="2168525" y="4894263"/>
          <a:ext cx="48053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17" imgW="2070000" imgH="431640" progId="Equation.DSMT4">
                  <p:embed/>
                </p:oleObj>
              </mc:Choice>
              <mc:Fallback>
                <p:oleObj name="Equation" r:id="rId17" imgW="2070000" imgH="431640" progId="Equation.DSMT4">
                  <p:embed/>
                  <p:pic>
                    <p:nvPicPr>
                      <p:cNvPr id="57350" name="Object 6">
                        <a:extLst>
                          <a:ext uri="{FF2B5EF4-FFF2-40B4-BE49-F238E27FC236}">
                            <a16:creationId xmlns:a16="http://schemas.microsoft.com/office/drawing/2014/main" id="{B086FF84-D68C-4949-B655-4D07A5AC99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4894263"/>
                        <a:ext cx="4805363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  <p:bldP spid="573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EB4C153E-58CE-4A51-94F2-AD246B9426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C3A735-05E9-48F3-BD6A-90AD2958D383}" type="slidenum">
              <a:rPr lang="zh-CN" altLang="zh-CN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zh-CN" sz="1400"/>
          </a:p>
        </p:txBody>
      </p:sp>
      <p:graphicFrame>
        <p:nvGraphicFramePr>
          <p:cNvPr id="57346" name="Object 2">
            <a:extLst>
              <a:ext uri="{FF2B5EF4-FFF2-40B4-BE49-F238E27FC236}">
                <a16:creationId xmlns:a16="http://schemas.microsoft.com/office/drawing/2014/main" id="{06640074-14AE-46BE-8701-A7E1BCD2A1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6363" y="2035175"/>
          <a:ext cx="2386012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3" imgW="1028700" imgH="393700" progId="Equation.3">
                  <p:embed/>
                </p:oleObj>
              </mc:Choice>
              <mc:Fallback>
                <p:oleObj r:id="rId3" imgW="1028700" imgH="393700" progId="Equation.3">
                  <p:embed/>
                  <p:pic>
                    <p:nvPicPr>
                      <p:cNvPr id="57346" name="Object 2">
                        <a:extLst>
                          <a:ext uri="{FF2B5EF4-FFF2-40B4-BE49-F238E27FC236}">
                            <a16:creationId xmlns:a16="http://schemas.microsoft.com/office/drawing/2014/main" id="{06640074-14AE-46BE-8701-A7E1BCD2A1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2035175"/>
                        <a:ext cx="2386012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7" name="Text Box 3">
            <a:extLst>
              <a:ext uri="{FF2B5EF4-FFF2-40B4-BE49-F238E27FC236}">
                <a16:creationId xmlns:a16="http://schemas.microsoft.com/office/drawing/2014/main" id="{EB3986DF-F6C3-44B7-9BE8-D1AC11605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25" y="3211513"/>
            <a:ext cx="2195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dirty="0"/>
              <a:t>先解</a:t>
            </a:r>
          </a:p>
        </p:txBody>
      </p:sp>
      <p:graphicFrame>
        <p:nvGraphicFramePr>
          <p:cNvPr id="57348" name="Object 4">
            <a:extLst>
              <a:ext uri="{FF2B5EF4-FFF2-40B4-BE49-F238E27FC236}">
                <a16:creationId xmlns:a16="http://schemas.microsoft.com/office/drawing/2014/main" id="{77B535C1-94C1-4977-9566-6BFF39C97A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1725" y="3048000"/>
          <a:ext cx="1881188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5" imgW="812800" imgH="393700" progId="Equation.DSMT4">
                  <p:embed/>
                </p:oleObj>
              </mc:Choice>
              <mc:Fallback>
                <p:oleObj name="Equation" r:id="rId5" imgW="812800" imgH="393700" progId="Equation.DSMT4">
                  <p:embed/>
                  <p:pic>
                    <p:nvPicPr>
                      <p:cNvPr id="57348" name="Object 4">
                        <a:extLst>
                          <a:ext uri="{FF2B5EF4-FFF2-40B4-BE49-F238E27FC236}">
                            <a16:creationId xmlns:a16="http://schemas.microsoft.com/office/drawing/2014/main" id="{77B535C1-94C1-4977-9566-6BFF39C97A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3048000"/>
                        <a:ext cx="1881188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>
            <a:extLst>
              <a:ext uri="{FF2B5EF4-FFF2-40B4-BE49-F238E27FC236}">
                <a16:creationId xmlns:a16="http://schemas.microsoft.com/office/drawing/2014/main" id="{EC1F84CF-7715-40B4-B2B6-E33275579966}"/>
              </a:ext>
            </a:extLst>
          </p:cNvPr>
          <p:cNvGrpSpPr>
            <a:grpSpLocks/>
          </p:cNvGrpSpPr>
          <p:nvPr/>
        </p:nvGrpSpPr>
        <p:grpSpPr bwMode="auto">
          <a:xfrm>
            <a:off x="701675" y="377825"/>
            <a:ext cx="6027738" cy="1547813"/>
            <a:chOff x="0" y="0"/>
            <a:chExt cx="3797" cy="975"/>
          </a:xfrm>
        </p:grpSpPr>
        <p:sp>
          <p:nvSpPr>
            <p:cNvPr id="6155" name="Text Box 9">
              <a:extLst>
                <a:ext uri="{FF2B5EF4-FFF2-40B4-BE49-F238E27FC236}">
                  <a16:creationId xmlns:a16="http://schemas.microsoft.com/office/drawing/2014/main" id="{E0E340CF-9FAE-4513-9B25-DDE39311D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86"/>
              <a:ext cx="346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1">
                  <a:solidFill>
                    <a:srgbClr val="FF33CC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例1</a:t>
              </a:r>
              <a:r>
                <a:rPr lang="en-US" altLang="zh-CN" sz="2800" b="1">
                  <a:solidFill>
                    <a:srgbClr val="FF33CC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  <a:r>
                <a:rPr lang="zh-CN" altLang="zh-CN" sz="2800">
                  <a:solidFill>
                    <a:srgbClr val="FF33CC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.</a:t>
              </a:r>
              <a:r>
                <a:rPr lang="zh-CN" altLang="zh-CN" sz="2800"/>
                <a:t> 解初值问题</a:t>
              </a:r>
            </a:p>
          </p:txBody>
        </p:sp>
        <p:graphicFrame>
          <p:nvGraphicFramePr>
            <p:cNvPr id="6156" name="Object 10">
              <a:extLst>
                <a:ext uri="{FF2B5EF4-FFF2-40B4-BE49-F238E27FC236}">
                  <a16:creationId xmlns:a16="http://schemas.microsoft.com/office/drawing/2014/main" id="{6341DE7C-70B3-4993-8B3E-41999587B6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51" y="606"/>
            <a:ext cx="835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" r:id="rId7" imgW="571500" imgH="254000" progId="Equation.3">
                    <p:embed/>
                  </p:oleObj>
                </mc:Choice>
                <mc:Fallback>
                  <p:oleObj r:id="rId7" imgW="571500" imgH="254000" progId="Equation.3">
                    <p:embed/>
                    <p:pic>
                      <p:nvPicPr>
                        <p:cNvPr id="6156" name="Object 10">
                          <a:extLst>
                            <a:ext uri="{FF2B5EF4-FFF2-40B4-BE49-F238E27FC236}">
                              <a16:creationId xmlns:a16="http://schemas.microsoft.com/office/drawing/2014/main" id="{6341DE7C-70B3-4993-8B3E-41999587B6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" y="606"/>
                          <a:ext cx="835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7" name="Object 11">
              <a:extLst>
                <a:ext uri="{FF2B5EF4-FFF2-40B4-BE49-F238E27FC236}">
                  <a16:creationId xmlns:a16="http://schemas.microsoft.com/office/drawing/2014/main" id="{8A1D9FC7-533A-477F-BD70-D0902C0C18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53" y="0"/>
            <a:ext cx="1744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4" name="Equation" r:id="rId9" imgW="1193800" imgH="393700" progId="Equation.DSMT4">
                    <p:embed/>
                  </p:oleObj>
                </mc:Choice>
                <mc:Fallback>
                  <p:oleObj name="Equation" r:id="rId9" imgW="1193800" imgH="393700" progId="Equation.DSMT4">
                    <p:embed/>
                    <p:pic>
                      <p:nvPicPr>
                        <p:cNvPr id="6157" name="Object 11">
                          <a:extLst>
                            <a:ext uri="{FF2B5EF4-FFF2-40B4-BE49-F238E27FC236}">
                              <a16:creationId xmlns:a16="http://schemas.microsoft.com/office/drawing/2014/main" id="{8A1D9FC7-533A-477F-BD70-D0902C0C18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3" y="0"/>
                          <a:ext cx="1744" cy="5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8" name="AutoShape 12">
              <a:extLst>
                <a:ext uri="{FF2B5EF4-FFF2-40B4-BE49-F238E27FC236}">
                  <a16:creationId xmlns:a16="http://schemas.microsoft.com/office/drawing/2014/main" id="{DCD5AF68-6AAC-49FF-A0DA-16485D6D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" y="290"/>
              <a:ext cx="180" cy="528"/>
            </a:xfrm>
            <a:prstGeom prst="leftBrace">
              <a:avLst>
                <a:gd name="adj1" fmla="val 244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</p:grpSp>
      <p:sp>
        <p:nvSpPr>
          <p:cNvPr id="57357" name="Rectangle 13">
            <a:extLst>
              <a:ext uri="{FF2B5EF4-FFF2-40B4-BE49-F238E27FC236}">
                <a16:creationId xmlns:a16="http://schemas.microsoft.com/office/drawing/2014/main" id="{CF4DC48B-FA42-4F4C-AB58-C06241870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2216150"/>
            <a:ext cx="3260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 dirty="0">
                <a:solidFill>
                  <a:srgbClr val="FF33CC"/>
                </a:solidFill>
                <a:ea typeface="幼圆" panose="02010509060101010101" pitchFamily="49" charset="-122"/>
              </a:rPr>
              <a:t>解：</a:t>
            </a:r>
            <a:r>
              <a:rPr lang="zh-CN" altLang="zh-CN" sz="2800" dirty="0"/>
              <a:t>方程为</a:t>
            </a:r>
          </a:p>
        </p:txBody>
      </p:sp>
      <p:graphicFrame>
        <p:nvGraphicFramePr>
          <p:cNvPr id="16" name="Object 7">
            <a:extLst>
              <a:ext uri="{FF2B5EF4-FFF2-40B4-BE49-F238E27FC236}">
                <a16:creationId xmlns:a16="http://schemas.microsoft.com/office/drawing/2014/main" id="{2673CFEE-E503-4A88-A2E3-4271387C22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041088"/>
              </p:ext>
            </p:extLst>
          </p:nvPr>
        </p:nvGraphicFramePr>
        <p:xfrm>
          <a:off x="1377950" y="4195762"/>
          <a:ext cx="260985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11" imgW="888840" imgH="228600" progId="Equation.DSMT4">
                  <p:embed/>
                </p:oleObj>
              </mc:Choice>
              <mc:Fallback>
                <p:oleObj name="Equation" r:id="rId11" imgW="888840" imgH="228600" progId="Equation.DSMT4">
                  <p:embed/>
                  <p:pic>
                    <p:nvPicPr>
                      <p:cNvPr id="3090" name="Object 7">
                        <a:extLst>
                          <a:ext uri="{FF2B5EF4-FFF2-40B4-BE49-F238E27FC236}">
                            <a16:creationId xmlns:a16="http://schemas.microsoft.com/office/drawing/2014/main" id="{05E8C107-872E-47AB-88CF-19F24CD8A5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4195762"/>
                        <a:ext cx="260985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>
            <a:extLst>
              <a:ext uri="{FF2B5EF4-FFF2-40B4-BE49-F238E27FC236}">
                <a16:creationId xmlns:a16="http://schemas.microsoft.com/office/drawing/2014/main" id="{F79BAD42-B068-4F50-8A9D-732C0BFE5E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056766"/>
              </p:ext>
            </p:extLst>
          </p:nvPr>
        </p:nvGraphicFramePr>
        <p:xfrm>
          <a:off x="4019550" y="3916002"/>
          <a:ext cx="171608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13" imgW="583920" imgH="304560" progId="Equation.DSMT4">
                  <p:embed/>
                </p:oleObj>
              </mc:Choice>
              <mc:Fallback>
                <p:oleObj name="Equation" r:id="rId13" imgW="583920" imgH="304560" progId="Equation.DSMT4">
                  <p:embed/>
                  <p:pic>
                    <p:nvPicPr>
                      <p:cNvPr id="16" name="Object 7">
                        <a:extLst>
                          <a:ext uri="{FF2B5EF4-FFF2-40B4-BE49-F238E27FC236}">
                            <a16:creationId xmlns:a16="http://schemas.microsoft.com/office/drawing/2014/main" id="{2673CFEE-E503-4A88-A2E3-4271387C22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3916002"/>
                        <a:ext cx="1716087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>
            <a:extLst>
              <a:ext uri="{FF2B5EF4-FFF2-40B4-BE49-F238E27FC236}">
                <a16:creationId xmlns:a16="http://schemas.microsoft.com/office/drawing/2014/main" id="{23453AD1-2468-4FBF-BC9B-63BB593D4D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308633"/>
              </p:ext>
            </p:extLst>
          </p:nvPr>
        </p:nvGraphicFramePr>
        <p:xfrm>
          <a:off x="5730875" y="4176713"/>
          <a:ext cx="17160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15" imgW="583920" imgH="215640" progId="Equation.DSMT4">
                  <p:embed/>
                </p:oleObj>
              </mc:Choice>
              <mc:Fallback>
                <p:oleObj name="Equation" r:id="rId15" imgW="583920" imgH="215640" progId="Equation.DSMT4">
                  <p:embed/>
                  <p:pic>
                    <p:nvPicPr>
                      <p:cNvPr id="17" name="Object 7">
                        <a:extLst>
                          <a:ext uri="{FF2B5EF4-FFF2-40B4-BE49-F238E27FC236}">
                            <a16:creationId xmlns:a16="http://schemas.microsoft.com/office/drawing/2014/main" id="{F79BAD42-B068-4F50-8A9D-732C0BFE5E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4176713"/>
                        <a:ext cx="1716088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>
            <a:extLst>
              <a:ext uri="{FF2B5EF4-FFF2-40B4-BE49-F238E27FC236}">
                <a16:creationId xmlns:a16="http://schemas.microsoft.com/office/drawing/2014/main" id="{0202A907-37D9-4209-BFC3-DBCC6459E7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847041"/>
              </p:ext>
            </p:extLst>
          </p:nvPr>
        </p:nvGraphicFramePr>
        <p:xfrm>
          <a:off x="1918494" y="4935537"/>
          <a:ext cx="1528762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17" imgW="520560" imgH="317160" progId="Equation.DSMT4">
                  <p:embed/>
                </p:oleObj>
              </mc:Choice>
              <mc:Fallback>
                <p:oleObj name="Equation" r:id="rId17" imgW="520560" imgH="317160" progId="Equation.DSMT4">
                  <p:embed/>
                  <p:pic>
                    <p:nvPicPr>
                      <p:cNvPr id="18" name="Object 7">
                        <a:extLst>
                          <a:ext uri="{FF2B5EF4-FFF2-40B4-BE49-F238E27FC236}">
                            <a16:creationId xmlns:a16="http://schemas.microsoft.com/office/drawing/2014/main" id="{23453AD1-2468-4FBF-BC9B-63BB593D4D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494" y="4935537"/>
                        <a:ext cx="1528762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>
            <a:extLst>
              <a:ext uri="{FF2B5EF4-FFF2-40B4-BE49-F238E27FC236}">
                <a16:creationId xmlns:a16="http://schemas.microsoft.com/office/drawing/2014/main" id="{B952B746-6B94-444E-A17D-2B397713AE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777343"/>
              </p:ext>
            </p:extLst>
          </p:nvPr>
        </p:nvGraphicFramePr>
        <p:xfrm>
          <a:off x="3534568" y="4986729"/>
          <a:ext cx="1343025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19" imgW="457200" imgH="393480" progId="Equation.DSMT4">
                  <p:embed/>
                </p:oleObj>
              </mc:Choice>
              <mc:Fallback>
                <p:oleObj name="Equation" r:id="rId19" imgW="457200" imgH="393480" progId="Equation.DSMT4">
                  <p:embed/>
                  <p:pic>
                    <p:nvPicPr>
                      <p:cNvPr id="19" name="Object 7">
                        <a:extLst>
                          <a:ext uri="{FF2B5EF4-FFF2-40B4-BE49-F238E27FC236}">
                            <a16:creationId xmlns:a16="http://schemas.microsoft.com/office/drawing/2014/main" id="{0202A907-37D9-4209-BFC3-DBCC6459E7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4568" y="4986729"/>
                        <a:ext cx="1343025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爆炸形: 8 pt  2">
            <a:extLst>
              <a:ext uri="{FF2B5EF4-FFF2-40B4-BE49-F238E27FC236}">
                <a16:creationId xmlns:a16="http://schemas.microsoft.com/office/drawing/2014/main" id="{0795CCB8-AA04-4E0E-87B2-A9EED7A543DB}"/>
              </a:ext>
            </a:extLst>
          </p:cNvPr>
          <p:cNvSpPr/>
          <p:nvPr/>
        </p:nvSpPr>
        <p:spPr bwMode="auto">
          <a:xfrm>
            <a:off x="5635625" y="1739360"/>
            <a:ext cx="2768600" cy="2456402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要求背下公式</a:t>
            </a:r>
          </a:p>
        </p:txBody>
      </p:sp>
    </p:spTree>
    <p:extLst>
      <p:ext uri="{BB962C8B-B14F-4D97-AF65-F5344CB8AC3E}">
        <p14:creationId xmlns:p14="http://schemas.microsoft.com/office/powerpoint/2010/main" val="409258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  <p:bldP spid="57357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>
            <a:extLst>
              <a:ext uri="{FF2B5EF4-FFF2-40B4-BE49-F238E27FC236}">
                <a16:creationId xmlns:a16="http://schemas.microsoft.com/office/drawing/2014/main" id="{035A7283-B95D-43C2-AF87-5426084239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E49E07-5877-4733-8D6D-80040D0CA33E}" type="slidenum">
              <a:rPr lang="zh-CN" altLang="zh-CN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zh-CN" sz="1400"/>
          </a:p>
        </p:txBody>
      </p:sp>
      <p:graphicFrame>
        <p:nvGraphicFramePr>
          <p:cNvPr id="58370" name="Object 2">
            <a:extLst>
              <a:ext uri="{FF2B5EF4-FFF2-40B4-BE49-F238E27FC236}">
                <a16:creationId xmlns:a16="http://schemas.microsoft.com/office/drawing/2014/main" id="{2650F686-B574-4788-BCBD-A1D8D54071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1314450"/>
          <a:ext cx="182721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r:id="rId3" imgW="787400" imgH="393700" progId="Equation.3">
                  <p:embed/>
                </p:oleObj>
              </mc:Choice>
              <mc:Fallback>
                <p:oleObj r:id="rId3" imgW="7874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1314450"/>
                        <a:ext cx="182721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1" name="Text Box 3">
            <a:extLst>
              <a:ext uri="{FF2B5EF4-FFF2-40B4-BE49-F238E27FC236}">
                <a16:creationId xmlns:a16="http://schemas.microsoft.com/office/drawing/2014/main" id="{A12F5D27-BD32-4C96-A504-74594BC45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1473200"/>
            <a:ext cx="1012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/>
              <a:t>令</a:t>
            </a:r>
          </a:p>
        </p:txBody>
      </p:sp>
      <p:sp>
        <p:nvSpPr>
          <p:cNvPr id="58372" name="Text Box 4">
            <a:extLst>
              <a:ext uri="{FF2B5EF4-FFF2-40B4-BE49-F238E27FC236}">
                <a16:creationId xmlns:a16="http://schemas.microsoft.com/office/drawing/2014/main" id="{97AF0783-65F1-446A-81F4-F9962FAE7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0" y="1511300"/>
            <a:ext cx="5148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/>
              <a:t>为原方程的解. </a:t>
            </a:r>
          </a:p>
        </p:txBody>
      </p:sp>
      <p:graphicFrame>
        <p:nvGraphicFramePr>
          <p:cNvPr id="58373" name="Object 5">
            <a:extLst>
              <a:ext uri="{FF2B5EF4-FFF2-40B4-BE49-F238E27FC236}">
                <a16:creationId xmlns:a16="http://schemas.microsoft.com/office/drawing/2014/main" id="{5886C37E-ECF6-40EC-95A5-10A3C44E01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8563" y="3143250"/>
          <a:ext cx="606901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r:id="rId5" imgW="2615065" imgH="393529" progId="Equation.3">
                  <p:embed/>
                </p:oleObj>
              </mc:Choice>
              <mc:Fallback>
                <p:oleObj r:id="rId5" imgW="2615065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3143250"/>
                        <a:ext cx="6069012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6">
            <a:extLst>
              <a:ext uri="{FF2B5EF4-FFF2-40B4-BE49-F238E27FC236}">
                <a16:creationId xmlns:a16="http://schemas.microsoft.com/office/drawing/2014/main" id="{9CD6893B-EFD9-465C-AFB8-0179777A1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4324350"/>
            <a:ext cx="977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dirty="0"/>
              <a:t>得</a:t>
            </a:r>
          </a:p>
        </p:txBody>
      </p:sp>
      <p:graphicFrame>
        <p:nvGraphicFramePr>
          <p:cNvPr id="58375" name="Object 7">
            <a:extLst>
              <a:ext uri="{FF2B5EF4-FFF2-40B4-BE49-F238E27FC236}">
                <a16:creationId xmlns:a16="http://schemas.microsoft.com/office/drawing/2014/main" id="{0639A641-2999-44B0-B9A5-9FF84EF04B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1450" y="4279900"/>
          <a:ext cx="350678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r:id="rId7" imgW="1511300" imgH="393700" progId="Equation.3">
                  <p:embed/>
                </p:oleObj>
              </mc:Choice>
              <mc:Fallback>
                <p:oleObj r:id="rId7" imgW="15113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4279900"/>
                        <a:ext cx="3506788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Rectangle 8">
            <a:extLst>
              <a:ext uri="{FF2B5EF4-FFF2-40B4-BE49-F238E27FC236}">
                <a16:creationId xmlns:a16="http://schemas.microsoft.com/office/drawing/2014/main" id="{0556A293-8153-4C99-A72A-310961931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2451100"/>
            <a:ext cx="325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/>
              <a:t>代入原方程</a:t>
            </a:r>
          </a:p>
        </p:txBody>
      </p:sp>
      <p:graphicFrame>
        <p:nvGraphicFramePr>
          <p:cNvPr id="58382" name="Object 14">
            <a:extLst>
              <a:ext uri="{FF2B5EF4-FFF2-40B4-BE49-F238E27FC236}">
                <a16:creationId xmlns:a16="http://schemas.microsoft.com/office/drawing/2014/main" id="{8114FA69-913A-4FC8-9752-CE32609198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3538" y="2239963"/>
          <a:ext cx="2386012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r:id="rId9" imgW="1028700" imgH="393700" progId="Equation.3">
                  <p:embed/>
                </p:oleObj>
              </mc:Choice>
              <mc:Fallback>
                <p:oleObj r:id="rId9" imgW="1028700" imgH="3937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38" y="2239963"/>
                        <a:ext cx="2386012" cy="9096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>
            <a:extLst>
              <a:ext uri="{FF2B5EF4-FFF2-40B4-BE49-F238E27FC236}">
                <a16:creationId xmlns:a16="http://schemas.microsoft.com/office/drawing/2014/main" id="{595D1398-CA3D-4F33-B230-84437F4E7D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9513" y="5381625"/>
          <a:ext cx="25622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r:id="rId11" imgW="1105380" imgH="279521" progId="Equation.3">
                  <p:embed/>
                </p:oleObj>
              </mc:Choice>
              <mc:Fallback>
                <p:oleObj r:id="rId11" imgW="1105380" imgH="27952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5381625"/>
                        <a:ext cx="25622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3">
            <a:extLst>
              <a:ext uri="{FF2B5EF4-FFF2-40B4-BE49-F238E27FC236}">
                <a16:creationId xmlns:a16="http://schemas.microsoft.com/office/drawing/2014/main" id="{8F0AF3A7-5155-402D-938C-44E2DC66D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5381625"/>
            <a:ext cx="15954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/>
              <a:t>于是</a:t>
            </a:r>
          </a:p>
        </p:txBody>
      </p:sp>
      <p:graphicFrame>
        <p:nvGraphicFramePr>
          <p:cNvPr id="19" name="Object 4">
            <a:extLst>
              <a:ext uri="{FF2B5EF4-FFF2-40B4-BE49-F238E27FC236}">
                <a16:creationId xmlns:a16="http://schemas.microsoft.com/office/drawing/2014/main" id="{B86E7D10-2B21-46CE-8AA3-434BD04201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0150" y="5180013"/>
          <a:ext cx="19145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r:id="rId13" imgW="825858" imgH="419282" progId="Equation.3">
                  <p:embed/>
                </p:oleObj>
              </mc:Choice>
              <mc:Fallback>
                <p:oleObj r:id="rId13" imgW="825858" imgH="41928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5180013"/>
                        <a:ext cx="191452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1FCD286-5FC9-44BF-81F2-27D5CC1899F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49563" y="3254375"/>
            <a:ext cx="1362075" cy="7858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6896AFF-7716-48E4-A624-044D37158E4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768553" y="3254375"/>
            <a:ext cx="1362075" cy="7858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  <p:bldP spid="58372" grpId="0"/>
      <p:bldP spid="58374" grpId="0"/>
      <p:bldP spid="5837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>
            <a:extLst>
              <a:ext uri="{FF2B5EF4-FFF2-40B4-BE49-F238E27FC236}">
                <a16:creationId xmlns:a16="http://schemas.microsoft.com/office/drawing/2014/main" id="{8D7CAECD-4E57-49D4-8DE4-88BDB0F99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3F39B1-8693-4E39-BBE5-C5F373948C12}" type="slidenum">
              <a:rPr lang="zh-CN" altLang="zh-CN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zh-CN" sz="1400"/>
          </a:p>
        </p:txBody>
      </p:sp>
      <p:graphicFrame>
        <p:nvGraphicFramePr>
          <p:cNvPr id="59397" name="Object 5">
            <a:extLst>
              <a:ext uri="{FF2B5EF4-FFF2-40B4-BE49-F238E27FC236}">
                <a16:creationId xmlns:a16="http://schemas.microsoft.com/office/drawing/2014/main" id="{2B17D12C-B448-439A-8178-1AA6ABBC4B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5988" y="614363"/>
          <a:ext cx="689292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r:id="rId3" imgW="2970511" imgH="482391" progId="Equation.DSMT4">
                  <p:embed/>
                </p:oleObj>
              </mc:Choice>
              <mc:Fallback>
                <p:oleObj r:id="rId3" imgW="2970511" imgH="48239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614363"/>
                        <a:ext cx="689292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Text Box 6">
            <a:extLst>
              <a:ext uri="{FF2B5EF4-FFF2-40B4-BE49-F238E27FC236}">
                <a16:creationId xmlns:a16="http://schemas.microsoft.com/office/drawing/2014/main" id="{7E81BE85-2EC5-4912-8AF8-D065ADCBF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2455863"/>
            <a:ext cx="1597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/>
              <a:t>当</a:t>
            </a:r>
          </a:p>
        </p:txBody>
      </p:sp>
      <p:graphicFrame>
        <p:nvGraphicFramePr>
          <p:cNvPr id="59399" name="Object 7">
            <a:extLst>
              <a:ext uri="{FF2B5EF4-FFF2-40B4-BE49-F238E27FC236}">
                <a16:creationId xmlns:a16="http://schemas.microsoft.com/office/drawing/2014/main" id="{B3B6E688-BF91-431B-AB1A-5501085B15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4788" y="2316163"/>
          <a:ext cx="33020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r:id="rId5" imgW="1371600" imgH="393700" progId="Equation.3">
                  <p:embed/>
                </p:oleObj>
              </mc:Choice>
              <mc:Fallback>
                <p:oleObj r:id="rId5" imgW="13716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2316163"/>
                        <a:ext cx="330200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>
            <a:extLst>
              <a:ext uri="{FF2B5EF4-FFF2-40B4-BE49-F238E27FC236}">
                <a16:creationId xmlns:a16="http://schemas.microsoft.com/office/drawing/2014/main" id="{C129EE56-9D61-4B59-AED1-EA6F2896C6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8713" y="3598863"/>
          <a:ext cx="32702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r:id="rId7" imgW="1409700" imgH="393700" progId="Equation.3">
                  <p:embed/>
                </p:oleObj>
              </mc:Choice>
              <mc:Fallback>
                <p:oleObj r:id="rId7" imgW="14097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3598863"/>
                        <a:ext cx="32702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CDB588C5-8ED2-4626-A916-A7D7FEFCC7E7}"/>
              </a:ext>
            </a:extLst>
          </p:cNvPr>
          <p:cNvSpPr/>
          <p:nvPr/>
        </p:nvSpPr>
        <p:spPr bwMode="auto">
          <a:xfrm>
            <a:off x="6231118" y="688157"/>
            <a:ext cx="838985" cy="961534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A60968-23CC-4664-81C1-4CCC7092D724}"/>
              </a:ext>
            </a:extLst>
          </p:cNvPr>
          <p:cNvSpPr/>
          <p:nvPr/>
        </p:nvSpPr>
        <p:spPr bwMode="auto">
          <a:xfrm>
            <a:off x="7339334" y="670875"/>
            <a:ext cx="469580" cy="961534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8971DBE-6228-4254-83F8-AF0AAB30BC98}"/>
              </a:ext>
            </a:extLst>
          </p:cNvPr>
          <p:cNvGrpSpPr/>
          <p:nvPr/>
        </p:nvGrpSpPr>
        <p:grpSpPr>
          <a:xfrm>
            <a:off x="6881567" y="1688922"/>
            <a:ext cx="2238375" cy="1492428"/>
            <a:chOff x="6881567" y="1688922"/>
            <a:chExt cx="2238375" cy="1492428"/>
          </a:xfrm>
        </p:grpSpPr>
        <p:graphicFrame>
          <p:nvGraphicFramePr>
            <p:cNvPr id="12" name="Object 11">
              <a:extLst>
                <a:ext uri="{FF2B5EF4-FFF2-40B4-BE49-F238E27FC236}">
                  <a16:creationId xmlns:a16="http://schemas.microsoft.com/office/drawing/2014/main" id="{9F3C51FE-A139-4C98-914E-35BF06ED6F1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8784519"/>
                </p:ext>
              </p:extLst>
            </p:nvPr>
          </p:nvGraphicFramePr>
          <p:xfrm>
            <a:off x="6881567" y="2271713"/>
            <a:ext cx="2238375" cy="909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" name="Equation" r:id="rId9" imgW="965160" imgH="393480" progId="Equation.DSMT4">
                    <p:embed/>
                  </p:oleObj>
                </mc:Choice>
                <mc:Fallback>
                  <p:oleObj name="Equation" r:id="rId9" imgW="965160" imgH="393480" progId="Equation.DSMT4">
                    <p:embed/>
                    <p:pic>
                      <p:nvPicPr>
                        <p:cNvPr id="9" name="Object 11">
                          <a:extLst>
                            <a:ext uri="{FF2B5EF4-FFF2-40B4-BE49-F238E27FC236}">
                              <a16:creationId xmlns:a16="http://schemas.microsoft.com/office/drawing/2014/main" id="{94CA5CBD-F7D5-4087-AADC-3F73EFD7D9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81567" y="2271713"/>
                          <a:ext cx="2238375" cy="909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AB667703-755D-4CD8-8A23-3D46C6EF84D5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542786" y="1688922"/>
              <a:ext cx="320428" cy="76694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graphicFrame>
          <p:nvGraphicFramePr>
            <p:cNvPr id="15" name="Object 11">
              <a:extLst>
                <a:ext uri="{FF2B5EF4-FFF2-40B4-BE49-F238E27FC236}">
                  <a16:creationId xmlns:a16="http://schemas.microsoft.com/office/drawing/2014/main" id="{8D3A7D59-E476-4F48-B9EA-5CDACF2C93E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1949977"/>
                </p:ext>
              </p:extLst>
            </p:nvPr>
          </p:nvGraphicFramePr>
          <p:xfrm>
            <a:off x="7703000" y="1787012"/>
            <a:ext cx="823912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1" name="Equation" r:id="rId11" imgW="355320" imgH="203040" progId="Equation.DSMT4">
                    <p:embed/>
                  </p:oleObj>
                </mc:Choice>
                <mc:Fallback>
                  <p:oleObj name="Equation" r:id="rId11" imgW="355320" imgH="203040" progId="Equation.DSMT4">
                    <p:embed/>
                    <p:pic>
                      <p:nvPicPr>
                        <p:cNvPr id="12" name="Object 11">
                          <a:extLst>
                            <a:ext uri="{FF2B5EF4-FFF2-40B4-BE49-F238E27FC236}">
                              <a16:creationId xmlns:a16="http://schemas.microsoft.com/office/drawing/2014/main" id="{9F3C51FE-A139-4C98-914E-35BF06ED6F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03000" y="1787012"/>
                          <a:ext cx="823912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652A602-B26A-4576-87F3-F2B1DECC6AAD}"/>
              </a:ext>
            </a:extLst>
          </p:cNvPr>
          <p:cNvGrpSpPr/>
          <p:nvPr/>
        </p:nvGrpSpPr>
        <p:grpSpPr>
          <a:xfrm>
            <a:off x="5497267" y="1706203"/>
            <a:ext cx="2768600" cy="3917694"/>
            <a:chOff x="5497267" y="1706203"/>
            <a:chExt cx="2768600" cy="3917694"/>
          </a:xfrm>
        </p:grpSpPr>
        <p:graphicFrame>
          <p:nvGraphicFramePr>
            <p:cNvPr id="9" name="Object 11">
              <a:extLst>
                <a:ext uri="{FF2B5EF4-FFF2-40B4-BE49-F238E27FC236}">
                  <a16:creationId xmlns:a16="http://schemas.microsoft.com/office/drawing/2014/main" id="{94CA5CBD-F7D5-4087-AADC-3F73EFD7D91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1855380"/>
                </p:ext>
              </p:extLst>
            </p:nvPr>
          </p:nvGraphicFramePr>
          <p:xfrm>
            <a:off x="5497267" y="4714259"/>
            <a:ext cx="2768600" cy="909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2" name="Equation" r:id="rId13" imgW="1193800" imgH="393700" progId="Equation.DSMT4">
                    <p:embed/>
                  </p:oleObj>
                </mc:Choice>
                <mc:Fallback>
                  <p:oleObj name="Equation" r:id="rId13" imgW="1193800" imgH="393700" progId="Equation.DSMT4">
                    <p:embed/>
                    <p:pic>
                      <p:nvPicPr>
                        <p:cNvPr id="6157" name="Object 11">
                          <a:extLst>
                            <a:ext uri="{FF2B5EF4-FFF2-40B4-BE49-F238E27FC236}">
                              <a16:creationId xmlns:a16="http://schemas.microsoft.com/office/drawing/2014/main" id="{8A1D9FC7-533A-477F-BD70-D0902C0C18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7267" y="4714259"/>
                          <a:ext cx="2768600" cy="909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31B785B2-0F21-4927-8C85-ECADA8A818E1}"/>
                </a:ext>
              </a:extLst>
            </p:cNvPr>
            <p:cNvCxnSpPr/>
            <p:nvPr/>
          </p:nvCxnSpPr>
          <p:spPr bwMode="auto">
            <a:xfrm flipH="1" flipV="1">
              <a:off x="6650610" y="1706203"/>
              <a:ext cx="230957" cy="32182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graphicFrame>
          <p:nvGraphicFramePr>
            <p:cNvPr id="16" name="Object 11">
              <a:extLst>
                <a:ext uri="{FF2B5EF4-FFF2-40B4-BE49-F238E27FC236}">
                  <a16:creationId xmlns:a16="http://schemas.microsoft.com/office/drawing/2014/main" id="{399C54BF-DA19-4A50-B77D-74BA123502B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4620400"/>
                </p:ext>
              </p:extLst>
            </p:nvPr>
          </p:nvGraphicFramePr>
          <p:xfrm>
            <a:off x="6750212" y="3392602"/>
            <a:ext cx="823912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3" name="Equation" r:id="rId15" imgW="355320" imgH="203040" progId="Equation.DSMT4">
                    <p:embed/>
                  </p:oleObj>
                </mc:Choice>
                <mc:Fallback>
                  <p:oleObj name="Equation" r:id="rId15" imgW="355320" imgH="203040" progId="Equation.DSMT4">
                    <p:embed/>
                    <p:pic>
                      <p:nvPicPr>
                        <p:cNvPr id="15" name="Object 11">
                          <a:extLst>
                            <a:ext uri="{FF2B5EF4-FFF2-40B4-BE49-F238E27FC236}">
                              <a16:creationId xmlns:a16="http://schemas.microsoft.com/office/drawing/2014/main" id="{8D3A7D59-E476-4F48-B9EA-5CDACF2C93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50212" y="3392602"/>
                          <a:ext cx="823912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/>
      <p:bldP spid="2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对象 1">
            <a:extLst>
              <a:ext uri="{FF2B5EF4-FFF2-40B4-BE49-F238E27FC236}">
                <a16:creationId xmlns:a16="http://schemas.microsoft.com/office/drawing/2014/main" id="{72B40349-2AAD-4506-B3E4-DF81EE769E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738" y="142875"/>
          <a:ext cx="7734300" cy="657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4" imgW="4914900" imgH="4191000" progId="Equation.DSMT4">
                  <p:embed/>
                </p:oleObj>
              </mc:Choice>
              <mc:Fallback>
                <p:oleObj name="Equation" r:id="rId4" imgW="4914900" imgH="4191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142875"/>
                        <a:ext cx="7734300" cy="657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3D604295-9CAC-42B6-B338-654BDCDE4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5" y="2300288"/>
            <a:ext cx="2500313" cy="1485900"/>
          </a:xfrm>
          <a:prstGeom prst="rect">
            <a:avLst/>
          </a:prstGeom>
          <a:solidFill>
            <a:schemeClr val="accent1">
              <a:alpha val="3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9">
            <a:extLst>
              <a:ext uri="{FF2B5EF4-FFF2-40B4-BE49-F238E27FC236}">
                <a16:creationId xmlns:a16="http://schemas.microsoft.com/office/drawing/2014/main" id="{6521B14A-192D-4299-A6FC-092C47F638B1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222250"/>
            <a:ext cx="8124825" cy="1395413"/>
            <a:chOff x="762793" y="850899"/>
            <a:chExt cx="8123274" cy="1396208"/>
          </a:xfrm>
        </p:grpSpPr>
        <p:grpSp>
          <p:nvGrpSpPr>
            <p:cNvPr id="10250" name="Group 8">
              <a:extLst>
                <a:ext uri="{FF2B5EF4-FFF2-40B4-BE49-F238E27FC236}">
                  <a16:creationId xmlns:a16="http://schemas.microsoft.com/office/drawing/2014/main" id="{71FF08AB-B916-437B-9705-F84B1D4B46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793" y="850899"/>
              <a:ext cx="8123274" cy="1365251"/>
              <a:chOff x="0" y="263"/>
              <a:chExt cx="5117" cy="860"/>
            </a:xfrm>
          </p:grpSpPr>
          <p:sp>
            <p:nvSpPr>
              <p:cNvPr id="10254" name="Text Box 9">
                <a:extLst>
                  <a:ext uri="{FF2B5EF4-FFF2-40B4-BE49-F238E27FC236}">
                    <a16:creationId xmlns:a16="http://schemas.microsoft.com/office/drawing/2014/main" id="{B35F4FB8-9E8C-4209-95A1-286996112F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86"/>
                <a:ext cx="5117" cy="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zh-CN" sz="2800" b="1">
                    <a:solidFill>
                      <a:srgbClr val="FF33CC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例1</a:t>
                </a:r>
                <a:r>
                  <a:rPr lang="en-US" altLang="zh-CN" sz="2800" b="1">
                    <a:solidFill>
                      <a:srgbClr val="FF33CC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1</a:t>
                </a:r>
                <a:r>
                  <a:rPr lang="zh-CN" altLang="zh-CN" sz="2800">
                    <a:solidFill>
                      <a:srgbClr val="FF33CC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.</a:t>
                </a:r>
                <a:r>
                  <a:rPr lang="zh-CN" altLang="zh-CN" sz="2800"/>
                  <a:t> </a:t>
                </a:r>
                <a:r>
                  <a:rPr lang="zh-CN" altLang="en-US" sz="2800"/>
                  <a:t>求解伯努利方程                                      ，其中</a:t>
                </a:r>
                <a:endParaRPr lang="en-US" altLang="zh-CN" sz="280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800"/>
                  <a:t>              ，                   在区间           连续。  </a:t>
                </a:r>
                <a:endParaRPr lang="zh-CN" altLang="zh-CN" sz="2800"/>
              </a:p>
            </p:txBody>
          </p:sp>
          <p:graphicFrame>
            <p:nvGraphicFramePr>
              <p:cNvPr id="10255" name="Object 11">
                <a:extLst>
                  <a:ext uri="{FF2B5EF4-FFF2-40B4-BE49-F238E27FC236}">
                    <a16:creationId xmlns:a16="http://schemas.microsoft.com/office/drawing/2014/main" id="{3CBD0F72-09BE-4618-B924-0BA203F49F2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74" y="263"/>
              <a:ext cx="1948" cy="5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28" r:id="rId3" imgW="1333500" imgH="393700" progId="Equation.DSMT4">
                      <p:embed/>
                    </p:oleObj>
                  </mc:Choice>
                  <mc:Fallback>
                    <p:oleObj r:id="rId3" imgW="1333500" imgH="393700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74" y="263"/>
                            <a:ext cx="1948" cy="5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251" name="Object 11">
              <a:extLst>
                <a:ext uri="{FF2B5EF4-FFF2-40B4-BE49-F238E27FC236}">
                  <a16:creationId xmlns:a16="http://schemas.microsoft.com/office/drawing/2014/main" id="{EDA27049-CD36-4CD8-865B-4712F70CE4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813" y="1749423"/>
            <a:ext cx="1119187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9" r:id="rId5" imgW="482181" imgH="177646" progId="Equation.DSMT4">
                    <p:embed/>
                  </p:oleObj>
                </mc:Choice>
                <mc:Fallback>
                  <p:oleObj r:id="rId5" imgW="482181" imgH="177646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813" y="1749423"/>
                          <a:ext cx="1119187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2" name="Object 11">
              <a:extLst>
                <a:ext uri="{FF2B5EF4-FFF2-40B4-BE49-F238E27FC236}">
                  <a16:creationId xmlns:a16="http://schemas.microsoft.com/office/drawing/2014/main" id="{BF160E3E-20F4-45D1-909A-E89AE846F3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60594" y="1722437"/>
            <a:ext cx="17970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0" r:id="rId7" imgW="774364" imgH="203112" progId="Equation.DSMT4">
                    <p:embed/>
                  </p:oleObj>
                </mc:Choice>
                <mc:Fallback>
                  <p:oleObj r:id="rId7" imgW="774364" imgH="203112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0594" y="1722437"/>
                          <a:ext cx="179705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对象 8">
              <a:extLst>
                <a:ext uri="{FF2B5EF4-FFF2-40B4-BE49-F238E27FC236}">
                  <a16:creationId xmlns:a16="http://schemas.microsoft.com/office/drawing/2014/main" id="{5DC089F2-3A93-43F4-8C99-6041F93E1C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4787" y="1659732"/>
            <a:ext cx="854075" cy="587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1" r:id="rId9" imgW="368140" imgH="253890" progId="Equation.DSMT4">
                    <p:embed/>
                  </p:oleObj>
                </mc:Choice>
                <mc:Fallback>
                  <p:oleObj r:id="rId9" imgW="368140" imgH="253890" progId="Equation.DSMT4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787" y="1659732"/>
                          <a:ext cx="854075" cy="587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Object 11">
            <a:extLst>
              <a:ext uri="{FF2B5EF4-FFF2-40B4-BE49-F238E27FC236}">
                <a16:creationId xmlns:a16="http://schemas.microsoft.com/office/drawing/2014/main" id="{E60B8FC3-6A6B-4462-BC87-B794EB0EF6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1063" y="2054225"/>
          <a:ext cx="137636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11" imgW="571252" imgH="203112" progId="Equation.DSMT4">
                  <p:embed/>
                </p:oleObj>
              </mc:Choice>
              <mc:Fallback>
                <p:oleObj name="Equation" r:id="rId11" imgW="571252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2054225"/>
                        <a:ext cx="1376362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">
            <a:extLst>
              <a:ext uri="{FF2B5EF4-FFF2-40B4-BE49-F238E27FC236}">
                <a16:creationId xmlns:a16="http://schemas.microsoft.com/office/drawing/2014/main" id="{C821262F-1C1E-4A2A-94A5-138AB66B90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6763" y="3070225"/>
          <a:ext cx="24479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13" imgW="1104900" imgH="203200" progId="Equation.DSMT4">
                  <p:embed/>
                </p:oleObj>
              </mc:Choice>
              <mc:Fallback>
                <p:oleObj name="Equation" r:id="rId13" imgW="1104900" imgH="203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763" y="3070225"/>
                        <a:ext cx="24479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A248734-4A1F-4BAF-AC5D-14757CAAB3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650" y="2843213"/>
          <a:ext cx="4083050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15" imgW="2070100" imgH="838200" progId="Equation.DSMT4">
                  <p:embed/>
                </p:oleObj>
              </mc:Choice>
              <mc:Fallback>
                <p:oleObj name="Equation" r:id="rId15" imgW="2070100" imgH="838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2843213"/>
                        <a:ext cx="4083050" cy="164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C899348-9C50-4ECC-827C-10D44A0715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5038" y="3086100"/>
          <a:ext cx="17700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17" imgW="799753" imgH="203112" progId="Equation.DSMT4">
                  <p:embed/>
                </p:oleObj>
              </mc:Choice>
              <mc:Fallback>
                <p:oleObj name="Equation" r:id="rId17" imgW="799753" imgH="203112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5038" y="3086100"/>
                        <a:ext cx="17700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420E663-B97C-457B-A9CF-EEE35B3F76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6625" y="3910013"/>
          <a:ext cx="21082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19" imgW="952087" imgH="203112" progId="Equation.DSMT4">
                  <p:embed/>
                </p:oleObj>
              </mc:Choice>
              <mc:Fallback>
                <p:oleObj name="Equation" r:id="rId19" imgW="952087" imgH="203112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3910013"/>
                        <a:ext cx="21082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65FE198-79F1-48A1-BE0D-ACC81BFE5D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78700" y="3905250"/>
          <a:ext cx="14335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21" imgW="647419" imgH="203112" progId="Equation.DSMT4">
                  <p:embed/>
                </p:oleObj>
              </mc:Choice>
              <mc:Fallback>
                <p:oleObj name="Equation" r:id="rId21" imgW="647419" imgH="203112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700" y="3905250"/>
                        <a:ext cx="14335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729F50-0541-42AF-BE85-0EB42ABB47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0550" y="1587500"/>
            <a:ext cx="1338263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1232</TotalTime>
  <Pages>0</Pages>
  <Words>895</Words>
  <Characters>0</Characters>
  <Application>Microsoft Office PowerPoint</Application>
  <DocSecurity>0</DocSecurity>
  <PresentationFormat>全屏显示(4:3)</PresentationFormat>
  <Lines>0</Lines>
  <Paragraphs>135</Paragraphs>
  <Slides>39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Monotype Sorts</vt:lpstr>
      <vt:lpstr>黑体</vt:lpstr>
      <vt:lpstr>隶书</vt:lpstr>
      <vt:lpstr>宋体</vt:lpstr>
      <vt:lpstr>幼圆</vt:lpstr>
      <vt:lpstr>Arial</vt:lpstr>
      <vt:lpstr>Symbol</vt:lpstr>
      <vt:lpstr>Times New Roman</vt:lpstr>
      <vt:lpstr>默认设计模板</vt:lpstr>
      <vt:lpstr>1_默认设计模板</vt:lpstr>
      <vt:lpstr>Microsoft Equation 3.0</vt:lpstr>
      <vt:lpstr>MathType 6.0 Equation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湖南大学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陈晓春</dc:creator>
  <cp:lastModifiedBy>sysu</cp:lastModifiedBy>
  <cp:revision>894</cp:revision>
  <cp:lastPrinted>2000-06-01T07:10:51Z</cp:lastPrinted>
  <dcterms:created xsi:type="dcterms:W3CDTF">2000-05-29T00:59:12Z</dcterms:created>
  <dcterms:modified xsi:type="dcterms:W3CDTF">2021-05-12T00:40:28Z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