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688" r:id="rId2"/>
    <p:sldId id="857" r:id="rId3"/>
    <p:sldId id="823" r:id="rId4"/>
    <p:sldId id="826" r:id="rId5"/>
    <p:sldId id="824" r:id="rId6"/>
    <p:sldId id="855" r:id="rId7"/>
    <p:sldId id="825" r:id="rId8"/>
    <p:sldId id="851" r:id="rId9"/>
    <p:sldId id="709" r:id="rId10"/>
    <p:sldId id="848" r:id="rId11"/>
    <p:sldId id="710" r:id="rId12"/>
    <p:sldId id="711" r:id="rId13"/>
    <p:sldId id="856" r:id="rId14"/>
    <p:sldId id="834" r:id="rId15"/>
    <p:sldId id="714" r:id="rId16"/>
    <p:sldId id="827" r:id="rId17"/>
    <p:sldId id="828" r:id="rId18"/>
    <p:sldId id="837" r:id="rId19"/>
    <p:sldId id="849" r:id="rId20"/>
    <p:sldId id="838" r:id="rId21"/>
    <p:sldId id="839" r:id="rId22"/>
    <p:sldId id="840" r:id="rId23"/>
    <p:sldId id="850" r:id="rId24"/>
    <p:sldId id="842" r:id="rId25"/>
    <p:sldId id="843" r:id="rId26"/>
    <p:sldId id="844" r:id="rId27"/>
    <p:sldId id="845" r:id="rId28"/>
    <p:sldId id="846" r:id="rId29"/>
    <p:sldId id="853" r:id="rId30"/>
    <p:sldId id="852" r:id="rId31"/>
    <p:sldId id="854" r:id="rId32"/>
    <p:sldId id="847" r:id="rId33"/>
  </p:sldIdLst>
  <p:sldSz cx="9144000" cy="6858000" type="screen4x3"/>
  <p:notesSz cx="6858000" cy="9144000"/>
  <p:custShowLst>
    <p:custShow name="曲顶柱体" id="0">
      <p:sldLst/>
    </p:custShow>
  </p:custShowLst>
  <p:defaultTextStyle>
    <a:defPPr>
      <a:defRPr lang="en-US"/>
    </a:defPPr>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17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00FF"/>
    <a:srgbClr val="0033CC"/>
    <a:srgbClr val="3333CC"/>
    <a:srgbClr val="FFFF99"/>
    <a:srgbClr val="CCECFF"/>
    <a:srgbClr val="CC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7" autoAdjust="0"/>
    <p:restoredTop sz="90928"/>
  </p:normalViewPr>
  <p:slideViewPr>
    <p:cSldViewPr showGuides="1">
      <p:cViewPr varScale="1">
        <p:scale>
          <a:sx n="86" d="100"/>
          <a:sy n="86" d="100"/>
        </p:scale>
        <p:origin x="1358" y="67"/>
      </p:cViewPr>
      <p:guideLst>
        <p:guide orient="horz" pos="217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image" Target="../media/image46.wmf"/><Relationship Id="rId7" Type="http://schemas.openxmlformats.org/officeDocument/2006/relationships/image" Target="../media/image50.e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image" Target="../media/image54.wmf"/><Relationship Id="rId7" Type="http://schemas.openxmlformats.org/officeDocument/2006/relationships/image" Target="../media/image58.wmf"/><Relationship Id="rId2" Type="http://schemas.openxmlformats.org/officeDocument/2006/relationships/image" Target="../media/image53.wmf"/><Relationship Id="rId1" Type="http://schemas.openxmlformats.org/officeDocument/2006/relationships/image" Target="../media/image52.emf"/><Relationship Id="rId6" Type="http://schemas.openxmlformats.org/officeDocument/2006/relationships/image" Target="../media/image57.wmf"/><Relationship Id="rId5" Type="http://schemas.openxmlformats.org/officeDocument/2006/relationships/image" Target="../media/image56.wmf"/><Relationship Id="rId10" Type="http://schemas.openxmlformats.org/officeDocument/2006/relationships/image" Target="../media/image61.wmf"/><Relationship Id="rId4" Type="http://schemas.openxmlformats.org/officeDocument/2006/relationships/image" Target="../media/image55.wmf"/><Relationship Id="rId9" Type="http://schemas.openxmlformats.org/officeDocument/2006/relationships/image" Target="../media/image60.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69.emf"/><Relationship Id="rId3" Type="http://schemas.openxmlformats.org/officeDocument/2006/relationships/image" Target="../media/image64.wmf"/><Relationship Id="rId7" Type="http://schemas.openxmlformats.org/officeDocument/2006/relationships/image" Target="../media/image68.emf"/><Relationship Id="rId2" Type="http://schemas.openxmlformats.org/officeDocument/2006/relationships/image" Target="../media/image63.emf"/><Relationship Id="rId1" Type="http://schemas.openxmlformats.org/officeDocument/2006/relationships/image" Target="../media/image62.wmf"/><Relationship Id="rId6" Type="http://schemas.openxmlformats.org/officeDocument/2006/relationships/image" Target="../media/image67.emf"/><Relationship Id="rId5" Type="http://schemas.openxmlformats.org/officeDocument/2006/relationships/image" Target="../media/image66.wmf"/><Relationship Id="rId4" Type="http://schemas.openxmlformats.org/officeDocument/2006/relationships/image" Target="../media/image65.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4" Type="http://schemas.openxmlformats.org/officeDocument/2006/relationships/image" Target="../media/image73.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81.emf"/><Relationship Id="rId3" Type="http://schemas.openxmlformats.org/officeDocument/2006/relationships/image" Target="../media/image76.emf"/><Relationship Id="rId7" Type="http://schemas.openxmlformats.org/officeDocument/2006/relationships/image" Target="../media/image80.wmf"/><Relationship Id="rId2" Type="http://schemas.openxmlformats.org/officeDocument/2006/relationships/image" Target="../media/image75.e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78.emf"/><Relationship Id="rId10" Type="http://schemas.openxmlformats.org/officeDocument/2006/relationships/image" Target="../media/image83.wmf"/><Relationship Id="rId4" Type="http://schemas.openxmlformats.org/officeDocument/2006/relationships/image" Target="../media/image77.emf"/><Relationship Id="rId9" Type="http://schemas.openxmlformats.org/officeDocument/2006/relationships/image" Target="../media/image82.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image" Target="../media/image86.emf"/><Relationship Id="rId7" Type="http://schemas.openxmlformats.org/officeDocument/2006/relationships/image" Target="../media/image90.wmf"/><Relationship Id="rId2" Type="http://schemas.openxmlformats.org/officeDocument/2006/relationships/image" Target="../media/image85.wmf"/><Relationship Id="rId1" Type="http://schemas.openxmlformats.org/officeDocument/2006/relationships/image" Target="../media/image84.emf"/><Relationship Id="rId6" Type="http://schemas.openxmlformats.org/officeDocument/2006/relationships/image" Target="../media/image89.wmf"/><Relationship Id="rId5" Type="http://schemas.openxmlformats.org/officeDocument/2006/relationships/image" Target="../media/image88.emf"/><Relationship Id="rId4" Type="http://schemas.openxmlformats.org/officeDocument/2006/relationships/image" Target="../media/image87.wmf"/><Relationship Id="rId9" Type="http://schemas.openxmlformats.org/officeDocument/2006/relationships/image" Target="../media/image92.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image" Target="../media/image95.wmf"/><Relationship Id="rId7" Type="http://schemas.openxmlformats.org/officeDocument/2006/relationships/image" Target="../media/image99.wmf"/><Relationship Id="rId2" Type="http://schemas.openxmlformats.org/officeDocument/2006/relationships/image" Target="../media/image94.wmf"/><Relationship Id="rId1" Type="http://schemas.openxmlformats.org/officeDocument/2006/relationships/image" Target="../media/image93.emf"/><Relationship Id="rId6" Type="http://schemas.openxmlformats.org/officeDocument/2006/relationships/image" Target="../media/image98.wmf"/><Relationship Id="rId5" Type="http://schemas.openxmlformats.org/officeDocument/2006/relationships/image" Target="../media/image97.wmf"/><Relationship Id="rId4" Type="http://schemas.openxmlformats.org/officeDocument/2006/relationships/image" Target="../media/image96.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image" Target="../media/image103.wmf"/><Relationship Id="rId7" Type="http://schemas.openxmlformats.org/officeDocument/2006/relationships/image" Target="../media/image107.wmf"/><Relationship Id="rId2" Type="http://schemas.openxmlformats.org/officeDocument/2006/relationships/image" Target="../media/image102.wmf"/><Relationship Id="rId1" Type="http://schemas.openxmlformats.org/officeDocument/2006/relationships/image" Target="../media/image101.wmf"/><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4.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16.wmf"/><Relationship Id="rId13" Type="http://schemas.openxmlformats.org/officeDocument/2006/relationships/image" Target="../media/image121.wmf"/><Relationship Id="rId3" Type="http://schemas.openxmlformats.org/officeDocument/2006/relationships/image" Target="../media/image111.wmf"/><Relationship Id="rId7" Type="http://schemas.openxmlformats.org/officeDocument/2006/relationships/image" Target="../media/image115.wmf"/><Relationship Id="rId12" Type="http://schemas.openxmlformats.org/officeDocument/2006/relationships/image" Target="../media/image120.wmf"/><Relationship Id="rId2" Type="http://schemas.openxmlformats.org/officeDocument/2006/relationships/image" Target="../media/image110.wmf"/><Relationship Id="rId1" Type="http://schemas.openxmlformats.org/officeDocument/2006/relationships/image" Target="../media/image109.wmf"/><Relationship Id="rId6" Type="http://schemas.openxmlformats.org/officeDocument/2006/relationships/image" Target="../media/image114.wmf"/><Relationship Id="rId11" Type="http://schemas.openxmlformats.org/officeDocument/2006/relationships/image" Target="../media/image119.wmf"/><Relationship Id="rId5" Type="http://schemas.openxmlformats.org/officeDocument/2006/relationships/image" Target="../media/image113.wmf"/><Relationship Id="rId10" Type="http://schemas.openxmlformats.org/officeDocument/2006/relationships/image" Target="../media/image118.wmf"/><Relationship Id="rId4" Type="http://schemas.openxmlformats.org/officeDocument/2006/relationships/image" Target="../media/image112.wmf"/><Relationship Id="rId9" Type="http://schemas.openxmlformats.org/officeDocument/2006/relationships/image" Target="../media/image11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 Id="rId5" Type="http://schemas.openxmlformats.org/officeDocument/2006/relationships/image" Target="../media/image126.wmf"/><Relationship Id="rId4" Type="http://schemas.openxmlformats.org/officeDocument/2006/relationships/image" Target="../media/image1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 Id="rId4" Type="http://schemas.openxmlformats.org/officeDocument/2006/relationships/image" Target="../media/image130.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38.wmf"/><Relationship Id="rId13" Type="http://schemas.openxmlformats.org/officeDocument/2006/relationships/image" Target="../media/image143.wmf"/><Relationship Id="rId3" Type="http://schemas.openxmlformats.org/officeDocument/2006/relationships/image" Target="../media/image133.wmf"/><Relationship Id="rId7" Type="http://schemas.openxmlformats.org/officeDocument/2006/relationships/image" Target="../media/image137.wmf"/><Relationship Id="rId12" Type="http://schemas.openxmlformats.org/officeDocument/2006/relationships/image" Target="../media/image142.wmf"/><Relationship Id="rId2" Type="http://schemas.openxmlformats.org/officeDocument/2006/relationships/image" Target="../media/image132.wmf"/><Relationship Id="rId1" Type="http://schemas.openxmlformats.org/officeDocument/2006/relationships/image" Target="../media/image131.wmf"/><Relationship Id="rId6" Type="http://schemas.openxmlformats.org/officeDocument/2006/relationships/image" Target="../media/image136.wmf"/><Relationship Id="rId11" Type="http://schemas.openxmlformats.org/officeDocument/2006/relationships/image" Target="../media/image141.wmf"/><Relationship Id="rId5" Type="http://schemas.openxmlformats.org/officeDocument/2006/relationships/image" Target="../media/image135.wmf"/><Relationship Id="rId10" Type="http://schemas.openxmlformats.org/officeDocument/2006/relationships/image" Target="../media/image140.wmf"/><Relationship Id="rId4" Type="http://schemas.openxmlformats.org/officeDocument/2006/relationships/image" Target="../media/image134.wmf"/><Relationship Id="rId9" Type="http://schemas.openxmlformats.org/officeDocument/2006/relationships/image" Target="../media/image139.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image" Target="../media/image145.wmf"/><Relationship Id="rId1" Type="http://schemas.openxmlformats.org/officeDocument/2006/relationships/image" Target="../media/image14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image" Target="../media/image148.wmf"/><Relationship Id="rId1" Type="http://schemas.openxmlformats.org/officeDocument/2006/relationships/image" Target="../media/image147.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57.wmf"/><Relationship Id="rId3" Type="http://schemas.openxmlformats.org/officeDocument/2006/relationships/image" Target="../media/image152.wmf"/><Relationship Id="rId7" Type="http://schemas.openxmlformats.org/officeDocument/2006/relationships/image" Target="../media/image156.wmf"/><Relationship Id="rId2" Type="http://schemas.openxmlformats.org/officeDocument/2006/relationships/image" Target="../media/image151.wmf"/><Relationship Id="rId1" Type="http://schemas.openxmlformats.org/officeDocument/2006/relationships/image" Target="../media/image150.wmf"/><Relationship Id="rId6" Type="http://schemas.openxmlformats.org/officeDocument/2006/relationships/image" Target="../media/image155.wmf"/><Relationship Id="rId5" Type="http://schemas.openxmlformats.org/officeDocument/2006/relationships/image" Target="../media/image154.wmf"/><Relationship Id="rId4" Type="http://schemas.openxmlformats.org/officeDocument/2006/relationships/image" Target="../media/image15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60.wmf"/><Relationship Id="rId2" Type="http://schemas.openxmlformats.org/officeDocument/2006/relationships/image" Target="../media/image159.wmf"/><Relationship Id="rId1" Type="http://schemas.openxmlformats.org/officeDocument/2006/relationships/image" Target="../media/image158.wmf"/><Relationship Id="rId4" Type="http://schemas.openxmlformats.org/officeDocument/2006/relationships/image" Target="../media/image161.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64.wmf"/><Relationship Id="rId2" Type="http://schemas.openxmlformats.org/officeDocument/2006/relationships/image" Target="../media/image163.wmf"/><Relationship Id="rId1" Type="http://schemas.openxmlformats.org/officeDocument/2006/relationships/image" Target="../media/image162.wmf"/><Relationship Id="rId4" Type="http://schemas.openxmlformats.org/officeDocument/2006/relationships/image" Target="../media/image165.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68.wmf"/><Relationship Id="rId2" Type="http://schemas.openxmlformats.org/officeDocument/2006/relationships/image" Target="../media/image167.wmf"/><Relationship Id="rId1" Type="http://schemas.openxmlformats.org/officeDocument/2006/relationships/image" Target="../media/image166.wmf"/><Relationship Id="rId4" Type="http://schemas.openxmlformats.org/officeDocument/2006/relationships/image" Target="../media/image169.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71.wmf"/><Relationship Id="rId2" Type="http://schemas.openxmlformats.org/officeDocument/2006/relationships/image" Target="../media/image170.wmf"/><Relationship Id="rId1" Type="http://schemas.openxmlformats.org/officeDocument/2006/relationships/image" Target="../media/image168.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72.wmf"/><Relationship Id="rId2" Type="http://schemas.openxmlformats.org/officeDocument/2006/relationships/image" Target="../media/image170.wmf"/><Relationship Id="rId1" Type="http://schemas.openxmlformats.org/officeDocument/2006/relationships/image" Target="../media/image168.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image" Target="../media/image20.wmf"/><Relationship Id="rId3" Type="http://schemas.openxmlformats.org/officeDocument/2006/relationships/image" Target="../media/image10.wmf"/><Relationship Id="rId7" Type="http://schemas.openxmlformats.org/officeDocument/2006/relationships/image" Target="../media/image14.wmf"/><Relationship Id="rId12" Type="http://schemas.openxmlformats.org/officeDocument/2006/relationships/image" Target="../media/image19.wmf"/><Relationship Id="rId2" Type="http://schemas.openxmlformats.org/officeDocument/2006/relationships/image" Target="../media/image9.wmf"/><Relationship Id="rId16" Type="http://schemas.openxmlformats.org/officeDocument/2006/relationships/image" Target="../media/image23.wmf"/><Relationship Id="rId1" Type="http://schemas.openxmlformats.org/officeDocument/2006/relationships/image" Target="../media/image8.wmf"/><Relationship Id="rId6" Type="http://schemas.openxmlformats.org/officeDocument/2006/relationships/image" Target="../media/image13.wmf"/><Relationship Id="rId11" Type="http://schemas.openxmlformats.org/officeDocument/2006/relationships/image" Target="../media/image18.wmf"/><Relationship Id="rId5" Type="http://schemas.openxmlformats.org/officeDocument/2006/relationships/image" Target="../media/image12.wmf"/><Relationship Id="rId15" Type="http://schemas.openxmlformats.org/officeDocument/2006/relationships/image" Target="../media/image22.wmf"/><Relationship Id="rId10" Type="http://schemas.openxmlformats.org/officeDocument/2006/relationships/image" Target="../media/image17.wmf"/><Relationship Id="rId4" Type="http://schemas.openxmlformats.org/officeDocument/2006/relationships/image" Target="../media/image11.wmf"/><Relationship Id="rId9" Type="http://schemas.openxmlformats.org/officeDocument/2006/relationships/image" Target="../media/image16.wmf"/><Relationship Id="rId14" Type="http://schemas.openxmlformats.org/officeDocument/2006/relationships/image" Target="../media/image21.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73.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75.wmf"/><Relationship Id="rId1" Type="http://schemas.openxmlformats.org/officeDocument/2006/relationships/image" Target="../media/image17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32.wmf"/><Relationship Id="rId7" Type="http://schemas.openxmlformats.org/officeDocument/2006/relationships/image" Target="../media/image36.emf"/><Relationship Id="rId2" Type="http://schemas.openxmlformats.org/officeDocument/2006/relationships/image" Target="../media/image31.wmf"/><Relationship Id="rId1" Type="http://schemas.openxmlformats.org/officeDocument/2006/relationships/image" Target="../media/image30.e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 Id="rId9"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image" Target="../media/image4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buFontTx/>
              <a:buNone/>
              <a:defRPr kumimoji="1" sz="1200" b="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kumimoji="1" sz="1200" b="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buFontTx/>
              <a:buNone/>
              <a:defRPr kumimoji="1" sz="1200" b="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buFont typeface="Arial" panose="020B0604020202020204" pitchFamily="34" charset="0"/>
              <a:buNone/>
              <a:defRPr sz="1200" b="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9C843EC-1DC7-4712-B9D1-E23567E99B60}" type="slidenum">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sz="2800" b="1" dirty="0">
                <a:latin typeface="Arial" panose="020B0604020202020204" pitchFamily="34" charset="0"/>
              </a:rPr>
              <a:t>20</a:t>
            </a:fld>
            <a:endParaRPr lang="en-US" altLang="zh-CN" sz="2800" b="1" dirty="0">
              <a:latin typeface="Arial" panose="020B0604020202020204" pitchFamily="34" charset="0"/>
            </a:endParaRPr>
          </a:p>
        </p:txBody>
      </p:sp>
      <p:sp>
        <p:nvSpPr>
          <p:cNvPr id="23555" name="Rectangle 2"/>
          <p:cNvSpPr>
            <a:spLocks noGrp="1" noRot="1" noChangeAspect="1" noTextEdit="1"/>
          </p:cNvSpPr>
          <p:nvPr>
            <p:ph type="sldImg"/>
          </p:nvPr>
        </p:nvSpPr>
        <p:spPr>
          <a:ln/>
        </p:spPr>
      </p:sp>
      <p:sp>
        <p:nvSpPr>
          <p:cNvPr id="23556" name="Rectangle 3"/>
          <p:cNvSpPr>
            <a:spLocks noGrp="1"/>
          </p:cNvSpPr>
          <p:nvPr>
            <p:ph type="body"/>
          </p:nvPr>
        </p:nvSpPr>
        <p:spPr>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sz="2800" b="1" dirty="0">
                <a:latin typeface="Arial" panose="020B0604020202020204" pitchFamily="34" charset="0"/>
              </a:rPr>
              <a:t>21</a:t>
            </a:fld>
            <a:endParaRPr lang="en-US" altLang="zh-CN" sz="2800" b="1" dirty="0">
              <a:latin typeface="Arial" panose="020B0604020202020204" pitchFamily="34" charset="0"/>
            </a:endParaRPr>
          </a:p>
        </p:txBody>
      </p:sp>
      <p:sp>
        <p:nvSpPr>
          <p:cNvPr id="25603" name="Rectangle 2"/>
          <p:cNvSpPr>
            <a:spLocks noGrp="1" noRot="1" noChangeAspect="1" noTextEdit="1"/>
          </p:cNvSpPr>
          <p:nvPr>
            <p:ph type="sldImg"/>
          </p:nvPr>
        </p:nvSpPr>
        <p:spPr>
          <a:ln/>
        </p:spPr>
      </p:sp>
      <p:sp>
        <p:nvSpPr>
          <p:cNvPr id="25604" name="Rectangle 3"/>
          <p:cNvSpPr>
            <a:spLocks noGrp="1"/>
          </p:cNvSpPr>
          <p:nvPr>
            <p:ph type="body"/>
          </p:nvPr>
        </p:nvSpPr>
        <p:spPr>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sz="2800" b="1" dirty="0">
                <a:latin typeface="Arial" panose="020B0604020202020204" pitchFamily="34" charset="0"/>
              </a:rPr>
              <a:t>23</a:t>
            </a:fld>
            <a:endParaRPr lang="en-US" altLang="zh-CN" sz="2800" b="1" dirty="0">
              <a:latin typeface="Arial" panose="020B0604020202020204" pitchFamily="34" charset="0"/>
            </a:endParaRPr>
          </a:p>
        </p:txBody>
      </p:sp>
      <p:sp>
        <p:nvSpPr>
          <p:cNvPr id="28675" name="Rectangle 2"/>
          <p:cNvSpPr>
            <a:spLocks noGrp="1" noRot="1" noChangeAspect="1" noTextEdit="1"/>
          </p:cNvSpPr>
          <p:nvPr>
            <p:ph type="sldImg"/>
          </p:nvPr>
        </p:nvSpPr>
        <p:spPr>
          <a:ln/>
        </p:spPr>
      </p:sp>
      <p:sp>
        <p:nvSpPr>
          <p:cNvPr id="28676" name="Rectangle 3"/>
          <p:cNvSpPr>
            <a:spLocks noGrp="1"/>
          </p:cNvSpPr>
          <p:nvPr>
            <p:ph type="body"/>
          </p:nvPr>
        </p:nvSpPr>
        <p:spPr>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sz="2800" b="1" dirty="0">
                <a:latin typeface="Arial" panose="020B0604020202020204" pitchFamily="34" charset="0"/>
              </a:rPr>
              <a:t>24</a:t>
            </a:fld>
            <a:endParaRPr lang="en-US" altLang="zh-CN" sz="2800" b="1" dirty="0">
              <a:latin typeface="Arial" panose="020B0604020202020204" pitchFamily="34" charset="0"/>
            </a:endParaRPr>
          </a:p>
        </p:txBody>
      </p:sp>
      <p:sp>
        <p:nvSpPr>
          <p:cNvPr id="30723" name="Rectangle 2"/>
          <p:cNvSpPr>
            <a:spLocks noGrp="1" noRot="1" noChangeAspect="1" noTextEdit="1"/>
          </p:cNvSpPr>
          <p:nvPr>
            <p:ph type="sldImg"/>
          </p:nvPr>
        </p:nvSpPr>
        <p:spPr>
          <a:ln/>
        </p:spPr>
      </p:sp>
      <p:sp>
        <p:nvSpPr>
          <p:cNvPr id="30724" name="Rectangle 3"/>
          <p:cNvSpPr>
            <a:spLocks noGrp="1"/>
          </p:cNvSpPr>
          <p:nvPr>
            <p:ph type="body"/>
          </p:nvPr>
        </p:nvSpPr>
        <p:spPr>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sz="2800" b="1" dirty="0">
                <a:latin typeface="Arial" panose="020B0604020202020204" pitchFamily="34" charset="0"/>
              </a:rPr>
              <a:t>26</a:t>
            </a:fld>
            <a:endParaRPr lang="en-US" altLang="zh-CN" sz="2800" b="1" dirty="0">
              <a:latin typeface="Arial" panose="020B0604020202020204" pitchFamily="34" charset="0"/>
            </a:endParaRPr>
          </a:p>
        </p:txBody>
      </p:sp>
      <p:sp>
        <p:nvSpPr>
          <p:cNvPr id="33795" name="Rectangle 2"/>
          <p:cNvSpPr>
            <a:spLocks noGrp="1" noRot="1" noChangeAspect="1" noTextEdit="1"/>
          </p:cNvSpPr>
          <p:nvPr>
            <p:ph type="sldImg"/>
          </p:nvPr>
        </p:nvSpPr>
        <p:spPr>
          <a:ln/>
        </p:spPr>
      </p:sp>
      <p:sp>
        <p:nvSpPr>
          <p:cNvPr id="33796" name="Rectangle 3"/>
          <p:cNvSpPr>
            <a:spLocks noGrp="1"/>
          </p:cNvSpPr>
          <p:nvPr>
            <p:ph type="body"/>
          </p:nvPr>
        </p:nvSpPr>
        <p:spPr>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sz="2800" b="1" dirty="0">
                <a:latin typeface="Arial" panose="020B0604020202020204" pitchFamily="34" charset="0"/>
              </a:rPr>
              <a:t>27</a:t>
            </a:fld>
            <a:endParaRPr lang="en-US" altLang="zh-CN" sz="2800" b="1" dirty="0">
              <a:latin typeface="Arial" panose="020B0604020202020204" pitchFamily="34" charset="0"/>
            </a:endParaRPr>
          </a:p>
        </p:txBody>
      </p:sp>
      <p:sp>
        <p:nvSpPr>
          <p:cNvPr id="35843" name="Rectangle 2"/>
          <p:cNvSpPr>
            <a:spLocks noGrp="1" noRot="1" noChangeAspect="1" noTextEdit="1"/>
          </p:cNvSpPr>
          <p:nvPr>
            <p:ph type="sldImg"/>
          </p:nvPr>
        </p:nvSpPr>
        <p:spPr>
          <a:ln/>
        </p:spPr>
      </p:sp>
      <p:sp>
        <p:nvSpPr>
          <p:cNvPr id="35844" name="Rectangle 3"/>
          <p:cNvSpPr>
            <a:spLocks noGrp="1"/>
          </p:cNvSpPr>
          <p:nvPr>
            <p:ph type="body"/>
          </p:nvPr>
        </p:nvSpPr>
        <p:spPr>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sz="2800" b="1" dirty="0">
                <a:latin typeface="Arial" panose="020B0604020202020204" pitchFamily="34" charset="0"/>
              </a:rPr>
              <a:t>31</a:t>
            </a:fld>
            <a:endParaRPr lang="en-US" altLang="zh-CN" sz="2800" b="1" dirty="0">
              <a:latin typeface="Arial" panose="020B0604020202020204" pitchFamily="34" charset="0"/>
            </a:endParaRPr>
          </a:p>
        </p:txBody>
      </p:sp>
      <p:sp>
        <p:nvSpPr>
          <p:cNvPr id="40963" name="Rectangle 2"/>
          <p:cNvSpPr>
            <a:spLocks noGrp="1" noRot="1" noChangeAspect="1" noTextEdit="1"/>
          </p:cNvSpPr>
          <p:nvPr>
            <p:ph type="sldImg"/>
          </p:nvPr>
        </p:nvSpPr>
        <p:spPr>
          <a:ln/>
        </p:spPr>
      </p:sp>
      <p:sp>
        <p:nvSpPr>
          <p:cNvPr id="40964" name="Rectangle 3"/>
          <p:cNvSpPr>
            <a:spLocks noGrp="1"/>
          </p:cNvSpPr>
          <p:nvPr>
            <p:ph type="body"/>
          </p:nvPr>
        </p:nvSpPr>
        <p:spPr>
          <a:ln/>
        </p:spPr>
        <p:txBody>
          <a:bodyPr wrap="square" lIns="91440" tIns="45720" rIns="91440" bIns="45720" anchor="t" anchorCtr="0"/>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CB2FA21-C056-4EAB-AA17-BB06BB47D35D}" type="slidenum">
              <a:rPr kumimoji="0" lang="zh-CN" altLang="en-US"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zh-CN" altLang="en-US" sz="14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CB2FA21-C056-4EAB-AA17-BB06BB47D35D}" type="slidenum">
              <a:rPr kumimoji="0" lang="zh-CN" altLang="en-US"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zh-CN" altLang="en-US" sz="14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CB2FA21-C056-4EAB-AA17-BB06BB47D35D}" type="slidenum">
              <a:rPr kumimoji="0" lang="zh-CN" altLang="en-US"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zh-CN" altLang="en-US" sz="14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719263"/>
            <a:ext cx="4038600" cy="4411662"/>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5"/>
          <p:cNvSpPr>
            <a:spLocks noGrp="1" noChangeArrowheads="1"/>
          </p:cNvSpPr>
          <p:nvPr>
            <p:ph type="dt" sz="half" idx="12"/>
          </p:nvPr>
        </p:nvSpPr>
        <p:spPr bwMode="auto">
          <a:xfrm>
            <a:off x="685800" y="6248400"/>
            <a:ext cx="19050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Rectangle 6"/>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Rectangle 7"/>
          <p:cNvSpPr>
            <a:spLocks noGrp="1" noChangeArrowheads="1"/>
          </p:cNvSpPr>
          <p:nvPr>
            <p:ph type="sldNum" sz="quarter" idx="4"/>
          </p:nvPr>
        </p:nvSpPr>
        <p:spPr bwMode="auto">
          <a:xfrm>
            <a:off x="6553200" y="6248400"/>
            <a:ext cx="19050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50F4127-F0A8-42F1-814D-E13EF59A1E2A}" type="slidenum">
              <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CB2FA21-C056-4EAB-AA17-BB06BB47D35D}" type="slidenum">
              <a:rPr kumimoji="0" lang="zh-CN" altLang="en-US"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zh-CN" altLang="en-US" sz="14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CB2FA21-C056-4EAB-AA17-BB06BB47D35D}" type="slidenum">
              <a:rPr kumimoji="0" lang="zh-CN" altLang="en-US"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zh-CN" altLang="en-US" sz="14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CB2FA21-C056-4EAB-AA17-BB06BB47D35D}" type="slidenum">
              <a:rPr kumimoji="0" lang="zh-CN" altLang="en-US"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zh-CN" altLang="en-US" sz="14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CB2FA21-C056-4EAB-AA17-BB06BB47D35D}" type="slidenum">
              <a:rPr kumimoji="0" lang="zh-CN" altLang="en-US"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zh-CN" altLang="en-US" sz="14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CB2FA21-C056-4EAB-AA17-BB06BB47D35D}" type="slidenum">
              <a:rPr kumimoji="0" lang="zh-CN" altLang="en-US"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zh-CN" altLang="en-US" sz="14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CB2FA21-C056-4EAB-AA17-BB06BB47D35D}" type="slidenum">
              <a:rPr kumimoji="0" lang="zh-CN" altLang="en-US"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zh-CN" altLang="en-US" sz="14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CB2FA21-C056-4EAB-AA17-BB06BB47D35D}" type="slidenum">
              <a:rPr kumimoji="0" lang="zh-CN" altLang="en-US"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zh-CN" altLang="en-US" sz="14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CB2FA21-C056-4EAB-AA17-BB06BB47D35D}" type="slidenum">
              <a:rPr kumimoji="0" lang="zh-CN" altLang="en-US"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zh-CN" altLang="en-US" sz="14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nchorCtr="0"/>
          <a:lstStyle/>
          <a:p>
            <a:pPr lvl="0"/>
            <a:r>
              <a:rPr lang="zh-CN" altLang="en-US" dirty="0"/>
              <a:t>单击此处编辑母版标题样式</a:t>
            </a:r>
          </a:p>
        </p:txBody>
      </p:sp>
      <p:sp>
        <p:nvSpPr>
          <p:cNvPr id="1027" name="Rectangle 3"/>
          <p:cNvSpPr>
            <a:spLocks noGrp="1"/>
          </p:cNvSpPr>
          <p:nvPr>
            <p:ph type="body"/>
          </p:nvPr>
        </p:nvSpPr>
        <p:spPr>
          <a:xfrm>
            <a:off x="685800" y="1981200"/>
            <a:ext cx="7772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buFontTx/>
              <a:buNone/>
              <a:defRPr kumimoji="0" sz="1400" b="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buFontTx/>
              <a:buNone/>
              <a:defRPr kumimoji="0" sz="1400" b="0">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 typeface="Arial" panose="020B0604020202020204" pitchFamily="34" charset="0"/>
              <a:buNone/>
              <a:defRPr sz="1400" b="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CB2FA21-C056-4EAB-AA17-BB06BB47D35D}" type="slidenum">
              <a:rPr kumimoji="0" lang="zh-CN" altLang="en-US"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zh-CN" altLang="en-US" sz="14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image" Target="../media/image6.wmf"/></Relationships>
</file>

<file path=ppt/slides/_rels/slide10.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55.bin"/><Relationship Id="rId18" Type="http://schemas.openxmlformats.org/officeDocument/2006/relationships/image" Target="../media/image51.wmf"/><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image" Target="../media/image48.wmf"/><Relationship Id="rId17" Type="http://schemas.openxmlformats.org/officeDocument/2006/relationships/oleObject" Target="../embeddings/oleObject57.bin"/><Relationship Id="rId2" Type="http://schemas.openxmlformats.org/officeDocument/2006/relationships/slideLayout" Target="../slideLayouts/slideLayout2.xml"/><Relationship Id="rId16" Type="http://schemas.openxmlformats.org/officeDocument/2006/relationships/image" Target="../media/image50.emf"/><Relationship Id="rId1" Type="http://schemas.openxmlformats.org/officeDocument/2006/relationships/vmlDrawing" Target="../drawings/vmlDrawing10.vml"/><Relationship Id="rId6" Type="http://schemas.openxmlformats.org/officeDocument/2006/relationships/image" Target="../media/image45.wmf"/><Relationship Id="rId11" Type="http://schemas.openxmlformats.org/officeDocument/2006/relationships/oleObject" Target="../embeddings/oleObject54.bin"/><Relationship Id="rId5" Type="http://schemas.openxmlformats.org/officeDocument/2006/relationships/oleObject" Target="../embeddings/oleObject51.bin"/><Relationship Id="rId15" Type="http://schemas.openxmlformats.org/officeDocument/2006/relationships/oleObject" Target="../embeddings/oleObject56.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53.bin"/><Relationship Id="rId14" Type="http://schemas.openxmlformats.org/officeDocument/2006/relationships/image" Target="../media/image49.wmf"/></Relationships>
</file>

<file path=ppt/slides/_rels/slide11.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63.bin"/><Relationship Id="rId18" Type="http://schemas.openxmlformats.org/officeDocument/2006/relationships/image" Target="../media/image59.wmf"/><Relationship Id="rId3" Type="http://schemas.openxmlformats.org/officeDocument/2006/relationships/oleObject" Target="../embeddings/oleObject58.bin"/><Relationship Id="rId21" Type="http://schemas.openxmlformats.org/officeDocument/2006/relationships/oleObject" Target="../embeddings/oleObject67.bin"/><Relationship Id="rId7" Type="http://schemas.openxmlformats.org/officeDocument/2006/relationships/oleObject" Target="../embeddings/oleObject60.bin"/><Relationship Id="rId12" Type="http://schemas.openxmlformats.org/officeDocument/2006/relationships/image" Target="../media/image56.wmf"/><Relationship Id="rId17" Type="http://schemas.openxmlformats.org/officeDocument/2006/relationships/oleObject" Target="../embeddings/oleObject65.bin"/><Relationship Id="rId2" Type="http://schemas.openxmlformats.org/officeDocument/2006/relationships/slideLayout" Target="../slideLayouts/slideLayout2.xml"/><Relationship Id="rId16" Type="http://schemas.openxmlformats.org/officeDocument/2006/relationships/image" Target="../media/image58.wmf"/><Relationship Id="rId20" Type="http://schemas.openxmlformats.org/officeDocument/2006/relationships/image" Target="../media/image60.wmf"/><Relationship Id="rId1" Type="http://schemas.openxmlformats.org/officeDocument/2006/relationships/vmlDrawing" Target="../drawings/vmlDrawing11.vml"/><Relationship Id="rId6" Type="http://schemas.openxmlformats.org/officeDocument/2006/relationships/image" Target="../media/image53.wmf"/><Relationship Id="rId11" Type="http://schemas.openxmlformats.org/officeDocument/2006/relationships/oleObject" Target="../embeddings/oleObject62.bin"/><Relationship Id="rId5" Type="http://schemas.openxmlformats.org/officeDocument/2006/relationships/oleObject" Target="../embeddings/oleObject59.bin"/><Relationship Id="rId15" Type="http://schemas.openxmlformats.org/officeDocument/2006/relationships/oleObject" Target="../embeddings/oleObject64.bin"/><Relationship Id="rId10" Type="http://schemas.openxmlformats.org/officeDocument/2006/relationships/image" Target="../media/image55.wmf"/><Relationship Id="rId19" Type="http://schemas.openxmlformats.org/officeDocument/2006/relationships/oleObject" Target="../embeddings/oleObject66.bin"/><Relationship Id="rId4" Type="http://schemas.openxmlformats.org/officeDocument/2006/relationships/image" Target="../media/image52.emf"/><Relationship Id="rId9" Type="http://schemas.openxmlformats.org/officeDocument/2006/relationships/oleObject" Target="../embeddings/oleObject61.bin"/><Relationship Id="rId14" Type="http://schemas.openxmlformats.org/officeDocument/2006/relationships/image" Target="../media/image57.wmf"/><Relationship Id="rId22" Type="http://schemas.openxmlformats.org/officeDocument/2006/relationships/image" Target="../media/image61.wmf"/></Relationships>
</file>

<file path=ppt/slides/_rels/slide12.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oleObject" Target="../embeddings/oleObject73.bin"/><Relationship Id="rId18" Type="http://schemas.openxmlformats.org/officeDocument/2006/relationships/image" Target="../media/image69.emf"/><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66.wmf"/><Relationship Id="rId17" Type="http://schemas.openxmlformats.org/officeDocument/2006/relationships/oleObject" Target="../embeddings/oleObject75.bin"/><Relationship Id="rId2" Type="http://schemas.openxmlformats.org/officeDocument/2006/relationships/slideLayout" Target="../slideLayouts/slideLayout7.xml"/><Relationship Id="rId16" Type="http://schemas.openxmlformats.org/officeDocument/2006/relationships/image" Target="../media/image68.emf"/><Relationship Id="rId1" Type="http://schemas.openxmlformats.org/officeDocument/2006/relationships/vmlDrawing" Target="../drawings/vmlDrawing12.vml"/><Relationship Id="rId6" Type="http://schemas.openxmlformats.org/officeDocument/2006/relationships/image" Target="../media/image63.emf"/><Relationship Id="rId11" Type="http://schemas.openxmlformats.org/officeDocument/2006/relationships/oleObject" Target="../embeddings/oleObject72.bin"/><Relationship Id="rId5" Type="http://schemas.openxmlformats.org/officeDocument/2006/relationships/oleObject" Target="../embeddings/oleObject69.bin"/><Relationship Id="rId15" Type="http://schemas.openxmlformats.org/officeDocument/2006/relationships/oleObject" Target="../embeddings/oleObject74.bin"/><Relationship Id="rId10" Type="http://schemas.openxmlformats.org/officeDocument/2006/relationships/image" Target="../media/image65.emf"/><Relationship Id="rId4" Type="http://schemas.openxmlformats.org/officeDocument/2006/relationships/image" Target="../media/image62.wmf"/><Relationship Id="rId9" Type="http://schemas.openxmlformats.org/officeDocument/2006/relationships/oleObject" Target="../embeddings/oleObject71.bin"/><Relationship Id="rId14" Type="http://schemas.openxmlformats.org/officeDocument/2006/relationships/image" Target="../media/image67.emf"/></Relationships>
</file>

<file path=ppt/slides/_rels/slide13.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76.bin"/><Relationship Id="rId7" Type="http://schemas.openxmlformats.org/officeDocument/2006/relationships/oleObject" Target="../embeddings/oleObject78.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71.wmf"/><Relationship Id="rId5" Type="http://schemas.openxmlformats.org/officeDocument/2006/relationships/oleObject" Target="../embeddings/oleObject77.bin"/><Relationship Id="rId10" Type="http://schemas.openxmlformats.org/officeDocument/2006/relationships/image" Target="../media/image73.emf"/><Relationship Id="rId4" Type="http://schemas.openxmlformats.org/officeDocument/2006/relationships/image" Target="../media/image70.wmf"/><Relationship Id="rId9" Type="http://schemas.openxmlformats.org/officeDocument/2006/relationships/oleObject" Target="../embeddings/oleObject79.bin"/></Relationships>
</file>

<file path=ppt/slides/_rels/slide14.xml.rels><?xml version="1.0" encoding="UTF-8" standalone="yes"?>
<Relationships xmlns="http://schemas.openxmlformats.org/package/2006/relationships"><Relationship Id="rId8" Type="http://schemas.openxmlformats.org/officeDocument/2006/relationships/image" Target="../media/image76.emf"/><Relationship Id="rId13" Type="http://schemas.openxmlformats.org/officeDocument/2006/relationships/oleObject" Target="../embeddings/oleObject85.bin"/><Relationship Id="rId18" Type="http://schemas.openxmlformats.org/officeDocument/2006/relationships/image" Target="../media/image81.emf"/><Relationship Id="rId3" Type="http://schemas.openxmlformats.org/officeDocument/2006/relationships/oleObject" Target="../embeddings/oleObject80.bin"/><Relationship Id="rId21" Type="http://schemas.openxmlformats.org/officeDocument/2006/relationships/oleObject" Target="../embeddings/oleObject89.bin"/><Relationship Id="rId7" Type="http://schemas.openxmlformats.org/officeDocument/2006/relationships/oleObject" Target="../embeddings/oleObject82.bin"/><Relationship Id="rId12" Type="http://schemas.openxmlformats.org/officeDocument/2006/relationships/image" Target="../media/image78.emf"/><Relationship Id="rId17" Type="http://schemas.openxmlformats.org/officeDocument/2006/relationships/oleObject" Target="../embeddings/oleObject87.bin"/><Relationship Id="rId2" Type="http://schemas.openxmlformats.org/officeDocument/2006/relationships/slideLayout" Target="../slideLayouts/slideLayout7.xml"/><Relationship Id="rId16" Type="http://schemas.openxmlformats.org/officeDocument/2006/relationships/image" Target="../media/image80.wmf"/><Relationship Id="rId20" Type="http://schemas.openxmlformats.org/officeDocument/2006/relationships/image" Target="../media/image82.wmf"/><Relationship Id="rId1" Type="http://schemas.openxmlformats.org/officeDocument/2006/relationships/vmlDrawing" Target="../drawings/vmlDrawing14.vml"/><Relationship Id="rId6" Type="http://schemas.openxmlformats.org/officeDocument/2006/relationships/image" Target="../media/image75.emf"/><Relationship Id="rId11" Type="http://schemas.openxmlformats.org/officeDocument/2006/relationships/oleObject" Target="../embeddings/oleObject84.bin"/><Relationship Id="rId5" Type="http://schemas.openxmlformats.org/officeDocument/2006/relationships/oleObject" Target="../embeddings/oleObject81.bin"/><Relationship Id="rId15" Type="http://schemas.openxmlformats.org/officeDocument/2006/relationships/oleObject" Target="../embeddings/oleObject86.bin"/><Relationship Id="rId10" Type="http://schemas.openxmlformats.org/officeDocument/2006/relationships/image" Target="../media/image77.emf"/><Relationship Id="rId19" Type="http://schemas.openxmlformats.org/officeDocument/2006/relationships/oleObject" Target="../embeddings/oleObject88.bin"/><Relationship Id="rId4" Type="http://schemas.openxmlformats.org/officeDocument/2006/relationships/image" Target="../media/image74.wmf"/><Relationship Id="rId9" Type="http://schemas.openxmlformats.org/officeDocument/2006/relationships/oleObject" Target="../embeddings/oleObject83.bin"/><Relationship Id="rId14" Type="http://schemas.openxmlformats.org/officeDocument/2006/relationships/image" Target="../media/image79.wmf"/><Relationship Id="rId22" Type="http://schemas.openxmlformats.org/officeDocument/2006/relationships/image" Target="../media/image83.wmf"/></Relationships>
</file>

<file path=ppt/slides/_rels/slide15.xml.rels><?xml version="1.0" encoding="UTF-8" standalone="yes"?>
<Relationships xmlns="http://schemas.openxmlformats.org/package/2006/relationships"><Relationship Id="rId8" Type="http://schemas.openxmlformats.org/officeDocument/2006/relationships/image" Target="../media/image86.emf"/><Relationship Id="rId13" Type="http://schemas.openxmlformats.org/officeDocument/2006/relationships/oleObject" Target="../embeddings/oleObject95.bin"/><Relationship Id="rId18" Type="http://schemas.openxmlformats.org/officeDocument/2006/relationships/image" Target="../media/image91.wmf"/><Relationship Id="rId3" Type="http://schemas.openxmlformats.org/officeDocument/2006/relationships/oleObject" Target="../embeddings/oleObject90.bin"/><Relationship Id="rId7" Type="http://schemas.openxmlformats.org/officeDocument/2006/relationships/oleObject" Target="../embeddings/oleObject92.bin"/><Relationship Id="rId12" Type="http://schemas.openxmlformats.org/officeDocument/2006/relationships/image" Target="../media/image88.emf"/><Relationship Id="rId17" Type="http://schemas.openxmlformats.org/officeDocument/2006/relationships/oleObject" Target="../embeddings/oleObject97.bin"/><Relationship Id="rId2" Type="http://schemas.openxmlformats.org/officeDocument/2006/relationships/slideLayout" Target="../slideLayouts/slideLayout7.xml"/><Relationship Id="rId16" Type="http://schemas.openxmlformats.org/officeDocument/2006/relationships/image" Target="../media/image90.wmf"/><Relationship Id="rId20" Type="http://schemas.openxmlformats.org/officeDocument/2006/relationships/image" Target="../media/image92.wmf"/><Relationship Id="rId1" Type="http://schemas.openxmlformats.org/officeDocument/2006/relationships/vmlDrawing" Target="../drawings/vmlDrawing15.vml"/><Relationship Id="rId6" Type="http://schemas.openxmlformats.org/officeDocument/2006/relationships/image" Target="../media/image85.wmf"/><Relationship Id="rId11" Type="http://schemas.openxmlformats.org/officeDocument/2006/relationships/oleObject" Target="../embeddings/oleObject94.bin"/><Relationship Id="rId5" Type="http://schemas.openxmlformats.org/officeDocument/2006/relationships/oleObject" Target="../embeddings/oleObject91.bin"/><Relationship Id="rId15" Type="http://schemas.openxmlformats.org/officeDocument/2006/relationships/oleObject" Target="../embeddings/oleObject96.bin"/><Relationship Id="rId10" Type="http://schemas.openxmlformats.org/officeDocument/2006/relationships/image" Target="../media/image87.wmf"/><Relationship Id="rId19" Type="http://schemas.openxmlformats.org/officeDocument/2006/relationships/oleObject" Target="../embeddings/oleObject98.bin"/><Relationship Id="rId4" Type="http://schemas.openxmlformats.org/officeDocument/2006/relationships/image" Target="../media/image84.emf"/><Relationship Id="rId9" Type="http://schemas.openxmlformats.org/officeDocument/2006/relationships/oleObject" Target="../embeddings/oleObject93.bin"/><Relationship Id="rId14" Type="http://schemas.openxmlformats.org/officeDocument/2006/relationships/image" Target="../media/image89.wmf"/></Relationships>
</file>

<file path=ppt/slides/_rels/slide16.xml.rels><?xml version="1.0" encoding="UTF-8" standalone="yes"?>
<Relationships xmlns="http://schemas.openxmlformats.org/package/2006/relationships"><Relationship Id="rId8" Type="http://schemas.openxmlformats.org/officeDocument/2006/relationships/image" Target="../media/image95.wmf"/><Relationship Id="rId13" Type="http://schemas.openxmlformats.org/officeDocument/2006/relationships/oleObject" Target="../embeddings/oleObject104.bin"/><Relationship Id="rId18" Type="http://schemas.openxmlformats.org/officeDocument/2006/relationships/image" Target="../media/image100.wmf"/><Relationship Id="rId3" Type="http://schemas.openxmlformats.org/officeDocument/2006/relationships/oleObject" Target="../embeddings/oleObject99.bin"/><Relationship Id="rId7" Type="http://schemas.openxmlformats.org/officeDocument/2006/relationships/oleObject" Target="../embeddings/oleObject101.bin"/><Relationship Id="rId12" Type="http://schemas.openxmlformats.org/officeDocument/2006/relationships/image" Target="../media/image97.wmf"/><Relationship Id="rId17" Type="http://schemas.openxmlformats.org/officeDocument/2006/relationships/oleObject" Target="../embeddings/oleObject106.bin"/><Relationship Id="rId2" Type="http://schemas.openxmlformats.org/officeDocument/2006/relationships/slideLayout" Target="../slideLayouts/slideLayout7.xml"/><Relationship Id="rId16" Type="http://schemas.openxmlformats.org/officeDocument/2006/relationships/image" Target="../media/image99.wmf"/><Relationship Id="rId1" Type="http://schemas.openxmlformats.org/officeDocument/2006/relationships/vmlDrawing" Target="../drawings/vmlDrawing16.vml"/><Relationship Id="rId6" Type="http://schemas.openxmlformats.org/officeDocument/2006/relationships/image" Target="../media/image94.wmf"/><Relationship Id="rId11" Type="http://schemas.openxmlformats.org/officeDocument/2006/relationships/oleObject" Target="../embeddings/oleObject103.bin"/><Relationship Id="rId5" Type="http://schemas.openxmlformats.org/officeDocument/2006/relationships/oleObject" Target="../embeddings/oleObject100.bin"/><Relationship Id="rId15" Type="http://schemas.openxmlformats.org/officeDocument/2006/relationships/oleObject" Target="../embeddings/oleObject105.bin"/><Relationship Id="rId10" Type="http://schemas.openxmlformats.org/officeDocument/2006/relationships/image" Target="../media/image96.wmf"/><Relationship Id="rId4" Type="http://schemas.openxmlformats.org/officeDocument/2006/relationships/image" Target="../media/image93.emf"/><Relationship Id="rId9" Type="http://schemas.openxmlformats.org/officeDocument/2006/relationships/oleObject" Target="../embeddings/oleObject102.bin"/><Relationship Id="rId14" Type="http://schemas.openxmlformats.org/officeDocument/2006/relationships/image" Target="../media/image98.wmf"/></Relationships>
</file>

<file path=ppt/slides/_rels/slide17.xml.rels><?xml version="1.0" encoding="UTF-8" standalone="yes"?>
<Relationships xmlns="http://schemas.openxmlformats.org/package/2006/relationships"><Relationship Id="rId8" Type="http://schemas.openxmlformats.org/officeDocument/2006/relationships/image" Target="../media/image103.wmf"/><Relationship Id="rId13" Type="http://schemas.openxmlformats.org/officeDocument/2006/relationships/oleObject" Target="../embeddings/oleObject112.bin"/><Relationship Id="rId18" Type="http://schemas.openxmlformats.org/officeDocument/2006/relationships/image" Target="../media/image108.wmf"/><Relationship Id="rId3" Type="http://schemas.openxmlformats.org/officeDocument/2006/relationships/oleObject" Target="../embeddings/oleObject107.bin"/><Relationship Id="rId7" Type="http://schemas.openxmlformats.org/officeDocument/2006/relationships/oleObject" Target="../embeddings/oleObject109.bin"/><Relationship Id="rId12" Type="http://schemas.openxmlformats.org/officeDocument/2006/relationships/image" Target="../media/image105.wmf"/><Relationship Id="rId17" Type="http://schemas.openxmlformats.org/officeDocument/2006/relationships/oleObject" Target="../embeddings/oleObject114.bin"/><Relationship Id="rId2" Type="http://schemas.openxmlformats.org/officeDocument/2006/relationships/slideLayout" Target="../slideLayouts/slideLayout7.xml"/><Relationship Id="rId16" Type="http://schemas.openxmlformats.org/officeDocument/2006/relationships/image" Target="../media/image107.wmf"/><Relationship Id="rId1" Type="http://schemas.openxmlformats.org/officeDocument/2006/relationships/vmlDrawing" Target="../drawings/vmlDrawing17.vml"/><Relationship Id="rId6" Type="http://schemas.openxmlformats.org/officeDocument/2006/relationships/image" Target="../media/image102.wmf"/><Relationship Id="rId11" Type="http://schemas.openxmlformats.org/officeDocument/2006/relationships/oleObject" Target="../embeddings/oleObject111.bin"/><Relationship Id="rId5" Type="http://schemas.openxmlformats.org/officeDocument/2006/relationships/oleObject" Target="../embeddings/oleObject108.bin"/><Relationship Id="rId15" Type="http://schemas.openxmlformats.org/officeDocument/2006/relationships/oleObject" Target="../embeddings/oleObject113.bin"/><Relationship Id="rId10" Type="http://schemas.openxmlformats.org/officeDocument/2006/relationships/image" Target="../media/image104.wmf"/><Relationship Id="rId4" Type="http://schemas.openxmlformats.org/officeDocument/2006/relationships/image" Target="../media/image101.wmf"/><Relationship Id="rId9" Type="http://schemas.openxmlformats.org/officeDocument/2006/relationships/oleObject" Target="../embeddings/oleObject110.bin"/><Relationship Id="rId14" Type="http://schemas.openxmlformats.org/officeDocument/2006/relationships/image" Target="../media/image10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11.wmf"/><Relationship Id="rId13" Type="http://schemas.openxmlformats.org/officeDocument/2006/relationships/oleObject" Target="../embeddings/oleObject120.bin"/><Relationship Id="rId18" Type="http://schemas.openxmlformats.org/officeDocument/2006/relationships/image" Target="../media/image116.wmf"/><Relationship Id="rId26" Type="http://schemas.openxmlformats.org/officeDocument/2006/relationships/image" Target="../media/image120.wmf"/><Relationship Id="rId3" Type="http://schemas.openxmlformats.org/officeDocument/2006/relationships/oleObject" Target="../embeddings/oleObject115.bin"/><Relationship Id="rId21" Type="http://schemas.openxmlformats.org/officeDocument/2006/relationships/oleObject" Target="../embeddings/oleObject124.bin"/><Relationship Id="rId7" Type="http://schemas.openxmlformats.org/officeDocument/2006/relationships/oleObject" Target="../embeddings/oleObject117.bin"/><Relationship Id="rId12" Type="http://schemas.openxmlformats.org/officeDocument/2006/relationships/image" Target="../media/image113.wmf"/><Relationship Id="rId17" Type="http://schemas.openxmlformats.org/officeDocument/2006/relationships/oleObject" Target="../embeddings/oleObject122.bin"/><Relationship Id="rId25" Type="http://schemas.openxmlformats.org/officeDocument/2006/relationships/oleObject" Target="../embeddings/oleObject126.bin"/><Relationship Id="rId2" Type="http://schemas.openxmlformats.org/officeDocument/2006/relationships/slideLayout" Target="../slideLayouts/slideLayout2.xml"/><Relationship Id="rId16" Type="http://schemas.openxmlformats.org/officeDocument/2006/relationships/image" Target="../media/image115.wmf"/><Relationship Id="rId20" Type="http://schemas.openxmlformats.org/officeDocument/2006/relationships/image" Target="../media/image117.wmf"/><Relationship Id="rId1" Type="http://schemas.openxmlformats.org/officeDocument/2006/relationships/vmlDrawing" Target="../drawings/vmlDrawing18.vml"/><Relationship Id="rId6" Type="http://schemas.openxmlformats.org/officeDocument/2006/relationships/image" Target="../media/image110.wmf"/><Relationship Id="rId11" Type="http://schemas.openxmlformats.org/officeDocument/2006/relationships/oleObject" Target="../embeddings/oleObject119.bin"/><Relationship Id="rId24" Type="http://schemas.openxmlformats.org/officeDocument/2006/relationships/image" Target="../media/image119.wmf"/><Relationship Id="rId5" Type="http://schemas.openxmlformats.org/officeDocument/2006/relationships/oleObject" Target="../embeddings/oleObject116.bin"/><Relationship Id="rId15" Type="http://schemas.openxmlformats.org/officeDocument/2006/relationships/oleObject" Target="../embeddings/oleObject121.bin"/><Relationship Id="rId23" Type="http://schemas.openxmlformats.org/officeDocument/2006/relationships/oleObject" Target="../embeddings/oleObject125.bin"/><Relationship Id="rId28" Type="http://schemas.openxmlformats.org/officeDocument/2006/relationships/image" Target="../media/image121.wmf"/><Relationship Id="rId10" Type="http://schemas.openxmlformats.org/officeDocument/2006/relationships/image" Target="../media/image112.wmf"/><Relationship Id="rId19" Type="http://schemas.openxmlformats.org/officeDocument/2006/relationships/oleObject" Target="../embeddings/oleObject123.bin"/><Relationship Id="rId4" Type="http://schemas.openxmlformats.org/officeDocument/2006/relationships/image" Target="../media/image109.wmf"/><Relationship Id="rId9" Type="http://schemas.openxmlformats.org/officeDocument/2006/relationships/oleObject" Target="../embeddings/oleObject118.bin"/><Relationship Id="rId14" Type="http://schemas.openxmlformats.org/officeDocument/2006/relationships/image" Target="../media/image114.wmf"/><Relationship Id="rId22" Type="http://schemas.openxmlformats.org/officeDocument/2006/relationships/image" Target="../media/image118.wmf"/><Relationship Id="rId27" Type="http://schemas.openxmlformats.org/officeDocument/2006/relationships/oleObject" Target="../embeddings/oleObject127.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30.bin"/><Relationship Id="rId13" Type="http://schemas.openxmlformats.org/officeDocument/2006/relationships/image" Target="../media/image126.wmf"/><Relationship Id="rId3" Type="http://schemas.openxmlformats.org/officeDocument/2006/relationships/notesSlide" Target="../notesSlides/notesSlide1.xml"/><Relationship Id="rId7" Type="http://schemas.openxmlformats.org/officeDocument/2006/relationships/image" Target="../media/image123.wmf"/><Relationship Id="rId12" Type="http://schemas.openxmlformats.org/officeDocument/2006/relationships/oleObject" Target="../embeddings/oleObject132.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129.bin"/><Relationship Id="rId11" Type="http://schemas.openxmlformats.org/officeDocument/2006/relationships/image" Target="../media/image125.wmf"/><Relationship Id="rId5" Type="http://schemas.openxmlformats.org/officeDocument/2006/relationships/image" Target="../media/image122.wmf"/><Relationship Id="rId10" Type="http://schemas.openxmlformats.org/officeDocument/2006/relationships/oleObject" Target="../embeddings/oleObject131.bin"/><Relationship Id="rId4" Type="http://schemas.openxmlformats.org/officeDocument/2006/relationships/oleObject" Target="../embeddings/oleObject128.bin"/><Relationship Id="rId9" Type="http://schemas.openxmlformats.org/officeDocument/2006/relationships/image" Target="../media/image124.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35.bin"/><Relationship Id="rId3" Type="http://schemas.openxmlformats.org/officeDocument/2006/relationships/notesSlide" Target="../notesSlides/notesSlide2.xml"/><Relationship Id="rId7" Type="http://schemas.openxmlformats.org/officeDocument/2006/relationships/image" Target="../media/image128.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134.bin"/><Relationship Id="rId11" Type="http://schemas.openxmlformats.org/officeDocument/2006/relationships/image" Target="../media/image130.wmf"/><Relationship Id="rId5" Type="http://schemas.openxmlformats.org/officeDocument/2006/relationships/image" Target="../media/image127.wmf"/><Relationship Id="rId10" Type="http://schemas.openxmlformats.org/officeDocument/2006/relationships/oleObject" Target="../embeddings/oleObject136.bin"/><Relationship Id="rId4" Type="http://schemas.openxmlformats.org/officeDocument/2006/relationships/oleObject" Target="../embeddings/oleObject133.bin"/><Relationship Id="rId9" Type="http://schemas.openxmlformats.org/officeDocument/2006/relationships/image" Target="../media/image129.wmf"/></Relationships>
</file>

<file path=ppt/slides/_rels/slide22.xml.rels><?xml version="1.0" encoding="UTF-8" standalone="yes"?>
<Relationships xmlns="http://schemas.openxmlformats.org/package/2006/relationships"><Relationship Id="rId8" Type="http://schemas.openxmlformats.org/officeDocument/2006/relationships/image" Target="../media/image133.wmf"/><Relationship Id="rId13" Type="http://schemas.openxmlformats.org/officeDocument/2006/relationships/oleObject" Target="../embeddings/oleObject142.bin"/><Relationship Id="rId18" Type="http://schemas.openxmlformats.org/officeDocument/2006/relationships/oleObject" Target="../embeddings/oleObject145.bin"/><Relationship Id="rId26" Type="http://schemas.openxmlformats.org/officeDocument/2006/relationships/oleObject" Target="../embeddings/oleObject149.bin"/><Relationship Id="rId3" Type="http://schemas.openxmlformats.org/officeDocument/2006/relationships/oleObject" Target="../embeddings/oleObject137.bin"/><Relationship Id="rId21" Type="http://schemas.openxmlformats.org/officeDocument/2006/relationships/image" Target="../media/image139.wmf"/><Relationship Id="rId7" Type="http://schemas.openxmlformats.org/officeDocument/2006/relationships/oleObject" Target="../embeddings/oleObject139.bin"/><Relationship Id="rId12" Type="http://schemas.openxmlformats.org/officeDocument/2006/relationships/image" Target="../media/image135.wmf"/><Relationship Id="rId17" Type="http://schemas.openxmlformats.org/officeDocument/2006/relationships/oleObject" Target="../embeddings/oleObject144.bin"/><Relationship Id="rId25" Type="http://schemas.openxmlformats.org/officeDocument/2006/relationships/image" Target="../media/image141.wmf"/><Relationship Id="rId2" Type="http://schemas.openxmlformats.org/officeDocument/2006/relationships/slideLayout" Target="../slideLayouts/slideLayout2.xml"/><Relationship Id="rId16" Type="http://schemas.openxmlformats.org/officeDocument/2006/relationships/image" Target="../media/image137.wmf"/><Relationship Id="rId20" Type="http://schemas.openxmlformats.org/officeDocument/2006/relationships/oleObject" Target="../embeddings/oleObject146.bin"/><Relationship Id="rId29" Type="http://schemas.openxmlformats.org/officeDocument/2006/relationships/image" Target="../media/image143.wmf"/><Relationship Id="rId1" Type="http://schemas.openxmlformats.org/officeDocument/2006/relationships/vmlDrawing" Target="../drawings/vmlDrawing21.vml"/><Relationship Id="rId6" Type="http://schemas.openxmlformats.org/officeDocument/2006/relationships/image" Target="../media/image132.wmf"/><Relationship Id="rId11" Type="http://schemas.openxmlformats.org/officeDocument/2006/relationships/oleObject" Target="../embeddings/oleObject141.bin"/><Relationship Id="rId24" Type="http://schemas.openxmlformats.org/officeDocument/2006/relationships/oleObject" Target="../embeddings/oleObject148.bin"/><Relationship Id="rId5" Type="http://schemas.openxmlformats.org/officeDocument/2006/relationships/oleObject" Target="../embeddings/oleObject138.bin"/><Relationship Id="rId15" Type="http://schemas.openxmlformats.org/officeDocument/2006/relationships/oleObject" Target="../embeddings/oleObject143.bin"/><Relationship Id="rId23" Type="http://schemas.openxmlformats.org/officeDocument/2006/relationships/image" Target="../media/image140.wmf"/><Relationship Id="rId28" Type="http://schemas.openxmlformats.org/officeDocument/2006/relationships/oleObject" Target="../embeddings/oleObject150.bin"/><Relationship Id="rId10" Type="http://schemas.openxmlformats.org/officeDocument/2006/relationships/image" Target="../media/image134.wmf"/><Relationship Id="rId19" Type="http://schemas.openxmlformats.org/officeDocument/2006/relationships/image" Target="../media/image138.wmf"/><Relationship Id="rId4" Type="http://schemas.openxmlformats.org/officeDocument/2006/relationships/image" Target="../media/image131.wmf"/><Relationship Id="rId9" Type="http://schemas.openxmlformats.org/officeDocument/2006/relationships/oleObject" Target="../embeddings/oleObject140.bin"/><Relationship Id="rId14" Type="http://schemas.openxmlformats.org/officeDocument/2006/relationships/image" Target="../media/image136.wmf"/><Relationship Id="rId22" Type="http://schemas.openxmlformats.org/officeDocument/2006/relationships/oleObject" Target="../embeddings/oleObject147.bin"/><Relationship Id="rId27" Type="http://schemas.openxmlformats.org/officeDocument/2006/relationships/image" Target="../media/image142.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53.bin"/><Relationship Id="rId3" Type="http://schemas.openxmlformats.org/officeDocument/2006/relationships/notesSlide" Target="../notesSlides/notesSlide3.xml"/><Relationship Id="rId7" Type="http://schemas.openxmlformats.org/officeDocument/2006/relationships/image" Target="../media/image145.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152.bin"/><Relationship Id="rId5" Type="http://schemas.openxmlformats.org/officeDocument/2006/relationships/image" Target="../media/image144.wmf"/><Relationship Id="rId4" Type="http://schemas.openxmlformats.org/officeDocument/2006/relationships/oleObject" Target="../embeddings/oleObject151.bin"/><Relationship Id="rId9" Type="http://schemas.openxmlformats.org/officeDocument/2006/relationships/image" Target="../media/image146.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56.bin"/><Relationship Id="rId3" Type="http://schemas.openxmlformats.org/officeDocument/2006/relationships/notesSlide" Target="../notesSlides/notesSlide4.xml"/><Relationship Id="rId7" Type="http://schemas.openxmlformats.org/officeDocument/2006/relationships/image" Target="../media/image148.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155.bin"/><Relationship Id="rId5" Type="http://schemas.openxmlformats.org/officeDocument/2006/relationships/image" Target="../media/image147.wmf"/><Relationship Id="rId4" Type="http://schemas.openxmlformats.org/officeDocument/2006/relationships/oleObject" Target="../embeddings/oleObject154.bin"/><Relationship Id="rId9" Type="http://schemas.openxmlformats.org/officeDocument/2006/relationships/image" Target="../media/image149.wmf"/></Relationships>
</file>

<file path=ppt/slides/_rels/slide25.xml.rels><?xml version="1.0" encoding="UTF-8" standalone="yes"?>
<Relationships xmlns="http://schemas.openxmlformats.org/package/2006/relationships"><Relationship Id="rId8" Type="http://schemas.openxmlformats.org/officeDocument/2006/relationships/image" Target="../media/image152.wmf"/><Relationship Id="rId13" Type="http://schemas.openxmlformats.org/officeDocument/2006/relationships/oleObject" Target="../embeddings/oleObject162.bin"/><Relationship Id="rId18" Type="http://schemas.openxmlformats.org/officeDocument/2006/relationships/oleObject" Target="../embeddings/oleObject165.bin"/><Relationship Id="rId3" Type="http://schemas.openxmlformats.org/officeDocument/2006/relationships/oleObject" Target="../embeddings/oleObject157.bin"/><Relationship Id="rId7" Type="http://schemas.openxmlformats.org/officeDocument/2006/relationships/oleObject" Target="../embeddings/oleObject159.bin"/><Relationship Id="rId12" Type="http://schemas.openxmlformats.org/officeDocument/2006/relationships/image" Target="../media/image154.wmf"/><Relationship Id="rId17" Type="http://schemas.openxmlformats.org/officeDocument/2006/relationships/oleObject" Target="../embeddings/oleObject164.bin"/><Relationship Id="rId2" Type="http://schemas.openxmlformats.org/officeDocument/2006/relationships/slideLayout" Target="../slideLayouts/slideLayout12.xml"/><Relationship Id="rId16" Type="http://schemas.openxmlformats.org/officeDocument/2006/relationships/image" Target="../media/image156.wmf"/><Relationship Id="rId1" Type="http://schemas.openxmlformats.org/officeDocument/2006/relationships/vmlDrawing" Target="../drawings/vmlDrawing24.vml"/><Relationship Id="rId6" Type="http://schemas.openxmlformats.org/officeDocument/2006/relationships/image" Target="../media/image151.wmf"/><Relationship Id="rId11" Type="http://schemas.openxmlformats.org/officeDocument/2006/relationships/oleObject" Target="../embeddings/oleObject161.bin"/><Relationship Id="rId5" Type="http://schemas.openxmlformats.org/officeDocument/2006/relationships/oleObject" Target="../embeddings/oleObject158.bin"/><Relationship Id="rId15" Type="http://schemas.openxmlformats.org/officeDocument/2006/relationships/oleObject" Target="../embeddings/oleObject163.bin"/><Relationship Id="rId10" Type="http://schemas.openxmlformats.org/officeDocument/2006/relationships/image" Target="../media/image153.wmf"/><Relationship Id="rId19" Type="http://schemas.openxmlformats.org/officeDocument/2006/relationships/image" Target="../media/image157.wmf"/><Relationship Id="rId4" Type="http://schemas.openxmlformats.org/officeDocument/2006/relationships/image" Target="../media/image150.wmf"/><Relationship Id="rId9" Type="http://schemas.openxmlformats.org/officeDocument/2006/relationships/oleObject" Target="../embeddings/oleObject160.bin"/><Relationship Id="rId14" Type="http://schemas.openxmlformats.org/officeDocument/2006/relationships/image" Target="../media/image155.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68.bin"/><Relationship Id="rId3" Type="http://schemas.openxmlformats.org/officeDocument/2006/relationships/notesSlide" Target="../notesSlides/notesSlide5.xml"/><Relationship Id="rId7" Type="http://schemas.openxmlformats.org/officeDocument/2006/relationships/image" Target="../media/image159.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167.bin"/><Relationship Id="rId11" Type="http://schemas.openxmlformats.org/officeDocument/2006/relationships/image" Target="../media/image161.wmf"/><Relationship Id="rId5" Type="http://schemas.openxmlformats.org/officeDocument/2006/relationships/image" Target="../media/image158.wmf"/><Relationship Id="rId10" Type="http://schemas.openxmlformats.org/officeDocument/2006/relationships/oleObject" Target="../embeddings/oleObject169.bin"/><Relationship Id="rId4" Type="http://schemas.openxmlformats.org/officeDocument/2006/relationships/oleObject" Target="../embeddings/oleObject166.bin"/><Relationship Id="rId9" Type="http://schemas.openxmlformats.org/officeDocument/2006/relationships/image" Target="../media/image160.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72.bin"/><Relationship Id="rId3" Type="http://schemas.openxmlformats.org/officeDocument/2006/relationships/notesSlide" Target="../notesSlides/notesSlide6.xml"/><Relationship Id="rId7" Type="http://schemas.openxmlformats.org/officeDocument/2006/relationships/image" Target="../media/image163.w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171.bin"/><Relationship Id="rId11" Type="http://schemas.openxmlformats.org/officeDocument/2006/relationships/image" Target="../media/image165.wmf"/><Relationship Id="rId5" Type="http://schemas.openxmlformats.org/officeDocument/2006/relationships/image" Target="../media/image162.wmf"/><Relationship Id="rId10" Type="http://schemas.openxmlformats.org/officeDocument/2006/relationships/oleObject" Target="../embeddings/oleObject173.bin"/><Relationship Id="rId4" Type="http://schemas.openxmlformats.org/officeDocument/2006/relationships/oleObject" Target="../embeddings/oleObject170.bin"/><Relationship Id="rId9" Type="http://schemas.openxmlformats.org/officeDocument/2006/relationships/image" Target="../media/image164.wmf"/></Relationships>
</file>

<file path=ppt/slides/_rels/slide28.xml.rels><?xml version="1.0" encoding="UTF-8" standalone="yes"?>
<Relationships xmlns="http://schemas.openxmlformats.org/package/2006/relationships"><Relationship Id="rId8" Type="http://schemas.openxmlformats.org/officeDocument/2006/relationships/image" Target="../media/image168.wmf"/><Relationship Id="rId3" Type="http://schemas.openxmlformats.org/officeDocument/2006/relationships/oleObject" Target="../embeddings/oleObject174.bin"/><Relationship Id="rId7" Type="http://schemas.openxmlformats.org/officeDocument/2006/relationships/oleObject" Target="../embeddings/oleObject176.bin"/><Relationship Id="rId2" Type="http://schemas.openxmlformats.org/officeDocument/2006/relationships/slideLayout" Target="../slideLayouts/slideLayout12.xml"/><Relationship Id="rId1" Type="http://schemas.openxmlformats.org/officeDocument/2006/relationships/vmlDrawing" Target="../drawings/vmlDrawing27.vml"/><Relationship Id="rId6" Type="http://schemas.openxmlformats.org/officeDocument/2006/relationships/image" Target="../media/image167.wmf"/><Relationship Id="rId5" Type="http://schemas.openxmlformats.org/officeDocument/2006/relationships/oleObject" Target="../embeddings/oleObject175.bin"/><Relationship Id="rId10" Type="http://schemas.openxmlformats.org/officeDocument/2006/relationships/image" Target="../media/image169.wmf"/><Relationship Id="rId4" Type="http://schemas.openxmlformats.org/officeDocument/2006/relationships/image" Target="../media/image166.wmf"/><Relationship Id="rId9" Type="http://schemas.openxmlformats.org/officeDocument/2006/relationships/oleObject" Target="../embeddings/oleObject177.bin"/></Relationships>
</file>

<file path=ppt/slides/_rels/slide29.xml.rels><?xml version="1.0" encoding="UTF-8" standalone="yes"?>
<Relationships xmlns="http://schemas.openxmlformats.org/package/2006/relationships"><Relationship Id="rId8" Type="http://schemas.openxmlformats.org/officeDocument/2006/relationships/image" Target="../media/image171.wmf"/><Relationship Id="rId3" Type="http://schemas.openxmlformats.org/officeDocument/2006/relationships/oleObject" Target="../embeddings/oleObject178.bin"/><Relationship Id="rId7" Type="http://schemas.openxmlformats.org/officeDocument/2006/relationships/oleObject" Target="../embeddings/oleObject180.bin"/><Relationship Id="rId2" Type="http://schemas.openxmlformats.org/officeDocument/2006/relationships/slideLayout" Target="../slideLayouts/slideLayout12.xml"/><Relationship Id="rId1" Type="http://schemas.openxmlformats.org/officeDocument/2006/relationships/vmlDrawing" Target="../drawings/vmlDrawing28.vml"/><Relationship Id="rId6" Type="http://schemas.openxmlformats.org/officeDocument/2006/relationships/image" Target="../media/image170.wmf"/><Relationship Id="rId5" Type="http://schemas.openxmlformats.org/officeDocument/2006/relationships/oleObject" Target="../embeddings/oleObject179.bin"/><Relationship Id="rId4" Type="http://schemas.openxmlformats.org/officeDocument/2006/relationships/image" Target="../media/image168.wmf"/></Relationships>
</file>

<file path=ppt/slides/_rels/slide3.xml.rels><?xml version="1.0" encoding="UTF-8" standalone="yes"?>
<Relationships xmlns="http://schemas.openxmlformats.org/package/2006/relationships"><Relationship Id="rId13" Type="http://schemas.openxmlformats.org/officeDocument/2006/relationships/oleObject" Target="../embeddings/oleObject13.bin"/><Relationship Id="rId18" Type="http://schemas.openxmlformats.org/officeDocument/2006/relationships/image" Target="../media/image15.wmf"/><Relationship Id="rId26" Type="http://schemas.openxmlformats.org/officeDocument/2006/relationships/image" Target="../media/image19.wmf"/><Relationship Id="rId3" Type="http://schemas.openxmlformats.org/officeDocument/2006/relationships/oleObject" Target="../embeddings/oleObject8.bin"/><Relationship Id="rId21" Type="http://schemas.openxmlformats.org/officeDocument/2006/relationships/oleObject" Target="../embeddings/oleObject17.bin"/><Relationship Id="rId34" Type="http://schemas.openxmlformats.org/officeDocument/2006/relationships/image" Target="../media/image23.wmf"/><Relationship Id="rId7" Type="http://schemas.openxmlformats.org/officeDocument/2006/relationships/oleObject" Target="../embeddings/oleObject10.bin"/><Relationship Id="rId12" Type="http://schemas.openxmlformats.org/officeDocument/2006/relationships/image" Target="../media/image12.wmf"/><Relationship Id="rId17" Type="http://schemas.openxmlformats.org/officeDocument/2006/relationships/oleObject" Target="../embeddings/oleObject15.bin"/><Relationship Id="rId25" Type="http://schemas.openxmlformats.org/officeDocument/2006/relationships/oleObject" Target="../embeddings/oleObject19.bin"/><Relationship Id="rId33" Type="http://schemas.openxmlformats.org/officeDocument/2006/relationships/oleObject" Target="../embeddings/oleObject23.bin"/><Relationship Id="rId2" Type="http://schemas.openxmlformats.org/officeDocument/2006/relationships/slideLayout" Target="../slideLayouts/slideLayout7.xml"/><Relationship Id="rId16" Type="http://schemas.openxmlformats.org/officeDocument/2006/relationships/image" Target="../media/image14.wmf"/><Relationship Id="rId20" Type="http://schemas.openxmlformats.org/officeDocument/2006/relationships/image" Target="../media/image16.wmf"/><Relationship Id="rId29" Type="http://schemas.openxmlformats.org/officeDocument/2006/relationships/oleObject" Target="../embeddings/oleObject21.bin"/><Relationship Id="rId1" Type="http://schemas.openxmlformats.org/officeDocument/2006/relationships/vmlDrawing" Target="../drawings/vmlDrawing3.vml"/><Relationship Id="rId6" Type="http://schemas.openxmlformats.org/officeDocument/2006/relationships/image" Target="../media/image9.wmf"/><Relationship Id="rId11" Type="http://schemas.openxmlformats.org/officeDocument/2006/relationships/oleObject" Target="../embeddings/oleObject12.bin"/><Relationship Id="rId24" Type="http://schemas.openxmlformats.org/officeDocument/2006/relationships/image" Target="../media/image18.wmf"/><Relationship Id="rId32" Type="http://schemas.openxmlformats.org/officeDocument/2006/relationships/image" Target="../media/image22.wmf"/><Relationship Id="rId5" Type="http://schemas.openxmlformats.org/officeDocument/2006/relationships/oleObject" Target="../embeddings/oleObject9.bin"/><Relationship Id="rId15" Type="http://schemas.openxmlformats.org/officeDocument/2006/relationships/oleObject" Target="../embeddings/oleObject14.bin"/><Relationship Id="rId23" Type="http://schemas.openxmlformats.org/officeDocument/2006/relationships/oleObject" Target="../embeddings/oleObject18.bin"/><Relationship Id="rId28" Type="http://schemas.openxmlformats.org/officeDocument/2006/relationships/image" Target="../media/image20.wmf"/><Relationship Id="rId10" Type="http://schemas.openxmlformats.org/officeDocument/2006/relationships/image" Target="../media/image11.wmf"/><Relationship Id="rId19" Type="http://schemas.openxmlformats.org/officeDocument/2006/relationships/oleObject" Target="../embeddings/oleObject16.bin"/><Relationship Id="rId31" Type="http://schemas.openxmlformats.org/officeDocument/2006/relationships/oleObject" Target="../embeddings/oleObject22.bin"/><Relationship Id="rId4" Type="http://schemas.openxmlformats.org/officeDocument/2006/relationships/image" Target="../media/image8.wmf"/><Relationship Id="rId9" Type="http://schemas.openxmlformats.org/officeDocument/2006/relationships/oleObject" Target="../embeddings/oleObject11.bin"/><Relationship Id="rId14" Type="http://schemas.openxmlformats.org/officeDocument/2006/relationships/image" Target="../media/image13.wmf"/><Relationship Id="rId22" Type="http://schemas.openxmlformats.org/officeDocument/2006/relationships/image" Target="../media/image17.wmf"/><Relationship Id="rId27" Type="http://schemas.openxmlformats.org/officeDocument/2006/relationships/oleObject" Target="../embeddings/oleObject20.bin"/><Relationship Id="rId30" Type="http://schemas.openxmlformats.org/officeDocument/2006/relationships/image" Target="../media/image21.wmf"/><Relationship Id="rId8" Type="http://schemas.openxmlformats.org/officeDocument/2006/relationships/image" Target="../media/image10.wmf"/></Relationships>
</file>

<file path=ppt/slides/_rels/slide30.xml.rels><?xml version="1.0" encoding="UTF-8" standalone="yes"?>
<Relationships xmlns="http://schemas.openxmlformats.org/package/2006/relationships"><Relationship Id="rId8" Type="http://schemas.openxmlformats.org/officeDocument/2006/relationships/image" Target="../media/image172.wmf"/><Relationship Id="rId3" Type="http://schemas.openxmlformats.org/officeDocument/2006/relationships/oleObject" Target="../embeddings/oleObject181.bin"/><Relationship Id="rId7" Type="http://schemas.openxmlformats.org/officeDocument/2006/relationships/oleObject" Target="../embeddings/oleObject183.bin"/><Relationship Id="rId2" Type="http://schemas.openxmlformats.org/officeDocument/2006/relationships/slideLayout" Target="../slideLayouts/slideLayout12.xml"/><Relationship Id="rId1" Type="http://schemas.openxmlformats.org/officeDocument/2006/relationships/vmlDrawing" Target="../drawings/vmlDrawing29.vml"/><Relationship Id="rId6" Type="http://schemas.openxmlformats.org/officeDocument/2006/relationships/image" Target="../media/image170.wmf"/><Relationship Id="rId5" Type="http://schemas.openxmlformats.org/officeDocument/2006/relationships/oleObject" Target="../embeddings/oleObject182.bin"/><Relationship Id="rId4" Type="http://schemas.openxmlformats.org/officeDocument/2006/relationships/image" Target="../media/image168.w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30.vml"/><Relationship Id="rId5" Type="http://schemas.openxmlformats.org/officeDocument/2006/relationships/image" Target="../media/image173.wmf"/><Relationship Id="rId4" Type="http://schemas.openxmlformats.org/officeDocument/2006/relationships/oleObject" Target="../embeddings/oleObject184.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85.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75.wmf"/><Relationship Id="rId5" Type="http://schemas.openxmlformats.org/officeDocument/2006/relationships/oleObject" Target="../embeddings/oleObject186.bin"/><Relationship Id="rId4" Type="http://schemas.openxmlformats.org/officeDocument/2006/relationships/image" Target="../media/image174.wmf"/></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29.bin"/><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wmf"/><Relationship Id="rId11" Type="http://schemas.openxmlformats.org/officeDocument/2006/relationships/oleObject" Target="../embeddings/oleObject28.bin"/><Relationship Id="rId5" Type="http://schemas.openxmlformats.org/officeDocument/2006/relationships/oleObject" Target="../embeddings/oleObject25.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27.bin"/><Relationship Id="rId14" Type="http://schemas.openxmlformats.org/officeDocument/2006/relationships/image" Target="../media/image6.wmf"/></Relationships>
</file>

<file path=ppt/slides/_rels/slide5.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oleObject" Target="../embeddings/oleObject35.bin"/><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28.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5.wmf"/><Relationship Id="rId11" Type="http://schemas.openxmlformats.org/officeDocument/2006/relationships/oleObject" Target="../embeddings/oleObject34.bin"/><Relationship Id="rId5" Type="http://schemas.openxmlformats.org/officeDocument/2006/relationships/oleObject" Target="../embeddings/oleObject31.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33.bin"/><Relationship Id="rId14" Type="http://schemas.openxmlformats.org/officeDocument/2006/relationships/image" Target="../media/image29.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8.wmf"/><Relationship Id="rId5" Type="http://schemas.openxmlformats.org/officeDocument/2006/relationships/oleObject" Target="../embeddings/oleObject34.bin"/><Relationship Id="rId4" Type="http://schemas.openxmlformats.org/officeDocument/2006/relationships/image" Target="../media/image26.wmf"/></Relationships>
</file>

<file path=ppt/slides/_rels/slide7.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41.bin"/><Relationship Id="rId18" Type="http://schemas.openxmlformats.org/officeDocument/2006/relationships/image" Target="../media/image37.wmf"/><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34.wmf"/><Relationship Id="rId17" Type="http://schemas.openxmlformats.org/officeDocument/2006/relationships/oleObject" Target="../embeddings/oleObject43.bin"/><Relationship Id="rId2" Type="http://schemas.openxmlformats.org/officeDocument/2006/relationships/slideLayout" Target="../slideLayouts/slideLayout7.xml"/><Relationship Id="rId16" Type="http://schemas.openxmlformats.org/officeDocument/2006/relationships/image" Target="../media/image36.emf"/><Relationship Id="rId20" Type="http://schemas.openxmlformats.org/officeDocument/2006/relationships/image" Target="../media/image38.wmf"/><Relationship Id="rId1" Type="http://schemas.openxmlformats.org/officeDocument/2006/relationships/vmlDrawing" Target="../drawings/vmlDrawing7.vml"/><Relationship Id="rId6" Type="http://schemas.openxmlformats.org/officeDocument/2006/relationships/image" Target="../media/image31.wmf"/><Relationship Id="rId11" Type="http://schemas.openxmlformats.org/officeDocument/2006/relationships/oleObject" Target="../embeddings/oleObject40.bin"/><Relationship Id="rId5" Type="http://schemas.openxmlformats.org/officeDocument/2006/relationships/oleObject" Target="../embeddings/oleObject37.bin"/><Relationship Id="rId15" Type="http://schemas.openxmlformats.org/officeDocument/2006/relationships/oleObject" Target="../embeddings/oleObject42.bin"/><Relationship Id="rId10" Type="http://schemas.openxmlformats.org/officeDocument/2006/relationships/image" Target="../media/image33.wmf"/><Relationship Id="rId19" Type="http://schemas.openxmlformats.org/officeDocument/2006/relationships/oleObject" Target="../embeddings/oleObject44.bin"/><Relationship Id="rId4" Type="http://schemas.openxmlformats.org/officeDocument/2006/relationships/image" Target="../media/image30.emf"/><Relationship Id="rId9" Type="http://schemas.openxmlformats.org/officeDocument/2006/relationships/oleObject" Target="../embeddings/oleObject39.bin"/><Relationship Id="rId14" Type="http://schemas.openxmlformats.org/officeDocument/2006/relationships/image" Target="../media/image35.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40.wmf"/><Relationship Id="rId5" Type="http://schemas.openxmlformats.org/officeDocument/2006/relationships/oleObject" Target="../embeddings/oleObject46.bin"/><Relationship Id="rId4" Type="http://schemas.openxmlformats.org/officeDocument/2006/relationships/image" Target="../media/image39.wmf"/></Relationships>
</file>

<file path=ppt/slides/_rels/slide9.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2.emf"/><Relationship Id="rId5" Type="http://schemas.openxmlformats.org/officeDocument/2006/relationships/oleObject" Target="../embeddings/oleObject48.bin"/><Relationship Id="rId4" Type="http://schemas.openxmlformats.org/officeDocument/2006/relationships/image" Target="../media/image4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zh-CN" altLang="en-US" sz="1400" dirty="0"/>
              <a:t>1</a:t>
            </a:fld>
            <a:endParaRPr lang="zh-CN" altLang="en-US" sz="1400" dirty="0"/>
          </a:p>
        </p:txBody>
      </p:sp>
      <p:sp>
        <p:nvSpPr>
          <p:cNvPr id="671746" name="Rectangle 2"/>
          <p:cNvSpPr>
            <a:spLocks noGrp="1"/>
          </p:cNvSpPr>
          <p:nvPr>
            <p:ph type="title"/>
          </p:nvPr>
        </p:nvSpPr>
        <p:spPr>
          <a:xfrm>
            <a:off x="304800" y="381000"/>
            <a:ext cx="8610600" cy="609600"/>
          </a:xfrm>
          <a:ln/>
        </p:spPr>
        <p:txBody>
          <a:bodyPr vert="horz" wrap="square" lIns="91440" tIns="45720" rIns="91440" bIns="45720" anchor="ctr" anchorCtr="0"/>
          <a:lstStyle/>
          <a:p>
            <a:pPr algn="l" eaLnBrk="1" hangingPunct="1"/>
            <a:r>
              <a:rPr lang="zh-CN" altLang="en-US" sz="3600" b="1" dirty="0">
                <a:solidFill>
                  <a:srgbClr val="FF3300"/>
                </a:solidFill>
                <a:latin typeface="黑体" panose="02010609060101010101" pitchFamily="49" charset="-122"/>
                <a:ea typeface="黑体" panose="02010609060101010101" pitchFamily="49" charset="-122"/>
              </a:rPr>
              <a:t>第三节 任意项级数,绝对收敛与条件收敛</a:t>
            </a:r>
            <a:r>
              <a:rPr lang="zh-CN" altLang="en-US" sz="4000" dirty="0"/>
              <a:t> </a:t>
            </a:r>
          </a:p>
        </p:txBody>
      </p:sp>
      <p:sp>
        <p:nvSpPr>
          <p:cNvPr id="671756" name="Text Box 12"/>
          <p:cNvSpPr txBox="1"/>
          <p:nvPr/>
        </p:nvSpPr>
        <p:spPr>
          <a:xfrm>
            <a:off x="381000" y="1295400"/>
            <a:ext cx="6735763"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solidFill>
                  <a:srgbClr val="0000FF"/>
                </a:solidFill>
                <a:latin typeface="黑体" panose="02010609060101010101" pitchFamily="49" charset="-122"/>
                <a:ea typeface="黑体" panose="02010609060101010101" pitchFamily="49" charset="-122"/>
              </a:rPr>
              <a:t>定义</a:t>
            </a:r>
            <a:r>
              <a:rPr lang="zh-CN" altLang="en-US" sz="2400" b="1" dirty="0">
                <a:solidFill>
                  <a:srgbClr val="0000FF"/>
                </a:solidFill>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正、负项相间的级数称为</a:t>
            </a:r>
            <a:r>
              <a:rPr lang="zh-CN" altLang="en-US" sz="2800" b="1" dirty="0">
                <a:solidFill>
                  <a:srgbClr val="0000FF"/>
                </a:solidFill>
                <a:latin typeface="黑体" panose="02010609060101010101" pitchFamily="49" charset="-122"/>
                <a:ea typeface="黑体" panose="02010609060101010101" pitchFamily="49" charset="-122"/>
              </a:rPr>
              <a:t>交错级数</a:t>
            </a:r>
            <a:r>
              <a:rPr lang="zh-CN" altLang="en-US" sz="2800" b="1" dirty="0">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endParaRPr>
          </a:p>
        </p:txBody>
      </p:sp>
      <p:graphicFrame>
        <p:nvGraphicFramePr>
          <p:cNvPr id="671757" name="Object 13"/>
          <p:cNvGraphicFramePr>
            <a:graphicFrameLocks noChangeAspect="1"/>
          </p:cNvGraphicFramePr>
          <p:nvPr/>
        </p:nvGraphicFramePr>
        <p:xfrm>
          <a:off x="2057400" y="1905000"/>
          <a:ext cx="2044700" cy="1120775"/>
        </p:xfrm>
        <a:graphic>
          <a:graphicData uri="http://schemas.openxmlformats.org/presentationml/2006/ole">
            <mc:AlternateContent xmlns:mc="http://schemas.openxmlformats.org/markup-compatibility/2006">
              <mc:Choice xmlns:v="urn:schemas-microsoft-com:vml" Requires="v">
                <p:oleObj spid="_x0000_s1050" name="Equation" r:id="rId3" imgW="787400" imgH="431800" progId="Equation.DSMT4">
                  <p:embed/>
                </p:oleObj>
              </mc:Choice>
              <mc:Fallback>
                <p:oleObj name="Equation" r:id="rId3" imgW="787400" imgH="431800" progId="Equation.DSMT4">
                  <p:embed/>
                  <p:pic>
                    <p:nvPicPr>
                      <p:cNvPr id="0" name="图片 3102"/>
                      <p:cNvPicPr/>
                      <p:nvPr/>
                    </p:nvPicPr>
                    <p:blipFill>
                      <a:blip r:embed="rId4"/>
                      <a:stretch>
                        <a:fillRect/>
                      </a:stretch>
                    </p:blipFill>
                    <p:spPr>
                      <a:xfrm>
                        <a:off x="2057400" y="1905000"/>
                        <a:ext cx="2044700" cy="1120775"/>
                      </a:xfrm>
                      <a:prstGeom prst="rect">
                        <a:avLst/>
                      </a:prstGeom>
                      <a:noFill/>
                      <a:ln w="38100">
                        <a:noFill/>
                        <a:miter/>
                      </a:ln>
                    </p:spPr>
                  </p:pic>
                </p:oleObj>
              </mc:Fallback>
            </mc:AlternateContent>
          </a:graphicData>
        </a:graphic>
      </p:graphicFrame>
      <p:sp>
        <p:nvSpPr>
          <p:cNvPr id="671758" name="Rectangle 14"/>
          <p:cNvSpPr/>
          <p:nvPr/>
        </p:nvSpPr>
        <p:spPr>
          <a:xfrm>
            <a:off x="482600" y="3200400"/>
            <a:ext cx="3860800" cy="411163"/>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700" b="1" dirty="0">
                <a:solidFill>
                  <a:srgbClr val="0000FF"/>
                </a:solidFill>
                <a:latin typeface="黑体" panose="02010609060101010101" pitchFamily="49" charset="-122"/>
                <a:ea typeface="黑体" panose="02010609060101010101" pitchFamily="49" charset="-122"/>
              </a:rPr>
              <a:t>定理(莱布尼茨判别法)</a:t>
            </a:r>
          </a:p>
        </p:txBody>
      </p:sp>
      <p:sp>
        <p:nvSpPr>
          <p:cNvPr id="4103" name="Rectangle 15"/>
          <p:cNvSpPr/>
          <p:nvPr/>
        </p:nvSpPr>
        <p:spPr>
          <a:xfrm>
            <a:off x="2749550" y="3546475"/>
            <a:ext cx="346075" cy="41116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700" b="1" dirty="0">
                <a:solidFill>
                  <a:srgbClr val="000000"/>
                </a:solidFill>
                <a:latin typeface="黑体" panose="02010609060101010101" pitchFamily="49" charset="-122"/>
                <a:ea typeface="黑体" panose="02010609060101010101" pitchFamily="49" charset="-122"/>
              </a:rPr>
              <a:t>  </a:t>
            </a:r>
            <a:endParaRPr lang="zh-CN" altLang="en-US" sz="2400" dirty="0"/>
          </a:p>
        </p:txBody>
      </p:sp>
      <p:sp>
        <p:nvSpPr>
          <p:cNvPr id="671760" name="Rectangle 16"/>
          <p:cNvSpPr/>
          <p:nvPr/>
        </p:nvSpPr>
        <p:spPr>
          <a:xfrm>
            <a:off x="4318000" y="3200400"/>
            <a:ext cx="3911600" cy="411163"/>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700" b="1" dirty="0">
                <a:solidFill>
                  <a:srgbClr val="000000"/>
                </a:solidFill>
                <a:latin typeface="黑体" panose="02010609060101010101" pitchFamily="49" charset="-122"/>
                <a:ea typeface="黑体" panose="02010609060101010101" pitchFamily="49" charset="-122"/>
              </a:rPr>
              <a:t>如果交错级数满足条件</a:t>
            </a:r>
            <a:endParaRPr lang="zh-CN" altLang="en-US" sz="2400" dirty="0"/>
          </a:p>
        </p:txBody>
      </p:sp>
      <p:graphicFrame>
        <p:nvGraphicFramePr>
          <p:cNvPr id="671761" name="Object 17"/>
          <p:cNvGraphicFramePr>
            <a:graphicFrameLocks noChangeAspect="1"/>
          </p:cNvGraphicFramePr>
          <p:nvPr/>
        </p:nvGraphicFramePr>
        <p:xfrm>
          <a:off x="4343400" y="2209800"/>
          <a:ext cx="1993900" cy="469900"/>
        </p:xfrm>
        <a:graphic>
          <a:graphicData uri="http://schemas.openxmlformats.org/presentationml/2006/ole">
            <mc:AlternateContent xmlns:mc="http://schemas.openxmlformats.org/markup-compatibility/2006">
              <mc:Choice xmlns:v="urn:schemas-microsoft-com:vml" Requires="v">
                <p:oleObj spid="_x0000_s1051" r:id="rId5" imgW="1993900" imgH="469900" progId="Equation.3">
                  <p:embed/>
                </p:oleObj>
              </mc:Choice>
              <mc:Fallback>
                <p:oleObj r:id="rId5" imgW="1993900" imgH="469900" progId="Equation.3">
                  <p:embed/>
                  <p:pic>
                    <p:nvPicPr>
                      <p:cNvPr id="0" name="图片 3101"/>
                      <p:cNvPicPr/>
                      <p:nvPr/>
                    </p:nvPicPr>
                    <p:blipFill>
                      <a:blip r:embed="rId6"/>
                      <a:stretch>
                        <a:fillRect/>
                      </a:stretch>
                    </p:blipFill>
                    <p:spPr>
                      <a:xfrm>
                        <a:off x="4343400" y="2209800"/>
                        <a:ext cx="1993900" cy="469900"/>
                      </a:xfrm>
                      <a:prstGeom prst="rect">
                        <a:avLst/>
                      </a:prstGeom>
                      <a:noFill/>
                      <a:ln w="38100">
                        <a:noFill/>
                        <a:miter/>
                      </a:ln>
                    </p:spPr>
                  </p:pic>
                </p:oleObj>
              </mc:Fallback>
            </mc:AlternateContent>
          </a:graphicData>
        </a:graphic>
      </p:graphicFrame>
      <p:graphicFrame>
        <p:nvGraphicFramePr>
          <p:cNvPr id="671762" name="Object 18"/>
          <p:cNvGraphicFramePr>
            <a:graphicFrameLocks noChangeAspect="1"/>
          </p:cNvGraphicFramePr>
          <p:nvPr/>
        </p:nvGraphicFramePr>
        <p:xfrm>
          <a:off x="457200" y="3886200"/>
          <a:ext cx="5181600" cy="573088"/>
        </p:xfrm>
        <a:graphic>
          <a:graphicData uri="http://schemas.openxmlformats.org/presentationml/2006/ole">
            <mc:AlternateContent xmlns:mc="http://schemas.openxmlformats.org/markup-compatibility/2006">
              <mc:Choice xmlns:v="urn:schemas-microsoft-com:vml" Requires="v">
                <p:oleObj spid="_x0000_s1052" r:id="rId7" imgW="2124075" imgH="228600" progId="Word.Document.8">
                  <p:embed/>
                </p:oleObj>
              </mc:Choice>
              <mc:Fallback>
                <p:oleObj r:id="rId7" imgW="2124075" imgH="228600" progId="Word.Document.8">
                  <p:embed/>
                  <p:pic>
                    <p:nvPicPr>
                      <p:cNvPr id="0" name="图片 3103"/>
                      <p:cNvPicPr/>
                      <p:nvPr/>
                    </p:nvPicPr>
                    <p:blipFill>
                      <a:blip r:embed="rId8"/>
                      <a:stretch>
                        <a:fillRect/>
                      </a:stretch>
                    </p:blipFill>
                    <p:spPr>
                      <a:xfrm>
                        <a:off x="457200" y="3886200"/>
                        <a:ext cx="5181600" cy="573088"/>
                      </a:xfrm>
                      <a:prstGeom prst="rect">
                        <a:avLst/>
                      </a:prstGeom>
                      <a:noFill/>
                      <a:ln w="38100">
                        <a:noFill/>
                        <a:miter/>
                      </a:ln>
                    </p:spPr>
                  </p:pic>
                </p:oleObj>
              </mc:Fallback>
            </mc:AlternateContent>
          </a:graphicData>
        </a:graphic>
      </p:graphicFrame>
      <p:graphicFrame>
        <p:nvGraphicFramePr>
          <p:cNvPr id="671763" name="Object 19"/>
          <p:cNvGraphicFramePr>
            <a:graphicFrameLocks noChangeAspect="1"/>
          </p:cNvGraphicFramePr>
          <p:nvPr/>
        </p:nvGraphicFramePr>
        <p:xfrm>
          <a:off x="457200" y="4572000"/>
          <a:ext cx="2743200" cy="668338"/>
        </p:xfrm>
        <a:graphic>
          <a:graphicData uri="http://schemas.openxmlformats.org/presentationml/2006/ole">
            <mc:AlternateContent xmlns:mc="http://schemas.openxmlformats.org/markup-compatibility/2006">
              <mc:Choice xmlns:v="urn:schemas-microsoft-com:vml" Requires="v">
                <p:oleObj spid="_x0000_s1053" r:id="rId9" imgW="1133475" imgH="276225" progId="Word.Document.8">
                  <p:embed/>
                </p:oleObj>
              </mc:Choice>
              <mc:Fallback>
                <p:oleObj r:id="rId9" imgW="1133475" imgH="276225" progId="Word.Document.8">
                  <p:embed/>
                  <p:pic>
                    <p:nvPicPr>
                      <p:cNvPr id="0" name="图片 3100"/>
                      <p:cNvPicPr/>
                      <p:nvPr/>
                    </p:nvPicPr>
                    <p:blipFill>
                      <a:blip r:embed="rId10"/>
                      <a:stretch>
                        <a:fillRect/>
                      </a:stretch>
                    </p:blipFill>
                    <p:spPr>
                      <a:xfrm>
                        <a:off x="457200" y="4572000"/>
                        <a:ext cx="2743200" cy="668338"/>
                      </a:xfrm>
                      <a:prstGeom prst="rect">
                        <a:avLst/>
                      </a:prstGeom>
                      <a:noFill/>
                      <a:ln w="38100">
                        <a:noFill/>
                        <a:miter/>
                      </a:ln>
                    </p:spPr>
                  </p:pic>
                </p:oleObj>
              </mc:Fallback>
            </mc:AlternateContent>
          </a:graphicData>
        </a:graphic>
      </p:graphicFrame>
      <p:graphicFrame>
        <p:nvGraphicFramePr>
          <p:cNvPr id="671764" name="Object 20"/>
          <p:cNvGraphicFramePr>
            <a:graphicFrameLocks noChangeAspect="1"/>
          </p:cNvGraphicFramePr>
          <p:nvPr/>
        </p:nvGraphicFramePr>
        <p:xfrm>
          <a:off x="609600" y="5257800"/>
          <a:ext cx="4495800" cy="1062038"/>
        </p:xfrm>
        <a:graphic>
          <a:graphicData uri="http://schemas.openxmlformats.org/presentationml/2006/ole">
            <mc:AlternateContent xmlns:mc="http://schemas.openxmlformats.org/markup-compatibility/2006">
              <mc:Choice xmlns:v="urn:schemas-microsoft-com:vml" Requires="v">
                <p:oleObj spid="_x0000_s1054" r:id="rId11" imgW="1895475" imgH="428625" progId="Word.Document.8">
                  <p:embed/>
                </p:oleObj>
              </mc:Choice>
              <mc:Fallback>
                <p:oleObj r:id="rId11" imgW="1895475" imgH="428625" progId="Word.Document.8">
                  <p:embed/>
                  <p:pic>
                    <p:nvPicPr>
                      <p:cNvPr id="0" name="图片 3111"/>
                      <p:cNvPicPr/>
                      <p:nvPr/>
                    </p:nvPicPr>
                    <p:blipFill>
                      <a:blip r:embed="rId12"/>
                      <a:stretch>
                        <a:fillRect/>
                      </a:stretch>
                    </p:blipFill>
                    <p:spPr>
                      <a:xfrm>
                        <a:off x="609600" y="5257800"/>
                        <a:ext cx="4495800" cy="1062038"/>
                      </a:xfrm>
                      <a:prstGeom prst="rect">
                        <a:avLst/>
                      </a:prstGeom>
                      <a:noFill/>
                      <a:ln w="38100">
                        <a:noFill/>
                        <a:miter/>
                      </a:ln>
                    </p:spPr>
                  </p:pic>
                </p:oleObj>
              </mc:Fallback>
            </mc:AlternateContent>
          </a:graphicData>
        </a:graphic>
      </p:graphicFrame>
      <p:graphicFrame>
        <p:nvGraphicFramePr>
          <p:cNvPr id="671765" name="Object 21"/>
          <p:cNvGraphicFramePr>
            <a:graphicFrameLocks noChangeAspect="1"/>
          </p:cNvGraphicFramePr>
          <p:nvPr/>
        </p:nvGraphicFramePr>
        <p:xfrm>
          <a:off x="5232400" y="5448300"/>
          <a:ext cx="2427288" cy="569913"/>
        </p:xfrm>
        <a:graphic>
          <a:graphicData uri="http://schemas.openxmlformats.org/presentationml/2006/ole">
            <mc:AlternateContent xmlns:mc="http://schemas.openxmlformats.org/markup-compatibility/2006">
              <mc:Choice xmlns:v="urn:schemas-microsoft-com:vml" Requires="v">
                <p:oleObj spid="_x0000_s1055" r:id="rId13" imgW="962025" imgH="228600" progId="Word.Document.8">
                  <p:embed/>
                </p:oleObj>
              </mc:Choice>
              <mc:Fallback>
                <p:oleObj r:id="rId13" imgW="962025" imgH="228600" progId="Word.Document.8">
                  <p:embed/>
                  <p:pic>
                    <p:nvPicPr>
                      <p:cNvPr id="0" name="图片 3106"/>
                      <p:cNvPicPr/>
                      <p:nvPr/>
                    </p:nvPicPr>
                    <p:blipFill>
                      <a:blip r:embed="rId14"/>
                      <a:stretch>
                        <a:fillRect/>
                      </a:stretch>
                    </p:blipFill>
                    <p:spPr>
                      <a:xfrm>
                        <a:off x="5232400" y="5448300"/>
                        <a:ext cx="2427288" cy="569913"/>
                      </a:xfrm>
                      <a:prstGeom prst="rect">
                        <a:avLst/>
                      </a:prstGeom>
                      <a:noFill/>
                      <a:ln w="38100">
                        <a:noFill/>
                        <a:miter/>
                      </a:ln>
                    </p:spPr>
                  </p:pic>
                </p:oleObj>
              </mc:Fallback>
            </mc:AlternateContent>
          </a:graphicData>
        </a:graphic>
      </p:graphicFrame>
      <p:sp>
        <p:nvSpPr>
          <p:cNvPr id="671766" name="AutoShape 22"/>
          <p:cNvSpPr/>
          <p:nvPr/>
        </p:nvSpPr>
        <p:spPr>
          <a:xfrm>
            <a:off x="5867400" y="4572000"/>
            <a:ext cx="2057400" cy="838200"/>
          </a:xfrm>
          <a:prstGeom prst="wedgeRoundRectCallout">
            <a:avLst>
              <a:gd name="adj1" fmla="val -146681"/>
              <a:gd name="adj2" fmla="val -60606"/>
              <a:gd name="adj3" fmla="val 16667"/>
            </a:avLst>
          </a:prstGeom>
          <a:solidFill>
            <a:schemeClr val="bg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400" b="1" dirty="0">
                <a:latin typeface="宋体" panose="02010600030101010101" pitchFamily="2" charset="-122"/>
              </a:rPr>
              <a:t>称</a:t>
            </a:r>
            <a:r>
              <a:rPr lang="zh-CN" altLang="en-US" sz="2400" b="1" dirty="0">
                <a:solidFill>
                  <a:schemeClr val="accent2"/>
                </a:solidFill>
                <a:latin typeface="黑体" panose="02010609060101010101" pitchFamily="49" charset="-122"/>
                <a:ea typeface="黑体" panose="02010609060101010101" pitchFamily="49" charset="-122"/>
              </a:rPr>
              <a:t>莱布尼茨型级数</a:t>
            </a:r>
            <a:r>
              <a:rPr lang="zh-CN" altLang="en-US" sz="2400" dirty="0"/>
              <a:t> </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71746"/>
                                        </p:tgtEl>
                                        <p:attrNameLst>
                                          <p:attrName>style.visibility</p:attrName>
                                        </p:attrNameLst>
                                      </p:cBhvr>
                                      <p:to>
                                        <p:strVal val="visible"/>
                                      </p:to>
                                    </p:set>
                                    <p:animEffect transition="in" filter="wipe(left)">
                                      <p:cBhvr>
                                        <p:cTn id="7" dur="500"/>
                                        <p:tgtEl>
                                          <p:spTgt spid="6717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1756"/>
                                        </p:tgtEl>
                                        <p:attrNameLst>
                                          <p:attrName>style.visibility</p:attrName>
                                        </p:attrNameLst>
                                      </p:cBhvr>
                                      <p:to>
                                        <p:strVal val="visible"/>
                                      </p:to>
                                    </p:set>
                                    <p:animEffect transition="in" filter="wipe(left)">
                                      <p:cBhvr>
                                        <p:cTn id="12" dur="500"/>
                                        <p:tgtEl>
                                          <p:spTgt spid="67175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71757"/>
                                        </p:tgtEl>
                                        <p:attrNameLst>
                                          <p:attrName>style.visibility</p:attrName>
                                        </p:attrNameLst>
                                      </p:cBhvr>
                                      <p:to>
                                        <p:strVal val="visible"/>
                                      </p:to>
                                    </p:set>
                                    <p:animEffect transition="in" filter="wipe(left)">
                                      <p:cBhvr>
                                        <p:cTn id="16" dur="500"/>
                                        <p:tgtEl>
                                          <p:spTgt spid="671757"/>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71761"/>
                                        </p:tgtEl>
                                        <p:attrNameLst>
                                          <p:attrName>style.visibility</p:attrName>
                                        </p:attrNameLst>
                                      </p:cBhvr>
                                      <p:to>
                                        <p:strVal val="visible"/>
                                      </p:to>
                                    </p:set>
                                    <p:animEffect transition="in" filter="wipe(left)">
                                      <p:cBhvr>
                                        <p:cTn id="20" dur="500"/>
                                        <p:tgtEl>
                                          <p:spTgt spid="67176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71758"/>
                                        </p:tgtEl>
                                        <p:attrNameLst>
                                          <p:attrName>style.visibility</p:attrName>
                                        </p:attrNameLst>
                                      </p:cBhvr>
                                      <p:to>
                                        <p:strVal val="visible"/>
                                      </p:to>
                                    </p:set>
                                    <p:animEffect transition="in" filter="wipe(left)">
                                      <p:cBhvr>
                                        <p:cTn id="25" dur="500"/>
                                        <p:tgtEl>
                                          <p:spTgt spid="67175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71760"/>
                                        </p:tgtEl>
                                        <p:attrNameLst>
                                          <p:attrName>style.visibility</p:attrName>
                                        </p:attrNameLst>
                                      </p:cBhvr>
                                      <p:to>
                                        <p:strVal val="visible"/>
                                      </p:to>
                                    </p:set>
                                    <p:animEffect transition="in" filter="wipe(left)">
                                      <p:cBhvr>
                                        <p:cTn id="30" dur="500"/>
                                        <p:tgtEl>
                                          <p:spTgt spid="67176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671762"/>
                                        </p:tgtEl>
                                        <p:attrNameLst>
                                          <p:attrName>style.visibility</p:attrName>
                                        </p:attrNameLst>
                                      </p:cBhvr>
                                      <p:to>
                                        <p:strVal val="visible"/>
                                      </p:to>
                                    </p:set>
                                    <p:animEffect transition="in" filter="wipe(left)">
                                      <p:cBhvr>
                                        <p:cTn id="35" dur="500"/>
                                        <p:tgtEl>
                                          <p:spTgt spid="67176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671763"/>
                                        </p:tgtEl>
                                        <p:attrNameLst>
                                          <p:attrName>style.visibility</p:attrName>
                                        </p:attrNameLst>
                                      </p:cBhvr>
                                      <p:to>
                                        <p:strVal val="visible"/>
                                      </p:to>
                                    </p:set>
                                    <p:animEffect transition="in" filter="wipe(left)">
                                      <p:cBhvr>
                                        <p:cTn id="40" dur="500"/>
                                        <p:tgtEl>
                                          <p:spTgt spid="67176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671766"/>
                                        </p:tgtEl>
                                        <p:attrNameLst>
                                          <p:attrName>style.visibility</p:attrName>
                                        </p:attrNameLst>
                                      </p:cBhvr>
                                      <p:to>
                                        <p:strVal val="visible"/>
                                      </p:to>
                                    </p:set>
                                    <p:animEffect transition="in" filter="wipe(right)">
                                      <p:cBhvr>
                                        <p:cTn id="45" dur="500"/>
                                        <p:tgtEl>
                                          <p:spTgt spid="671766"/>
                                        </p:tgtEl>
                                      </p:cBhvr>
                                    </p:animEffect>
                                  </p:childTnLst>
                                  <p:subTnLst>
                                    <p:set>
                                      <p:cBhvr override="childStyle">
                                        <p:cTn dur="1" fill="hold" display="0" masterRel="nextClick" afterEffect="1"/>
                                        <p:tgtEl>
                                          <p:spTgt spid="671766"/>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671764"/>
                                        </p:tgtEl>
                                        <p:attrNameLst>
                                          <p:attrName>style.visibility</p:attrName>
                                        </p:attrNameLst>
                                      </p:cBhvr>
                                      <p:to>
                                        <p:strVal val="visible"/>
                                      </p:to>
                                    </p:set>
                                    <p:animEffect transition="in" filter="wipe(left)">
                                      <p:cBhvr>
                                        <p:cTn id="50" dur="500"/>
                                        <p:tgtEl>
                                          <p:spTgt spid="67176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671765"/>
                                        </p:tgtEl>
                                        <p:attrNameLst>
                                          <p:attrName>style.visibility</p:attrName>
                                        </p:attrNameLst>
                                      </p:cBhvr>
                                      <p:to>
                                        <p:strVal val="visible"/>
                                      </p:to>
                                    </p:set>
                                    <p:animEffect transition="in" filter="wipe(left)">
                                      <p:cBhvr>
                                        <p:cTn id="55" dur="500"/>
                                        <p:tgtEl>
                                          <p:spTgt spid="671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46" grpId="0"/>
      <p:bldP spid="671756" grpId="0"/>
      <p:bldP spid="671758" grpId="0"/>
      <p:bldP spid="671760" grpId="0"/>
      <p:bldP spid="67176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692275" y="422275"/>
          <a:ext cx="6048375" cy="5022850"/>
        </p:xfrm>
        <a:graphic>
          <a:graphicData uri="http://schemas.openxmlformats.org/drawingml/2006/table">
            <a:tbl>
              <a:tblPr firstRow="1" bandRow="1">
                <a:tableStyleId>{5C22544A-7EE6-4342-B048-85BDC9FD1C3A}</a:tableStyleId>
              </a:tblPr>
              <a:tblGrid>
                <a:gridCol w="2930655">
                  <a:extLst>
                    <a:ext uri="{9D8B030D-6E8A-4147-A177-3AD203B41FA5}">
                      <a16:colId xmlns:a16="http://schemas.microsoft.com/office/drawing/2014/main" val="20000"/>
                    </a:ext>
                  </a:extLst>
                </a:gridCol>
                <a:gridCol w="1461617">
                  <a:extLst>
                    <a:ext uri="{9D8B030D-6E8A-4147-A177-3AD203B41FA5}">
                      <a16:colId xmlns:a16="http://schemas.microsoft.com/office/drawing/2014/main" val="20001"/>
                    </a:ext>
                  </a:extLst>
                </a:gridCol>
                <a:gridCol w="1656103">
                  <a:extLst>
                    <a:ext uri="{9D8B030D-6E8A-4147-A177-3AD203B41FA5}">
                      <a16:colId xmlns:a16="http://schemas.microsoft.com/office/drawing/2014/main" val="20002"/>
                    </a:ext>
                  </a:extLst>
                </a:gridCol>
              </a:tblGrid>
              <a:tr h="2736601">
                <a:tc>
                  <a:txBody>
                    <a:bodyPr/>
                    <a:lstStyle/>
                    <a:p>
                      <a:endParaRPr lang="zh-CN" altLang="en-US" sz="1800" dirty="0"/>
                    </a:p>
                  </a:txBody>
                  <a:tcPr marL="91435" marR="91435" marT="45725" marB="45725"/>
                </a:tc>
                <a:tc>
                  <a:txBody>
                    <a:bodyPr/>
                    <a:lstStyle/>
                    <a:p>
                      <a:pPr algn="ctr"/>
                      <a:r>
                        <a:rPr lang="zh-CN" altLang="en-US" sz="6000" dirty="0"/>
                        <a:t>发散</a:t>
                      </a:r>
                    </a:p>
                  </a:txBody>
                  <a:tcPr marL="91435" marR="91435" marT="45725" marB="45725"/>
                </a:tc>
                <a:tc>
                  <a:txBody>
                    <a:bodyPr/>
                    <a:lstStyle/>
                    <a:p>
                      <a:pPr algn="ctr"/>
                      <a:r>
                        <a:rPr lang="zh-CN" altLang="en-US" sz="6000" dirty="0"/>
                        <a:t>收敛</a:t>
                      </a:r>
                    </a:p>
                  </a:txBody>
                  <a:tcPr marL="91435" marR="91435" marT="45725" marB="45725"/>
                </a:tc>
                <a:extLst>
                  <a:ext uri="{0D108BD9-81ED-4DB2-BD59-A6C34878D82A}">
                    <a16:rowId xmlns:a16="http://schemas.microsoft.com/office/drawing/2014/main" val="10000"/>
                  </a:ext>
                </a:extLst>
              </a:tr>
              <a:tr h="1280299">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6000" dirty="0"/>
                        <a:t>发散</a:t>
                      </a:r>
                    </a:p>
                    <a:p>
                      <a:pPr algn="ctr"/>
                      <a:endParaRPr lang="zh-CN" altLang="en-US" sz="1800" dirty="0"/>
                    </a:p>
                  </a:txBody>
                  <a:tcPr marL="91435" marR="91435" marT="45725" marB="45725"/>
                </a:tc>
                <a:tc>
                  <a:txBody>
                    <a:bodyPr/>
                    <a:lstStyle/>
                    <a:p>
                      <a:endParaRPr lang="zh-CN" altLang="en-US" sz="1800" dirty="0"/>
                    </a:p>
                  </a:txBody>
                  <a:tcPr marL="91435" marR="91435" marT="45725" marB="45725"/>
                </a:tc>
                <a:tc>
                  <a:txBody>
                    <a:bodyPr/>
                    <a:lstStyle/>
                    <a:p>
                      <a:endParaRPr lang="zh-CN" altLang="en-US" sz="1800" dirty="0"/>
                    </a:p>
                  </a:txBody>
                  <a:tcPr marL="91435" marR="91435" marT="45725" marB="45725"/>
                </a:tc>
                <a:extLst>
                  <a:ext uri="{0D108BD9-81ED-4DB2-BD59-A6C34878D82A}">
                    <a16:rowId xmlns:a16="http://schemas.microsoft.com/office/drawing/2014/main" val="10001"/>
                  </a:ext>
                </a:extLst>
              </a:tr>
              <a:tr h="1005950">
                <a:tc>
                  <a:txBody>
                    <a:bodyPr/>
                    <a:lstStyle/>
                    <a:p>
                      <a:pPr algn="ctr"/>
                      <a:r>
                        <a:rPr lang="zh-CN" altLang="en-US" sz="6000" dirty="0"/>
                        <a:t>收敛</a:t>
                      </a:r>
                    </a:p>
                  </a:txBody>
                  <a:tcPr marL="91435" marR="91435" marT="45725" marB="45725"/>
                </a:tc>
                <a:tc>
                  <a:txBody>
                    <a:bodyPr/>
                    <a:lstStyle/>
                    <a:p>
                      <a:endParaRPr lang="zh-CN" altLang="en-US" sz="1800"/>
                    </a:p>
                  </a:txBody>
                  <a:tcPr marL="91435" marR="91435" marT="45725" marB="45725"/>
                </a:tc>
                <a:tc>
                  <a:txBody>
                    <a:bodyPr/>
                    <a:lstStyle/>
                    <a:p>
                      <a:endParaRPr lang="zh-CN" altLang="en-US" sz="1800" dirty="0"/>
                    </a:p>
                  </a:txBody>
                  <a:tcPr marL="91435" marR="91435" marT="45725" marB="45725"/>
                </a:tc>
                <a:extLst>
                  <a:ext uri="{0D108BD9-81ED-4DB2-BD59-A6C34878D82A}">
                    <a16:rowId xmlns:a16="http://schemas.microsoft.com/office/drawing/2014/main" val="10002"/>
                  </a:ext>
                </a:extLst>
              </a:tr>
            </a:tbl>
          </a:graphicData>
        </a:graphic>
      </p:graphicFrame>
      <p:cxnSp>
        <p:nvCxnSpPr>
          <p:cNvPr id="11284" name="直接连接符 5"/>
          <p:cNvCxnSpPr/>
          <p:nvPr/>
        </p:nvCxnSpPr>
        <p:spPr>
          <a:xfrm>
            <a:off x="1692275" y="422275"/>
            <a:ext cx="2951163" cy="2681288"/>
          </a:xfrm>
          <a:prstGeom prst="line">
            <a:avLst/>
          </a:prstGeom>
          <a:ln w="38100" cap="flat" cmpd="sng">
            <a:solidFill>
              <a:srgbClr val="FF0000"/>
            </a:solidFill>
            <a:prstDash val="solid"/>
            <a:headEnd type="none" w="med" len="med"/>
            <a:tailEnd type="none" w="med" len="med"/>
          </a:ln>
        </p:spPr>
      </p:cxnSp>
      <p:graphicFrame>
        <p:nvGraphicFramePr>
          <p:cNvPr id="11285" name="Object 3"/>
          <p:cNvGraphicFramePr>
            <a:graphicFrameLocks noChangeAspect="1"/>
          </p:cNvGraphicFramePr>
          <p:nvPr/>
        </p:nvGraphicFramePr>
        <p:xfrm>
          <a:off x="3203575" y="711200"/>
          <a:ext cx="1116013" cy="984250"/>
        </p:xfrm>
        <a:graphic>
          <a:graphicData uri="http://schemas.openxmlformats.org/presentationml/2006/ole">
            <mc:AlternateContent xmlns:mc="http://schemas.openxmlformats.org/markup-compatibility/2006">
              <mc:Choice xmlns:v="urn:schemas-microsoft-com:vml" Requires="v">
                <p:oleObj spid="_x0000_s10274" r:id="rId3" imgW="482600" imgH="431800" progId="Equation.3">
                  <p:embed/>
                </p:oleObj>
              </mc:Choice>
              <mc:Fallback>
                <p:oleObj r:id="rId3" imgW="482600" imgH="431800" progId="Equation.3">
                  <p:embed/>
                  <p:pic>
                    <p:nvPicPr>
                      <p:cNvPr id="0" name="图片 3094"/>
                      <p:cNvPicPr/>
                      <p:nvPr/>
                    </p:nvPicPr>
                    <p:blipFill>
                      <a:blip r:embed="rId4"/>
                      <a:stretch>
                        <a:fillRect/>
                      </a:stretch>
                    </p:blipFill>
                    <p:spPr>
                      <a:xfrm>
                        <a:off x="3203575" y="711200"/>
                        <a:ext cx="1116013" cy="984250"/>
                      </a:xfrm>
                      <a:prstGeom prst="rect">
                        <a:avLst/>
                      </a:prstGeom>
                      <a:noFill/>
                      <a:ln w="38100">
                        <a:noFill/>
                        <a:miter/>
                      </a:ln>
                    </p:spPr>
                  </p:pic>
                </p:oleObj>
              </mc:Fallback>
            </mc:AlternateContent>
          </a:graphicData>
        </a:graphic>
      </p:graphicFrame>
      <p:graphicFrame>
        <p:nvGraphicFramePr>
          <p:cNvPr id="11286" name="Object 3"/>
          <p:cNvGraphicFramePr>
            <a:graphicFrameLocks noChangeAspect="1"/>
          </p:cNvGraphicFramePr>
          <p:nvPr/>
        </p:nvGraphicFramePr>
        <p:xfrm>
          <a:off x="1979613" y="1719263"/>
          <a:ext cx="928687" cy="1085850"/>
        </p:xfrm>
        <a:graphic>
          <a:graphicData uri="http://schemas.openxmlformats.org/presentationml/2006/ole">
            <mc:AlternateContent xmlns:mc="http://schemas.openxmlformats.org/markup-compatibility/2006">
              <mc:Choice xmlns:v="urn:schemas-microsoft-com:vml" Requires="v">
                <p:oleObj spid="_x0000_s10275" r:id="rId5" imgW="368300" imgH="431800" progId="Equation.DSMT4">
                  <p:embed/>
                </p:oleObj>
              </mc:Choice>
              <mc:Fallback>
                <p:oleObj r:id="rId5" imgW="368300" imgH="431800" progId="Equation.DSMT4">
                  <p:embed/>
                  <p:pic>
                    <p:nvPicPr>
                      <p:cNvPr id="0" name="图片 3089"/>
                      <p:cNvPicPr/>
                      <p:nvPr/>
                    </p:nvPicPr>
                    <p:blipFill>
                      <a:blip r:embed="rId6"/>
                      <a:stretch>
                        <a:fillRect/>
                      </a:stretch>
                    </p:blipFill>
                    <p:spPr>
                      <a:xfrm>
                        <a:off x="1979613" y="1719263"/>
                        <a:ext cx="928687" cy="1085850"/>
                      </a:xfrm>
                      <a:prstGeom prst="rect">
                        <a:avLst/>
                      </a:prstGeom>
                      <a:noFill/>
                      <a:ln w="38100">
                        <a:noFill/>
                        <a:miter/>
                      </a:ln>
                    </p:spPr>
                  </p:pic>
                </p:oleObj>
              </mc:Fallback>
            </mc:AlternateContent>
          </a:graphicData>
        </a:graphic>
      </p:graphicFrame>
      <p:graphicFrame>
        <p:nvGraphicFramePr>
          <p:cNvPr id="7" name="Object 3"/>
          <p:cNvGraphicFramePr>
            <a:graphicFrameLocks noChangeAspect="1"/>
          </p:cNvGraphicFramePr>
          <p:nvPr/>
        </p:nvGraphicFramePr>
        <p:xfrm>
          <a:off x="6227763" y="4743450"/>
          <a:ext cx="1287462" cy="403225"/>
        </p:xfrm>
        <a:graphic>
          <a:graphicData uri="http://schemas.openxmlformats.org/presentationml/2006/ole">
            <mc:AlternateContent xmlns:mc="http://schemas.openxmlformats.org/markup-compatibility/2006">
              <mc:Choice xmlns:v="urn:schemas-microsoft-com:vml" Requires="v">
                <p:oleObj spid="_x0000_s10276" r:id="rId7" imgW="647700" imgH="203200" progId="Equation.DSMT4">
                  <p:embed/>
                </p:oleObj>
              </mc:Choice>
              <mc:Fallback>
                <p:oleObj r:id="rId7" imgW="647700" imgH="203200" progId="Equation.DSMT4">
                  <p:embed/>
                  <p:pic>
                    <p:nvPicPr>
                      <p:cNvPr id="0" name="图片 3099"/>
                      <p:cNvPicPr/>
                      <p:nvPr/>
                    </p:nvPicPr>
                    <p:blipFill>
                      <a:blip r:embed="rId8"/>
                      <a:stretch>
                        <a:fillRect/>
                      </a:stretch>
                    </p:blipFill>
                    <p:spPr>
                      <a:xfrm>
                        <a:off x="6227763" y="4743450"/>
                        <a:ext cx="1287462" cy="403225"/>
                      </a:xfrm>
                      <a:prstGeom prst="rect">
                        <a:avLst/>
                      </a:prstGeom>
                      <a:noFill/>
                      <a:ln w="38100">
                        <a:noFill/>
                        <a:miter/>
                      </a:ln>
                    </p:spPr>
                  </p:pic>
                </p:oleObj>
              </mc:Fallback>
            </mc:AlternateContent>
          </a:graphicData>
        </a:graphic>
      </p:graphicFrame>
      <p:graphicFrame>
        <p:nvGraphicFramePr>
          <p:cNvPr id="8" name="Object 3"/>
          <p:cNvGraphicFramePr>
            <a:graphicFrameLocks noChangeAspect="1"/>
          </p:cNvGraphicFramePr>
          <p:nvPr/>
        </p:nvGraphicFramePr>
        <p:xfrm>
          <a:off x="4724400" y="4743450"/>
          <a:ext cx="1287463" cy="403225"/>
        </p:xfrm>
        <a:graphic>
          <a:graphicData uri="http://schemas.openxmlformats.org/presentationml/2006/ole">
            <mc:AlternateContent xmlns:mc="http://schemas.openxmlformats.org/markup-compatibility/2006">
              <mc:Choice xmlns:v="urn:schemas-microsoft-com:vml" Requires="v">
                <p:oleObj spid="_x0000_s10277" r:id="rId9" imgW="647700" imgH="203200" progId="Equation.DSMT4">
                  <p:embed/>
                </p:oleObj>
              </mc:Choice>
              <mc:Fallback>
                <p:oleObj r:id="rId9" imgW="647700" imgH="203200" progId="Equation.DSMT4">
                  <p:embed/>
                  <p:pic>
                    <p:nvPicPr>
                      <p:cNvPr id="0" name="图片 3098"/>
                      <p:cNvPicPr/>
                      <p:nvPr/>
                    </p:nvPicPr>
                    <p:blipFill>
                      <a:blip r:embed="rId10"/>
                      <a:stretch>
                        <a:fillRect/>
                      </a:stretch>
                    </p:blipFill>
                    <p:spPr>
                      <a:xfrm>
                        <a:off x="4724400" y="4743450"/>
                        <a:ext cx="1287463" cy="403225"/>
                      </a:xfrm>
                      <a:prstGeom prst="rect">
                        <a:avLst/>
                      </a:prstGeom>
                      <a:noFill/>
                      <a:ln w="38100">
                        <a:noFill/>
                        <a:miter/>
                      </a:ln>
                    </p:spPr>
                  </p:pic>
                </p:oleObj>
              </mc:Fallback>
            </mc:AlternateContent>
          </a:graphicData>
        </a:graphic>
      </p:graphicFrame>
      <p:graphicFrame>
        <p:nvGraphicFramePr>
          <p:cNvPr id="9" name="Object 3"/>
          <p:cNvGraphicFramePr>
            <a:graphicFrameLocks noChangeAspect="1"/>
          </p:cNvGraphicFramePr>
          <p:nvPr>
            <p:extLst>
              <p:ext uri="{D42A27DB-BD31-4B8C-83A1-F6EECF244321}">
                <p14:modId xmlns:p14="http://schemas.microsoft.com/office/powerpoint/2010/main" val="48158504"/>
              </p:ext>
            </p:extLst>
          </p:nvPr>
        </p:nvGraphicFramePr>
        <p:xfrm>
          <a:off x="6124575" y="3113676"/>
          <a:ext cx="1616075" cy="1362075"/>
        </p:xfrm>
        <a:graphic>
          <a:graphicData uri="http://schemas.openxmlformats.org/presentationml/2006/ole">
            <mc:AlternateContent xmlns:mc="http://schemas.openxmlformats.org/markup-compatibility/2006">
              <mc:Choice xmlns:v="urn:schemas-microsoft-com:vml" Requires="v">
                <p:oleObj spid="_x0000_s10278" name="Equation" r:id="rId11" imgW="812520" imgH="685800" progId="Equation.DSMT4">
                  <p:embed/>
                </p:oleObj>
              </mc:Choice>
              <mc:Fallback>
                <p:oleObj name="Equation" r:id="rId11" imgW="812520" imgH="685800" progId="Equation.DSMT4">
                  <p:embed/>
                  <p:pic>
                    <p:nvPicPr>
                      <p:cNvPr id="0" name="图片 3083"/>
                      <p:cNvPicPr/>
                      <p:nvPr/>
                    </p:nvPicPr>
                    <p:blipFill>
                      <a:blip r:embed="rId12"/>
                      <a:stretch>
                        <a:fillRect/>
                      </a:stretch>
                    </p:blipFill>
                    <p:spPr>
                      <a:xfrm>
                        <a:off x="6124575" y="3113676"/>
                        <a:ext cx="1616075" cy="1362075"/>
                      </a:xfrm>
                      <a:prstGeom prst="rect">
                        <a:avLst/>
                      </a:prstGeom>
                      <a:noFill/>
                      <a:ln w="38100">
                        <a:noFill/>
                        <a:miter/>
                      </a:ln>
                    </p:spPr>
                  </p:pic>
                </p:oleObj>
              </mc:Fallback>
            </mc:AlternateContent>
          </a:graphicData>
        </a:graphic>
      </p:graphicFrame>
      <p:graphicFrame>
        <p:nvGraphicFramePr>
          <p:cNvPr id="10" name="Object 3"/>
          <p:cNvGraphicFramePr>
            <a:graphicFrameLocks noChangeAspect="1"/>
          </p:cNvGraphicFramePr>
          <p:nvPr>
            <p:extLst>
              <p:ext uri="{D42A27DB-BD31-4B8C-83A1-F6EECF244321}">
                <p14:modId xmlns:p14="http://schemas.microsoft.com/office/powerpoint/2010/main" val="67552437"/>
              </p:ext>
            </p:extLst>
          </p:nvPr>
        </p:nvGraphicFramePr>
        <p:xfrm>
          <a:off x="4564063" y="3127375"/>
          <a:ext cx="1590675" cy="1335088"/>
        </p:xfrm>
        <a:graphic>
          <a:graphicData uri="http://schemas.openxmlformats.org/presentationml/2006/ole">
            <mc:AlternateContent xmlns:mc="http://schemas.openxmlformats.org/markup-compatibility/2006">
              <mc:Choice xmlns:v="urn:schemas-microsoft-com:vml" Requires="v">
                <p:oleObj spid="_x0000_s10279" name="Equation" r:id="rId13" imgW="799920" imgH="672840" progId="Equation.DSMT4">
                  <p:embed/>
                </p:oleObj>
              </mc:Choice>
              <mc:Fallback>
                <p:oleObj name="Equation" r:id="rId13" imgW="799920" imgH="672840" progId="Equation.DSMT4">
                  <p:embed/>
                  <p:pic>
                    <p:nvPicPr>
                      <p:cNvPr id="0" name="图片 3077"/>
                      <p:cNvPicPr/>
                      <p:nvPr/>
                    </p:nvPicPr>
                    <p:blipFill>
                      <a:blip r:embed="rId14"/>
                      <a:stretch>
                        <a:fillRect/>
                      </a:stretch>
                    </p:blipFill>
                    <p:spPr>
                      <a:xfrm>
                        <a:off x="4564063" y="3127375"/>
                        <a:ext cx="1590675" cy="1335088"/>
                      </a:xfrm>
                      <a:prstGeom prst="rect">
                        <a:avLst/>
                      </a:prstGeom>
                      <a:noFill/>
                      <a:ln w="38100">
                        <a:noFill/>
                        <a:miter/>
                      </a:ln>
                    </p:spPr>
                  </p:pic>
                </p:oleObj>
              </mc:Fallback>
            </mc:AlternateContent>
          </a:graphicData>
        </a:graphic>
      </p:graphicFrame>
      <p:graphicFrame>
        <p:nvGraphicFramePr>
          <p:cNvPr id="693254" name="Object 6"/>
          <p:cNvGraphicFramePr>
            <a:graphicFrameLocks noChangeAspect="1"/>
          </p:cNvGraphicFramePr>
          <p:nvPr/>
        </p:nvGraphicFramePr>
        <p:xfrm>
          <a:off x="684213" y="5562600"/>
          <a:ext cx="4175125" cy="1035050"/>
        </p:xfrm>
        <a:graphic>
          <a:graphicData uri="http://schemas.openxmlformats.org/presentationml/2006/ole">
            <mc:AlternateContent xmlns:mc="http://schemas.openxmlformats.org/markup-compatibility/2006">
              <mc:Choice xmlns:v="urn:schemas-microsoft-com:vml" Requires="v">
                <p:oleObj spid="_x0000_s10280" r:id="rId15" imgW="1858010" imgH="438785" progId="Word.Document.8">
                  <p:embed/>
                </p:oleObj>
              </mc:Choice>
              <mc:Fallback>
                <p:oleObj r:id="rId15" imgW="1858010" imgH="438785" progId="Word.Document.8">
                  <p:embed/>
                  <p:pic>
                    <p:nvPicPr>
                      <p:cNvPr id="0" name="图片 3080"/>
                      <p:cNvPicPr/>
                      <p:nvPr/>
                    </p:nvPicPr>
                    <p:blipFill>
                      <a:blip r:embed="rId16"/>
                      <a:stretch>
                        <a:fillRect/>
                      </a:stretch>
                    </p:blipFill>
                    <p:spPr>
                      <a:xfrm>
                        <a:off x="684213" y="5562600"/>
                        <a:ext cx="4175125" cy="1035050"/>
                      </a:xfrm>
                      <a:prstGeom prst="rect">
                        <a:avLst/>
                      </a:prstGeom>
                      <a:noFill/>
                      <a:ln w="38100">
                        <a:noFill/>
                        <a:miter/>
                      </a:ln>
                    </p:spPr>
                  </p:pic>
                </p:oleObj>
              </mc:Fallback>
            </mc:AlternateContent>
          </a:graphicData>
        </a:graphic>
      </p:graphicFrame>
      <p:graphicFrame>
        <p:nvGraphicFramePr>
          <p:cNvPr id="693255" name="Object 7"/>
          <p:cNvGraphicFramePr>
            <a:graphicFrameLocks noChangeAspect="1"/>
          </p:cNvGraphicFramePr>
          <p:nvPr/>
        </p:nvGraphicFramePr>
        <p:xfrm>
          <a:off x="5076825" y="5562600"/>
          <a:ext cx="3598863" cy="962025"/>
        </p:xfrm>
        <a:graphic>
          <a:graphicData uri="http://schemas.openxmlformats.org/presentationml/2006/ole">
            <mc:AlternateContent xmlns:mc="http://schemas.openxmlformats.org/markup-compatibility/2006">
              <mc:Choice xmlns:v="urn:schemas-microsoft-com:vml" Requires="v">
                <p:oleObj spid="_x0000_s10281" r:id="rId17" imgW="1638300" imgH="438150" progId="Word.Document.8">
                  <p:embed/>
                </p:oleObj>
              </mc:Choice>
              <mc:Fallback>
                <p:oleObj r:id="rId17" imgW="1638300" imgH="438150" progId="Word.Document.8">
                  <p:embed/>
                  <p:pic>
                    <p:nvPicPr>
                      <p:cNvPr id="0" name="图片 3086"/>
                      <p:cNvPicPr/>
                      <p:nvPr/>
                    </p:nvPicPr>
                    <p:blipFill>
                      <a:blip r:embed="rId18"/>
                      <a:stretch>
                        <a:fillRect/>
                      </a:stretch>
                    </p:blipFill>
                    <p:spPr>
                      <a:xfrm>
                        <a:off x="5076825" y="5562600"/>
                        <a:ext cx="3598863" cy="9620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amond(in)">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amond(in)">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amond(in)">
                                      <p:cBhvr>
                                        <p:cTn id="22" dur="2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93254"/>
                                        </p:tgtEl>
                                        <p:attrNameLst>
                                          <p:attrName>style.visibility</p:attrName>
                                        </p:attrNameLst>
                                      </p:cBhvr>
                                      <p:to>
                                        <p:strVal val="visible"/>
                                      </p:to>
                                    </p:set>
                                    <p:animEffect transition="in" filter="wipe(left)">
                                      <p:cBhvr>
                                        <p:cTn id="27" dur="500"/>
                                        <p:tgtEl>
                                          <p:spTgt spid="69325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93255"/>
                                        </p:tgtEl>
                                        <p:attrNameLst>
                                          <p:attrName>style.visibility</p:attrName>
                                        </p:attrNameLst>
                                      </p:cBhvr>
                                      <p:to>
                                        <p:strVal val="visible"/>
                                      </p:to>
                                    </p:set>
                                    <p:animEffect transition="in" filter="wipe(left)">
                                      <p:cBhvr>
                                        <p:cTn id="32" dur="500"/>
                                        <p:tgtEl>
                                          <p:spTgt spid="693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zh-CN" altLang="en-US" sz="1400" dirty="0"/>
              <a:t>11</a:t>
            </a:fld>
            <a:endParaRPr lang="zh-CN" altLang="en-US" sz="1400" dirty="0"/>
          </a:p>
        </p:txBody>
      </p:sp>
      <p:graphicFrame>
        <p:nvGraphicFramePr>
          <p:cNvPr id="694274" name="Object 2"/>
          <p:cNvGraphicFramePr>
            <a:graphicFrameLocks noChangeAspect="1"/>
          </p:cNvGraphicFramePr>
          <p:nvPr/>
        </p:nvGraphicFramePr>
        <p:xfrm>
          <a:off x="1522413" y="152400"/>
          <a:ext cx="4954587" cy="1165225"/>
        </p:xfrm>
        <a:graphic>
          <a:graphicData uri="http://schemas.openxmlformats.org/presentationml/2006/ole">
            <mc:AlternateContent xmlns:mc="http://schemas.openxmlformats.org/markup-compatibility/2006">
              <mc:Choice xmlns:v="urn:schemas-microsoft-com:vml" Requires="v">
                <p:oleObj spid="_x0000_s11306" r:id="rId3" imgW="1762125" imgH="342900" progId="Word.Document.8">
                  <p:embed/>
                </p:oleObj>
              </mc:Choice>
              <mc:Fallback>
                <p:oleObj r:id="rId3" imgW="1762125" imgH="342900" progId="Word.Document.8">
                  <p:embed/>
                  <p:pic>
                    <p:nvPicPr>
                      <p:cNvPr id="0" name="图片 3079"/>
                      <p:cNvPicPr/>
                      <p:nvPr/>
                    </p:nvPicPr>
                    <p:blipFill>
                      <a:blip r:embed="rId4">
                        <a:clrChange>
                          <a:clrFrom>
                            <a:srgbClr val="000000"/>
                          </a:clrFrom>
                          <a:clrTo>
                            <a:srgbClr val="000000"/>
                          </a:clrTo>
                        </a:clrChange>
                      </a:blip>
                      <a:stretch>
                        <a:fillRect/>
                      </a:stretch>
                    </p:blipFill>
                    <p:spPr>
                      <a:xfrm>
                        <a:off x="1522413" y="152400"/>
                        <a:ext cx="4954587" cy="1165225"/>
                      </a:xfrm>
                      <a:prstGeom prst="rect">
                        <a:avLst/>
                      </a:prstGeom>
                      <a:noFill/>
                      <a:ln w="38100">
                        <a:noFill/>
                        <a:miter/>
                      </a:ln>
                    </p:spPr>
                  </p:pic>
                </p:oleObj>
              </mc:Fallback>
            </mc:AlternateContent>
          </a:graphicData>
        </a:graphic>
      </p:graphicFrame>
      <p:sp>
        <p:nvSpPr>
          <p:cNvPr id="694275" name="Text Box 3"/>
          <p:cNvSpPr txBox="1"/>
          <p:nvPr/>
        </p:nvSpPr>
        <p:spPr>
          <a:xfrm>
            <a:off x="317500" y="1638300"/>
            <a:ext cx="10668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zh-CN" sz="2800" b="1" dirty="0">
                <a:solidFill>
                  <a:srgbClr val="0000FF"/>
                </a:solidFill>
                <a:latin typeface="黑体" panose="02010609060101010101" pitchFamily="49" charset="-122"/>
                <a:ea typeface="黑体" panose="02010609060101010101" pitchFamily="49" charset="-122"/>
              </a:rPr>
              <a:t>证明</a:t>
            </a:r>
            <a:endParaRPr lang="zh-CN" altLang="en-US" sz="2800" b="1" dirty="0">
              <a:solidFill>
                <a:srgbClr val="0000FF"/>
              </a:solidFill>
              <a:latin typeface="黑体" panose="02010609060101010101" pitchFamily="49" charset="-122"/>
              <a:ea typeface="黑体" panose="02010609060101010101" pitchFamily="49" charset="-122"/>
            </a:endParaRPr>
          </a:p>
        </p:txBody>
      </p:sp>
      <p:graphicFrame>
        <p:nvGraphicFramePr>
          <p:cNvPr id="694276" name="Object 4"/>
          <p:cNvGraphicFramePr>
            <a:graphicFrameLocks noChangeAspect="1"/>
          </p:cNvGraphicFramePr>
          <p:nvPr/>
        </p:nvGraphicFramePr>
        <p:xfrm>
          <a:off x="1409700" y="1397000"/>
          <a:ext cx="3276600" cy="1035050"/>
        </p:xfrm>
        <a:graphic>
          <a:graphicData uri="http://schemas.openxmlformats.org/presentationml/2006/ole">
            <mc:AlternateContent xmlns:mc="http://schemas.openxmlformats.org/markup-compatibility/2006">
              <mc:Choice xmlns:v="urn:schemas-microsoft-com:vml" Requires="v">
                <p:oleObj spid="_x0000_s11307" r:id="rId5" imgW="1371600" imgH="409575" progId="Word.Document.8">
                  <p:embed/>
                </p:oleObj>
              </mc:Choice>
              <mc:Fallback>
                <p:oleObj r:id="rId5" imgW="1371600" imgH="409575" progId="Word.Document.8">
                  <p:embed/>
                  <p:pic>
                    <p:nvPicPr>
                      <p:cNvPr id="0" name="图片 3085"/>
                      <p:cNvPicPr/>
                      <p:nvPr/>
                    </p:nvPicPr>
                    <p:blipFill>
                      <a:blip r:embed="rId6"/>
                      <a:stretch>
                        <a:fillRect/>
                      </a:stretch>
                    </p:blipFill>
                    <p:spPr>
                      <a:xfrm>
                        <a:off x="1409700" y="1397000"/>
                        <a:ext cx="3276600" cy="1035050"/>
                      </a:xfrm>
                      <a:prstGeom prst="rect">
                        <a:avLst/>
                      </a:prstGeom>
                      <a:noFill/>
                      <a:ln w="38100">
                        <a:noFill/>
                        <a:miter/>
                      </a:ln>
                    </p:spPr>
                  </p:pic>
                </p:oleObj>
              </mc:Fallback>
            </mc:AlternateContent>
          </a:graphicData>
        </a:graphic>
      </p:graphicFrame>
      <p:graphicFrame>
        <p:nvGraphicFramePr>
          <p:cNvPr id="694277" name="Object 5"/>
          <p:cNvGraphicFramePr>
            <a:graphicFrameLocks noChangeAspect="1"/>
          </p:cNvGraphicFramePr>
          <p:nvPr/>
        </p:nvGraphicFramePr>
        <p:xfrm>
          <a:off x="533400" y="2439988"/>
          <a:ext cx="6781800" cy="1166812"/>
        </p:xfrm>
        <a:graphic>
          <a:graphicData uri="http://schemas.openxmlformats.org/presentationml/2006/ole">
            <mc:AlternateContent xmlns:mc="http://schemas.openxmlformats.org/markup-compatibility/2006">
              <mc:Choice xmlns:v="urn:schemas-microsoft-com:vml" Requires="v">
                <p:oleObj spid="_x0000_s11308" r:id="rId7" imgW="2667000" imgH="447675" progId="Word.Document.8">
                  <p:embed/>
                </p:oleObj>
              </mc:Choice>
              <mc:Fallback>
                <p:oleObj r:id="rId7" imgW="2667000" imgH="447675" progId="Word.Document.8">
                  <p:embed/>
                  <p:pic>
                    <p:nvPicPr>
                      <p:cNvPr id="0" name="图片 3076"/>
                      <p:cNvPicPr/>
                      <p:nvPr/>
                    </p:nvPicPr>
                    <p:blipFill>
                      <a:blip r:embed="rId8"/>
                      <a:stretch>
                        <a:fillRect/>
                      </a:stretch>
                    </p:blipFill>
                    <p:spPr>
                      <a:xfrm>
                        <a:off x="533400" y="2439988"/>
                        <a:ext cx="6781800" cy="1166812"/>
                      </a:xfrm>
                      <a:prstGeom prst="rect">
                        <a:avLst/>
                      </a:prstGeom>
                      <a:noFill/>
                      <a:ln w="38100">
                        <a:noFill/>
                        <a:miter/>
                      </a:ln>
                    </p:spPr>
                  </p:pic>
                </p:oleObj>
              </mc:Fallback>
            </mc:AlternateContent>
          </a:graphicData>
        </a:graphic>
      </p:graphicFrame>
      <p:graphicFrame>
        <p:nvGraphicFramePr>
          <p:cNvPr id="694278" name="Object 6"/>
          <p:cNvGraphicFramePr>
            <a:graphicFrameLocks noChangeAspect="1"/>
          </p:cNvGraphicFramePr>
          <p:nvPr/>
        </p:nvGraphicFramePr>
        <p:xfrm>
          <a:off x="533400" y="3627438"/>
          <a:ext cx="2590800" cy="620712"/>
        </p:xfrm>
        <a:graphic>
          <a:graphicData uri="http://schemas.openxmlformats.org/presentationml/2006/ole">
            <mc:AlternateContent xmlns:mc="http://schemas.openxmlformats.org/markup-compatibility/2006">
              <mc:Choice xmlns:v="urn:schemas-microsoft-com:vml" Requires="v">
                <p:oleObj spid="_x0000_s11309" r:id="rId9" imgW="1095375" imgH="238125" progId="Word.Document.8">
                  <p:embed/>
                </p:oleObj>
              </mc:Choice>
              <mc:Fallback>
                <p:oleObj r:id="rId9" imgW="1095375" imgH="238125" progId="Word.Document.8">
                  <p:embed/>
                  <p:pic>
                    <p:nvPicPr>
                      <p:cNvPr id="0" name="图片 3082"/>
                      <p:cNvPicPr/>
                      <p:nvPr/>
                    </p:nvPicPr>
                    <p:blipFill>
                      <a:blip r:embed="rId10"/>
                      <a:stretch>
                        <a:fillRect/>
                      </a:stretch>
                    </p:blipFill>
                    <p:spPr>
                      <a:xfrm>
                        <a:off x="533400" y="3627438"/>
                        <a:ext cx="2590800" cy="620712"/>
                      </a:xfrm>
                      <a:prstGeom prst="rect">
                        <a:avLst/>
                      </a:prstGeom>
                      <a:noFill/>
                      <a:ln w="38100">
                        <a:noFill/>
                        <a:miter/>
                      </a:ln>
                    </p:spPr>
                  </p:pic>
                </p:oleObj>
              </mc:Fallback>
            </mc:AlternateContent>
          </a:graphicData>
        </a:graphic>
      </p:graphicFrame>
      <p:graphicFrame>
        <p:nvGraphicFramePr>
          <p:cNvPr id="694280" name="Object 8"/>
          <p:cNvGraphicFramePr>
            <a:graphicFrameLocks noChangeAspect="1"/>
          </p:cNvGraphicFramePr>
          <p:nvPr/>
        </p:nvGraphicFramePr>
        <p:xfrm>
          <a:off x="533400" y="4273550"/>
          <a:ext cx="1981200" cy="1136650"/>
        </p:xfrm>
        <a:graphic>
          <a:graphicData uri="http://schemas.openxmlformats.org/presentationml/2006/ole">
            <mc:AlternateContent xmlns:mc="http://schemas.openxmlformats.org/markup-compatibility/2006">
              <mc:Choice xmlns:v="urn:schemas-microsoft-com:vml" Requires="v">
                <p:oleObj spid="_x0000_s11310" r:id="rId11" imgW="781050" imgH="438150" progId="Word.Document.8">
                  <p:embed/>
                </p:oleObj>
              </mc:Choice>
              <mc:Fallback>
                <p:oleObj r:id="rId11" imgW="781050" imgH="438150" progId="Word.Document.8">
                  <p:embed/>
                  <p:pic>
                    <p:nvPicPr>
                      <p:cNvPr id="0" name="图片 3084"/>
                      <p:cNvPicPr/>
                      <p:nvPr/>
                    </p:nvPicPr>
                    <p:blipFill>
                      <a:blip r:embed="rId12"/>
                      <a:stretch>
                        <a:fillRect/>
                      </a:stretch>
                    </p:blipFill>
                    <p:spPr>
                      <a:xfrm>
                        <a:off x="533400" y="4273550"/>
                        <a:ext cx="1981200" cy="1136650"/>
                      </a:xfrm>
                      <a:prstGeom prst="rect">
                        <a:avLst/>
                      </a:prstGeom>
                      <a:noFill/>
                      <a:ln w="38100">
                        <a:noFill/>
                        <a:miter/>
                      </a:ln>
                    </p:spPr>
                  </p:pic>
                </p:oleObj>
              </mc:Fallback>
            </mc:AlternateContent>
          </a:graphicData>
        </a:graphic>
      </p:graphicFrame>
      <p:graphicFrame>
        <p:nvGraphicFramePr>
          <p:cNvPr id="694281" name="Object 9"/>
          <p:cNvGraphicFramePr>
            <a:graphicFrameLocks noChangeAspect="1"/>
          </p:cNvGraphicFramePr>
          <p:nvPr/>
        </p:nvGraphicFramePr>
        <p:xfrm>
          <a:off x="2667000" y="4502150"/>
          <a:ext cx="2971800" cy="639763"/>
        </p:xfrm>
        <a:graphic>
          <a:graphicData uri="http://schemas.openxmlformats.org/presentationml/2006/ole">
            <mc:AlternateContent xmlns:mc="http://schemas.openxmlformats.org/markup-compatibility/2006">
              <mc:Choice xmlns:v="urn:schemas-microsoft-com:vml" Requires="v">
                <p:oleObj spid="_x0000_s11311" r:id="rId13" imgW="1285875" imgH="238125" progId="Word.Document.8">
                  <p:embed/>
                </p:oleObj>
              </mc:Choice>
              <mc:Fallback>
                <p:oleObj r:id="rId13" imgW="1285875" imgH="238125" progId="Word.Document.8">
                  <p:embed/>
                  <p:pic>
                    <p:nvPicPr>
                      <p:cNvPr id="0" name="图片 3087"/>
                      <p:cNvPicPr/>
                      <p:nvPr/>
                    </p:nvPicPr>
                    <p:blipFill>
                      <a:blip r:embed="rId14"/>
                      <a:stretch>
                        <a:fillRect/>
                      </a:stretch>
                    </p:blipFill>
                    <p:spPr>
                      <a:xfrm>
                        <a:off x="2667000" y="4502150"/>
                        <a:ext cx="2971800" cy="639763"/>
                      </a:xfrm>
                      <a:prstGeom prst="rect">
                        <a:avLst/>
                      </a:prstGeom>
                      <a:noFill/>
                      <a:ln w="38100">
                        <a:noFill/>
                        <a:miter/>
                      </a:ln>
                    </p:spPr>
                  </p:pic>
                </p:oleObj>
              </mc:Fallback>
            </mc:AlternateContent>
          </a:graphicData>
        </a:graphic>
      </p:graphicFrame>
      <p:graphicFrame>
        <p:nvGraphicFramePr>
          <p:cNvPr id="694282" name="Object 10"/>
          <p:cNvGraphicFramePr>
            <a:graphicFrameLocks noChangeAspect="1"/>
          </p:cNvGraphicFramePr>
          <p:nvPr/>
        </p:nvGraphicFramePr>
        <p:xfrm>
          <a:off x="457200" y="5356225"/>
          <a:ext cx="3810000" cy="1112838"/>
        </p:xfrm>
        <a:graphic>
          <a:graphicData uri="http://schemas.openxmlformats.org/presentationml/2006/ole">
            <mc:AlternateContent xmlns:mc="http://schemas.openxmlformats.org/markup-compatibility/2006">
              <mc:Choice xmlns:v="urn:schemas-microsoft-com:vml" Requires="v">
                <p:oleObj spid="_x0000_s11312" r:id="rId15" imgW="1524000" imgH="438150" progId="Word.Document.8">
                  <p:embed/>
                </p:oleObj>
              </mc:Choice>
              <mc:Fallback>
                <p:oleObj r:id="rId15" imgW="1524000" imgH="438150" progId="Word.Document.8">
                  <p:embed/>
                  <p:pic>
                    <p:nvPicPr>
                      <p:cNvPr id="0" name="图片 3075"/>
                      <p:cNvPicPr/>
                      <p:nvPr/>
                    </p:nvPicPr>
                    <p:blipFill>
                      <a:blip r:embed="rId16"/>
                      <a:stretch>
                        <a:fillRect/>
                      </a:stretch>
                    </p:blipFill>
                    <p:spPr>
                      <a:xfrm>
                        <a:off x="457200" y="5356225"/>
                        <a:ext cx="3810000" cy="1112838"/>
                      </a:xfrm>
                      <a:prstGeom prst="rect">
                        <a:avLst/>
                      </a:prstGeom>
                      <a:noFill/>
                      <a:ln w="38100">
                        <a:noFill/>
                        <a:miter/>
                      </a:ln>
                    </p:spPr>
                  </p:pic>
                </p:oleObj>
              </mc:Fallback>
            </mc:AlternateContent>
          </a:graphicData>
        </a:graphic>
      </p:graphicFrame>
      <p:graphicFrame>
        <p:nvGraphicFramePr>
          <p:cNvPr id="694283" name="Object 11"/>
          <p:cNvGraphicFramePr>
            <a:graphicFrameLocks noChangeAspect="1"/>
          </p:cNvGraphicFramePr>
          <p:nvPr/>
        </p:nvGraphicFramePr>
        <p:xfrm>
          <a:off x="4419600" y="5292725"/>
          <a:ext cx="2057400" cy="1196975"/>
        </p:xfrm>
        <a:graphic>
          <a:graphicData uri="http://schemas.openxmlformats.org/presentationml/2006/ole">
            <mc:AlternateContent xmlns:mc="http://schemas.openxmlformats.org/markup-compatibility/2006">
              <mc:Choice xmlns:v="urn:schemas-microsoft-com:vml" Requires="v">
                <p:oleObj spid="_x0000_s11313" r:id="rId17" imgW="800100" imgH="428625" progId="Word.Document.8">
                  <p:embed/>
                </p:oleObj>
              </mc:Choice>
              <mc:Fallback>
                <p:oleObj r:id="rId17" imgW="800100" imgH="428625" progId="Word.Document.8">
                  <p:embed/>
                  <p:pic>
                    <p:nvPicPr>
                      <p:cNvPr id="0" name="图片 3088"/>
                      <p:cNvPicPr/>
                      <p:nvPr/>
                    </p:nvPicPr>
                    <p:blipFill>
                      <a:blip r:embed="rId18"/>
                      <a:stretch>
                        <a:fillRect/>
                      </a:stretch>
                    </p:blipFill>
                    <p:spPr>
                      <a:xfrm>
                        <a:off x="4419600" y="5292725"/>
                        <a:ext cx="2057400" cy="1196975"/>
                      </a:xfrm>
                      <a:prstGeom prst="rect">
                        <a:avLst/>
                      </a:prstGeom>
                      <a:noFill/>
                      <a:ln w="38100">
                        <a:noFill/>
                        <a:miter/>
                      </a:ln>
                    </p:spPr>
                  </p:pic>
                </p:oleObj>
              </mc:Fallback>
            </mc:AlternateContent>
          </a:graphicData>
        </a:graphic>
      </p:graphicFrame>
      <p:graphicFrame>
        <p:nvGraphicFramePr>
          <p:cNvPr id="694286" name="Object 14"/>
          <p:cNvGraphicFramePr>
            <a:graphicFrameLocks noChangeAspect="1"/>
          </p:cNvGraphicFramePr>
          <p:nvPr/>
        </p:nvGraphicFramePr>
        <p:xfrm>
          <a:off x="4673600" y="1377950"/>
          <a:ext cx="2489200" cy="1201738"/>
        </p:xfrm>
        <a:graphic>
          <a:graphicData uri="http://schemas.openxmlformats.org/presentationml/2006/ole">
            <mc:AlternateContent xmlns:mc="http://schemas.openxmlformats.org/markup-compatibility/2006">
              <mc:Choice xmlns:v="urn:schemas-microsoft-com:vml" Requires="v">
                <p:oleObj spid="_x0000_s11314" r:id="rId19" imgW="989965" imgH="482600" progId="Equation.3">
                  <p:embed/>
                </p:oleObj>
              </mc:Choice>
              <mc:Fallback>
                <p:oleObj r:id="rId19" imgW="989965" imgH="482600" progId="Equation.3">
                  <p:embed/>
                  <p:pic>
                    <p:nvPicPr>
                      <p:cNvPr id="0" name="图片 3078"/>
                      <p:cNvPicPr/>
                      <p:nvPr/>
                    </p:nvPicPr>
                    <p:blipFill>
                      <a:blip r:embed="rId20"/>
                      <a:stretch>
                        <a:fillRect/>
                      </a:stretch>
                    </p:blipFill>
                    <p:spPr>
                      <a:xfrm>
                        <a:off x="4673600" y="1377950"/>
                        <a:ext cx="2489200" cy="1201738"/>
                      </a:xfrm>
                      <a:prstGeom prst="rect">
                        <a:avLst/>
                      </a:prstGeom>
                      <a:noFill/>
                      <a:ln w="38100">
                        <a:noFill/>
                        <a:miter/>
                      </a:ln>
                    </p:spPr>
                  </p:pic>
                </p:oleObj>
              </mc:Fallback>
            </mc:AlternateContent>
          </a:graphicData>
        </a:graphic>
      </p:graphicFrame>
      <p:graphicFrame>
        <p:nvGraphicFramePr>
          <p:cNvPr id="694285" name="Object 13"/>
          <p:cNvGraphicFramePr>
            <a:graphicFrameLocks noChangeAspect="1"/>
          </p:cNvGraphicFramePr>
          <p:nvPr/>
        </p:nvGraphicFramePr>
        <p:xfrm>
          <a:off x="7239000" y="1749425"/>
          <a:ext cx="1600200" cy="485775"/>
        </p:xfrm>
        <a:graphic>
          <a:graphicData uri="http://schemas.openxmlformats.org/presentationml/2006/ole">
            <mc:AlternateContent xmlns:mc="http://schemas.openxmlformats.org/markup-compatibility/2006">
              <mc:Choice xmlns:v="urn:schemas-microsoft-com:vml" Requires="v">
                <p:oleObj spid="_x0000_s11315" r:id="rId21" imgW="660400" imgH="203200" progId="Equation.3">
                  <p:embed/>
                </p:oleObj>
              </mc:Choice>
              <mc:Fallback>
                <p:oleObj r:id="rId21" imgW="660400" imgH="203200" progId="Equation.3">
                  <p:embed/>
                  <p:pic>
                    <p:nvPicPr>
                      <p:cNvPr id="0" name="图片 3081"/>
                      <p:cNvPicPr/>
                      <p:nvPr/>
                    </p:nvPicPr>
                    <p:blipFill>
                      <a:blip r:embed="rId22"/>
                      <a:stretch>
                        <a:fillRect/>
                      </a:stretch>
                    </p:blipFill>
                    <p:spPr>
                      <a:xfrm>
                        <a:off x="7239000" y="1749425"/>
                        <a:ext cx="1600200" cy="485775"/>
                      </a:xfrm>
                      <a:prstGeom prst="rect">
                        <a:avLst/>
                      </a:prstGeom>
                      <a:noFill/>
                      <a:ln w="38100">
                        <a:noFill/>
                        <a:miter/>
                      </a:ln>
                    </p:spPr>
                  </p:pic>
                </p:oleObj>
              </mc:Fallback>
            </mc:AlternateContent>
          </a:graphicData>
        </a:graphic>
      </p:graphicFrame>
      <p:sp>
        <p:nvSpPr>
          <p:cNvPr id="694288" name="Text Box 16"/>
          <p:cNvSpPr txBox="1"/>
          <p:nvPr/>
        </p:nvSpPr>
        <p:spPr>
          <a:xfrm>
            <a:off x="304800" y="419100"/>
            <a:ext cx="1255713" cy="519113"/>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800" b="1" dirty="0">
                <a:solidFill>
                  <a:srgbClr val="0000FF"/>
                </a:solidFill>
                <a:latin typeface="黑体" panose="02010609060101010101" pitchFamily="49" charset="-122"/>
                <a:ea typeface="黑体" panose="02010609060101010101" pitchFamily="49" charset="-122"/>
              </a:rPr>
              <a:t>定理：</a:t>
            </a:r>
          </a:p>
        </p:txBody>
      </p:sp>
      <p:sp>
        <p:nvSpPr>
          <p:cNvPr id="694289" name="Text Box 17"/>
          <p:cNvSpPr txBox="1"/>
          <p:nvPr/>
        </p:nvSpPr>
        <p:spPr>
          <a:xfrm>
            <a:off x="3048000" y="3690938"/>
            <a:ext cx="5165725" cy="519112"/>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800" b="1" dirty="0">
                <a:latin typeface="宋体" panose="02010600030101010101" pitchFamily="2" charset="-122"/>
              </a:rPr>
              <a:t>由正项级数的比较判别法可知, </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94288"/>
                                        </p:tgtEl>
                                        <p:attrNameLst>
                                          <p:attrName>style.visibility</p:attrName>
                                        </p:attrNameLst>
                                      </p:cBhvr>
                                      <p:to>
                                        <p:strVal val="visible"/>
                                      </p:to>
                                    </p:set>
                                    <p:animEffect transition="in" filter="wipe(left)">
                                      <p:cBhvr>
                                        <p:cTn id="7" dur="500"/>
                                        <p:tgtEl>
                                          <p:spTgt spid="69428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94274"/>
                                        </p:tgtEl>
                                        <p:attrNameLst>
                                          <p:attrName>style.visibility</p:attrName>
                                        </p:attrNameLst>
                                      </p:cBhvr>
                                      <p:to>
                                        <p:strVal val="visible"/>
                                      </p:to>
                                    </p:set>
                                    <p:animEffect transition="in" filter="wipe(left)">
                                      <p:cBhvr>
                                        <p:cTn id="11" dur="500"/>
                                        <p:tgtEl>
                                          <p:spTgt spid="69427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94275"/>
                                        </p:tgtEl>
                                        <p:attrNameLst>
                                          <p:attrName>style.visibility</p:attrName>
                                        </p:attrNameLst>
                                      </p:cBhvr>
                                      <p:to>
                                        <p:strVal val="visible"/>
                                      </p:to>
                                    </p:set>
                                    <p:animEffect transition="in" filter="wipe(left)">
                                      <p:cBhvr>
                                        <p:cTn id="16" dur="500"/>
                                        <p:tgtEl>
                                          <p:spTgt spid="69427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94276"/>
                                        </p:tgtEl>
                                        <p:attrNameLst>
                                          <p:attrName>style.visibility</p:attrName>
                                        </p:attrNameLst>
                                      </p:cBhvr>
                                      <p:to>
                                        <p:strVal val="visible"/>
                                      </p:to>
                                    </p:set>
                                    <p:animEffect transition="in" filter="wipe(left)">
                                      <p:cBhvr>
                                        <p:cTn id="21" dur="500"/>
                                        <p:tgtEl>
                                          <p:spTgt spid="69427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94286"/>
                                        </p:tgtEl>
                                        <p:attrNameLst>
                                          <p:attrName>style.visibility</p:attrName>
                                        </p:attrNameLst>
                                      </p:cBhvr>
                                      <p:to>
                                        <p:strVal val="visible"/>
                                      </p:to>
                                    </p:set>
                                    <p:animEffect transition="in" filter="wipe(left)">
                                      <p:cBhvr>
                                        <p:cTn id="26" dur="500"/>
                                        <p:tgtEl>
                                          <p:spTgt spid="69428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94285"/>
                                        </p:tgtEl>
                                        <p:attrNameLst>
                                          <p:attrName>style.visibility</p:attrName>
                                        </p:attrNameLst>
                                      </p:cBhvr>
                                      <p:to>
                                        <p:strVal val="visible"/>
                                      </p:to>
                                    </p:set>
                                    <p:animEffect transition="in" filter="wipe(left)">
                                      <p:cBhvr>
                                        <p:cTn id="31" dur="500"/>
                                        <p:tgtEl>
                                          <p:spTgt spid="69428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694277"/>
                                        </p:tgtEl>
                                        <p:attrNameLst>
                                          <p:attrName>style.visibility</p:attrName>
                                        </p:attrNameLst>
                                      </p:cBhvr>
                                      <p:to>
                                        <p:strVal val="visible"/>
                                      </p:to>
                                    </p:set>
                                    <p:animEffect transition="in" filter="wipe(left)">
                                      <p:cBhvr>
                                        <p:cTn id="36" dur="500"/>
                                        <p:tgtEl>
                                          <p:spTgt spid="69427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694278"/>
                                        </p:tgtEl>
                                        <p:attrNameLst>
                                          <p:attrName>style.visibility</p:attrName>
                                        </p:attrNameLst>
                                      </p:cBhvr>
                                      <p:to>
                                        <p:strVal val="visible"/>
                                      </p:to>
                                    </p:set>
                                    <p:animEffect transition="in" filter="wipe(left)">
                                      <p:cBhvr>
                                        <p:cTn id="41" dur="500"/>
                                        <p:tgtEl>
                                          <p:spTgt spid="69427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694289"/>
                                        </p:tgtEl>
                                        <p:attrNameLst>
                                          <p:attrName>style.visibility</p:attrName>
                                        </p:attrNameLst>
                                      </p:cBhvr>
                                      <p:to>
                                        <p:strVal val="visible"/>
                                      </p:to>
                                    </p:set>
                                    <p:animEffect transition="in" filter="wipe(left)">
                                      <p:cBhvr>
                                        <p:cTn id="46" dur="500"/>
                                        <p:tgtEl>
                                          <p:spTgt spid="69428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694280"/>
                                        </p:tgtEl>
                                        <p:attrNameLst>
                                          <p:attrName>style.visibility</p:attrName>
                                        </p:attrNameLst>
                                      </p:cBhvr>
                                      <p:to>
                                        <p:strVal val="visible"/>
                                      </p:to>
                                    </p:set>
                                    <p:animEffect transition="in" filter="wipe(left)">
                                      <p:cBhvr>
                                        <p:cTn id="51" dur="500"/>
                                        <p:tgtEl>
                                          <p:spTgt spid="69428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694281"/>
                                        </p:tgtEl>
                                        <p:attrNameLst>
                                          <p:attrName>style.visibility</p:attrName>
                                        </p:attrNameLst>
                                      </p:cBhvr>
                                      <p:to>
                                        <p:strVal val="visible"/>
                                      </p:to>
                                    </p:set>
                                    <p:animEffect transition="in" filter="wipe(left)">
                                      <p:cBhvr>
                                        <p:cTn id="56" dur="500"/>
                                        <p:tgtEl>
                                          <p:spTgt spid="69428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694282"/>
                                        </p:tgtEl>
                                        <p:attrNameLst>
                                          <p:attrName>style.visibility</p:attrName>
                                        </p:attrNameLst>
                                      </p:cBhvr>
                                      <p:to>
                                        <p:strVal val="visible"/>
                                      </p:to>
                                    </p:set>
                                    <p:animEffect transition="in" filter="wipe(left)">
                                      <p:cBhvr>
                                        <p:cTn id="61" dur="500"/>
                                        <p:tgtEl>
                                          <p:spTgt spid="69428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694283"/>
                                        </p:tgtEl>
                                        <p:attrNameLst>
                                          <p:attrName>style.visibility</p:attrName>
                                        </p:attrNameLst>
                                      </p:cBhvr>
                                      <p:to>
                                        <p:strVal val="visible"/>
                                      </p:to>
                                    </p:set>
                                    <p:animEffect transition="in" filter="wipe(left)">
                                      <p:cBhvr>
                                        <p:cTn id="66" dur="500"/>
                                        <p:tgtEl>
                                          <p:spTgt spid="694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275" grpId="0"/>
      <p:bldP spid="694288" grpId="0"/>
      <p:bldP spid="69428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zh-CN" altLang="en-US" sz="1400" dirty="0"/>
              <a:t>12</a:t>
            </a:fld>
            <a:endParaRPr lang="zh-CN" altLang="en-US" sz="1400" dirty="0"/>
          </a:p>
        </p:txBody>
      </p:sp>
      <p:sp>
        <p:nvSpPr>
          <p:cNvPr id="695298" name="Text Box 2"/>
          <p:cNvSpPr txBox="1"/>
          <p:nvPr/>
        </p:nvSpPr>
        <p:spPr>
          <a:xfrm>
            <a:off x="533400" y="381000"/>
            <a:ext cx="3101975"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zh-CN" sz="2800" b="1" dirty="0">
                <a:solidFill>
                  <a:srgbClr val="0000FF"/>
                </a:solidFill>
                <a:ea typeface="黑体" panose="02010609060101010101" pitchFamily="49" charset="-122"/>
              </a:rPr>
              <a:t>上定理的作用：</a:t>
            </a:r>
            <a:endParaRPr lang="zh-CN" altLang="en-US" sz="2000" dirty="0">
              <a:solidFill>
                <a:srgbClr val="0000FF"/>
              </a:solidFill>
            </a:endParaRPr>
          </a:p>
        </p:txBody>
      </p:sp>
      <p:sp>
        <p:nvSpPr>
          <p:cNvPr id="695299" name="AutoShape 3"/>
          <p:cNvSpPr/>
          <p:nvPr/>
        </p:nvSpPr>
        <p:spPr>
          <a:xfrm rot="5400000">
            <a:off x="5900809" y="1175771"/>
            <a:ext cx="439345" cy="72628"/>
          </a:xfrm>
          <a:prstGeom prst="rightArrow">
            <a:avLst>
              <a:gd name="adj1" fmla="val 50000"/>
              <a:gd name="adj2" fmla="val 165455"/>
            </a:avLst>
          </a:prstGeom>
          <a:noFill/>
          <a:ln w="38100" cap="flat" cmpd="dbl">
            <a:solidFill>
              <a:srgbClr val="0000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2800" b="1" dirty="0">
              <a:latin typeface="宋体" panose="02010600030101010101" pitchFamily="2" charset="-122"/>
            </a:endParaRPr>
          </a:p>
        </p:txBody>
      </p:sp>
      <p:sp>
        <p:nvSpPr>
          <p:cNvPr id="695300" name="Rectangle 4"/>
          <p:cNvSpPr/>
          <p:nvPr/>
        </p:nvSpPr>
        <p:spPr>
          <a:xfrm>
            <a:off x="3321644" y="203679"/>
            <a:ext cx="4620344" cy="685800"/>
          </a:xfrm>
          <a:prstGeom prst="rect">
            <a:avLst/>
          </a:prstGeom>
          <a:noFill/>
          <a:ln w="38100" cap="flat" cmpd="dbl">
            <a:solidFill>
              <a:srgbClr val="0000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400" b="1" dirty="0">
                <a:ea typeface="黑体" panose="02010609060101010101" pitchFamily="49" charset="-122"/>
              </a:rPr>
              <a:t>要判断</a:t>
            </a:r>
            <a:r>
              <a:rPr lang="zh-CN" altLang="en-US" sz="2400" b="1" dirty="0">
                <a:solidFill>
                  <a:srgbClr val="FF3300"/>
                </a:solidFill>
                <a:ea typeface="黑体" panose="02010609060101010101" pitchFamily="49" charset="-122"/>
              </a:rPr>
              <a:t>任意项级数</a:t>
            </a:r>
            <a:r>
              <a:rPr lang="zh-CN" altLang="en-US" sz="2400" b="1" dirty="0">
                <a:ea typeface="黑体" panose="02010609060101010101" pitchFamily="49" charset="-122"/>
              </a:rPr>
              <a:t>的收敛性</a:t>
            </a:r>
            <a:endParaRPr lang="zh-CN" altLang="en-US" sz="2400" dirty="0">
              <a:ea typeface="黑体" panose="02010609060101010101" pitchFamily="49" charset="-122"/>
            </a:endParaRPr>
          </a:p>
        </p:txBody>
      </p:sp>
      <p:sp>
        <p:nvSpPr>
          <p:cNvPr id="695301" name="Rectangle 5"/>
          <p:cNvSpPr/>
          <p:nvPr/>
        </p:nvSpPr>
        <p:spPr>
          <a:xfrm flipH="1">
            <a:off x="355507" y="1546604"/>
            <a:ext cx="8432986" cy="685800"/>
          </a:xfrm>
          <a:prstGeom prst="rect">
            <a:avLst/>
          </a:prstGeom>
          <a:noFill/>
          <a:ln w="38100" cap="flat" cmpd="dbl">
            <a:solidFill>
              <a:srgbClr val="0000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400" b="1" dirty="0">
                <a:ea typeface="黑体" panose="02010609060101010101" pitchFamily="49" charset="-122"/>
              </a:rPr>
              <a:t>先检查</a:t>
            </a:r>
            <a:r>
              <a:rPr lang="zh-CN" altLang="en-US" sz="2400" b="1" dirty="0">
                <a:solidFill>
                  <a:srgbClr val="FF0000"/>
                </a:solidFill>
                <a:ea typeface="黑体" panose="02010609060101010101" pitchFamily="49" charset="-122"/>
              </a:rPr>
              <a:t>正项级数</a:t>
            </a:r>
            <a:r>
              <a:rPr lang="zh-CN" altLang="en-US" sz="2400" b="1" dirty="0">
                <a:ea typeface="黑体" panose="02010609060101010101" pitchFamily="49" charset="-122"/>
              </a:rPr>
              <a:t>的收敛性，对于正项级数，我们有更多的工具</a:t>
            </a:r>
            <a:endParaRPr lang="zh-CN" altLang="en-US" sz="2400" dirty="0">
              <a:ea typeface="黑体" panose="02010609060101010101" pitchFamily="49" charset="-122"/>
            </a:endParaRPr>
          </a:p>
        </p:txBody>
      </p:sp>
      <p:graphicFrame>
        <p:nvGraphicFramePr>
          <p:cNvPr id="695303" name="Object 7"/>
          <p:cNvGraphicFramePr>
            <a:graphicFrameLocks noChangeAspect="1"/>
          </p:cNvGraphicFramePr>
          <p:nvPr>
            <p:extLst>
              <p:ext uri="{D42A27DB-BD31-4B8C-83A1-F6EECF244321}">
                <p14:modId xmlns:p14="http://schemas.microsoft.com/office/powerpoint/2010/main" val="2298152031"/>
              </p:ext>
            </p:extLst>
          </p:nvPr>
        </p:nvGraphicFramePr>
        <p:xfrm>
          <a:off x="381000" y="3027357"/>
          <a:ext cx="2318792" cy="519679"/>
        </p:xfrm>
        <a:graphic>
          <a:graphicData uri="http://schemas.openxmlformats.org/presentationml/2006/ole">
            <mc:AlternateContent xmlns:mc="http://schemas.openxmlformats.org/markup-compatibility/2006">
              <mc:Choice xmlns:v="urn:schemas-microsoft-com:vml" Requires="v">
                <p:oleObj spid="_x0000_s12322" r:id="rId3" imgW="1037590" imgH="228600" progId="Word.Document.8">
                  <p:embed/>
                </p:oleObj>
              </mc:Choice>
              <mc:Fallback>
                <p:oleObj r:id="rId3" imgW="1037590" imgH="228600" progId="Word.Document.8">
                  <p:embed/>
                  <p:pic>
                    <p:nvPicPr>
                      <p:cNvPr id="0" name="图片 3145"/>
                      <p:cNvPicPr/>
                      <p:nvPr/>
                    </p:nvPicPr>
                    <p:blipFill>
                      <a:blip r:embed="rId4"/>
                      <a:stretch>
                        <a:fillRect/>
                      </a:stretch>
                    </p:blipFill>
                    <p:spPr>
                      <a:xfrm>
                        <a:off x="381000" y="3027357"/>
                        <a:ext cx="2318792" cy="519679"/>
                      </a:xfrm>
                      <a:prstGeom prst="rect">
                        <a:avLst/>
                      </a:prstGeom>
                      <a:noFill/>
                      <a:ln w="38100">
                        <a:noFill/>
                        <a:miter/>
                      </a:ln>
                    </p:spPr>
                  </p:pic>
                </p:oleObj>
              </mc:Fallback>
            </mc:AlternateContent>
          </a:graphicData>
        </a:graphic>
      </p:graphicFrame>
      <p:graphicFrame>
        <p:nvGraphicFramePr>
          <p:cNvPr id="695304" name="Object 8"/>
          <p:cNvGraphicFramePr>
            <a:graphicFrameLocks noChangeAspect="1"/>
          </p:cNvGraphicFramePr>
          <p:nvPr>
            <p:extLst>
              <p:ext uri="{D42A27DB-BD31-4B8C-83A1-F6EECF244321}">
                <p14:modId xmlns:p14="http://schemas.microsoft.com/office/powerpoint/2010/main" val="4075421045"/>
              </p:ext>
            </p:extLst>
          </p:nvPr>
        </p:nvGraphicFramePr>
        <p:xfrm>
          <a:off x="1009650" y="3564696"/>
          <a:ext cx="3381024" cy="1232456"/>
        </p:xfrm>
        <a:graphic>
          <a:graphicData uri="http://schemas.openxmlformats.org/presentationml/2006/ole">
            <mc:AlternateContent xmlns:mc="http://schemas.openxmlformats.org/markup-compatibility/2006">
              <mc:Choice xmlns:v="urn:schemas-microsoft-com:vml" Requires="v">
                <p:oleObj spid="_x0000_s12323" name="Document" r:id="rId5" imgW="1489791" imgH="594381" progId="Word.Document.8">
                  <p:embed/>
                </p:oleObj>
              </mc:Choice>
              <mc:Fallback>
                <p:oleObj name="Document" r:id="rId5" imgW="1489791" imgH="594381" progId="Word.Document.8">
                  <p:embed/>
                  <p:pic>
                    <p:nvPicPr>
                      <p:cNvPr id="0" name="图片 3148"/>
                      <p:cNvPicPr/>
                      <p:nvPr/>
                    </p:nvPicPr>
                    <p:blipFill>
                      <a:blip r:embed="rId6"/>
                      <a:stretch>
                        <a:fillRect/>
                      </a:stretch>
                    </p:blipFill>
                    <p:spPr>
                      <a:xfrm>
                        <a:off x="1009650" y="3564696"/>
                        <a:ext cx="3381024" cy="1232456"/>
                      </a:xfrm>
                      <a:prstGeom prst="rect">
                        <a:avLst/>
                      </a:prstGeom>
                      <a:noFill/>
                      <a:ln w="38100">
                        <a:noFill/>
                        <a:miter/>
                      </a:ln>
                    </p:spPr>
                  </p:pic>
                </p:oleObj>
              </mc:Fallback>
            </mc:AlternateContent>
          </a:graphicData>
        </a:graphic>
      </p:graphicFrame>
      <p:graphicFrame>
        <p:nvGraphicFramePr>
          <p:cNvPr id="695305" name="Object 9"/>
          <p:cNvGraphicFramePr>
            <a:graphicFrameLocks noChangeAspect="1"/>
          </p:cNvGraphicFramePr>
          <p:nvPr>
            <p:extLst>
              <p:ext uri="{D42A27DB-BD31-4B8C-83A1-F6EECF244321}">
                <p14:modId xmlns:p14="http://schemas.microsoft.com/office/powerpoint/2010/main" val="646935212"/>
              </p:ext>
            </p:extLst>
          </p:nvPr>
        </p:nvGraphicFramePr>
        <p:xfrm>
          <a:off x="4355976" y="3713289"/>
          <a:ext cx="2023710" cy="1011855"/>
        </p:xfrm>
        <a:graphic>
          <a:graphicData uri="http://schemas.openxmlformats.org/presentationml/2006/ole">
            <mc:AlternateContent xmlns:mc="http://schemas.openxmlformats.org/markup-compatibility/2006">
              <mc:Choice xmlns:v="urn:schemas-microsoft-com:vml" Requires="v">
                <p:oleObj spid="_x0000_s12324" r:id="rId7" imgW="876300" imgH="438150" progId="Word.Document.8">
                  <p:embed/>
                </p:oleObj>
              </mc:Choice>
              <mc:Fallback>
                <p:oleObj r:id="rId7" imgW="876300" imgH="438150" progId="Word.Document.8">
                  <p:embed/>
                  <p:pic>
                    <p:nvPicPr>
                      <p:cNvPr id="0" name="图片 3149"/>
                      <p:cNvPicPr/>
                      <p:nvPr/>
                    </p:nvPicPr>
                    <p:blipFill>
                      <a:blip r:embed="rId8"/>
                      <a:stretch>
                        <a:fillRect/>
                      </a:stretch>
                    </p:blipFill>
                    <p:spPr>
                      <a:xfrm>
                        <a:off x="4355976" y="3713289"/>
                        <a:ext cx="2023710" cy="1011855"/>
                      </a:xfrm>
                      <a:prstGeom prst="rect">
                        <a:avLst/>
                      </a:prstGeom>
                      <a:noFill/>
                      <a:ln w="38100">
                        <a:noFill/>
                        <a:miter/>
                      </a:ln>
                    </p:spPr>
                  </p:pic>
                </p:oleObj>
              </mc:Fallback>
            </mc:AlternateContent>
          </a:graphicData>
        </a:graphic>
      </p:graphicFrame>
      <p:graphicFrame>
        <p:nvGraphicFramePr>
          <p:cNvPr id="695306" name="Object 10"/>
          <p:cNvGraphicFramePr>
            <a:graphicFrameLocks noChangeAspect="1"/>
          </p:cNvGraphicFramePr>
          <p:nvPr>
            <p:extLst>
              <p:ext uri="{D42A27DB-BD31-4B8C-83A1-F6EECF244321}">
                <p14:modId xmlns:p14="http://schemas.microsoft.com/office/powerpoint/2010/main" val="3431127580"/>
              </p:ext>
            </p:extLst>
          </p:nvPr>
        </p:nvGraphicFramePr>
        <p:xfrm>
          <a:off x="381000" y="4554715"/>
          <a:ext cx="2595562" cy="1034525"/>
        </p:xfrm>
        <a:graphic>
          <a:graphicData uri="http://schemas.openxmlformats.org/presentationml/2006/ole">
            <mc:AlternateContent xmlns:mc="http://schemas.openxmlformats.org/markup-compatibility/2006">
              <mc:Choice xmlns:v="urn:schemas-microsoft-com:vml" Requires="v">
                <p:oleObj spid="_x0000_s12325" name="Document" r:id="rId9" imgW="1324179" imgH="457216" progId="Word.Document.8">
                  <p:embed/>
                </p:oleObj>
              </mc:Choice>
              <mc:Fallback>
                <p:oleObj name="Document" r:id="rId9" imgW="1324179" imgH="457216" progId="Word.Document.8">
                  <p:embed/>
                  <p:pic>
                    <p:nvPicPr>
                      <p:cNvPr id="0" name="图片 3144"/>
                      <p:cNvPicPr/>
                      <p:nvPr/>
                    </p:nvPicPr>
                    <p:blipFill>
                      <a:blip r:embed="rId10"/>
                      <a:stretch>
                        <a:fillRect/>
                      </a:stretch>
                    </p:blipFill>
                    <p:spPr>
                      <a:xfrm>
                        <a:off x="381000" y="4554715"/>
                        <a:ext cx="2595562" cy="1034525"/>
                      </a:xfrm>
                      <a:prstGeom prst="rect">
                        <a:avLst/>
                      </a:prstGeom>
                      <a:noFill/>
                      <a:ln w="38100">
                        <a:noFill/>
                        <a:miter/>
                      </a:ln>
                    </p:spPr>
                  </p:pic>
                </p:oleObj>
              </mc:Fallback>
            </mc:AlternateContent>
          </a:graphicData>
        </a:graphic>
      </p:graphicFrame>
      <p:graphicFrame>
        <p:nvGraphicFramePr>
          <p:cNvPr id="695307" name="Object 11"/>
          <p:cNvGraphicFramePr>
            <a:graphicFrameLocks noChangeAspect="1"/>
          </p:cNvGraphicFramePr>
          <p:nvPr>
            <p:extLst>
              <p:ext uri="{D42A27DB-BD31-4B8C-83A1-F6EECF244321}">
                <p14:modId xmlns:p14="http://schemas.microsoft.com/office/powerpoint/2010/main" val="314631229"/>
              </p:ext>
            </p:extLst>
          </p:nvPr>
        </p:nvGraphicFramePr>
        <p:xfrm>
          <a:off x="2843808" y="4581128"/>
          <a:ext cx="2858617" cy="984068"/>
        </p:xfrm>
        <a:graphic>
          <a:graphicData uri="http://schemas.openxmlformats.org/presentationml/2006/ole">
            <mc:AlternateContent xmlns:mc="http://schemas.openxmlformats.org/markup-compatibility/2006">
              <mc:Choice xmlns:v="urn:schemas-microsoft-com:vml" Requires="v">
                <p:oleObj spid="_x0000_s12326" name="Document" r:id="rId11" imgW="1295400" imgH="438150" progId="Word.Document.8">
                  <p:embed/>
                </p:oleObj>
              </mc:Choice>
              <mc:Fallback>
                <p:oleObj name="Document" r:id="rId11" imgW="1295400" imgH="438150" progId="Word.Document.8">
                  <p:embed/>
                  <p:pic>
                    <p:nvPicPr>
                      <p:cNvPr id="0" name="图片 3146"/>
                      <p:cNvPicPr/>
                      <p:nvPr/>
                    </p:nvPicPr>
                    <p:blipFill>
                      <a:blip r:embed="rId12"/>
                      <a:stretch>
                        <a:fillRect/>
                      </a:stretch>
                    </p:blipFill>
                    <p:spPr>
                      <a:xfrm>
                        <a:off x="2843808" y="4581128"/>
                        <a:ext cx="2858617" cy="984068"/>
                      </a:xfrm>
                      <a:prstGeom prst="rect">
                        <a:avLst/>
                      </a:prstGeom>
                      <a:noFill/>
                      <a:ln w="38100">
                        <a:noFill/>
                        <a:miter/>
                      </a:ln>
                    </p:spPr>
                  </p:pic>
                </p:oleObj>
              </mc:Fallback>
            </mc:AlternateContent>
          </a:graphicData>
        </a:graphic>
      </p:graphicFrame>
      <p:sp>
        <p:nvSpPr>
          <p:cNvPr id="695313" name="Text Box 17"/>
          <p:cNvSpPr txBox="1"/>
          <p:nvPr/>
        </p:nvSpPr>
        <p:spPr>
          <a:xfrm>
            <a:off x="307931" y="2404641"/>
            <a:ext cx="1143000" cy="461665"/>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latin typeface="宋体" panose="02010600030101010101" pitchFamily="2" charset="-122"/>
              </a:rPr>
              <a:t>说明:</a:t>
            </a:r>
          </a:p>
        </p:txBody>
      </p:sp>
      <p:sp>
        <p:nvSpPr>
          <p:cNvPr id="695316" name="Text Box 20"/>
          <p:cNvSpPr txBox="1"/>
          <p:nvPr/>
        </p:nvSpPr>
        <p:spPr>
          <a:xfrm>
            <a:off x="5818631" y="4801830"/>
            <a:ext cx="1577676" cy="461665"/>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400" b="1" dirty="0">
                <a:latin typeface="宋体" panose="02010600030101010101" pitchFamily="2" charset="-122"/>
              </a:rPr>
              <a:t>如上例； </a:t>
            </a:r>
          </a:p>
        </p:txBody>
      </p:sp>
      <p:graphicFrame>
        <p:nvGraphicFramePr>
          <p:cNvPr id="20" name="Object 9">
            <a:extLst>
              <a:ext uri="{FF2B5EF4-FFF2-40B4-BE49-F238E27FC236}">
                <a16:creationId xmlns:a16="http://schemas.microsoft.com/office/drawing/2014/main" id="{601F2DED-204A-4F78-8766-6E984060E8FA}"/>
              </a:ext>
            </a:extLst>
          </p:cNvPr>
          <p:cNvGraphicFramePr>
            <a:graphicFrameLocks noChangeAspect="1"/>
          </p:cNvGraphicFramePr>
          <p:nvPr>
            <p:extLst>
              <p:ext uri="{D42A27DB-BD31-4B8C-83A1-F6EECF244321}">
                <p14:modId xmlns:p14="http://schemas.microsoft.com/office/powerpoint/2010/main" val="2401385043"/>
              </p:ext>
            </p:extLst>
          </p:nvPr>
        </p:nvGraphicFramePr>
        <p:xfrm>
          <a:off x="3035212" y="2780928"/>
          <a:ext cx="5099139" cy="1045507"/>
        </p:xfrm>
        <a:graphic>
          <a:graphicData uri="http://schemas.openxmlformats.org/presentationml/2006/ole">
            <mc:AlternateContent xmlns:mc="http://schemas.openxmlformats.org/markup-compatibility/2006">
              <mc:Choice xmlns:v="urn:schemas-microsoft-com:vml" Requires="v">
                <p:oleObj spid="_x0000_s12327" name="Document" r:id="rId13" imgW="2110117" imgH="432016" progId="Word.Document.8">
                  <p:embed/>
                </p:oleObj>
              </mc:Choice>
              <mc:Fallback>
                <p:oleObj name="Document" r:id="rId13" imgW="2110117" imgH="432016" progId="Word.Document.8">
                  <p:embed/>
                  <p:pic>
                    <p:nvPicPr>
                      <p:cNvPr id="695305" name="Object 9"/>
                      <p:cNvPicPr/>
                      <p:nvPr/>
                    </p:nvPicPr>
                    <p:blipFill>
                      <a:blip r:embed="rId14"/>
                      <a:stretch>
                        <a:fillRect/>
                      </a:stretch>
                    </p:blipFill>
                    <p:spPr>
                      <a:xfrm>
                        <a:off x="3035212" y="2780928"/>
                        <a:ext cx="5099139" cy="1045507"/>
                      </a:xfrm>
                      <a:prstGeom prst="rect">
                        <a:avLst/>
                      </a:prstGeom>
                      <a:noFill/>
                      <a:ln w="38100">
                        <a:noFill/>
                        <a:miter/>
                      </a:ln>
                    </p:spPr>
                  </p:pic>
                </p:oleObj>
              </mc:Fallback>
            </mc:AlternateContent>
          </a:graphicData>
        </a:graphic>
      </p:graphicFrame>
      <p:graphicFrame>
        <p:nvGraphicFramePr>
          <p:cNvPr id="21" name="Object 10">
            <a:extLst>
              <a:ext uri="{FF2B5EF4-FFF2-40B4-BE49-F238E27FC236}">
                <a16:creationId xmlns:a16="http://schemas.microsoft.com/office/drawing/2014/main" id="{90EE2E71-E32B-478E-92DA-1D2E81B8A8AE}"/>
              </a:ext>
            </a:extLst>
          </p:cNvPr>
          <p:cNvGraphicFramePr>
            <a:graphicFrameLocks noChangeAspect="1"/>
          </p:cNvGraphicFramePr>
          <p:nvPr>
            <p:extLst>
              <p:ext uri="{D42A27DB-BD31-4B8C-83A1-F6EECF244321}">
                <p14:modId xmlns:p14="http://schemas.microsoft.com/office/powerpoint/2010/main" val="1600877929"/>
              </p:ext>
            </p:extLst>
          </p:nvPr>
        </p:nvGraphicFramePr>
        <p:xfrm>
          <a:off x="390525" y="5530543"/>
          <a:ext cx="2895600" cy="990600"/>
        </p:xfrm>
        <a:graphic>
          <a:graphicData uri="http://schemas.openxmlformats.org/presentationml/2006/ole">
            <mc:AlternateContent xmlns:mc="http://schemas.openxmlformats.org/markup-compatibility/2006">
              <mc:Choice xmlns:v="urn:schemas-microsoft-com:vml" Requires="v">
                <p:oleObj spid="_x0000_s12328" name="Document" r:id="rId15" imgW="1324179" imgH="457216" progId="Word.Document.8">
                  <p:embed/>
                </p:oleObj>
              </mc:Choice>
              <mc:Fallback>
                <p:oleObj name="Document" r:id="rId15" imgW="1324179" imgH="457216" progId="Word.Document.8">
                  <p:embed/>
                  <p:pic>
                    <p:nvPicPr>
                      <p:cNvPr id="695306" name="Object 10"/>
                      <p:cNvPicPr/>
                      <p:nvPr/>
                    </p:nvPicPr>
                    <p:blipFill>
                      <a:blip r:embed="rId16"/>
                      <a:stretch>
                        <a:fillRect/>
                      </a:stretch>
                    </p:blipFill>
                    <p:spPr>
                      <a:xfrm>
                        <a:off x="390525" y="5530543"/>
                        <a:ext cx="2895600" cy="990600"/>
                      </a:xfrm>
                      <a:prstGeom prst="rect">
                        <a:avLst/>
                      </a:prstGeom>
                      <a:noFill/>
                      <a:ln w="38100">
                        <a:noFill/>
                        <a:miter/>
                      </a:ln>
                    </p:spPr>
                  </p:pic>
                </p:oleObj>
              </mc:Fallback>
            </mc:AlternateContent>
          </a:graphicData>
        </a:graphic>
      </p:graphicFrame>
      <p:graphicFrame>
        <p:nvGraphicFramePr>
          <p:cNvPr id="22" name="Object 11">
            <a:extLst>
              <a:ext uri="{FF2B5EF4-FFF2-40B4-BE49-F238E27FC236}">
                <a16:creationId xmlns:a16="http://schemas.microsoft.com/office/drawing/2014/main" id="{F9B99CD8-6185-4D9E-8A4C-D75FEEDD232E}"/>
              </a:ext>
            </a:extLst>
          </p:cNvPr>
          <p:cNvGraphicFramePr>
            <a:graphicFrameLocks noChangeAspect="1"/>
          </p:cNvGraphicFramePr>
          <p:nvPr>
            <p:extLst>
              <p:ext uri="{D42A27DB-BD31-4B8C-83A1-F6EECF244321}">
                <p14:modId xmlns:p14="http://schemas.microsoft.com/office/powerpoint/2010/main" val="2438156439"/>
              </p:ext>
            </p:extLst>
          </p:nvPr>
        </p:nvGraphicFramePr>
        <p:xfrm>
          <a:off x="2976563" y="5517232"/>
          <a:ext cx="2842068" cy="958668"/>
        </p:xfrm>
        <a:graphic>
          <a:graphicData uri="http://schemas.openxmlformats.org/presentationml/2006/ole">
            <mc:AlternateContent xmlns:mc="http://schemas.openxmlformats.org/markup-compatibility/2006">
              <mc:Choice xmlns:v="urn:schemas-microsoft-com:vml" Requires="v">
                <p:oleObj spid="_x0000_s12329" name="Document" r:id="rId17" imgW="1296817" imgH="438136" progId="Word.Document.8">
                  <p:embed/>
                </p:oleObj>
              </mc:Choice>
              <mc:Fallback>
                <p:oleObj name="Document" r:id="rId17" imgW="1296817" imgH="438136" progId="Word.Document.8">
                  <p:embed/>
                  <p:pic>
                    <p:nvPicPr>
                      <p:cNvPr id="695307" name="Object 11"/>
                      <p:cNvPicPr/>
                      <p:nvPr/>
                    </p:nvPicPr>
                    <p:blipFill>
                      <a:blip r:embed="rId18"/>
                      <a:stretch>
                        <a:fillRect/>
                      </a:stretch>
                    </p:blipFill>
                    <p:spPr>
                      <a:xfrm>
                        <a:off x="2976563" y="5517232"/>
                        <a:ext cx="2842068" cy="958668"/>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95298"/>
                                        </p:tgtEl>
                                        <p:attrNameLst>
                                          <p:attrName>style.visibility</p:attrName>
                                        </p:attrNameLst>
                                      </p:cBhvr>
                                      <p:to>
                                        <p:strVal val="visible"/>
                                      </p:to>
                                    </p:set>
                                    <p:animEffect transition="in" filter="wipe(left)">
                                      <p:cBhvr>
                                        <p:cTn id="7" dur="500"/>
                                        <p:tgtEl>
                                          <p:spTgt spid="6952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5300"/>
                                        </p:tgtEl>
                                        <p:attrNameLst>
                                          <p:attrName>style.visibility</p:attrName>
                                        </p:attrNameLst>
                                      </p:cBhvr>
                                      <p:to>
                                        <p:strVal val="visible"/>
                                      </p:to>
                                    </p:set>
                                    <p:animEffect transition="in" filter="wipe(left)">
                                      <p:cBhvr>
                                        <p:cTn id="12" dur="500"/>
                                        <p:tgtEl>
                                          <p:spTgt spid="695300"/>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95299"/>
                                        </p:tgtEl>
                                        <p:attrNameLst>
                                          <p:attrName>style.visibility</p:attrName>
                                        </p:attrNameLst>
                                      </p:cBhvr>
                                      <p:to>
                                        <p:strVal val="visible"/>
                                      </p:to>
                                    </p:set>
                                    <p:animEffect transition="in" filter="wipe(left)">
                                      <p:cBhvr>
                                        <p:cTn id="16" dur="500"/>
                                        <p:tgtEl>
                                          <p:spTgt spid="69529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695301"/>
                                        </p:tgtEl>
                                        <p:attrNameLst>
                                          <p:attrName>style.visibility</p:attrName>
                                        </p:attrNameLst>
                                      </p:cBhvr>
                                      <p:to>
                                        <p:strVal val="visible"/>
                                      </p:to>
                                    </p:set>
                                    <p:animEffect transition="in" filter="wipe(left)">
                                      <p:cBhvr>
                                        <p:cTn id="20" dur="500"/>
                                        <p:tgtEl>
                                          <p:spTgt spid="69530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95313"/>
                                        </p:tgtEl>
                                        <p:attrNameLst>
                                          <p:attrName>style.visibility</p:attrName>
                                        </p:attrNameLst>
                                      </p:cBhvr>
                                      <p:to>
                                        <p:strVal val="visible"/>
                                      </p:to>
                                    </p:set>
                                    <p:animEffect transition="in" filter="wipe(left)">
                                      <p:cBhvr>
                                        <p:cTn id="25" dur="500"/>
                                        <p:tgtEl>
                                          <p:spTgt spid="69531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95303"/>
                                        </p:tgtEl>
                                        <p:attrNameLst>
                                          <p:attrName>style.visibility</p:attrName>
                                        </p:attrNameLst>
                                      </p:cBhvr>
                                      <p:to>
                                        <p:strVal val="visible"/>
                                      </p:to>
                                    </p:set>
                                    <p:animEffect transition="in" filter="wipe(left)">
                                      <p:cBhvr>
                                        <p:cTn id="30" dur="500"/>
                                        <p:tgtEl>
                                          <p:spTgt spid="69530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695304"/>
                                        </p:tgtEl>
                                        <p:attrNameLst>
                                          <p:attrName>style.visibility</p:attrName>
                                        </p:attrNameLst>
                                      </p:cBhvr>
                                      <p:to>
                                        <p:strVal val="visible"/>
                                      </p:to>
                                    </p:set>
                                    <p:animEffect transition="in" filter="wipe(left)">
                                      <p:cBhvr>
                                        <p:cTn id="40" dur="500"/>
                                        <p:tgtEl>
                                          <p:spTgt spid="69530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695305"/>
                                        </p:tgtEl>
                                        <p:attrNameLst>
                                          <p:attrName>style.visibility</p:attrName>
                                        </p:attrNameLst>
                                      </p:cBhvr>
                                      <p:to>
                                        <p:strVal val="visible"/>
                                      </p:to>
                                    </p:set>
                                    <p:animEffect transition="in" filter="wipe(left)">
                                      <p:cBhvr>
                                        <p:cTn id="45" dur="500"/>
                                        <p:tgtEl>
                                          <p:spTgt spid="69530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695306"/>
                                        </p:tgtEl>
                                        <p:attrNameLst>
                                          <p:attrName>style.visibility</p:attrName>
                                        </p:attrNameLst>
                                      </p:cBhvr>
                                      <p:to>
                                        <p:strVal val="visible"/>
                                      </p:to>
                                    </p:set>
                                    <p:animEffect transition="in" filter="wipe(left)">
                                      <p:cBhvr>
                                        <p:cTn id="50" dur="500"/>
                                        <p:tgtEl>
                                          <p:spTgt spid="69530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695307"/>
                                        </p:tgtEl>
                                        <p:attrNameLst>
                                          <p:attrName>style.visibility</p:attrName>
                                        </p:attrNameLst>
                                      </p:cBhvr>
                                      <p:to>
                                        <p:strVal val="visible"/>
                                      </p:to>
                                    </p:set>
                                    <p:animEffect transition="in" filter="wipe(left)">
                                      <p:cBhvr>
                                        <p:cTn id="55" dur="500"/>
                                        <p:tgtEl>
                                          <p:spTgt spid="69530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695316"/>
                                        </p:tgtEl>
                                        <p:attrNameLst>
                                          <p:attrName>style.visibility</p:attrName>
                                        </p:attrNameLst>
                                      </p:cBhvr>
                                      <p:to>
                                        <p:strVal val="visible"/>
                                      </p:to>
                                    </p:set>
                                    <p:animEffect transition="in" filter="wipe(left)">
                                      <p:cBhvr>
                                        <p:cTn id="60" dur="500"/>
                                        <p:tgtEl>
                                          <p:spTgt spid="69531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left)">
                                      <p:cBhvr>
                                        <p:cTn id="65" dur="500"/>
                                        <p:tgtEl>
                                          <p:spTgt spid="21"/>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wipe(left)">
                                      <p:cBhvr>
                                        <p:cTn id="7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298" grpId="0"/>
      <p:bldP spid="695299" grpId="0" animBg="1"/>
      <p:bldP spid="695300" grpId="0" animBg="1"/>
      <p:bldP spid="695301" grpId="0" animBg="1"/>
      <p:bldP spid="695313" grpId="0"/>
      <p:bldP spid="6953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zh-CN" altLang="en-US" sz="1400" dirty="0"/>
              <a:t>13</a:t>
            </a:fld>
            <a:endParaRPr lang="zh-CN" altLang="en-US" sz="1400" dirty="0"/>
          </a:p>
        </p:txBody>
      </p:sp>
      <p:graphicFrame>
        <p:nvGraphicFramePr>
          <p:cNvPr id="695309" name="Object 13"/>
          <p:cNvGraphicFramePr>
            <a:graphicFrameLocks noChangeAspect="1"/>
          </p:cNvGraphicFramePr>
          <p:nvPr>
            <p:extLst>
              <p:ext uri="{D42A27DB-BD31-4B8C-83A1-F6EECF244321}">
                <p14:modId xmlns:p14="http://schemas.microsoft.com/office/powerpoint/2010/main" val="2293430132"/>
              </p:ext>
            </p:extLst>
          </p:nvPr>
        </p:nvGraphicFramePr>
        <p:xfrm>
          <a:off x="381000" y="1566912"/>
          <a:ext cx="8382000" cy="1104900"/>
        </p:xfrm>
        <a:graphic>
          <a:graphicData uri="http://schemas.openxmlformats.org/presentationml/2006/ole">
            <mc:AlternateContent xmlns:mc="http://schemas.openxmlformats.org/markup-compatibility/2006">
              <mc:Choice xmlns:v="urn:schemas-microsoft-com:vml" Requires="v">
                <p:oleObj spid="_x0000_s13330" r:id="rId3" imgW="3314700" imgH="428625" progId="Word.Document.8">
                  <p:embed/>
                </p:oleObj>
              </mc:Choice>
              <mc:Fallback>
                <p:oleObj r:id="rId3" imgW="3314700" imgH="428625" progId="Word.Document.8">
                  <p:embed/>
                  <p:pic>
                    <p:nvPicPr>
                      <p:cNvPr id="695309" name="Object 13"/>
                      <p:cNvPicPr/>
                      <p:nvPr/>
                    </p:nvPicPr>
                    <p:blipFill>
                      <a:blip r:embed="rId4"/>
                      <a:stretch>
                        <a:fillRect/>
                      </a:stretch>
                    </p:blipFill>
                    <p:spPr>
                      <a:xfrm>
                        <a:off x="381000" y="1566912"/>
                        <a:ext cx="8382000" cy="1104900"/>
                      </a:xfrm>
                      <a:prstGeom prst="rect">
                        <a:avLst/>
                      </a:prstGeom>
                      <a:noFill/>
                      <a:ln w="38100">
                        <a:noFill/>
                        <a:miter/>
                      </a:ln>
                    </p:spPr>
                  </p:pic>
                </p:oleObj>
              </mc:Fallback>
            </mc:AlternateContent>
          </a:graphicData>
        </a:graphic>
      </p:graphicFrame>
      <p:graphicFrame>
        <p:nvGraphicFramePr>
          <p:cNvPr id="695310" name="Object 14"/>
          <p:cNvGraphicFramePr>
            <a:graphicFrameLocks noChangeAspect="1"/>
          </p:cNvGraphicFramePr>
          <p:nvPr>
            <p:extLst>
              <p:ext uri="{D42A27DB-BD31-4B8C-83A1-F6EECF244321}">
                <p14:modId xmlns:p14="http://schemas.microsoft.com/office/powerpoint/2010/main" val="675628092"/>
              </p:ext>
            </p:extLst>
          </p:nvPr>
        </p:nvGraphicFramePr>
        <p:xfrm>
          <a:off x="347663" y="2527350"/>
          <a:ext cx="4419600" cy="1211262"/>
        </p:xfrm>
        <a:graphic>
          <a:graphicData uri="http://schemas.openxmlformats.org/presentationml/2006/ole">
            <mc:AlternateContent xmlns:mc="http://schemas.openxmlformats.org/markup-compatibility/2006">
              <mc:Choice xmlns:v="urn:schemas-microsoft-com:vml" Requires="v">
                <p:oleObj spid="_x0000_s13331" r:id="rId5" imgW="1704975" imgH="466725" progId="Word.Document.8">
                  <p:embed/>
                </p:oleObj>
              </mc:Choice>
              <mc:Fallback>
                <p:oleObj r:id="rId5" imgW="1704975" imgH="466725" progId="Word.Document.8">
                  <p:embed/>
                  <p:pic>
                    <p:nvPicPr>
                      <p:cNvPr id="695310" name="Object 14"/>
                      <p:cNvPicPr/>
                      <p:nvPr/>
                    </p:nvPicPr>
                    <p:blipFill>
                      <a:blip r:embed="rId6"/>
                      <a:stretch>
                        <a:fillRect/>
                      </a:stretch>
                    </p:blipFill>
                    <p:spPr>
                      <a:xfrm>
                        <a:off x="347663" y="2527350"/>
                        <a:ext cx="4419600" cy="1211262"/>
                      </a:xfrm>
                      <a:prstGeom prst="rect">
                        <a:avLst/>
                      </a:prstGeom>
                      <a:noFill/>
                      <a:ln w="38100">
                        <a:noFill/>
                        <a:miter/>
                      </a:ln>
                    </p:spPr>
                  </p:pic>
                </p:oleObj>
              </mc:Fallback>
            </mc:AlternateContent>
          </a:graphicData>
        </a:graphic>
      </p:graphicFrame>
      <p:graphicFrame>
        <p:nvGraphicFramePr>
          <p:cNvPr id="695312" name="Object 16"/>
          <p:cNvGraphicFramePr>
            <a:graphicFrameLocks noChangeAspect="1"/>
          </p:cNvGraphicFramePr>
          <p:nvPr>
            <p:extLst>
              <p:ext uri="{D42A27DB-BD31-4B8C-83A1-F6EECF244321}">
                <p14:modId xmlns:p14="http://schemas.microsoft.com/office/powerpoint/2010/main" val="3704356476"/>
              </p:ext>
            </p:extLst>
          </p:nvPr>
        </p:nvGraphicFramePr>
        <p:xfrm>
          <a:off x="347663" y="4703606"/>
          <a:ext cx="3656013" cy="625475"/>
        </p:xfrm>
        <a:graphic>
          <a:graphicData uri="http://schemas.openxmlformats.org/presentationml/2006/ole">
            <mc:AlternateContent xmlns:mc="http://schemas.openxmlformats.org/markup-compatibility/2006">
              <mc:Choice xmlns:v="urn:schemas-microsoft-com:vml" Requires="v">
                <p:oleObj spid="_x0000_s13332" r:id="rId7" imgW="1428750" imgH="228600" progId="Word.Document.8">
                  <p:embed/>
                </p:oleObj>
              </mc:Choice>
              <mc:Fallback>
                <p:oleObj r:id="rId7" imgW="1428750" imgH="228600" progId="Word.Document.8">
                  <p:embed/>
                  <p:pic>
                    <p:nvPicPr>
                      <p:cNvPr id="695312" name="Object 16"/>
                      <p:cNvPicPr/>
                      <p:nvPr/>
                    </p:nvPicPr>
                    <p:blipFill>
                      <a:blip r:embed="rId8"/>
                      <a:stretch>
                        <a:fillRect/>
                      </a:stretch>
                    </p:blipFill>
                    <p:spPr>
                      <a:xfrm>
                        <a:off x="347663" y="4703606"/>
                        <a:ext cx="3656013" cy="625475"/>
                      </a:xfrm>
                      <a:prstGeom prst="rect">
                        <a:avLst/>
                      </a:prstGeom>
                      <a:noFill/>
                      <a:ln w="38100">
                        <a:noFill/>
                        <a:miter/>
                      </a:ln>
                    </p:spPr>
                  </p:pic>
                </p:oleObj>
              </mc:Fallback>
            </mc:AlternateContent>
          </a:graphicData>
        </a:graphic>
      </p:graphicFrame>
      <p:graphicFrame>
        <p:nvGraphicFramePr>
          <p:cNvPr id="695314" name="Object 18"/>
          <p:cNvGraphicFramePr>
            <a:graphicFrameLocks noChangeAspect="1"/>
          </p:cNvGraphicFramePr>
          <p:nvPr>
            <p:extLst>
              <p:ext uri="{D42A27DB-BD31-4B8C-83A1-F6EECF244321}">
                <p14:modId xmlns:p14="http://schemas.microsoft.com/office/powerpoint/2010/main" val="1309407134"/>
              </p:ext>
            </p:extLst>
          </p:nvPr>
        </p:nvGraphicFramePr>
        <p:xfrm>
          <a:off x="379413" y="3789363"/>
          <a:ext cx="6894512" cy="955675"/>
        </p:xfrm>
        <a:graphic>
          <a:graphicData uri="http://schemas.openxmlformats.org/presentationml/2006/ole">
            <mc:AlternateContent xmlns:mc="http://schemas.openxmlformats.org/markup-compatibility/2006">
              <mc:Choice xmlns:v="urn:schemas-microsoft-com:vml" Requires="v">
                <p:oleObj spid="_x0000_s13333" name="Document" r:id="rId9" imgW="2874800" imgH="397701" progId="Word.Document.8">
                  <p:embed/>
                </p:oleObj>
              </mc:Choice>
              <mc:Fallback>
                <p:oleObj name="Document" r:id="rId9" imgW="2874800" imgH="397701" progId="Word.Document.8">
                  <p:embed/>
                  <p:pic>
                    <p:nvPicPr>
                      <p:cNvPr id="695314" name="Object 18"/>
                      <p:cNvPicPr/>
                      <p:nvPr/>
                    </p:nvPicPr>
                    <p:blipFill>
                      <a:blip r:embed="rId10"/>
                      <a:stretch>
                        <a:fillRect/>
                      </a:stretch>
                    </p:blipFill>
                    <p:spPr>
                      <a:xfrm>
                        <a:off x="379413" y="3789363"/>
                        <a:ext cx="6894512" cy="955675"/>
                      </a:xfrm>
                      <a:prstGeom prst="rect">
                        <a:avLst/>
                      </a:prstGeom>
                      <a:noFill/>
                      <a:ln w="38100">
                        <a:noFill/>
                        <a:miter/>
                      </a:ln>
                    </p:spPr>
                  </p:pic>
                </p:oleObj>
              </mc:Fallback>
            </mc:AlternateContent>
          </a:graphicData>
        </a:graphic>
      </p:graphicFrame>
      <p:sp>
        <p:nvSpPr>
          <p:cNvPr id="695315" name="Text Box 19"/>
          <p:cNvSpPr txBox="1"/>
          <p:nvPr/>
        </p:nvSpPr>
        <p:spPr>
          <a:xfrm>
            <a:off x="4691063" y="2794050"/>
            <a:ext cx="3919537" cy="519112"/>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800" b="1" dirty="0">
                <a:latin typeface="宋体" panose="02010600030101010101" pitchFamily="2" charset="-122"/>
              </a:rPr>
              <a:t>这是因为它们的依据是 </a:t>
            </a:r>
          </a:p>
        </p:txBody>
      </p:sp>
      <p:sp>
        <p:nvSpPr>
          <p:cNvPr id="19" name="Rectangle 17"/>
          <p:cNvSpPr/>
          <p:nvPr/>
        </p:nvSpPr>
        <p:spPr>
          <a:xfrm>
            <a:off x="179388" y="1668512"/>
            <a:ext cx="8785225" cy="3992736"/>
          </a:xfrm>
          <a:prstGeom prst="rect">
            <a:avLst/>
          </a:prstGeom>
          <a:noFill/>
          <a:ln w="38100" cap="flat" cmpd="sng">
            <a:solidFill>
              <a:srgbClr val="FF33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2800" b="1" dirty="0">
              <a:latin typeface="宋体" panose="02010600030101010101" pitchFamily="2" charset="-122"/>
            </a:endParaRPr>
          </a:p>
        </p:txBody>
      </p:sp>
    </p:spTree>
    <p:extLst>
      <p:ext uri="{BB962C8B-B14F-4D97-AF65-F5344CB8AC3E}">
        <p14:creationId xmlns:p14="http://schemas.microsoft.com/office/powerpoint/2010/main" val="144911079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95309"/>
                                        </p:tgtEl>
                                        <p:attrNameLst>
                                          <p:attrName>style.visibility</p:attrName>
                                        </p:attrNameLst>
                                      </p:cBhvr>
                                      <p:to>
                                        <p:strVal val="visible"/>
                                      </p:to>
                                    </p:set>
                                    <p:animEffect transition="in" filter="wipe(left)">
                                      <p:cBhvr>
                                        <p:cTn id="7" dur="500"/>
                                        <p:tgtEl>
                                          <p:spTgt spid="6953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95310"/>
                                        </p:tgtEl>
                                        <p:attrNameLst>
                                          <p:attrName>style.visibility</p:attrName>
                                        </p:attrNameLst>
                                      </p:cBhvr>
                                      <p:to>
                                        <p:strVal val="visible"/>
                                      </p:to>
                                    </p:set>
                                    <p:animEffect transition="in" filter="wipe(left)">
                                      <p:cBhvr>
                                        <p:cTn id="12" dur="500"/>
                                        <p:tgtEl>
                                          <p:spTgt spid="6953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5315"/>
                                        </p:tgtEl>
                                        <p:attrNameLst>
                                          <p:attrName>style.visibility</p:attrName>
                                        </p:attrNameLst>
                                      </p:cBhvr>
                                      <p:to>
                                        <p:strVal val="visible"/>
                                      </p:to>
                                    </p:set>
                                    <p:animEffect transition="in" filter="wipe(left)">
                                      <p:cBhvr>
                                        <p:cTn id="17" dur="500"/>
                                        <p:tgtEl>
                                          <p:spTgt spid="6953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95314"/>
                                        </p:tgtEl>
                                        <p:attrNameLst>
                                          <p:attrName>style.visibility</p:attrName>
                                        </p:attrNameLst>
                                      </p:cBhvr>
                                      <p:to>
                                        <p:strVal val="visible"/>
                                      </p:to>
                                    </p:set>
                                    <p:animEffect transition="in" filter="wipe(left)">
                                      <p:cBhvr>
                                        <p:cTn id="22" dur="500"/>
                                        <p:tgtEl>
                                          <p:spTgt spid="6953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95312"/>
                                        </p:tgtEl>
                                        <p:attrNameLst>
                                          <p:attrName>style.visibility</p:attrName>
                                        </p:attrNameLst>
                                      </p:cBhvr>
                                      <p:to>
                                        <p:strVal val="visible"/>
                                      </p:to>
                                    </p:set>
                                    <p:animEffect transition="in" filter="wipe(left)">
                                      <p:cBhvr>
                                        <p:cTn id="27" dur="500"/>
                                        <p:tgtEl>
                                          <p:spTgt spid="6953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315" grpId="0"/>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zh-CN" altLang="en-US" sz="1400" dirty="0"/>
              <a:t>14</a:t>
            </a:fld>
            <a:endParaRPr lang="zh-CN" altLang="en-US" sz="1400" dirty="0"/>
          </a:p>
        </p:txBody>
      </p:sp>
      <p:graphicFrame>
        <p:nvGraphicFramePr>
          <p:cNvPr id="683012" name="Object 4"/>
          <p:cNvGraphicFramePr>
            <a:graphicFrameLocks noChangeAspect="1"/>
          </p:cNvGraphicFramePr>
          <p:nvPr/>
        </p:nvGraphicFramePr>
        <p:xfrm>
          <a:off x="609600" y="1143000"/>
          <a:ext cx="3429000" cy="1166813"/>
        </p:xfrm>
        <a:graphic>
          <a:graphicData uri="http://schemas.openxmlformats.org/presentationml/2006/ole">
            <mc:AlternateContent xmlns:mc="http://schemas.openxmlformats.org/markup-compatibility/2006">
              <mc:Choice xmlns:v="urn:schemas-microsoft-com:vml" Requires="v">
                <p:oleObj spid="_x0000_s14378" r:id="rId3" imgW="1314450" imgH="447675" progId="Word.Document.8">
                  <p:embed/>
                </p:oleObj>
              </mc:Choice>
              <mc:Fallback>
                <p:oleObj r:id="rId3" imgW="1314450" imgH="447675" progId="Word.Document.8">
                  <p:embed/>
                  <p:pic>
                    <p:nvPicPr>
                      <p:cNvPr id="0" name="图片 3076"/>
                      <p:cNvPicPr/>
                      <p:nvPr/>
                    </p:nvPicPr>
                    <p:blipFill>
                      <a:blip r:embed="rId4"/>
                      <a:stretch>
                        <a:fillRect/>
                      </a:stretch>
                    </p:blipFill>
                    <p:spPr>
                      <a:xfrm>
                        <a:off x="609600" y="1143000"/>
                        <a:ext cx="3429000" cy="1166813"/>
                      </a:xfrm>
                      <a:prstGeom prst="rect">
                        <a:avLst/>
                      </a:prstGeom>
                      <a:noFill/>
                      <a:ln w="38100">
                        <a:noFill/>
                        <a:miter/>
                      </a:ln>
                    </p:spPr>
                  </p:pic>
                </p:oleObj>
              </mc:Fallback>
            </mc:AlternateContent>
          </a:graphicData>
        </a:graphic>
      </p:graphicFrame>
      <p:graphicFrame>
        <p:nvGraphicFramePr>
          <p:cNvPr id="683013" name="Object 5"/>
          <p:cNvGraphicFramePr>
            <a:graphicFrameLocks noChangeAspect="1"/>
          </p:cNvGraphicFramePr>
          <p:nvPr/>
        </p:nvGraphicFramePr>
        <p:xfrm>
          <a:off x="4114800" y="1108075"/>
          <a:ext cx="3276600" cy="1222375"/>
        </p:xfrm>
        <a:graphic>
          <a:graphicData uri="http://schemas.openxmlformats.org/presentationml/2006/ole">
            <mc:AlternateContent xmlns:mc="http://schemas.openxmlformats.org/markup-compatibility/2006">
              <mc:Choice xmlns:v="urn:schemas-microsoft-com:vml" Requires="v">
                <p:oleObj spid="_x0000_s14379" r:id="rId5" imgW="1260475" imgH="469265" progId="Word.Document.8">
                  <p:embed/>
                </p:oleObj>
              </mc:Choice>
              <mc:Fallback>
                <p:oleObj r:id="rId5" imgW="1260475" imgH="469265" progId="Word.Document.8">
                  <p:embed/>
                  <p:pic>
                    <p:nvPicPr>
                      <p:cNvPr id="0" name="图片 3088"/>
                      <p:cNvPicPr/>
                      <p:nvPr/>
                    </p:nvPicPr>
                    <p:blipFill>
                      <a:blip r:embed="rId6"/>
                      <a:stretch>
                        <a:fillRect/>
                      </a:stretch>
                    </p:blipFill>
                    <p:spPr>
                      <a:xfrm>
                        <a:off x="4114800" y="1108075"/>
                        <a:ext cx="3276600" cy="1222375"/>
                      </a:xfrm>
                      <a:prstGeom prst="rect">
                        <a:avLst/>
                      </a:prstGeom>
                      <a:noFill/>
                      <a:ln w="38100">
                        <a:noFill/>
                        <a:miter/>
                      </a:ln>
                    </p:spPr>
                  </p:pic>
                </p:oleObj>
              </mc:Fallback>
            </mc:AlternateContent>
          </a:graphicData>
        </a:graphic>
      </p:graphicFrame>
      <p:graphicFrame>
        <p:nvGraphicFramePr>
          <p:cNvPr id="683014" name="Object 6"/>
          <p:cNvGraphicFramePr>
            <a:graphicFrameLocks noChangeAspect="1"/>
          </p:cNvGraphicFramePr>
          <p:nvPr/>
        </p:nvGraphicFramePr>
        <p:xfrm>
          <a:off x="609600" y="2362200"/>
          <a:ext cx="3733800" cy="522288"/>
        </p:xfrm>
        <a:graphic>
          <a:graphicData uri="http://schemas.openxmlformats.org/presentationml/2006/ole">
            <mc:AlternateContent xmlns:mc="http://schemas.openxmlformats.org/markup-compatibility/2006">
              <mc:Choice xmlns:v="urn:schemas-microsoft-com:vml" Requires="v">
                <p:oleObj spid="_x0000_s14380" r:id="rId7" imgW="1569720" imgH="205740" progId="Word.Document.8">
                  <p:embed/>
                </p:oleObj>
              </mc:Choice>
              <mc:Fallback>
                <p:oleObj r:id="rId7" imgW="1569720" imgH="205740" progId="Word.Document.8">
                  <p:embed/>
                  <p:pic>
                    <p:nvPicPr>
                      <p:cNvPr id="0" name="图片 3082"/>
                      <p:cNvPicPr/>
                      <p:nvPr/>
                    </p:nvPicPr>
                    <p:blipFill>
                      <a:blip r:embed="rId8"/>
                      <a:stretch>
                        <a:fillRect/>
                      </a:stretch>
                    </p:blipFill>
                    <p:spPr>
                      <a:xfrm>
                        <a:off x="609600" y="2362200"/>
                        <a:ext cx="3733800" cy="522288"/>
                      </a:xfrm>
                      <a:prstGeom prst="rect">
                        <a:avLst/>
                      </a:prstGeom>
                      <a:noFill/>
                      <a:ln w="38100">
                        <a:noFill/>
                        <a:miter/>
                      </a:ln>
                    </p:spPr>
                  </p:pic>
                </p:oleObj>
              </mc:Fallback>
            </mc:AlternateContent>
          </a:graphicData>
        </a:graphic>
      </p:graphicFrame>
      <p:sp>
        <p:nvSpPr>
          <p:cNvPr id="683021" name="Rectangle 13"/>
          <p:cNvSpPr>
            <a:spLocks noGrp="1"/>
          </p:cNvSpPr>
          <p:nvPr>
            <p:ph type="title" idx="4294967295"/>
          </p:nvPr>
        </p:nvSpPr>
        <p:spPr>
          <a:xfrm>
            <a:off x="533400" y="381000"/>
            <a:ext cx="6096000" cy="685800"/>
          </a:xfrm>
          <a:ln/>
        </p:spPr>
        <p:txBody>
          <a:bodyPr vert="horz" wrap="square" lIns="91440" tIns="45720" rIns="91440" bIns="45720" anchor="ctr" anchorCtr="0"/>
          <a:lstStyle/>
          <a:p>
            <a:pPr algn="l" eaLnBrk="1" hangingPunct="1"/>
            <a:r>
              <a:rPr lang="zh-CN" altLang="en-US" sz="3200" b="1" dirty="0">
                <a:solidFill>
                  <a:schemeClr val="accent2"/>
                </a:solidFill>
                <a:ea typeface="黑体" panose="02010609060101010101" pitchFamily="49" charset="-122"/>
              </a:rPr>
              <a:t>比值判别法  (达朗贝尔判别法)：</a:t>
            </a:r>
            <a:r>
              <a:rPr lang="zh-CN" altLang="en-US" dirty="0"/>
              <a:t> </a:t>
            </a:r>
          </a:p>
        </p:txBody>
      </p:sp>
      <p:graphicFrame>
        <p:nvGraphicFramePr>
          <p:cNvPr id="683024" name="Object 16"/>
          <p:cNvGraphicFramePr>
            <a:graphicFrameLocks noChangeAspect="1"/>
          </p:cNvGraphicFramePr>
          <p:nvPr/>
        </p:nvGraphicFramePr>
        <p:xfrm>
          <a:off x="609600" y="3048000"/>
          <a:ext cx="3581400" cy="515938"/>
        </p:xfrm>
        <a:graphic>
          <a:graphicData uri="http://schemas.openxmlformats.org/presentationml/2006/ole">
            <mc:AlternateContent xmlns:mc="http://schemas.openxmlformats.org/markup-compatibility/2006">
              <mc:Choice xmlns:v="urn:schemas-microsoft-com:vml" Requires="v">
                <p:oleObj spid="_x0000_s14381" r:id="rId9" imgW="1482090" imgH="206375" progId="Word.Document.8">
                  <p:embed/>
                </p:oleObj>
              </mc:Choice>
              <mc:Fallback>
                <p:oleObj r:id="rId9" imgW="1482090" imgH="206375" progId="Word.Document.8">
                  <p:embed/>
                  <p:pic>
                    <p:nvPicPr>
                      <p:cNvPr id="0" name="图片 3080"/>
                      <p:cNvPicPr/>
                      <p:nvPr/>
                    </p:nvPicPr>
                    <p:blipFill>
                      <a:blip r:embed="rId10"/>
                      <a:stretch>
                        <a:fillRect/>
                      </a:stretch>
                    </p:blipFill>
                    <p:spPr>
                      <a:xfrm>
                        <a:off x="609600" y="3048000"/>
                        <a:ext cx="3581400" cy="515938"/>
                      </a:xfrm>
                      <a:prstGeom prst="rect">
                        <a:avLst/>
                      </a:prstGeom>
                      <a:noFill/>
                      <a:ln w="38100">
                        <a:noFill/>
                        <a:miter/>
                      </a:ln>
                    </p:spPr>
                  </p:pic>
                </p:oleObj>
              </mc:Fallback>
            </mc:AlternateContent>
          </a:graphicData>
        </a:graphic>
      </p:graphicFrame>
      <p:graphicFrame>
        <p:nvGraphicFramePr>
          <p:cNvPr id="683025" name="Object 17"/>
          <p:cNvGraphicFramePr>
            <a:graphicFrameLocks noChangeAspect="1"/>
          </p:cNvGraphicFramePr>
          <p:nvPr/>
        </p:nvGraphicFramePr>
        <p:xfrm>
          <a:off x="609600" y="3733800"/>
          <a:ext cx="6019800" cy="522288"/>
        </p:xfrm>
        <a:graphic>
          <a:graphicData uri="http://schemas.openxmlformats.org/presentationml/2006/ole">
            <mc:AlternateContent xmlns:mc="http://schemas.openxmlformats.org/markup-compatibility/2006">
              <mc:Choice xmlns:v="urn:schemas-microsoft-com:vml" Requires="v">
                <p:oleObj spid="_x0000_s14382" r:id="rId11" imgW="2405380" imgH="205740" progId="Word.Document.8">
                  <p:embed/>
                </p:oleObj>
              </mc:Choice>
              <mc:Fallback>
                <p:oleObj r:id="rId11" imgW="2405380" imgH="205740" progId="Word.Document.8">
                  <p:embed/>
                  <p:pic>
                    <p:nvPicPr>
                      <p:cNvPr id="0" name="图片 3075"/>
                      <p:cNvPicPr/>
                      <p:nvPr/>
                    </p:nvPicPr>
                    <p:blipFill>
                      <a:blip r:embed="rId12"/>
                      <a:stretch>
                        <a:fillRect/>
                      </a:stretch>
                    </p:blipFill>
                    <p:spPr>
                      <a:xfrm>
                        <a:off x="609600" y="3733800"/>
                        <a:ext cx="6019800" cy="522288"/>
                      </a:xfrm>
                      <a:prstGeom prst="rect">
                        <a:avLst/>
                      </a:prstGeom>
                      <a:noFill/>
                      <a:ln w="38100">
                        <a:noFill/>
                        <a:miter/>
                      </a:ln>
                    </p:spPr>
                  </p:pic>
                </p:oleObj>
              </mc:Fallback>
            </mc:AlternateContent>
          </a:graphicData>
        </a:graphic>
      </p:graphicFrame>
      <p:graphicFrame>
        <p:nvGraphicFramePr>
          <p:cNvPr id="683026" name="Object 18"/>
          <p:cNvGraphicFramePr>
            <a:graphicFrameLocks noChangeAspect="1"/>
          </p:cNvGraphicFramePr>
          <p:nvPr/>
        </p:nvGraphicFramePr>
        <p:xfrm>
          <a:off x="1600200" y="4419600"/>
          <a:ext cx="2286000" cy="1012825"/>
        </p:xfrm>
        <a:graphic>
          <a:graphicData uri="http://schemas.openxmlformats.org/presentationml/2006/ole">
            <mc:AlternateContent xmlns:mc="http://schemas.openxmlformats.org/markup-compatibility/2006">
              <mc:Choice xmlns:v="urn:schemas-microsoft-com:vml" Requires="v">
                <p:oleObj spid="_x0000_s14383" r:id="rId13" imgW="1028700" imgH="469900" progId="Equation.3">
                  <p:embed/>
                </p:oleObj>
              </mc:Choice>
              <mc:Fallback>
                <p:oleObj r:id="rId13" imgW="1028700" imgH="469900" progId="Equation.3">
                  <p:embed/>
                  <p:pic>
                    <p:nvPicPr>
                      <p:cNvPr id="0" name="图片 3078"/>
                      <p:cNvPicPr/>
                      <p:nvPr/>
                    </p:nvPicPr>
                    <p:blipFill>
                      <a:blip r:embed="rId14"/>
                      <a:stretch>
                        <a:fillRect/>
                      </a:stretch>
                    </p:blipFill>
                    <p:spPr>
                      <a:xfrm>
                        <a:off x="1600200" y="4419600"/>
                        <a:ext cx="2286000" cy="1012825"/>
                      </a:xfrm>
                      <a:prstGeom prst="rect">
                        <a:avLst/>
                      </a:prstGeom>
                      <a:noFill/>
                      <a:ln w="38100">
                        <a:noFill/>
                        <a:miter/>
                      </a:ln>
                    </p:spPr>
                  </p:pic>
                </p:oleObj>
              </mc:Fallback>
            </mc:AlternateContent>
          </a:graphicData>
        </a:graphic>
      </p:graphicFrame>
      <p:graphicFrame>
        <p:nvGraphicFramePr>
          <p:cNvPr id="683027" name="Object 19"/>
          <p:cNvGraphicFramePr>
            <a:graphicFrameLocks noChangeAspect="1"/>
          </p:cNvGraphicFramePr>
          <p:nvPr/>
        </p:nvGraphicFramePr>
        <p:xfrm>
          <a:off x="1654175" y="5486400"/>
          <a:ext cx="2209800" cy="814388"/>
        </p:xfrm>
        <a:graphic>
          <a:graphicData uri="http://schemas.openxmlformats.org/presentationml/2006/ole">
            <mc:AlternateContent xmlns:mc="http://schemas.openxmlformats.org/markup-compatibility/2006">
              <mc:Choice xmlns:v="urn:schemas-microsoft-com:vml" Requires="v">
                <p:oleObj spid="_x0000_s14384" r:id="rId15" imgW="2552700" imgH="952500" progId="Equation.3">
                  <p:embed/>
                </p:oleObj>
              </mc:Choice>
              <mc:Fallback>
                <p:oleObj r:id="rId15" imgW="2552700" imgH="952500" progId="Equation.3">
                  <p:embed/>
                  <p:pic>
                    <p:nvPicPr>
                      <p:cNvPr id="0" name="图片 3090"/>
                      <p:cNvPicPr/>
                      <p:nvPr/>
                    </p:nvPicPr>
                    <p:blipFill>
                      <a:blip r:embed="rId16"/>
                      <a:stretch>
                        <a:fillRect/>
                      </a:stretch>
                    </p:blipFill>
                    <p:spPr>
                      <a:xfrm>
                        <a:off x="1654175" y="5486400"/>
                        <a:ext cx="2209800" cy="814388"/>
                      </a:xfrm>
                      <a:prstGeom prst="rect">
                        <a:avLst/>
                      </a:prstGeom>
                      <a:noFill/>
                      <a:ln w="38100">
                        <a:noFill/>
                        <a:miter/>
                      </a:ln>
                    </p:spPr>
                  </p:pic>
                </p:oleObj>
              </mc:Fallback>
            </mc:AlternateContent>
          </a:graphicData>
        </a:graphic>
      </p:graphicFrame>
      <p:graphicFrame>
        <p:nvGraphicFramePr>
          <p:cNvPr id="683028" name="Object 20"/>
          <p:cNvGraphicFramePr>
            <a:graphicFrameLocks noChangeAspect="1"/>
          </p:cNvGraphicFramePr>
          <p:nvPr/>
        </p:nvGraphicFramePr>
        <p:xfrm>
          <a:off x="4140200" y="4797425"/>
          <a:ext cx="1577975" cy="1325563"/>
        </p:xfrm>
        <a:graphic>
          <a:graphicData uri="http://schemas.openxmlformats.org/presentationml/2006/ole">
            <mc:AlternateContent xmlns:mc="http://schemas.openxmlformats.org/markup-compatibility/2006">
              <mc:Choice xmlns:v="urn:schemas-microsoft-com:vml" Requires="v">
                <p:oleObj spid="_x0000_s14385" r:id="rId17" imgW="514350" imgH="371475" progId="Equation.DSMT4">
                  <p:embed/>
                </p:oleObj>
              </mc:Choice>
              <mc:Fallback>
                <p:oleObj r:id="rId17" imgW="514350" imgH="371475" progId="Equation.DSMT4">
                  <p:embed/>
                  <p:pic>
                    <p:nvPicPr>
                      <p:cNvPr id="0" name="图片 3089"/>
                      <p:cNvPicPr/>
                      <p:nvPr/>
                    </p:nvPicPr>
                    <p:blipFill>
                      <a:blip r:embed="rId18">
                        <a:clrChange>
                          <a:clrFrom>
                            <a:srgbClr val="000000"/>
                          </a:clrFrom>
                          <a:clrTo>
                            <a:srgbClr val="3333CC"/>
                          </a:clrTo>
                        </a:clrChange>
                      </a:blip>
                      <a:stretch>
                        <a:fillRect/>
                      </a:stretch>
                    </p:blipFill>
                    <p:spPr>
                      <a:xfrm>
                        <a:off x="4140200" y="4797425"/>
                        <a:ext cx="1577975" cy="1325563"/>
                      </a:xfrm>
                      <a:prstGeom prst="rect">
                        <a:avLst/>
                      </a:prstGeom>
                      <a:noFill/>
                      <a:ln w="38100">
                        <a:noFill/>
                        <a:miter/>
                      </a:ln>
                    </p:spPr>
                  </p:pic>
                </p:oleObj>
              </mc:Fallback>
            </mc:AlternateContent>
          </a:graphicData>
        </a:graphic>
      </p:graphicFrame>
      <p:sp>
        <p:nvSpPr>
          <p:cNvPr id="683029" name="Text Box 21"/>
          <p:cNvSpPr txBox="1"/>
          <p:nvPr/>
        </p:nvSpPr>
        <p:spPr>
          <a:xfrm>
            <a:off x="7239000" y="3671888"/>
            <a:ext cx="1066800" cy="519112"/>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宋体" panose="02010600030101010101" pitchFamily="2" charset="-122"/>
              </a:rPr>
              <a:t>证略.</a:t>
            </a:r>
          </a:p>
        </p:txBody>
      </p:sp>
      <p:sp>
        <p:nvSpPr>
          <p:cNvPr id="13" name="Rectangle 17"/>
          <p:cNvSpPr/>
          <p:nvPr/>
        </p:nvSpPr>
        <p:spPr>
          <a:xfrm>
            <a:off x="714375" y="3000375"/>
            <a:ext cx="3400425" cy="642938"/>
          </a:xfrm>
          <a:prstGeom prst="rect">
            <a:avLst/>
          </a:prstGeom>
          <a:noFill/>
          <a:ln w="38100" cap="flat" cmpd="sng">
            <a:solidFill>
              <a:srgbClr val="FF33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2800" b="1" dirty="0">
              <a:latin typeface="宋体" panose="02010600030101010101" pitchFamily="2" charset="-122"/>
            </a:endParaRPr>
          </a:p>
        </p:txBody>
      </p:sp>
      <p:graphicFrame>
        <p:nvGraphicFramePr>
          <p:cNvPr id="2" name="对象 1"/>
          <p:cNvGraphicFramePr>
            <a:graphicFrameLocks noChangeAspect="1"/>
          </p:cNvGraphicFramePr>
          <p:nvPr/>
        </p:nvGraphicFramePr>
        <p:xfrm>
          <a:off x="4579938" y="2309813"/>
          <a:ext cx="3971925" cy="466725"/>
        </p:xfrm>
        <a:graphic>
          <a:graphicData uri="http://schemas.openxmlformats.org/presentationml/2006/ole">
            <mc:AlternateContent xmlns:mc="http://schemas.openxmlformats.org/markup-compatibility/2006">
              <mc:Choice xmlns:v="urn:schemas-microsoft-com:vml" Requires="v">
                <p:oleObj spid="_x0000_s14386" r:id="rId19" imgW="2057400" imgH="241300" progId="Equation.DSMT4">
                  <p:embed/>
                </p:oleObj>
              </mc:Choice>
              <mc:Fallback>
                <p:oleObj r:id="rId19" imgW="2057400" imgH="241300" progId="Equation.DSMT4">
                  <p:embed/>
                  <p:pic>
                    <p:nvPicPr>
                      <p:cNvPr id="0" name="图片 3077"/>
                      <p:cNvPicPr/>
                      <p:nvPr/>
                    </p:nvPicPr>
                    <p:blipFill>
                      <a:blip r:embed="rId20"/>
                      <a:stretch>
                        <a:fillRect/>
                      </a:stretch>
                    </p:blipFill>
                    <p:spPr>
                      <a:xfrm>
                        <a:off x="4579938" y="2309813"/>
                        <a:ext cx="3971925" cy="466725"/>
                      </a:xfrm>
                      <a:prstGeom prst="rect">
                        <a:avLst/>
                      </a:prstGeom>
                      <a:noFill/>
                      <a:ln w="38100">
                        <a:noFill/>
                        <a:miter/>
                      </a:ln>
                    </p:spPr>
                  </p:pic>
                </p:oleObj>
              </mc:Fallback>
            </mc:AlternateContent>
          </a:graphicData>
        </a:graphic>
      </p:graphicFrame>
      <p:graphicFrame>
        <p:nvGraphicFramePr>
          <p:cNvPr id="4" name="对象 3"/>
          <p:cNvGraphicFramePr>
            <a:graphicFrameLocks noChangeAspect="1"/>
          </p:cNvGraphicFramePr>
          <p:nvPr/>
        </p:nvGraphicFramePr>
        <p:xfrm>
          <a:off x="4579938" y="2871788"/>
          <a:ext cx="3556000" cy="935037"/>
        </p:xfrm>
        <a:graphic>
          <a:graphicData uri="http://schemas.openxmlformats.org/presentationml/2006/ole">
            <mc:AlternateContent xmlns:mc="http://schemas.openxmlformats.org/markup-compatibility/2006">
              <mc:Choice xmlns:v="urn:schemas-microsoft-com:vml" Requires="v">
                <p:oleObj spid="_x0000_s14387" r:id="rId21" imgW="1841500" imgH="482600" progId="Equation.DSMT4">
                  <p:embed/>
                </p:oleObj>
              </mc:Choice>
              <mc:Fallback>
                <p:oleObj r:id="rId21" imgW="1841500" imgH="482600" progId="Equation.DSMT4">
                  <p:embed/>
                  <p:pic>
                    <p:nvPicPr>
                      <p:cNvPr id="0" name="图片 3079"/>
                      <p:cNvPicPr/>
                      <p:nvPr/>
                    </p:nvPicPr>
                    <p:blipFill>
                      <a:blip r:embed="rId22"/>
                      <a:stretch>
                        <a:fillRect/>
                      </a:stretch>
                    </p:blipFill>
                    <p:spPr>
                      <a:xfrm>
                        <a:off x="4579938" y="2871788"/>
                        <a:ext cx="3556000" cy="935037"/>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3021"/>
                                        </p:tgtEl>
                                        <p:attrNameLst>
                                          <p:attrName>style.visibility</p:attrName>
                                        </p:attrNameLst>
                                      </p:cBhvr>
                                      <p:to>
                                        <p:strVal val="visible"/>
                                      </p:to>
                                    </p:set>
                                    <p:animEffect transition="in" filter="wipe(left)">
                                      <p:cBhvr>
                                        <p:cTn id="7" dur="500"/>
                                        <p:tgtEl>
                                          <p:spTgt spid="6830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83012"/>
                                        </p:tgtEl>
                                        <p:attrNameLst>
                                          <p:attrName>style.visibility</p:attrName>
                                        </p:attrNameLst>
                                      </p:cBhvr>
                                      <p:to>
                                        <p:strVal val="visible"/>
                                      </p:to>
                                    </p:set>
                                    <p:animEffect transition="in" filter="wipe(left)">
                                      <p:cBhvr>
                                        <p:cTn id="12" dur="500"/>
                                        <p:tgtEl>
                                          <p:spTgt spid="6830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83013"/>
                                        </p:tgtEl>
                                        <p:attrNameLst>
                                          <p:attrName>style.visibility</p:attrName>
                                        </p:attrNameLst>
                                      </p:cBhvr>
                                      <p:to>
                                        <p:strVal val="visible"/>
                                      </p:to>
                                    </p:set>
                                    <p:animEffect transition="in" filter="wipe(left)">
                                      <p:cBhvr>
                                        <p:cTn id="17" dur="500"/>
                                        <p:tgtEl>
                                          <p:spTgt spid="6830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83014"/>
                                        </p:tgtEl>
                                        <p:attrNameLst>
                                          <p:attrName>style.visibility</p:attrName>
                                        </p:attrNameLst>
                                      </p:cBhvr>
                                      <p:to>
                                        <p:strVal val="visible"/>
                                      </p:to>
                                    </p:set>
                                    <p:animEffect transition="in" filter="wipe(left)">
                                      <p:cBhvr>
                                        <p:cTn id="22" dur="500"/>
                                        <p:tgtEl>
                                          <p:spTgt spid="6830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83024"/>
                                        </p:tgtEl>
                                        <p:attrNameLst>
                                          <p:attrName>style.visibility</p:attrName>
                                        </p:attrNameLst>
                                      </p:cBhvr>
                                      <p:to>
                                        <p:strVal val="visible"/>
                                      </p:to>
                                    </p:set>
                                    <p:animEffect transition="in" filter="wipe(left)">
                                      <p:cBhvr>
                                        <p:cTn id="27" dur="500"/>
                                        <p:tgtEl>
                                          <p:spTgt spid="6830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83025"/>
                                        </p:tgtEl>
                                        <p:attrNameLst>
                                          <p:attrName>style.visibility</p:attrName>
                                        </p:attrNameLst>
                                      </p:cBhvr>
                                      <p:to>
                                        <p:strVal val="visible"/>
                                      </p:to>
                                    </p:set>
                                    <p:animEffect transition="in" filter="wipe(left)">
                                      <p:cBhvr>
                                        <p:cTn id="32" dur="500"/>
                                        <p:tgtEl>
                                          <p:spTgt spid="6830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83029"/>
                                        </p:tgtEl>
                                        <p:attrNameLst>
                                          <p:attrName>style.visibility</p:attrName>
                                        </p:attrNameLst>
                                      </p:cBhvr>
                                      <p:to>
                                        <p:strVal val="visible"/>
                                      </p:to>
                                    </p:set>
                                    <p:animEffect transition="in" filter="wipe(left)">
                                      <p:cBhvr>
                                        <p:cTn id="37" dur="500"/>
                                        <p:tgtEl>
                                          <p:spTgt spid="6830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83026"/>
                                        </p:tgtEl>
                                        <p:attrNameLst>
                                          <p:attrName>style.visibility</p:attrName>
                                        </p:attrNameLst>
                                      </p:cBhvr>
                                      <p:to>
                                        <p:strVal val="visible"/>
                                      </p:to>
                                    </p:set>
                                    <p:animEffect transition="in" filter="wipe(left)">
                                      <p:cBhvr>
                                        <p:cTn id="42" dur="500"/>
                                        <p:tgtEl>
                                          <p:spTgt spid="683026"/>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683027"/>
                                        </p:tgtEl>
                                        <p:attrNameLst>
                                          <p:attrName>style.visibility</p:attrName>
                                        </p:attrNameLst>
                                      </p:cBhvr>
                                      <p:to>
                                        <p:strVal val="visible"/>
                                      </p:to>
                                    </p:set>
                                    <p:animEffect transition="in" filter="wipe(left)">
                                      <p:cBhvr>
                                        <p:cTn id="46" dur="500"/>
                                        <p:tgtEl>
                                          <p:spTgt spid="683027"/>
                                        </p:tgtEl>
                                      </p:cBhvr>
                                    </p:animEffect>
                                  </p:childTnLst>
                                </p:cTn>
                              </p:par>
                            </p:childTnLst>
                          </p:cTn>
                        </p:par>
                        <p:par>
                          <p:cTn id="47" fill="hold">
                            <p:stCondLst>
                              <p:cond delay="1000"/>
                            </p:stCondLst>
                            <p:childTnLst>
                              <p:par>
                                <p:cTn id="48" presetID="22" presetClass="entr" presetSubtype="8" fill="hold" nodeType="afterEffect">
                                  <p:stCondLst>
                                    <p:cond delay="0"/>
                                  </p:stCondLst>
                                  <p:childTnLst>
                                    <p:set>
                                      <p:cBhvr>
                                        <p:cTn id="49" dur="1" fill="hold">
                                          <p:stCondLst>
                                            <p:cond delay="0"/>
                                          </p:stCondLst>
                                        </p:cTn>
                                        <p:tgtEl>
                                          <p:spTgt spid="683028"/>
                                        </p:tgtEl>
                                        <p:attrNameLst>
                                          <p:attrName>style.visibility</p:attrName>
                                        </p:attrNameLst>
                                      </p:cBhvr>
                                      <p:to>
                                        <p:strVal val="visible"/>
                                      </p:to>
                                    </p:set>
                                    <p:animEffect transition="in" filter="wipe(left)">
                                      <p:cBhvr>
                                        <p:cTn id="50" dur="500"/>
                                        <p:tgtEl>
                                          <p:spTgt spid="68302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left)">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021" grpId="0"/>
      <p:bldP spid="683029" grpId="0"/>
      <p:bldP spid="13"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zh-CN" altLang="en-US" sz="1400" dirty="0"/>
              <a:t>15</a:t>
            </a:fld>
            <a:endParaRPr lang="zh-CN" altLang="en-US" sz="1400" dirty="0"/>
          </a:p>
        </p:txBody>
      </p:sp>
      <p:graphicFrame>
        <p:nvGraphicFramePr>
          <p:cNvPr id="698371" name="Object 3"/>
          <p:cNvGraphicFramePr>
            <a:graphicFrameLocks noChangeAspect="1"/>
          </p:cNvGraphicFramePr>
          <p:nvPr>
            <p:extLst>
              <p:ext uri="{D42A27DB-BD31-4B8C-83A1-F6EECF244321}">
                <p14:modId xmlns:p14="http://schemas.microsoft.com/office/powerpoint/2010/main" val="3029772640"/>
              </p:ext>
            </p:extLst>
          </p:nvPr>
        </p:nvGraphicFramePr>
        <p:xfrm>
          <a:off x="576067" y="3601712"/>
          <a:ext cx="6842720" cy="509914"/>
        </p:xfrm>
        <a:graphic>
          <a:graphicData uri="http://schemas.openxmlformats.org/presentationml/2006/ole">
            <mc:AlternateContent xmlns:mc="http://schemas.openxmlformats.org/markup-compatibility/2006">
              <mc:Choice xmlns:v="urn:schemas-microsoft-com:vml" Requires="v">
                <p:oleObj spid="_x0000_s15398" name="Document" r:id="rId3" imgW="2446382" imgH="198007" progId="Word.Document.8">
                  <p:embed/>
                </p:oleObj>
              </mc:Choice>
              <mc:Fallback>
                <p:oleObj name="Document" r:id="rId3" imgW="2446382" imgH="198007" progId="Word.Document.8">
                  <p:embed/>
                  <p:pic>
                    <p:nvPicPr>
                      <p:cNvPr id="0" name="图片 3096"/>
                      <p:cNvPicPr/>
                      <p:nvPr/>
                    </p:nvPicPr>
                    <p:blipFill>
                      <a:blip r:embed="rId4"/>
                      <a:stretch>
                        <a:fillRect/>
                      </a:stretch>
                    </p:blipFill>
                    <p:spPr>
                      <a:xfrm>
                        <a:off x="576067" y="3601712"/>
                        <a:ext cx="6842720" cy="509914"/>
                      </a:xfrm>
                      <a:prstGeom prst="rect">
                        <a:avLst/>
                      </a:prstGeom>
                      <a:noFill/>
                      <a:ln w="38100">
                        <a:noFill/>
                        <a:miter/>
                      </a:ln>
                    </p:spPr>
                  </p:pic>
                </p:oleObj>
              </mc:Fallback>
            </mc:AlternateContent>
          </a:graphicData>
        </a:graphic>
      </p:graphicFrame>
      <p:graphicFrame>
        <p:nvGraphicFramePr>
          <p:cNvPr id="698373" name="Object 5"/>
          <p:cNvGraphicFramePr>
            <a:graphicFrameLocks noChangeAspect="1"/>
          </p:cNvGraphicFramePr>
          <p:nvPr>
            <p:extLst>
              <p:ext uri="{D42A27DB-BD31-4B8C-83A1-F6EECF244321}">
                <p14:modId xmlns:p14="http://schemas.microsoft.com/office/powerpoint/2010/main" val="3570722856"/>
              </p:ext>
            </p:extLst>
          </p:nvPr>
        </p:nvGraphicFramePr>
        <p:xfrm>
          <a:off x="609600" y="4149080"/>
          <a:ext cx="4648200" cy="1130300"/>
        </p:xfrm>
        <a:graphic>
          <a:graphicData uri="http://schemas.openxmlformats.org/presentationml/2006/ole">
            <mc:AlternateContent xmlns:mc="http://schemas.openxmlformats.org/markup-compatibility/2006">
              <mc:Choice xmlns:v="urn:schemas-microsoft-com:vml" Requires="v">
                <p:oleObj spid="_x0000_s15399" r:id="rId5" imgW="1857375" imgH="447675" progId="Word.Document.8">
                  <p:embed/>
                </p:oleObj>
              </mc:Choice>
              <mc:Fallback>
                <p:oleObj r:id="rId5" imgW="1857375" imgH="447675" progId="Word.Document.8">
                  <p:embed/>
                  <p:pic>
                    <p:nvPicPr>
                      <p:cNvPr id="0" name="图片 3103"/>
                      <p:cNvPicPr/>
                      <p:nvPr/>
                    </p:nvPicPr>
                    <p:blipFill>
                      <a:blip r:embed="rId6"/>
                      <a:stretch>
                        <a:fillRect/>
                      </a:stretch>
                    </p:blipFill>
                    <p:spPr>
                      <a:xfrm>
                        <a:off x="609600" y="4149080"/>
                        <a:ext cx="4648200" cy="1130300"/>
                      </a:xfrm>
                      <a:prstGeom prst="rect">
                        <a:avLst/>
                      </a:prstGeom>
                      <a:noFill/>
                      <a:ln w="38100">
                        <a:noFill/>
                        <a:miter/>
                      </a:ln>
                    </p:spPr>
                  </p:pic>
                </p:oleObj>
              </mc:Fallback>
            </mc:AlternateContent>
          </a:graphicData>
        </a:graphic>
      </p:graphicFrame>
      <p:graphicFrame>
        <p:nvGraphicFramePr>
          <p:cNvPr id="698374" name="Object 6"/>
          <p:cNvGraphicFramePr>
            <a:graphicFrameLocks noChangeAspect="1"/>
          </p:cNvGraphicFramePr>
          <p:nvPr>
            <p:extLst>
              <p:ext uri="{D42A27DB-BD31-4B8C-83A1-F6EECF244321}">
                <p14:modId xmlns:p14="http://schemas.microsoft.com/office/powerpoint/2010/main" val="424767580"/>
              </p:ext>
            </p:extLst>
          </p:nvPr>
        </p:nvGraphicFramePr>
        <p:xfrm>
          <a:off x="2082800" y="5312670"/>
          <a:ext cx="3327400" cy="493713"/>
        </p:xfrm>
        <a:graphic>
          <a:graphicData uri="http://schemas.openxmlformats.org/presentationml/2006/ole">
            <mc:AlternateContent xmlns:mc="http://schemas.openxmlformats.org/markup-compatibility/2006">
              <mc:Choice xmlns:v="urn:schemas-microsoft-com:vml" Requires="v">
                <p:oleObj spid="_x0000_s15400" r:id="rId7" imgW="1803400" imgH="279400" progId="Word.Document.8">
                  <p:embed/>
                </p:oleObj>
              </mc:Choice>
              <mc:Fallback>
                <p:oleObj r:id="rId7" imgW="1803400" imgH="279400" progId="Word.Document.8">
                  <p:embed/>
                  <p:pic>
                    <p:nvPicPr>
                      <p:cNvPr id="0" name="图片 3105"/>
                      <p:cNvPicPr/>
                      <p:nvPr/>
                    </p:nvPicPr>
                    <p:blipFill>
                      <a:blip r:embed="rId8"/>
                      <a:stretch>
                        <a:fillRect/>
                      </a:stretch>
                    </p:blipFill>
                    <p:spPr>
                      <a:xfrm>
                        <a:off x="2082800" y="5312670"/>
                        <a:ext cx="3327400" cy="493713"/>
                      </a:xfrm>
                      <a:prstGeom prst="rect">
                        <a:avLst/>
                      </a:prstGeom>
                      <a:noFill/>
                      <a:ln w="38100">
                        <a:noFill/>
                        <a:miter/>
                      </a:ln>
                    </p:spPr>
                  </p:pic>
                </p:oleObj>
              </mc:Fallback>
            </mc:AlternateContent>
          </a:graphicData>
        </a:graphic>
      </p:graphicFrame>
      <p:graphicFrame>
        <p:nvGraphicFramePr>
          <p:cNvPr id="698375" name="Object 7"/>
          <p:cNvGraphicFramePr>
            <a:graphicFrameLocks noChangeAspect="1"/>
          </p:cNvGraphicFramePr>
          <p:nvPr>
            <p:extLst>
              <p:ext uri="{D42A27DB-BD31-4B8C-83A1-F6EECF244321}">
                <p14:modId xmlns:p14="http://schemas.microsoft.com/office/powerpoint/2010/main" val="2174026020"/>
              </p:ext>
            </p:extLst>
          </p:nvPr>
        </p:nvGraphicFramePr>
        <p:xfrm>
          <a:off x="2082800" y="5996781"/>
          <a:ext cx="3886200" cy="503237"/>
        </p:xfrm>
        <a:graphic>
          <a:graphicData uri="http://schemas.openxmlformats.org/presentationml/2006/ole">
            <mc:AlternateContent xmlns:mc="http://schemas.openxmlformats.org/markup-compatibility/2006">
              <mc:Choice xmlns:v="urn:schemas-microsoft-com:vml" Requires="v">
                <p:oleObj spid="_x0000_s15401" r:id="rId9" imgW="1562100" imgH="200025" progId="Word.Document.8">
                  <p:embed/>
                </p:oleObj>
              </mc:Choice>
              <mc:Fallback>
                <p:oleObj r:id="rId9" imgW="1562100" imgH="200025" progId="Word.Document.8">
                  <p:embed/>
                  <p:pic>
                    <p:nvPicPr>
                      <p:cNvPr id="0" name="图片 3107"/>
                      <p:cNvPicPr/>
                      <p:nvPr/>
                    </p:nvPicPr>
                    <p:blipFill>
                      <a:blip r:embed="rId10"/>
                      <a:stretch>
                        <a:fillRect/>
                      </a:stretch>
                    </p:blipFill>
                    <p:spPr>
                      <a:xfrm>
                        <a:off x="2082800" y="5996781"/>
                        <a:ext cx="3886200" cy="503237"/>
                      </a:xfrm>
                      <a:prstGeom prst="rect">
                        <a:avLst/>
                      </a:prstGeom>
                      <a:noFill/>
                      <a:ln w="38100">
                        <a:noFill/>
                        <a:miter/>
                      </a:ln>
                    </p:spPr>
                  </p:pic>
                </p:oleObj>
              </mc:Fallback>
            </mc:AlternateContent>
          </a:graphicData>
        </a:graphic>
      </p:graphicFrame>
      <p:graphicFrame>
        <p:nvGraphicFramePr>
          <p:cNvPr id="698376" name="Object 8"/>
          <p:cNvGraphicFramePr>
            <a:graphicFrameLocks noChangeAspect="1"/>
          </p:cNvGraphicFramePr>
          <p:nvPr/>
        </p:nvGraphicFramePr>
        <p:xfrm>
          <a:off x="1450975" y="228600"/>
          <a:ext cx="6550025" cy="1268413"/>
        </p:xfrm>
        <a:graphic>
          <a:graphicData uri="http://schemas.openxmlformats.org/presentationml/2006/ole">
            <mc:AlternateContent xmlns:mc="http://schemas.openxmlformats.org/markup-compatibility/2006">
              <mc:Choice xmlns:v="urn:schemas-microsoft-com:vml" Requires="v">
                <p:oleObj spid="_x0000_s15402" r:id="rId11" imgW="2514600" imgH="495300" progId="Word.Document.8">
                  <p:embed/>
                </p:oleObj>
              </mc:Choice>
              <mc:Fallback>
                <p:oleObj r:id="rId11" imgW="2514600" imgH="495300" progId="Word.Document.8">
                  <p:embed/>
                  <p:pic>
                    <p:nvPicPr>
                      <p:cNvPr id="0" name="图片 3097"/>
                      <p:cNvPicPr/>
                      <p:nvPr/>
                    </p:nvPicPr>
                    <p:blipFill>
                      <a:blip r:embed="rId12"/>
                      <a:stretch>
                        <a:fillRect/>
                      </a:stretch>
                    </p:blipFill>
                    <p:spPr>
                      <a:xfrm>
                        <a:off x="1450975" y="228600"/>
                        <a:ext cx="6550025" cy="1268413"/>
                      </a:xfrm>
                      <a:prstGeom prst="rect">
                        <a:avLst/>
                      </a:prstGeom>
                      <a:noFill/>
                      <a:ln w="38100">
                        <a:noFill/>
                        <a:miter/>
                      </a:ln>
                    </p:spPr>
                  </p:pic>
                </p:oleObj>
              </mc:Fallback>
            </mc:AlternateContent>
          </a:graphicData>
        </a:graphic>
      </p:graphicFrame>
      <p:graphicFrame>
        <p:nvGraphicFramePr>
          <p:cNvPr id="698378" name="Object 10"/>
          <p:cNvGraphicFramePr>
            <a:graphicFrameLocks noChangeAspect="1"/>
          </p:cNvGraphicFramePr>
          <p:nvPr/>
        </p:nvGraphicFramePr>
        <p:xfrm>
          <a:off x="2895600" y="1414463"/>
          <a:ext cx="3810000" cy="1536700"/>
        </p:xfrm>
        <a:graphic>
          <a:graphicData uri="http://schemas.openxmlformats.org/presentationml/2006/ole">
            <mc:AlternateContent xmlns:mc="http://schemas.openxmlformats.org/markup-compatibility/2006">
              <mc:Choice xmlns:v="urn:schemas-microsoft-com:vml" Requires="v">
                <p:oleObj spid="_x0000_s15403" r:id="rId13" imgW="1543685" imgH="600710" progId="Word.Document.8">
                  <p:embed/>
                </p:oleObj>
              </mc:Choice>
              <mc:Fallback>
                <p:oleObj r:id="rId13" imgW="1543685" imgH="600710" progId="Word.Document.8">
                  <p:embed/>
                  <p:pic>
                    <p:nvPicPr>
                      <p:cNvPr id="0" name="图片 3099"/>
                      <p:cNvPicPr/>
                      <p:nvPr/>
                    </p:nvPicPr>
                    <p:blipFill>
                      <a:blip r:embed="rId14"/>
                      <a:stretch>
                        <a:fillRect/>
                      </a:stretch>
                    </p:blipFill>
                    <p:spPr>
                      <a:xfrm>
                        <a:off x="2895600" y="1414463"/>
                        <a:ext cx="3810000" cy="1536700"/>
                      </a:xfrm>
                      <a:prstGeom prst="rect">
                        <a:avLst/>
                      </a:prstGeom>
                      <a:noFill/>
                      <a:ln w="38100">
                        <a:noFill/>
                        <a:miter/>
                      </a:ln>
                    </p:spPr>
                  </p:pic>
                </p:oleObj>
              </mc:Fallback>
            </mc:AlternateContent>
          </a:graphicData>
        </a:graphic>
      </p:graphicFrame>
      <p:graphicFrame>
        <p:nvGraphicFramePr>
          <p:cNvPr id="698379" name="Object 11"/>
          <p:cNvGraphicFramePr>
            <a:graphicFrameLocks noChangeAspect="1"/>
          </p:cNvGraphicFramePr>
          <p:nvPr/>
        </p:nvGraphicFramePr>
        <p:xfrm>
          <a:off x="6640513" y="1752600"/>
          <a:ext cx="1066800" cy="573088"/>
        </p:xfrm>
        <a:graphic>
          <a:graphicData uri="http://schemas.openxmlformats.org/presentationml/2006/ole">
            <mc:AlternateContent xmlns:mc="http://schemas.openxmlformats.org/markup-compatibility/2006">
              <mc:Choice xmlns:v="urn:schemas-microsoft-com:vml" Requires="v">
                <p:oleObj spid="_x0000_s15404" r:id="rId15" imgW="389890" imgH="207010" progId="Word.Document.8">
                  <p:embed/>
                </p:oleObj>
              </mc:Choice>
              <mc:Fallback>
                <p:oleObj r:id="rId15" imgW="389890" imgH="207010" progId="Word.Document.8">
                  <p:embed/>
                  <p:pic>
                    <p:nvPicPr>
                      <p:cNvPr id="0" name="图片 3098"/>
                      <p:cNvPicPr/>
                      <p:nvPr/>
                    </p:nvPicPr>
                    <p:blipFill>
                      <a:blip r:embed="rId16"/>
                      <a:stretch>
                        <a:fillRect/>
                      </a:stretch>
                    </p:blipFill>
                    <p:spPr>
                      <a:xfrm>
                        <a:off x="6640513" y="1752600"/>
                        <a:ext cx="1066800" cy="573088"/>
                      </a:xfrm>
                      <a:prstGeom prst="rect">
                        <a:avLst/>
                      </a:prstGeom>
                      <a:noFill/>
                      <a:ln w="38100">
                        <a:noFill/>
                        <a:miter/>
                      </a:ln>
                    </p:spPr>
                  </p:pic>
                </p:oleObj>
              </mc:Fallback>
            </mc:AlternateContent>
          </a:graphicData>
        </a:graphic>
      </p:graphicFrame>
      <p:graphicFrame>
        <p:nvGraphicFramePr>
          <p:cNvPr id="698380" name="Object 12"/>
          <p:cNvGraphicFramePr>
            <a:graphicFrameLocks noChangeAspect="1"/>
          </p:cNvGraphicFramePr>
          <p:nvPr/>
        </p:nvGraphicFramePr>
        <p:xfrm>
          <a:off x="609600" y="2808288"/>
          <a:ext cx="4800600" cy="560387"/>
        </p:xfrm>
        <a:graphic>
          <a:graphicData uri="http://schemas.openxmlformats.org/presentationml/2006/ole">
            <mc:AlternateContent xmlns:mc="http://schemas.openxmlformats.org/markup-compatibility/2006">
              <mc:Choice xmlns:v="urn:schemas-microsoft-com:vml" Requires="v">
                <p:oleObj spid="_x0000_s15405" r:id="rId17" imgW="1812290" imgH="210185" progId="Word.Document.8">
                  <p:embed/>
                </p:oleObj>
              </mc:Choice>
              <mc:Fallback>
                <p:oleObj r:id="rId17" imgW="1812290" imgH="210185" progId="Word.Document.8">
                  <p:embed/>
                  <p:pic>
                    <p:nvPicPr>
                      <p:cNvPr id="0" name="图片 3100"/>
                      <p:cNvPicPr/>
                      <p:nvPr/>
                    </p:nvPicPr>
                    <p:blipFill>
                      <a:blip r:embed="rId18"/>
                      <a:stretch>
                        <a:fillRect/>
                      </a:stretch>
                    </p:blipFill>
                    <p:spPr>
                      <a:xfrm>
                        <a:off x="609600" y="2808288"/>
                        <a:ext cx="4800600" cy="560387"/>
                      </a:xfrm>
                      <a:prstGeom prst="rect">
                        <a:avLst/>
                      </a:prstGeom>
                      <a:noFill/>
                      <a:ln w="38100">
                        <a:noFill/>
                        <a:miter/>
                      </a:ln>
                    </p:spPr>
                  </p:pic>
                </p:oleObj>
              </mc:Fallback>
            </mc:AlternateContent>
          </a:graphicData>
        </a:graphic>
      </p:graphicFrame>
      <p:sp>
        <p:nvSpPr>
          <p:cNvPr id="698381" name="Text Box 13"/>
          <p:cNvSpPr txBox="1"/>
          <p:nvPr/>
        </p:nvSpPr>
        <p:spPr>
          <a:xfrm>
            <a:off x="381000" y="522288"/>
            <a:ext cx="914400" cy="519112"/>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solidFill>
                  <a:srgbClr val="0000FF"/>
                </a:solidFill>
                <a:latin typeface="黑体" panose="02010609060101010101" pitchFamily="49" charset="-122"/>
                <a:ea typeface="黑体" panose="02010609060101010101" pitchFamily="49" charset="-122"/>
              </a:rPr>
              <a:t>例5</a:t>
            </a:r>
          </a:p>
        </p:txBody>
      </p:sp>
      <p:sp>
        <p:nvSpPr>
          <p:cNvPr id="698382" name="Text Box 14"/>
          <p:cNvSpPr txBox="1"/>
          <p:nvPr/>
        </p:nvSpPr>
        <p:spPr>
          <a:xfrm>
            <a:off x="406400" y="1716088"/>
            <a:ext cx="6096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solidFill>
                  <a:srgbClr val="0000FF"/>
                </a:solidFill>
                <a:latin typeface="黑体" panose="02010609060101010101" pitchFamily="49" charset="-122"/>
                <a:ea typeface="黑体" panose="02010609060101010101" pitchFamily="49" charset="-122"/>
              </a:rPr>
              <a:t>解</a:t>
            </a:r>
          </a:p>
        </p:txBody>
      </p:sp>
      <p:graphicFrame>
        <p:nvGraphicFramePr>
          <p:cNvPr id="698383" name="Object 15"/>
          <p:cNvGraphicFramePr>
            <a:graphicFrameLocks noChangeAspect="1"/>
          </p:cNvGraphicFramePr>
          <p:nvPr/>
        </p:nvGraphicFramePr>
        <p:xfrm>
          <a:off x="1447800" y="1382713"/>
          <a:ext cx="1524000" cy="1233487"/>
        </p:xfrm>
        <a:graphic>
          <a:graphicData uri="http://schemas.openxmlformats.org/presentationml/2006/ole">
            <mc:AlternateContent xmlns:mc="http://schemas.openxmlformats.org/markup-compatibility/2006">
              <mc:Choice xmlns:v="urn:schemas-microsoft-com:vml" Requires="v">
                <p:oleObj spid="_x0000_s15406" r:id="rId19" imgW="596900" imgH="482600" progId="Equation.3">
                  <p:embed/>
                </p:oleObj>
              </mc:Choice>
              <mc:Fallback>
                <p:oleObj r:id="rId19" imgW="596900" imgH="482600" progId="Equation.3">
                  <p:embed/>
                  <p:pic>
                    <p:nvPicPr>
                      <p:cNvPr id="0" name="图片 3104"/>
                      <p:cNvPicPr/>
                      <p:nvPr/>
                    </p:nvPicPr>
                    <p:blipFill>
                      <a:blip r:embed="rId20"/>
                      <a:stretch>
                        <a:fillRect/>
                      </a:stretch>
                    </p:blipFill>
                    <p:spPr>
                      <a:xfrm>
                        <a:off x="1447800" y="1382713"/>
                        <a:ext cx="1524000" cy="1233487"/>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98381"/>
                                        </p:tgtEl>
                                        <p:attrNameLst>
                                          <p:attrName>style.visibility</p:attrName>
                                        </p:attrNameLst>
                                      </p:cBhvr>
                                      <p:to>
                                        <p:strVal val="visible"/>
                                      </p:to>
                                    </p:set>
                                    <p:animEffect transition="in" filter="wipe(left)">
                                      <p:cBhvr>
                                        <p:cTn id="7" dur="500"/>
                                        <p:tgtEl>
                                          <p:spTgt spid="69838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98376"/>
                                        </p:tgtEl>
                                        <p:attrNameLst>
                                          <p:attrName>style.visibility</p:attrName>
                                        </p:attrNameLst>
                                      </p:cBhvr>
                                      <p:to>
                                        <p:strVal val="visible"/>
                                      </p:to>
                                    </p:set>
                                    <p:animEffect transition="in" filter="wipe(left)">
                                      <p:cBhvr>
                                        <p:cTn id="11" dur="500"/>
                                        <p:tgtEl>
                                          <p:spTgt spid="69837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98382"/>
                                        </p:tgtEl>
                                        <p:attrNameLst>
                                          <p:attrName>style.visibility</p:attrName>
                                        </p:attrNameLst>
                                      </p:cBhvr>
                                      <p:to>
                                        <p:strVal val="visible"/>
                                      </p:to>
                                    </p:set>
                                    <p:animEffect transition="in" filter="wipe(left)">
                                      <p:cBhvr>
                                        <p:cTn id="16" dur="500"/>
                                        <p:tgtEl>
                                          <p:spTgt spid="69838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98383"/>
                                        </p:tgtEl>
                                        <p:attrNameLst>
                                          <p:attrName>style.visibility</p:attrName>
                                        </p:attrNameLst>
                                      </p:cBhvr>
                                      <p:to>
                                        <p:strVal val="visible"/>
                                      </p:to>
                                    </p:set>
                                    <p:animEffect transition="in" filter="wipe(left)">
                                      <p:cBhvr>
                                        <p:cTn id="21" dur="500"/>
                                        <p:tgtEl>
                                          <p:spTgt spid="69838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98378"/>
                                        </p:tgtEl>
                                        <p:attrNameLst>
                                          <p:attrName>style.visibility</p:attrName>
                                        </p:attrNameLst>
                                      </p:cBhvr>
                                      <p:to>
                                        <p:strVal val="visible"/>
                                      </p:to>
                                    </p:set>
                                    <p:animEffect transition="in" filter="wipe(left)">
                                      <p:cBhvr>
                                        <p:cTn id="26" dur="500"/>
                                        <p:tgtEl>
                                          <p:spTgt spid="69837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98379"/>
                                        </p:tgtEl>
                                        <p:attrNameLst>
                                          <p:attrName>style.visibility</p:attrName>
                                        </p:attrNameLst>
                                      </p:cBhvr>
                                      <p:to>
                                        <p:strVal val="visible"/>
                                      </p:to>
                                    </p:set>
                                    <p:animEffect transition="in" filter="wipe(left)">
                                      <p:cBhvr>
                                        <p:cTn id="31" dur="500"/>
                                        <p:tgtEl>
                                          <p:spTgt spid="69837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698380"/>
                                        </p:tgtEl>
                                        <p:attrNameLst>
                                          <p:attrName>style.visibility</p:attrName>
                                        </p:attrNameLst>
                                      </p:cBhvr>
                                      <p:to>
                                        <p:strVal val="visible"/>
                                      </p:to>
                                    </p:set>
                                    <p:animEffect transition="in" filter="wipe(left)">
                                      <p:cBhvr>
                                        <p:cTn id="36" dur="500"/>
                                        <p:tgtEl>
                                          <p:spTgt spid="69838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698371"/>
                                        </p:tgtEl>
                                        <p:attrNameLst>
                                          <p:attrName>style.visibility</p:attrName>
                                        </p:attrNameLst>
                                      </p:cBhvr>
                                      <p:to>
                                        <p:strVal val="visible"/>
                                      </p:to>
                                    </p:set>
                                    <p:animEffect transition="in" filter="wipe(left)">
                                      <p:cBhvr>
                                        <p:cTn id="41" dur="500"/>
                                        <p:tgtEl>
                                          <p:spTgt spid="69837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698373"/>
                                        </p:tgtEl>
                                        <p:attrNameLst>
                                          <p:attrName>style.visibility</p:attrName>
                                        </p:attrNameLst>
                                      </p:cBhvr>
                                      <p:to>
                                        <p:strVal val="visible"/>
                                      </p:to>
                                    </p:set>
                                    <p:animEffect transition="in" filter="wipe(left)">
                                      <p:cBhvr>
                                        <p:cTn id="46" dur="500"/>
                                        <p:tgtEl>
                                          <p:spTgt spid="69837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698374"/>
                                        </p:tgtEl>
                                        <p:attrNameLst>
                                          <p:attrName>style.visibility</p:attrName>
                                        </p:attrNameLst>
                                      </p:cBhvr>
                                      <p:to>
                                        <p:strVal val="visible"/>
                                      </p:to>
                                    </p:set>
                                    <p:animEffect transition="in" filter="wipe(left)">
                                      <p:cBhvr>
                                        <p:cTn id="51" dur="500"/>
                                        <p:tgtEl>
                                          <p:spTgt spid="69837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698375"/>
                                        </p:tgtEl>
                                        <p:attrNameLst>
                                          <p:attrName>style.visibility</p:attrName>
                                        </p:attrNameLst>
                                      </p:cBhvr>
                                      <p:to>
                                        <p:strVal val="visible"/>
                                      </p:to>
                                    </p:set>
                                    <p:animEffect transition="in" filter="wipe(left)">
                                      <p:cBhvr>
                                        <p:cTn id="56" dur="500"/>
                                        <p:tgtEl>
                                          <p:spTgt spid="698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381" grpId="0"/>
      <p:bldP spid="69838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zh-CN" altLang="en-US" sz="1400" dirty="0"/>
              <a:t>16</a:t>
            </a:fld>
            <a:endParaRPr lang="zh-CN" altLang="en-US" sz="1400" dirty="0"/>
          </a:p>
        </p:txBody>
      </p:sp>
      <p:graphicFrame>
        <p:nvGraphicFramePr>
          <p:cNvPr id="815106" name="Object 2"/>
          <p:cNvGraphicFramePr>
            <a:graphicFrameLocks noChangeAspect="1"/>
          </p:cNvGraphicFramePr>
          <p:nvPr/>
        </p:nvGraphicFramePr>
        <p:xfrm>
          <a:off x="569913" y="279400"/>
          <a:ext cx="7646987" cy="1524000"/>
        </p:xfrm>
        <a:graphic>
          <a:graphicData uri="http://schemas.openxmlformats.org/presentationml/2006/ole">
            <mc:AlternateContent xmlns:mc="http://schemas.openxmlformats.org/markup-compatibility/2006">
              <mc:Choice xmlns:v="urn:schemas-microsoft-com:vml" Requires="v">
                <p:oleObj spid="_x0000_s16418" r:id="rId3" imgW="7553325" imgH="1438275" progId="Equation.3">
                  <p:embed/>
                </p:oleObj>
              </mc:Choice>
              <mc:Fallback>
                <p:oleObj r:id="rId3" imgW="7553325" imgH="1438275" progId="Equation.3">
                  <p:embed/>
                  <p:pic>
                    <p:nvPicPr>
                      <p:cNvPr id="0" name="图片 3123"/>
                      <p:cNvPicPr/>
                      <p:nvPr/>
                    </p:nvPicPr>
                    <p:blipFill>
                      <a:blip r:embed="rId4">
                        <a:clrChange>
                          <a:clrFrom>
                            <a:srgbClr val="000000"/>
                          </a:clrFrom>
                          <a:clrTo>
                            <a:srgbClr val="000000"/>
                          </a:clrTo>
                        </a:clrChange>
                      </a:blip>
                      <a:stretch>
                        <a:fillRect/>
                      </a:stretch>
                    </p:blipFill>
                    <p:spPr>
                      <a:xfrm>
                        <a:off x="569913" y="279400"/>
                        <a:ext cx="7646987" cy="1524000"/>
                      </a:xfrm>
                      <a:prstGeom prst="rect">
                        <a:avLst/>
                      </a:prstGeom>
                      <a:noFill/>
                      <a:ln w="38100">
                        <a:noFill/>
                        <a:miter/>
                      </a:ln>
                    </p:spPr>
                  </p:pic>
                </p:oleObj>
              </mc:Fallback>
            </mc:AlternateContent>
          </a:graphicData>
        </a:graphic>
      </p:graphicFrame>
      <p:sp>
        <p:nvSpPr>
          <p:cNvPr id="815107" name="Text Box 3"/>
          <p:cNvSpPr txBox="1"/>
          <p:nvPr/>
        </p:nvSpPr>
        <p:spPr>
          <a:xfrm>
            <a:off x="506413" y="457200"/>
            <a:ext cx="990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solidFill>
                  <a:srgbClr val="0000FF"/>
                </a:solidFill>
                <a:latin typeface="黑体" panose="02010609060101010101" pitchFamily="49" charset="-122"/>
                <a:ea typeface="黑体" panose="02010609060101010101" pitchFamily="49" charset="-122"/>
              </a:rPr>
              <a:t>例6</a:t>
            </a:r>
          </a:p>
        </p:txBody>
      </p:sp>
      <p:sp>
        <p:nvSpPr>
          <p:cNvPr id="815108" name="Text Box 4"/>
          <p:cNvSpPr txBox="1"/>
          <p:nvPr/>
        </p:nvSpPr>
        <p:spPr>
          <a:xfrm>
            <a:off x="533400" y="2209800"/>
            <a:ext cx="59055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solidFill>
                  <a:srgbClr val="0000FF"/>
                </a:solidFill>
                <a:latin typeface="黑体" panose="02010609060101010101" pitchFamily="49" charset="-122"/>
                <a:ea typeface="黑体" panose="02010609060101010101" pitchFamily="49" charset="-122"/>
              </a:rPr>
              <a:t>解</a:t>
            </a:r>
          </a:p>
        </p:txBody>
      </p:sp>
      <p:graphicFrame>
        <p:nvGraphicFramePr>
          <p:cNvPr id="815110" name="Object 6"/>
          <p:cNvGraphicFramePr>
            <a:graphicFrameLocks noChangeAspect="1"/>
          </p:cNvGraphicFramePr>
          <p:nvPr/>
        </p:nvGraphicFramePr>
        <p:xfrm>
          <a:off x="685800" y="4419600"/>
          <a:ext cx="2228850" cy="876300"/>
        </p:xfrm>
        <a:graphic>
          <a:graphicData uri="http://schemas.openxmlformats.org/presentationml/2006/ole">
            <mc:AlternateContent xmlns:mc="http://schemas.openxmlformats.org/markup-compatibility/2006">
              <mc:Choice xmlns:v="urn:schemas-microsoft-com:vml" Requires="v">
                <p:oleObj spid="_x0000_s16419" r:id="rId5" imgW="1981200" imgH="876300" progId="Equation.3">
                  <p:embed/>
                </p:oleObj>
              </mc:Choice>
              <mc:Fallback>
                <p:oleObj r:id="rId5" imgW="1981200" imgH="876300" progId="Equation.3">
                  <p:embed/>
                  <p:pic>
                    <p:nvPicPr>
                      <p:cNvPr id="0" name="图片 3111"/>
                      <p:cNvPicPr/>
                      <p:nvPr/>
                    </p:nvPicPr>
                    <p:blipFill>
                      <a:blip r:embed="rId6"/>
                      <a:stretch>
                        <a:fillRect/>
                      </a:stretch>
                    </p:blipFill>
                    <p:spPr>
                      <a:xfrm>
                        <a:off x="685800" y="4419600"/>
                        <a:ext cx="2228850" cy="876300"/>
                      </a:xfrm>
                      <a:prstGeom prst="rect">
                        <a:avLst/>
                      </a:prstGeom>
                      <a:noFill/>
                      <a:ln w="38100">
                        <a:noFill/>
                        <a:miter/>
                      </a:ln>
                    </p:spPr>
                  </p:pic>
                </p:oleObj>
              </mc:Fallback>
            </mc:AlternateContent>
          </a:graphicData>
        </a:graphic>
      </p:graphicFrame>
      <p:graphicFrame>
        <p:nvGraphicFramePr>
          <p:cNvPr id="815111" name="Object 7"/>
          <p:cNvGraphicFramePr>
            <a:graphicFrameLocks noChangeAspect="1"/>
          </p:cNvGraphicFramePr>
          <p:nvPr/>
        </p:nvGraphicFramePr>
        <p:xfrm>
          <a:off x="2971800" y="4267200"/>
          <a:ext cx="5105400" cy="1150938"/>
        </p:xfrm>
        <a:graphic>
          <a:graphicData uri="http://schemas.openxmlformats.org/presentationml/2006/ole">
            <mc:AlternateContent xmlns:mc="http://schemas.openxmlformats.org/markup-compatibility/2006">
              <mc:Choice xmlns:v="urn:schemas-microsoft-com:vml" Requires="v">
                <p:oleObj spid="_x0000_s16420" r:id="rId7" imgW="2197100" imgH="495300" progId="Equation.3">
                  <p:embed/>
                </p:oleObj>
              </mc:Choice>
              <mc:Fallback>
                <p:oleObj r:id="rId7" imgW="2197100" imgH="495300" progId="Equation.3">
                  <p:embed/>
                  <p:pic>
                    <p:nvPicPr>
                      <p:cNvPr id="0" name="图片 3120"/>
                      <p:cNvPicPr/>
                      <p:nvPr/>
                    </p:nvPicPr>
                    <p:blipFill>
                      <a:blip r:embed="rId8"/>
                      <a:stretch>
                        <a:fillRect/>
                      </a:stretch>
                    </p:blipFill>
                    <p:spPr>
                      <a:xfrm>
                        <a:off x="2971800" y="4267200"/>
                        <a:ext cx="5105400" cy="1150938"/>
                      </a:xfrm>
                      <a:prstGeom prst="rect">
                        <a:avLst/>
                      </a:prstGeom>
                      <a:noFill/>
                      <a:ln w="38100">
                        <a:noFill/>
                        <a:miter/>
                      </a:ln>
                    </p:spPr>
                  </p:pic>
                </p:oleObj>
              </mc:Fallback>
            </mc:AlternateContent>
          </a:graphicData>
        </a:graphic>
      </p:graphicFrame>
      <p:sp>
        <p:nvSpPr>
          <p:cNvPr id="815112" name="Text Box 8"/>
          <p:cNvSpPr txBox="1"/>
          <p:nvPr/>
        </p:nvSpPr>
        <p:spPr>
          <a:xfrm>
            <a:off x="533400" y="5562600"/>
            <a:ext cx="4038600" cy="519113"/>
          </a:xfrm>
          <a:prstGeom prst="rect">
            <a:avLst/>
          </a:prstGeom>
          <a:noFill/>
          <a:ln w="5715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t>即原级数非绝对收敛;</a:t>
            </a:r>
          </a:p>
        </p:txBody>
      </p:sp>
      <p:graphicFrame>
        <p:nvGraphicFramePr>
          <p:cNvPr id="815113" name="Object 9"/>
          <p:cNvGraphicFramePr>
            <a:graphicFrameLocks noChangeAspect="1"/>
          </p:cNvGraphicFramePr>
          <p:nvPr/>
        </p:nvGraphicFramePr>
        <p:xfrm>
          <a:off x="1371600" y="2057400"/>
          <a:ext cx="3225800" cy="838200"/>
        </p:xfrm>
        <a:graphic>
          <a:graphicData uri="http://schemas.openxmlformats.org/presentationml/2006/ole">
            <mc:AlternateContent xmlns:mc="http://schemas.openxmlformats.org/markup-compatibility/2006">
              <mc:Choice xmlns:v="urn:schemas-microsoft-com:vml" Requires="v">
                <p:oleObj spid="_x0000_s16421" r:id="rId9" imgW="3225800" imgH="838200" progId="Equation.3">
                  <p:embed/>
                </p:oleObj>
              </mc:Choice>
              <mc:Fallback>
                <p:oleObj r:id="rId9" imgW="3225800" imgH="838200" progId="Equation.3">
                  <p:embed/>
                  <p:pic>
                    <p:nvPicPr>
                      <p:cNvPr id="0" name="图片 3112"/>
                      <p:cNvPicPr/>
                      <p:nvPr/>
                    </p:nvPicPr>
                    <p:blipFill>
                      <a:blip r:embed="rId10"/>
                      <a:stretch>
                        <a:fillRect/>
                      </a:stretch>
                    </p:blipFill>
                    <p:spPr>
                      <a:xfrm>
                        <a:off x="1371600" y="2057400"/>
                        <a:ext cx="3225800" cy="838200"/>
                      </a:xfrm>
                      <a:prstGeom prst="rect">
                        <a:avLst/>
                      </a:prstGeom>
                      <a:noFill/>
                      <a:ln w="38100">
                        <a:noFill/>
                        <a:miter/>
                      </a:ln>
                    </p:spPr>
                  </p:pic>
                </p:oleObj>
              </mc:Fallback>
            </mc:AlternateContent>
          </a:graphicData>
        </a:graphic>
      </p:graphicFrame>
      <p:graphicFrame>
        <p:nvGraphicFramePr>
          <p:cNvPr id="815114" name="Object 10"/>
          <p:cNvGraphicFramePr>
            <a:graphicFrameLocks noChangeAspect="1"/>
          </p:cNvGraphicFramePr>
          <p:nvPr/>
        </p:nvGraphicFramePr>
        <p:xfrm>
          <a:off x="4699000" y="2082800"/>
          <a:ext cx="1778000" cy="838200"/>
        </p:xfrm>
        <a:graphic>
          <a:graphicData uri="http://schemas.openxmlformats.org/presentationml/2006/ole">
            <mc:AlternateContent xmlns:mc="http://schemas.openxmlformats.org/markup-compatibility/2006">
              <mc:Choice xmlns:v="urn:schemas-microsoft-com:vml" Requires="v">
                <p:oleObj spid="_x0000_s16422" r:id="rId11" imgW="1778000" imgH="838200" progId="Equation.3">
                  <p:embed/>
                </p:oleObj>
              </mc:Choice>
              <mc:Fallback>
                <p:oleObj r:id="rId11" imgW="1778000" imgH="838200" progId="Equation.3">
                  <p:embed/>
                  <p:pic>
                    <p:nvPicPr>
                      <p:cNvPr id="0" name="图片 3117"/>
                      <p:cNvPicPr/>
                      <p:nvPr/>
                    </p:nvPicPr>
                    <p:blipFill>
                      <a:blip r:embed="rId12"/>
                      <a:stretch>
                        <a:fillRect/>
                      </a:stretch>
                    </p:blipFill>
                    <p:spPr>
                      <a:xfrm>
                        <a:off x="4699000" y="2082800"/>
                        <a:ext cx="1778000" cy="838200"/>
                      </a:xfrm>
                      <a:prstGeom prst="rect">
                        <a:avLst/>
                      </a:prstGeom>
                      <a:noFill/>
                      <a:ln w="38100">
                        <a:noFill/>
                        <a:miter/>
                      </a:ln>
                    </p:spPr>
                  </p:pic>
                </p:oleObj>
              </mc:Fallback>
            </mc:AlternateContent>
          </a:graphicData>
        </a:graphic>
      </p:graphicFrame>
      <p:graphicFrame>
        <p:nvGraphicFramePr>
          <p:cNvPr id="815115" name="Object 11"/>
          <p:cNvGraphicFramePr>
            <a:graphicFrameLocks noChangeAspect="1"/>
          </p:cNvGraphicFramePr>
          <p:nvPr/>
        </p:nvGraphicFramePr>
        <p:xfrm>
          <a:off x="609600" y="2946400"/>
          <a:ext cx="3127375" cy="949325"/>
        </p:xfrm>
        <a:graphic>
          <a:graphicData uri="http://schemas.openxmlformats.org/presentationml/2006/ole">
            <mc:AlternateContent xmlns:mc="http://schemas.openxmlformats.org/markup-compatibility/2006">
              <mc:Choice xmlns:v="urn:schemas-microsoft-com:vml" Requires="v">
                <p:oleObj spid="_x0000_s16423" r:id="rId13" imgW="1295400" imgH="393700" progId="Equation.3">
                  <p:embed/>
                </p:oleObj>
              </mc:Choice>
              <mc:Fallback>
                <p:oleObj r:id="rId13" imgW="1295400" imgH="393700" progId="Equation.3">
                  <p:embed/>
                  <p:pic>
                    <p:nvPicPr>
                      <p:cNvPr id="0" name="图片 3114"/>
                      <p:cNvPicPr/>
                      <p:nvPr/>
                    </p:nvPicPr>
                    <p:blipFill>
                      <a:blip r:embed="rId14"/>
                      <a:stretch>
                        <a:fillRect/>
                      </a:stretch>
                    </p:blipFill>
                    <p:spPr>
                      <a:xfrm>
                        <a:off x="609600" y="2946400"/>
                        <a:ext cx="3127375" cy="949325"/>
                      </a:xfrm>
                      <a:prstGeom prst="rect">
                        <a:avLst/>
                      </a:prstGeom>
                      <a:noFill/>
                      <a:ln w="38100">
                        <a:noFill/>
                        <a:miter/>
                      </a:ln>
                    </p:spPr>
                  </p:pic>
                </p:oleObj>
              </mc:Fallback>
            </mc:AlternateContent>
          </a:graphicData>
        </a:graphic>
      </p:graphicFrame>
      <p:graphicFrame>
        <p:nvGraphicFramePr>
          <p:cNvPr id="815116" name="Object 12"/>
          <p:cNvGraphicFramePr>
            <a:graphicFrameLocks noChangeAspect="1"/>
          </p:cNvGraphicFramePr>
          <p:nvPr/>
        </p:nvGraphicFramePr>
        <p:xfrm>
          <a:off x="3733800" y="2908300"/>
          <a:ext cx="2286000" cy="1452563"/>
        </p:xfrm>
        <a:graphic>
          <a:graphicData uri="http://schemas.openxmlformats.org/presentationml/2006/ole">
            <mc:AlternateContent xmlns:mc="http://schemas.openxmlformats.org/markup-compatibility/2006">
              <mc:Choice xmlns:v="urn:schemas-microsoft-com:vml" Requires="v">
                <p:oleObj spid="_x0000_s16424" r:id="rId15" imgW="939800" imgH="596900" progId="Equation.3">
                  <p:embed/>
                </p:oleObj>
              </mc:Choice>
              <mc:Fallback>
                <p:oleObj r:id="rId15" imgW="939800" imgH="596900" progId="Equation.3">
                  <p:embed/>
                  <p:pic>
                    <p:nvPicPr>
                      <p:cNvPr id="0" name="图片 3118"/>
                      <p:cNvPicPr/>
                      <p:nvPr/>
                    </p:nvPicPr>
                    <p:blipFill>
                      <a:blip r:embed="rId16"/>
                      <a:stretch>
                        <a:fillRect/>
                      </a:stretch>
                    </p:blipFill>
                    <p:spPr>
                      <a:xfrm>
                        <a:off x="3733800" y="2908300"/>
                        <a:ext cx="2286000" cy="1452563"/>
                      </a:xfrm>
                      <a:prstGeom prst="rect">
                        <a:avLst/>
                      </a:prstGeom>
                      <a:noFill/>
                      <a:ln w="38100">
                        <a:noFill/>
                        <a:miter/>
                      </a:ln>
                    </p:spPr>
                  </p:pic>
                </p:oleObj>
              </mc:Fallback>
            </mc:AlternateContent>
          </a:graphicData>
        </a:graphic>
      </p:graphicFrame>
      <p:graphicFrame>
        <p:nvGraphicFramePr>
          <p:cNvPr id="815117" name="Object 13"/>
          <p:cNvGraphicFramePr>
            <a:graphicFrameLocks noChangeAspect="1"/>
          </p:cNvGraphicFramePr>
          <p:nvPr/>
        </p:nvGraphicFramePr>
        <p:xfrm>
          <a:off x="6096000" y="3200400"/>
          <a:ext cx="731838" cy="487363"/>
        </p:xfrm>
        <a:graphic>
          <a:graphicData uri="http://schemas.openxmlformats.org/presentationml/2006/ole">
            <mc:AlternateContent xmlns:mc="http://schemas.openxmlformats.org/markup-compatibility/2006">
              <mc:Choice xmlns:v="urn:schemas-microsoft-com:vml" Requires="v">
                <p:oleObj spid="_x0000_s16425" r:id="rId17" imgW="304800" imgH="203200" progId="Equation.3">
                  <p:embed/>
                </p:oleObj>
              </mc:Choice>
              <mc:Fallback>
                <p:oleObj r:id="rId17" imgW="304800" imgH="203200" progId="Equation.3">
                  <p:embed/>
                  <p:pic>
                    <p:nvPicPr>
                      <p:cNvPr id="0" name="图片 3110"/>
                      <p:cNvPicPr/>
                      <p:nvPr/>
                    </p:nvPicPr>
                    <p:blipFill>
                      <a:blip r:embed="rId18"/>
                      <a:stretch>
                        <a:fillRect/>
                      </a:stretch>
                    </p:blipFill>
                    <p:spPr>
                      <a:xfrm>
                        <a:off x="6096000" y="3200400"/>
                        <a:ext cx="731838" cy="487363"/>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15107"/>
                                        </p:tgtEl>
                                        <p:attrNameLst>
                                          <p:attrName>style.visibility</p:attrName>
                                        </p:attrNameLst>
                                      </p:cBhvr>
                                      <p:to>
                                        <p:strVal val="visible"/>
                                      </p:to>
                                    </p:set>
                                    <p:animEffect transition="in" filter="wipe(left)">
                                      <p:cBhvr>
                                        <p:cTn id="7" dur="500"/>
                                        <p:tgtEl>
                                          <p:spTgt spid="81510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15106"/>
                                        </p:tgtEl>
                                        <p:attrNameLst>
                                          <p:attrName>style.visibility</p:attrName>
                                        </p:attrNameLst>
                                      </p:cBhvr>
                                      <p:to>
                                        <p:strVal val="visible"/>
                                      </p:to>
                                    </p:set>
                                    <p:animEffect transition="in" filter="wipe(left)">
                                      <p:cBhvr>
                                        <p:cTn id="11" dur="500"/>
                                        <p:tgtEl>
                                          <p:spTgt spid="81510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15108"/>
                                        </p:tgtEl>
                                        <p:attrNameLst>
                                          <p:attrName>style.visibility</p:attrName>
                                        </p:attrNameLst>
                                      </p:cBhvr>
                                      <p:to>
                                        <p:strVal val="visible"/>
                                      </p:to>
                                    </p:set>
                                    <p:animEffect transition="in" filter="wipe(left)">
                                      <p:cBhvr>
                                        <p:cTn id="16" dur="500"/>
                                        <p:tgtEl>
                                          <p:spTgt spid="81510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15113"/>
                                        </p:tgtEl>
                                        <p:attrNameLst>
                                          <p:attrName>style.visibility</p:attrName>
                                        </p:attrNameLst>
                                      </p:cBhvr>
                                      <p:to>
                                        <p:strVal val="visible"/>
                                      </p:to>
                                    </p:set>
                                    <p:animEffect transition="in" filter="wipe(left)">
                                      <p:cBhvr>
                                        <p:cTn id="21" dur="500"/>
                                        <p:tgtEl>
                                          <p:spTgt spid="8151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15114"/>
                                        </p:tgtEl>
                                        <p:attrNameLst>
                                          <p:attrName>style.visibility</p:attrName>
                                        </p:attrNameLst>
                                      </p:cBhvr>
                                      <p:to>
                                        <p:strVal val="visible"/>
                                      </p:to>
                                    </p:set>
                                    <p:animEffect transition="in" filter="wipe(left)">
                                      <p:cBhvr>
                                        <p:cTn id="26" dur="500"/>
                                        <p:tgtEl>
                                          <p:spTgt spid="8151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15115"/>
                                        </p:tgtEl>
                                        <p:attrNameLst>
                                          <p:attrName>style.visibility</p:attrName>
                                        </p:attrNameLst>
                                      </p:cBhvr>
                                      <p:to>
                                        <p:strVal val="visible"/>
                                      </p:to>
                                    </p:set>
                                    <p:animEffect transition="in" filter="wipe(left)">
                                      <p:cBhvr>
                                        <p:cTn id="31" dur="500"/>
                                        <p:tgtEl>
                                          <p:spTgt spid="8151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815116"/>
                                        </p:tgtEl>
                                        <p:attrNameLst>
                                          <p:attrName>style.visibility</p:attrName>
                                        </p:attrNameLst>
                                      </p:cBhvr>
                                      <p:to>
                                        <p:strVal val="visible"/>
                                      </p:to>
                                    </p:set>
                                    <p:animEffect transition="in" filter="wipe(left)">
                                      <p:cBhvr>
                                        <p:cTn id="36" dur="500"/>
                                        <p:tgtEl>
                                          <p:spTgt spid="81511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815117"/>
                                        </p:tgtEl>
                                        <p:attrNameLst>
                                          <p:attrName>style.visibility</p:attrName>
                                        </p:attrNameLst>
                                      </p:cBhvr>
                                      <p:to>
                                        <p:strVal val="visible"/>
                                      </p:to>
                                    </p:set>
                                    <p:animEffect transition="in" filter="wipe(left)">
                                      <p:cBhvr>
                                        <p:cTn id="41" dur="500"/>
                                        <p:tgtEl>
                                          <p:spTgt spid="81511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815110"/>
                                        </p:tgtEl>
                                        <p:attrNameLst>
                                          <p:attrName>style.visibility</p:attrName>
                                        </p:attrNameLst>
                                      </p:cBhvr>
                                      <p:to>
                                        <p:strVal val="visible"/>
                                      </p:to>
                                    </p:set>
                                    <p:animEffect transition="in" filter="wipe(left)">
                                      <p:cBhvr>
                                        <p:cTn id="46" dur="500"/>
                                        <p:tgtEl>
                                          <p:spTgt spid="81511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815111"/>
                                        </p:tgtEl>
                                        <p:attrNameLst>
                                          <p:attrName>style.visibility</p:attrName>
                                        </p:attrNameLst>
                                      </p:cBhvr>
                                      <p:to>
                                        <p:strVal val="visible"/>
                                      </p:to>
                                    </p:set>
                                    <p:animEffect transition="in" filter="wipe(left)">
                                      <p:cBhvr>
                                        <p:cTn id="51" dur="500"/>
                                        <p:tgtEl>
                                          <p:spTgt spid="81511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iterate type="lt">
                                    <p:tmPct val="100000"/>
                                  </p:iterate>
                                  <p:childTnLst>
                                    <p:set>
                                      <p:cBhvr>
                                        <p:cTn id="55" dur="1" fill="hold">
                                          <p:stCondLst>
                                            <p:cond delay="0"/>
                                          </p:stCondLst>
                                        </p:cTn>
                                        <p:tgtEl>
                                          <p:spTgt spid="815112"/>
                                        </p:tgtEl>
                                        <p:attrNameLst>
                                          <p:attrName>style.visibility</p:attrName>
                                        </p:attrNameLst>
                                      </p:cBhvr>
                                      <p:to>
                                        <p:strVal val="visible"/>
                                      </p:to>
                                    </p:set>
                                    <p:animEffect transition="in" filter="wipe(left)">
                                      <p:cBhvr>
                                        <p:cTn id="56" dur="75"/>
                                        <p:tgtEl>
                                          <p:spTgt spid="815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5107" grpId="0"/>
      <p:bldP spid="815108" grpId="0"/>
      <p:bldP spid="8151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zh-CN" altLang="en-US" sz="1400" dirty="0"/>
              <a:t>17</a:t>
            </a:fld>
            <a:endParaRPr lang="zh-CN" altLang="en-US" sz="1400" dirty="0"/>
          </a:p>
        </p:txBody>
      </p:sp>
      <p:graphicFrame>
        <p:nvGraphicFramePr>
          <p:cNvPr id="816130" name="Object 2"/>
          <p:cNvGraphicFramePr>
            <a:graphicFrameLocks noChangeAspect="1"/>
          </p:cNvGraphicFramePr>
          <p:nvPr/>
        </p:nvGraphicFramePr>
        <p:xfrm>
          <a:off x="635000" y="152400"/>
          <a:ext cx="3657600" cy="901700"/>
        </p:xfrm>
        <a:graphic>
          <a:graphicData uri="http://schemas.openxmlformats.org/presentationml/2006/ole">
            <mc:AlternateContent xmlns:mc="http://schemas.openxmlformats.org/markup-compatibility/2006">
              <mc:Choice xmlns:v="urn:schemas-microsoft-com:vml" Requires="v">
                <p:oleObj spid="_x0000_s17442" r:id="rId3" imgW="3454400" imgH="901700" progId="Equation.3">
                  <p:embed/>
                </p:oleObj>
              </mc:Choice>
              <mc:Fallback>
                <p:oleObj r:id="rId3" imgW="3454400" imgH="901700" progId="Equation.3">
                  <p:embed/>
                  <p:pic>
                    <p:nvPicPr>
                      <p:cNvPr id="0" name="图片 3122"/>
                      <p:cNvPicPr/>
                      <p:nvPr/>
                    </p:nvPicPr>
                    <p:blipFill>
                      <a:blip r:embed="rId4"/>
                      <a:stretch>
                        <a:fillRect/>
                      </a:stretch>
                    </p:blipFill>
                    <p:spPr>
                      <a:xfrm>
                        <a:off x="635000" y="152400"/>
                        <a:ext cx="3657600" cy="901700"/>
                      </a:xfrm>
                      <a:prstGeom prst="rect">
                        <a:avLst/>
                      </a:prstGeom>
                      <a:noFill/>
                      <a:ln w="38100">
                        <a:noFill/>
                        <a:miter/>
                      </a:ln>
                    </p:spPr>
                  </p:pic>
                </p:oleObj>
              </mc:Fallback>
            </mc:AlternateContent>
          </a:graphicData>
        </a:graphic>
      </p:graphicFrame>
      <p:graphicFrame>
        <p:nvGraphicFramePr>
          <p:cNvPr id="816133" name="Object 5"/>
          <p:cNvGraphicFramePr>
            <a:graphicFrameLocks noChangeAspect="1"/>
          </p:cNvGraphicFramePr>
          <p:nvPr/>
        </p:nvGraphicFramePr>
        <p:xfrm>
          <a:off x="558800" y="1219200"/>
          <a:ext cx="1962150" cy="979488"/>
        </p:xfrm>
        <a:graphic>
          <a:graphicData uri="http://schemas.openxmlformats.org/presentationml/2006/ole">
            <mc:AlternateContent xmlns:mc="http://schemas.openxmlformats.org/markup-compatibility/2006">
              <mc:Choice xmlns:v="urn:schemas-microsoft-com:vml" Requires="v">
                <p:oleObj spid="_x0000_s17443" r:id="rId5" imgW="812165" imgH="406400" progId="Equation.3">
                  <p:embed/>
                </p:oleObj>
              </mc:Choice>
              <mc:Fallback>
                <p:oleObj r:id="rId5" imgW="812165" imgH="406400" progId="Equation.3">
                  <p:embed/>
                  <p:pic>
                    <p:nvPicPr>
                      <p:cNvPr id="0" name="图片 3119"/>
                      <p:cNvPicPr/>
                      <p:nvPr/>
                    </p:nvPicPr>
                    <p:blipFill>
                      <a:blip r:embed="rId6"/>
                      <a:stretch>
                        <a:fillRect/>
                      </a:stretch>
                    </p:blipFill>
                    <p:spPr>
                      <a:xfrm>
                        <a:off x="558800" y="1219200"/>
                        <a:ext cx="1962150" cy="979488"/>
                      </a:xfrm>
                      <a:prstGeom prst="rect">
                        <a:avLst/>
                      </a:prstGeom>
                      <a:noFill/>
                      <a:ln w="38100">
                        <a:noFill/>
                        <a:miter/>
                      </a:ln>
                    </p:spPr>
                  </p:pic>
                </p:oleObj>
              </mc:Fallback>
            </mc:AlternateContent>
          </a:graphicData>
        </a:graphic>
      </p:graphicFrame>
      <p:graphicFrame>
        <p:nvGraphicFramePr>
          <p:cNvPr id="816134" name="Object 6"/>
          <p:cNvGraphicFramePr>
            <a:graphicFrameLocks noChangeAspect="1"/>
          </p:cNvGraphicFramePr>
          <p:nvPr/>
        </p:nvGraphicFramePr>
        <p:xfrm>
          <a:off x="506413" y="2768600"/>
          <a:ext cx="4114800" cy="514350"/>
        </p:xfrm>
        <a:graphic>
          <a:graphicData uri="http://schemas.openxmlformats.org/presentationml/2006/ole">
            <mc:AlternateContent xmlns:mc="http://schemas.openxmlformats.org/markup-compatibility/2006">
              <mc:Choice xmlns:v="urn:schemas-microsoft-com:vml" Requires="v">
                <p:oleObj spid="_x0000_s17444" r:id="rId7" imgW="1701800" imgH="203200" progId="Equation.3">
                  <p:embed/>
                </p:oleObj>
              </mc:Choice>
              <mc:Fallback>
                <p:oleObj r:id="rId7" imgW="1701800" imgH="203200" progId="Equation.3">
                  <p:embed/>
                  <p:pic>
                    <p:nvPicPr>
                      <p:cNvPr id="0" name="图片 3113"/>
                      <p:cNvPicPr/>
                      <p:nvPr/>
                    </p:nvPicPr>
                    <p:blipFill>
                      <a:blip r:embed="rId8"/>
                      <a:stretch>
                        <a:fillRect/>
                      </a:stretch>
                    </p:blipFill>
                    <p:spPr>
                      <a:xfrm>
                        <a:off x="506413" y="2768600"/>
                        <a:ext cx="4114800" cy="514350"/>
                      </a:xfrm>
                      <a:prstGeom prst="rect">
                        <a:avLst/>
                      </a:prstGeom>
                      <a:noFill/>
                      <a:ln w="38100">
                        <a:noFill/>
                        <a:miter/>
                      </a:ln>
                    </p:spPr>
                  </p:pic>
                </p:oleObj>
              </mc:Fallback>
            </mc:AlternateContent>
          </a:graphicData>
        </a:graphic>
      </p:graphicFrame>
      <p:graphicFrame>
        <p:nvGraphicFramePr>
          <p:cNvPr id="816135" name="Object 7"/>
          <p:cNvGraphicFramePr>
            <a:graphicFrameLocks noChangeAspect="1"/>
          </p:cNvGraphicFramePr>
          <p:nvPr/>
        </p:nvGraphicFramePr>
        <p:xfrm>
          <a:off x="4697413" y="2514600"/>
          <a:ext cx="4065587" cy="974725"/>
        </p:xfrm>
        <a:graphic>
          <a:graphicData uri="http://schemas.openxmlformats.org/presentationml/2006/ole">
            <mc:AlternateContent xmlns:mc="http://schemas.openxmlformats.org/markup-compatibility/2006">
              <mc:Choice xmlns:v="urn:schemas-microsoft-com:vml" Requires="v">
                <p:oleObj spid="_x0000_s17445" r:id="rId9" imgW="1790700" imgH="406400" progId="Equation.3">
                  <p:embed/>
                </p:oleObj>
              </mc:Choice>
              <mc:Fallback>
                <p:oleObj r:id="rId9" imgW="1790700" imgH="406400" progId="Equation.3">
                  <p:embed/>
                  <p:pic>
                    <p:nvPicPr>
                      <p:cNvPr id="0" name="图片 3124"/>
                      <p:cNvPicPr/>
                      <p:nvPr/>
                    </p:nvPicPr>
                    <p:blipFill>
                      <a:blip r:embed="rId10"/>
                      <a:stretch>
                        <a:fillRect/>
                      </a:stretch>
                    </p:blipFill>
                    <p:spPr>
                      <a:xfrm>
                        <a:off x="4697413" y="2514600"/>
                        <a:ext cx="4065587" cy="974725"/>
                      </a:xfrm>
                      <a:prstGeom prst="rect">
                        <a:avLst/>
                      </a:prstGeom>
                      <a:noFill/>
                      <a:ln w="38100">
                        <a:noFill/>
                        <a:miter/>
                      </a:ln>
                    </p:spPr>
                  </p:pic>
                </p:oleObj>
              </mc:Fallback>
            </mc:AlternateContent>
          </a:graphicData>
        </a:graphic>
      </p:graphicFrame>
      <p:graphicFrame>
        <p:nvGraphicFramePr>
          <p:cNvPr id="816136" name="Object 8"/>
          <p:cNvGraphicFramePr>
            <a:graphicFrameLocks noChangeAspect="1"/>
          </p:cNvGraphicFramePr>
          <p:nvPr/>
        </p:nvGraphicFramePr>
        <p:xfrm>
          <a:off x="2565400" y="812800"/>
          <a:ext cx="2286000" cy="1854200"/>
        </p:xfrm>
        <a:graphic>
          <a:graphicData uri="http://schemas.openxmlformats.org/presentationml/2006/ole">
            <mc:AlternateContent xmlns:mc="http://schemas.openxmlformats.org/markup-compatibility/2006">
              <mc:Choice xmlns:v="urn:schemas-microsoft-com:vml" Requires="v">
                <p:oleObj spid="_x0000_s17446" r:id="rId11" imgW="939165" imgH="761365" progId="Equation.3">
                  <p:embed/>
                </p:oleObj>
              </mc:Choice>
              <mc:Fallback>
                <p:oleObj r:id="rId11" imgW="939165" imgH="761365" progId="Equation.3">
                  <p:embed/>
                  <p:pic>
                    <p:nvPicPr>
                      <p:cNvPr id="0" name="图片 3115"/>
                      <p:cNvPicPr/>
                      <p:nvPr/>
                    </p:nvPicPr>
                    <p:blipFill>
                      <a:blip r:embed="rId12"/>
                      <a:stretch>
                        <a:fillRect/>
                      </a:stretch>
                    </p:blipFill>
                    <p:spPr>
                      <a:xfrm>
                        <a:off x="2565400" y="812800"/>
                        <a:ext cx="2286000" cy="1854200"/>
                      </a:xfrm>
                      <a:prstGeom prst="rect">
                        <a:avLst/>
                      </a:prstGeom>
                      <a:noFill/>
                      <a:ln w="38100">
                        <a:noFill/>
                        <a:miter/>
                      </a:ln>
                    </p:spPr>
                  </p:pic>
                </p:oleObj>
              </mc:Fallback>
            </mc:AlternateContent>
          </a:graphicData>
        </a:graphic>
      </p:graphicFrame>
      <p:graphicFrame>
        <p:nvGraphicFramePr>
          <p:cNvPr id="816137" name="Object 9"/>
          <p:cNvGraphicFramePr>
            <a:graphicFrameLocks noChangeAspect="1"/>
          </p:cNvGraphicFramePr>
          <p:nvPr/>
        </p:nvGraphicFramePr>
        <p:xfrm>
          <a:off x="4851400" y="1498600"/>
          <a:ext cx="762000" cy="487363"/>
        </p:xfrm>
        <a:graphic>
          <a:graphicData uri="http://schemas.openxmlformats.org/presentationml/2006/ole">
            <mc:AlternateContent xmlns:mc="http://schemas.openxmlformats.org/markup-compatibility/2006">
              <mc:Choice xmlns:v="urn:schemas-microsoft-com:vml" Requires="v">
                <p:oleObj spid="_x0000_s17447" r:id="rId13" imgW="317500" imgH="203200" progId="Equation.3">
                  <p:embed/>
                </p:oleObj>
              </mc:Choice>
              <mc:Fallback>
                <p:oleObj r:id="rId13" imgW="317500" imgH="203200" progId="Equation.3">
                  <p:embed/>
                  <p:pic>
                    <p:nvPicPr>
                      <p:cNvPr id="0" name="图片 3125"/>
                      <p:cNvPicPr/>
                      <p:nvPr/>
                    </p:nvPicPr>
                    <p:blipFill>
                      <a:blip r:embed="rId14"/>
                      <a:stretch>
                        <a:fillRect/>
                      </a:stretch>
                    </p:blipFill>
                    <p:spPr>
                      <a:xfrm>
                        <a:off x="4851400" y="1498600"/>
                        <a:ext cx="762000" cy="487363"/>
                      </a:xfrm>
                      <a:prstGeom prst="rect">
                        <a:avLst/>
                      </a:prstGeom>
                      <a:noFill/>
                      <a:ln w="38100">
                        <a:noFill/>
                        <a:miter/>
                      </a:ln>
                    </p:spPr>
                  </p:pic>
                </p:oleObj>
              </mc:Fallback>
            </mc:AlternateContent>
          </a:graphicData>
        </a:graphic>
      </p:graphicFrame>
      <p:graphicFrame>
        <p:nvGraphicFramePr>
          <p:cNvPr id="816138" name="Object 10"/>
          <p:cNvGraphicFramePr>
            <a:graphicFrameLocks noChangeAspect="1"/>
          </p:cNvGraphicFramePr>
          <p:nvPr/>
        </p:nvGraphicFramePr>
        <p:xfrm>
          <a:off x="612775" y="3581400"/>
          <a:ext cx="4184650" cy="542925"/>
        </p:xfrm>
        <a:graphic>
          <a:graphicData uri="http://schemas.openxmlformats.org/presentationml/2006/ole">
            <mc:AlternateContent xmlns:mc="http://schemas.openxmlformats.org/markup-compatibility/2006">
              <mc:Choice xmlns:v="urn:schemas-microsoft-com:vml" Requires="v">
                <p:oleObj spid="_x0000_s17448" r:id="rId15" imgW="1663700" imgH="215900" progId="Equation.3">
                  <p:embed/>
                </p:oleObj>
              </mc:Choice>
              <mc:Fallback>
                <p:oleObj r:id="rId15" imgW="1663700" imgH="215900" progId="Equation.3">
                  <p:embed/>
                  <p:pic>
                    <p:nvPicPr>
                      <p:cNvPr id="0" name="图片 3116"/>
                      <p:cNvPicPr/>
                      <p:nvPr/>
                    </p:nvPicPr>
                    <p:blipFill>
                      <a:blip r:embed="rId16"/>
                      <a:stretch>
                        <a:fillRect/>
                      </a:stretch>
                    </p:blipFill>
                    <p:spPr>
                      <a:xfrm>
                        <a:off x="612775" y="3581400"/>
                        <a:ext cx="4184650" cy="542925"/>
                      </a:xfrm>
                      <a:prstGeom prst="rect">
                        <a:avLst/>
                      </a:prstGeom>
                      <a:noFill/>
                      <a:ln w="38100">
                        <a:noFill/>
                        <a:miter/>
                      </a:ln>
                    </p:spPr>
                  </p:pic>
                </p:oleObj>
              </mc:Fallback>
            </mc:AlternateContent>
          </a:graphicData>
        </a:graphic>
      </p:graphicFrame>
      <p:graphicFrame>
        <p:nvGraphicFramePr>
          <p:cNvPr id="816139" name="Object 11"/>
          <p:cNvGraphicFramePr>
            <a:graphicFrameLocks noChangeAspect="1"/>
          </p:cNvGraphicFramePr>
          <p:nvPr/>
        </p:nvGraphicFramePr>
        <p:xfrm>
          <a:off x="619125" y="4205288"/>
          <a:ext cx="4895850" cy="1016000"/>
        </p:xfrm>
        <a:graphic>
          <a:graphicData uri="http://schemas.openxmlformats.org/presentationml/2006/ole">
            <mc:AlternateContent xmlns:mc="http://schemas.openxmlformats.org/markup-compatibility/2006">
              <mc:Choice xmlns:v="urn:schemas-microsoft-com:vml" Requires="v">
                <p:oleObj spid="_x0000_s17449" r:id="rId17" imgW="2159000" imgH="431800" progId="Equation.3">
                  <p:embed/>
                </p:oleObj>
              </mc:Choice>
              <mc:Fallback>
                <p:oleObj r:id="rId17" imgW="2159000" imgH="431800" progId="Equation.3">
                  <p:embed/>
                  <p:pic>
                    <p:nvPicPr>
                      <p:cNvPr id="0" name="图片 3121"/>
                      <p:cNvPicPr/>
                      <p:nvPr/>
                    </p:nvPicPr>
                    <p:blipFill>
                      <a:blip r:embed="rId18"/>
                      <a:stretch>
                        <a:fillRect/>
                      </a:stretch>
                    </p:blipFill>
                    <p:spPr>
                      <a:xfrm>
                        <a:off x="619125" y="4205288"/>
                        <a:ext cx="4895850" cy="1016000"/>
                      </a:xfrm>
                      <a:prstGeom prst="rect">
                        <a:avLst/>
                      </a:prstGeom>
                      <a:noFill/>
                      <a:ln w="38100">
                        <a:noFill/>
                        <a:miter/>
                      </a:ln>
                    </p:spPr>
                  </p:pic>
                </p:oleObj>
              </mc:Fallback>
            </mc:AlternateContent>
          </a:graphicData>
        </a:graphic>
      </p:graphicFrame>
      <p:sp>
        <p:nvSpPr>
          <p:cNvPr id="816140" name="Text Box 12"/>
          <p:cNvSpPr txBox="1"/>
          <p:nvPr/>
        </p:nvSpPr>
        <p:spPr>
          <a:xfrm>
            <a:off x="457200" y="5334000"/>
            <a:ext cx="5915025" cy="519113"/>
          </a:xfrm>
          <a:prstGeom prst="rect">
            <a:avLst/>
          </a:prstGeom>
          <a:noFill/>
          <a:ln w="5715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t>由莱布尼茨定理, 此交错级数收敛，</a:t>
            </a:r>
          </a:p>
        </p:txBody>
      </p:sp>
      <p:sp>
        <p:nvSpPr>
          <p:cNvPr id="816141" name="Text Box 13"/>
          <p:cNvSpPr txBox="1"/>
          <p:nvPr/>
        </p:nvSpPr>
        <p:spPr>
          <a:xfrm>
            <a:off x="457200" y="5929313"/>
            <a:ext cx="4114800" cy="519112"/>
          </a:xfrm>
          <a:prstGeom prst="rect">
            <a:avLst/>
          </a:prstGeom>
          <a:noFill/>
          <a:ln w="5715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t>故原级数是条件收敛．</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16130"/>
                                        </p:tgtEl>
                                        <p:attrNameLst>
                                          <p:attrName>style.visibility</p:attrName>
                                        </p:attrNameLst>
                                      </p:cBhvr>
                                      <p:to>
                                        <p:strVal val="visible"/>
                                      </p:to>
                                    </p:set>
                                    <p:animEffect transition="in" filter="wipe(left)">
                                      <p:cBhvr>
                                        <p:cTn id="7" dur="500"/>
                                        <p:tgtEl>
                                          <p:spTgt spid="8161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16133"/>
                                        </p:tgtEl>
                                        <p:attrNameLst>
                                          <p:attrName>style.visibility</p:attrName>
                                        </p:attrNameLst>
                                      </p:cBhvr>
                                      <p:to>
                                        <p:strVal val="visible"/>
                                      </p:to>
                                    </p:set>
                                    <p:animEffect transition="in" filter="wipe(left)">
                                      <p:cBhvr>
                                        <p:cTn id="12" dur="500"/>
                                        <p:tgtEl>
                                          <p:spTgt spid="8161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16136"/>
                                        </p:tgtEl>
                                        <p:attrNameLst>
                                          <p:attrName>style.visibility</p:attrName>
                                        </p:attrNameLst>
                                      </p:cBhvr>
                                      <p:to>
                                        <p:strVal val="visible"/>
                                      </p:to>
                                    </p:set>
                                    <p:animEffect transition="in" filter="wipe(left)">
                                      <p:cBhvr>
                                        <p:cTn id="17" dur="500"/>
                                        <p:tgtEl>
                                          <p:spTgt spid="8161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16137"/>
                                        </p:tgtEl>
                                        <p:attrNameLst>
                                          <p:attrName>style.visibility</p:attrName>
                                        </p:attrNameLst>
                                      </p:cBhvr>
                                      <p:to>
                                        <p:strVal val="visible"/>
                                      </p:to>
                                    </p:set>
                                    <p:animEffect transition="in" filter="wipe(left)">
                                      <p:cBhvr>
                                        <p:cTn id="22" dur="500"/>
                                        <p:tgtEl>
                                          <p:spTgt spid="8161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16134"/>
                                        </p:tgtEl>
                                        <p:attrNameLst>
                                          <p:attrName>style.visibility</p:attrName>
                                        </p:attrNameLst>
                                      </p:cBhvr>
                                      <p:to>
                                        <p:strVal val="visible"/>
                                      </p:to>
                                    </p:set>
                                    <p:animEffect transition="in" filter="wipe(left)">
                                      <p:cBhvr>
                                        <p:cTn id="27" dur="500"/>
                                        <p:tgtEl>
                                          <p:spTgt spid="8161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16135"/>
                                        </p:tgtEl>
                                        <p:attrNameLst>
                                          <p:attrName>style.visibility</p:attrName>
                                        </p:attrNameLst>
                                      </p:cBhvr>
                                      <p:to>
                                        <p:strVal val="visible"/>
                                      </p:to>
                                    </p:set>
                                    <p:animEffect transition="in" filter="wipe(left)">
                                      <p:cBhvr>
                                        <p:cTn id="32" dur="500"/>
                                        <p:tgtEl>
                                          <p:spTgt spid="81613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16138"/>
                                        </p:tgtEl>
                                        <p:attrNameLst>
                                          <p:attrName>style.visibility</p:attrName>
                                        </p:attrNameLst>
                                      </p:cBhvr>
                                      <p:to>
                                        <p:strVal val="visible"/>
                                      </p:to>
                                    </p:set>
                                    <p:animEffect transition="in" filter="wipe(left)">
                                      <p:cBhvr>
                                        <p:cTn id="37" dur="500"/>
                                        <p:tgtEl>
                                          <p:spTgt spid="81613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16139"/>
                                        </p:tgtEl>
                                        <p:attrNameLst>
                                          <p:attrName>style.visibility</p:attrName>
                                        </p:attrNameLst>
                                      </p:cBhvr>
                                      <p:to>
                                        <p:strVal val="visible"/>
                                      </p:to>
                                    </p:set>
                                    <p:animEffect transition="in" filter="wipe(left)">
                                      <p:cBhvr>
                                        <p:cTn id="42" dur="500"/>
                                        <p:tgtEl>
                                          <p:spTgt spid="81613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16140"/>
                                        </p:tgtEl>
                                        <p:attrNameLst>
                                          <p:attrName>style.visibility</p:attrName>
                                        </p:attrNameLst>
                                      </p:cBhvr>
                                      <p:to>
                                        <p:strVal val="visible"/>
                                      </p:to>
                                    </p:set>
                                    <p:animEffect transition="in" filter="wipe(left)">
                                      <p:cBhvr>
                                        <p:cTn id="47" dur="500"/>
                                        <p:tgtEl>
                                          <p:spTgt spid="81614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16141"/>
                                        </p:tgtEl>
                                        <p:attrNameLst>
                                          <p:attrName>style.visibility</p:attrName>
                                        </p:attrNameLst>
                                      </p:cBhvr>
                                      <p:to>
                                        <p:strVal val="visible"/>
                                      </p:to>
                                    </p:set>
                                    <p:animEffect transition="in" filter="wipe(left)">
                                      <p:cBhvr>
                                        <p:cTn id="52" dur="500"/>
                                        <p:tgtEl>
                                          <p:spTgt spid="816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40" grpId="0"/>
      <p:bldP spid="8161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en-US" altLang="zh-CN" sz="1400" dirty="0">
                <a:latin typeface="Arial" panose="020B0604020202020204" pitchFamily="34" charset="0"/>
              </a:rPr>
              <a:t>18</a:t>
            </a:fld>
            <a:endParaRPr lang="en-US" altLang="zh-CN" sz="1400" dirty="0">
              <a:latin typeface="Arial" panose="020B0604020202020204" pitchFamily="34" charset="0"/>
            </a:endParaRPr>
          </a:p>
        </p:txBody>
      </p:sp>
      <p:sp>
        <p:nvSpPr>
          <p:cNvPr id="20484" name="Rectangle 3"/>
          <p:cNvSpPr>
            <a:spLocks noGrp="1" noChangeArrowheads="1"/>
          </p:cNvSpPr>
          <p:nvPr>
            <p:ph idx="1"/>
          </p:nvPr>
        </p:nvSpPr>
        <p:spPr>
          <a:xfrm>
            <a:off x="323528" y="476672"/>
            <a:ext cx="8352160" cy="5627687"/>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1" lang="zh-CN" altLang="en-US" sz="3600" b="1" i="0" u="none" strike="noStrike" kern="0" cap="none" spc="0" normalizeH="0" baseline="0" noProof="0" dirty="0">
                <a:ln>
                  <a:noFill/>
                </a:ln>
                <a:solidFill>
                  <a:srgbClr val="FF3300"/>
                </a:solidFill>
                <a:effectLst/>
                <a:uLnTx/>
                <a:uFillTx/>
                <a:latin typeface="黑体" panose="02010609060101010101" pitchFamily="49" charset="-122"/>
                <a:ea typeface="黑体" panose="02010609060101010101" pitchFamily="49" charset="-122"/>
                <a:cs typeface="+mj-cs"/>
              </a:rPr>
              <a:t>绝对收敛级数的性质</a:t>
            </a: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endParaRPr kumimoji="1" lang="zh-CN" altLang="en-US" sz="32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Tx/>
              <a:buSzTx/>
              <a:buFont typeface="Wingdings" panose="05000000000000000000" pitchFamily="2" charset="2"/>
              <a:buNone/>
              <a:defRPr/>
            </a:pPr>
            <a:r>
              <a:rPr kumimoji="1" lang="zh-CN" altLang="en-US" sz="2400" b="1" i="0" u="none" strike="noStrike" kern="0" cap="none" spc="0" normalizeH="0" baseline="0" noProof="0" dirty="0">
                <a:ln>
                  <a:noFill/>
                </a:ln>
                <a:solidFill>
                  <a:schemeClr val="tx1"/>
                </a:solidFill>
                <a:effectLst/>
                <a:uLnTx/>
                <a:uFillTx/>
                <a:latin typeface="+mn-lt"/>
                <a:ea typeface="+mn-ea"/>
                <a:cs typeface="+mn-cs"/>
              </a:rPr>
              <a:t>命题</a:t>
            </a:r>
            <a:r>
              <a:rPr kumimoji="1" lang="en-US" altLang="zh-CN" sz="2400" b="1" i="0" u="none" strike="noStrike" kern="0" cap="none" spc="0" normalizeH="0" baseline="0" noProof="0" dirty="0">
                <a:ln>
                  <a:noFill/>
                </a:ln>
                <a:solidFill>
                  <a:schemeClr val="tx1"/>
                </a:solidFill>
                <a:effectLst/>
                <a:uLnTx/>
                <a:uFillTx/>
                <a:latin typeface="+mn-lt"/>
                <a:ea typeface="+mn-ea"/>
                <a:cs typeface="+mn-cs"/>
              </a:rPr>
              <a:t>1</a:t>
            </a:r>
            <a:r>
              <a:rPr kumimoji="1" lang="zh-CN" altLang="en-US" sz="2400" b="1" i="0" u="none" strike="noStrike" kern="0" cap="none" spc="0" normalizeH="0" baseline="0" noProof="0" dirty="0">
                <a:ln>
                  <a:noFill/>
                </a:ln>
                <a:solidFill>
                  <a:schemeClr val="tx1"/>
                </a:solidFill>
                <a:effectLst/>
                <a:uLnTx/>
                <a:uFillTx/>
                <a:latin typeface="+mn-lt"/>
                <a:ea typeface="+mn-ea"/>
                <a:cs typeface="+mn-cs"/>
              </a:rPr>
              <a:t>、一个绝对收敛级数的和数，等于它的所有的正项组成的级数的和数加上它的所有负项组成的级数的和数。</a:t>
            </a:r>
            <a:endParaRPr kumimoji="1"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Tx/>
              <a:buSzTx/>
              <a:buFont typeface="Wingdings" panose="05000000000000000000" pitchFamily="2" charset="2"/>
              <a:buNone/>
              <a:defRPr/>
            </a:pPr>
            <a:endParaRPr kumimoji="1"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mn-lt"/>
                <a:ea typeface="+mn-ea"/>
                <a:cs typeface="+mn-cs"/>
              </a:rPr>
              <a:t>命题</a:t>
            </a:r>
            <a:r>
              <a:rPr kumimoji="0" lang="en-US" altLang="zh-CN" sz="2400" b="1" i="0" u="none" strike="noStrike" kern="0" cap="none" spc="0" normalizeH="0" baseline="0" noProof="0" dirty="0">
                <a:ln>
                  <a:noFill/>
                </a:ln>
                <a:solidFill>
                  <a:schemeClr val="tx1"/>
                </a:solidFill>
                <a:effectLst/>
                <a:uLnTx/>
                <a:uFillTx/>
                <a:latin typeface="+mn-lt"/>
                <a:ea typeface="+mn-ea"/>
                <a:cs typeface="+mn-cs"/>
              </a:rPr>
              <a:t>2</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、绝对收敛的级数经过重排后仍然绝对收敛且其和不变。</a:t>
            </a: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Tx/>
              <a:buSzTx/>
              <a:buFontTx/>
              <a:buNone/>
              <a:defRPr/>
            </a:pPr>
            <a:endParaRPr kumimoji="0" lang="en-US" altLang="zh-CN" sz="2400" b="1" i="0" u="none" strike="noStrike" kern="0" cap="none" spc="0" normalizeH="0" baseline="0" noProof="0" dirty="0">
              <a:ln>
                <a:noFill/>
              </a:ln>
              <a:solidFill>
                <a:srgbClr val="003300"/>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Tx/>
              <a:buSzTx/>
              <a:buFontTx/>
              <a:buNone/>
              <a:defRPr/>
            </a:pPr>
            <a:r>
              <a:rPr kumimoji="0" lang="zh-CN" altLang="en-US" sz="2400" b="1" i="0" u="none" strike="noStrike" kern="0" cap="none" spc="0" normalizeH="0" baseline="0" noProof="0" dirty="0">
                <a:ln>
                  <a:noFill/>
                </a:ln>
                <a:solidFill>
                  <a:srgbClr val="003300"/>
                </a:solidFill>
                <a:effectLst/>
                <a:uLnTx/>
                <a:uFillTx/>
                <a:latin typeface="+mn-lt"/>
                <a:ea typeface="+mn-ea"/>
                <a:cs typeface="+mn-cs"/>
              </a:rPr>
              <a:t>定理</a:t>
            </a:r>
            <a:r>
              <a:rPr kumimoji="0" lang="en-US" altLang="zh-CN" sz="2400" b="1" i="0" u="none" strike="noStrike" kern="0" cap="none" spc="0" normalizeH="0" baseline="0" noProof="0" dirty="0">
                <a:ln>
                  <a:noFill/>
                </a:ln>
                <a:solidFill>
                  <a:srgbClr val="003300"/>
                </a:solidFill>
                <a:effectLst/>
                <a:uLnTx/>
                <a:uFillTx/>
                <a:latin typeface="+mn-lt"/>
                <a:ea typeface="+mn-ea"/>
                <a:cs typeface="+mn-cs"/>
              </a:rPr>
              <a:t>3</a:t>
            </a:r>
            <a:r>
              <a:rPr kumimoji="0" lang="zh-CN" altLang="en-US" sz="2400" b="1" i="0" u="none" strike="noStrike" kern="0" cap="none" spc="0" normalizeH="0" baseline="0" noProof="0" dirty="0">
                <a:ln>
                  <a:noFill/>
                </a:ln>
                <a:solidFill>
                  <a:srgbClr val="003300"/>
                </a:solidFill>
                <a:effectLst/>
                <a:uLnTx/>
                <a:uFillTx/>
                <a:latin typeface="+mn-lt"/>
                <a:ea typeface="+mn-ea"/>
                <a:cs typeface="+mn-cs"/>
              </a:rPr>
              <a:t>、</a:t>
            </a:r>
            <a:r>
              <a:rPr kumimoji="1" lang="zh-CN" altLang="en-US" sz="2400" b="1" i="0" u="none" strike="noStrike" kern="0" cap="none" spc="0" normalizeH="0" baseline="0" noProof="0" dirty="0">
                <a:ln>
                  <a:noFill/>
                </a:ln>
                <a:solidFill>
                  <a:schemeClr val="tx1"/>
                </a:solidFill>
                <a:effectLst/>
                <a:uLnTx/>
                <a:uFillTx/>
                <a:latin typeface="+mn-lt"/>
                <a:ea typeface="+mn-ea"/>
                <a:cs typeface="+mn-cs"/>
              </a:rPr>
              <a:t>两个绝对收敛的级数的积仍是一个绝对收敛的级数，且其和等于原来两个级数的和之积</a:t>
            </a:r>
            <a:r>
              <a:rPr kumimoji="1" lang="en-US" altLang="zh-CN" sz="2400" b="1" i="0" u="none" strike="noStrike" kern="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endParaRPr kumimoji="0" lang="zh-CN" altLang="en-US" sz="24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Tx/>
              <a:buSzTx/>
              <a:buFont typeface="Wingdings" panose="05000000000000000000" pitchFamily="2" charset="2"/>
              <a:buNone/>
              <a:defRPr/>
            </a:pPr>
            <a:endParaRPr kumimoji="1" lang="zh-CN" altLang="en-US" sz="24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endParaRPr kumimoji="1" lang="zh-CN" altLang="en-US" sz="32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endParaRPr kumimoji="1" lang="en-US" altLang="zh-CN" sz="32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p:cNvGraphicFramePr>
            <a:graphicFrameLocks noChangeAspect="1"/>
          </p:cNvGraphicFramePr>
          <p:nvPr/>
        </p:nvGraphicFramePr>
        <p:xfrm>
          <a:off x="1117600" y="528638"/>
          <a:ext cx="1843088" cy="795337"/>
        </p:xfrm>
        <a:graphic>
          <a:graphicData uri="http://schemas.openxmlformats.org/presentationml/2006/ole">
            <mc:AlternateContent xmlns:mc="http://schemas.openxmlformats.org/markup-compatibility/2006">
              <mc:Choice xmlns:v="urn:schemas-microsoft-com:vml" Requires="v">
                <p:oleObj spid="_x0000_s18486" r:id="rId3" imgW="1040765" imgH="444500" progId="Equation.DSMT4">
                  <p:embed/>
                </p:oleObj>
              </mc:Choice>
              <mc:Fallback>
                <p:oleObj r:id="rId3" imgW="1040765" imgH="444500" progId="Equation.DSMT4">
                  <p:embed/>
                  <p:pic>
                    <p:nvPicPr>
                      <p:cNvPr id="0" name="图片 3147"/>
                      <p:cNvPicPr/>
                      <p:nvPr/>
                    </p:nvPicPr>
                    <p:blipFill>
                      <a:blip r:embed="rId4"/>
                      <a:stretch>
                        <a:fillRect/>
                      </a:stretch>
                    </p:blipFill>
                    <p:spPr>
                      <a:xfrm>
                        <a:off x="1117600" y="528638"/>
                        <a:ext cx="1843088" cy="795337"/>
                      </a:xfrm>
                      <a:prstGeom prst="rect">
                        <a:avLst/>
                      </a:prstGeom>
                      <a:noFill/>
                      <a:ln w="38100">
                        <a:noFill/>
                        <a:miter/>
                      </a:ln>
                    </p:spPr>
                  </p:pic>
                </p:oleObj>
              </mc:Fallback>
            </mc:AlternateContent>
          </a:graphicData>
        </a:graphic>
      </p:graphicFrame>
      <p:graphicFrame>
        <p:nvGraphicFramePr>
          <p:cNvPr id="8" name="对象 7"/>
          <p:cNvGraphicFramePr>
            <a:graphicFrameLocks noChangeAspect="1"/>
          </p:cNvGraphicFramePr>
          <p:nvPr/>
        </p:nvGraphicFramePr>
        <p:xfrm>
          <a:off x="1073150" y="1366838"/>
          <a:ext cx="2336800" cy="773112"/>
        </p:xfrm>
        <a:graphic>
          <a:graphicData uri="http://schemas.openxmlformats.org/presentationml/2006/ole">
            <mc:AlternateContent xmlns:mc="http://schemas.openxmlformats.org/markup-compatibility/2006">
              <mc:Choice xmlns:v="urn:schemas-microsoft-com:vml" Requires="v">
                <p:oleObj spid="_x0000_s18487" r:id="rId5" imgW="1320165" imgH="431800" progId="Equation.DSMT4">
                  <p:embed/>
                </p:oleObj>
              </mc:Choice>
              <mc:Fallback>
                <p:oleObj r:id="rId5" imgW="1320165" imgH="431800" progId="Equation.DSMT4">
                  <p:embed/>
                  <p:pic>
                    <p:nvPicPr>
                      <p:cNvPr id="0" name="图片 3142"/>
                      <p:cNvPicPr/>
                      <p:nvPr/>
                    </p:nvPicPr>
                    <p:blipFill>
                      <a:blip r:embed="rId6"/>
                      <a:stretch>
                        <a:fillRect/>
                      </a:stretch>
                    </p:blipFill>
                    <p:spPr>
                      <a:xfrm>
                        <a:off x="1073150" y="1366838"/>
                        <a:ext cx="2336800" cy="773112"/>
                      </a:xfrm>
                      <a:prstGeom prst="rect">
                        <a:avLst/>
                      </a:prstGeom>
                      <a:noFill/>
                      <a:ln w="38100">
                        <a:noFill/>
                        <a:miter/>
                      </a:ln>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365131835"/>
              </p:ext>
            </p:extLst>
          </p:nvPr>
        </p:nvGraphicFramePr>
        <p:xfrm>
          <a:off x="3862388" y="1364120"/>
          <a:ext cx="1933575" cy="773112"/>
        </p:xfrm>
        <a:graphic>
          <a:graphicData uri="http://schemas.openxmlformats.org/presentationml/2006/ole">
            <mc:AlternateContent xmlns:mc="http://schemas.openxmlformats.org/markup-compatibility/2006">
              <mc:Choice xmlns:v="urn:schemas-microsoft-com:vml" Requires="v">
                <p:oleObj spid="_x0000_s18488" name="Equation" r:id="rId7" imgW="1091880" imgH="431640" progId="Equation.DSMT4">
                  <p:embed/>
                </p:oleObj>
              </mc:Choice>
              <mc:Fallback>
                <p:oleObj name="Equation" r:id="rId7" imgW="1091880" imgH="431640" progId="Equation.DSMT4">
                  <p:embed/>
                  <p:pic>
                    <p:nvPicPr>
                      <p:cNvPr id="0" name="图片 3144"/>
                      <p:cNvPicPr/>
                      <p:nvPr/>
                    </p:nvPicPr>
                    <p:blipFill>
                      <a:blip r:embed="rId8"/>
                      <a:stretch>
                        <a:fillRect/>
                      </a:stretch>
                    </p:blipFill>
                    <p:spPr>
                      <a:xfrm>
                        <a:off x="3862388" y="1364120"/>
                        <a:ext cx="1933575" cy="773112"/>
                      </a:xfrm>
                      <a:prstGeom prst="rect">
                        <a:avLst/>
                      </a:prstGeom>
                      <a:noFill/>
                      <a:ln w="38100">
                        <a:noFill/>
                        <a:miter/>
                      </a:ln>
                    </p:spPr>
                  </p:pic>
                </p:oleObj>
              </mc:Fallback>
            </mc:AlternateContent>
          </a:graphicData>
        </a:graphic>
      </p:graphicFrame>
      <p:cxnSp>
        <p:nvCxnSpPr>
          <p:cNvPr id="21509" name="直接连接符 10"/>
          <p:cNvCxnSpPr/>
          <p:nvPr/>
        </p:nvCxnSpPr>
        <p:spPr>
          <a:xfrm>
            <a:off x="250825" y="2349500"/>
            <a:ext cx="5689600" cy="0"/>
          </a:xfrm>
          <a:prstGeom prst="line">
            <a:avLst/>
          </a:prstGeom>
          <a:ln w="3175" cap="flat" cmpd="sng">
            <a:solidFill>
              <a:srgbClr val="FF0000"/>
            </a:solidFill>
            <a:prstDash val="solid"/>
            <a:headEnd type="none" w="med" len="med"/>
            <a:tailEnd type="none" w="med" len="med"/>
          </a:ln>
        </p:spPr>
      </p:cxnSp>
      <p:graphicFrame>
        <p:nvGraphicFramePr>
          <p:cNvPr id="12" name="对象 11"/>
          <p:cNvGraphicFramePr>
            <a:graphicFrameLocks noChangeAspect="1"/>
          </p:cNvGraphicFramePr>
          <p:nvPr>
            <p:extLst>
              <p:ext uri="{D42A27DB-BD31-4B8C-83A1-F6EECF244321}">
                <p14:modId xmlns:p14="http://schemas.microsoft.com/office/powerpoint/2010/main" val="5190827"/>
              </p:ext>
            </p:extLst>
          </p:nvPr>
        </p:nvGraphicFramePr>
        <p:xfrm>
          <a:off x="962025" y="2492375"/>
          <a:ext cx="4833938" cy="774700"/>
        </p:xfrm>
        <a:graphic>
          <a:graphicData uri="http://schemas.openxmlformats.org/presentationml/2006/ole">
            <mc:AlternateContent xmlns:mc="http://schemas.openxmlformats.org/markup-compatibility/2006">
              <mc:Choice xmlns:v="urn:schemas-microsoft-com:vml" Requires="v">
                <p:oleObj spid="_x0000_s18489" name="Equation" r:id="rId9" imgW="2730240" imgH="431640" progId="Equation.DSMT4">
                  <p:embed/>
                </p:oleObj>
              </mc:Choice>
              <mc:Fallback>
                <p:oleObj name="Equation" r:id="rId9" imgW="2730240" imgH="431640" progId="Equation.DSMT4">
                  <p:embed/>
                  <p:pic>
                    <p:nvPicPr>
                      <p:cNvPr id="0" name="图片 3148"/>
                      <p:cNvPicPr/>
                      <p:nvPr/>
                    </p:nvPicPr>
                    <p:blipFill>
                      <a:blip r:embed="rId10"/>
                      <a:stretch>
                        <a:fillRect/>
                      </a:stretch>
                    </p:blipFill>
                    <p:spPr>
                      <a:xfrm>
                        <a:off x="962025" y="2492375"/>
                        <a:ext cx="4833938" cy="774700"/>
                      </a:xfrm>
                      <a:prstGeom prst="rect">
                        <a:avLst/>
                      </a:prstGeom>
                      <a:noFill/>
                      <a:ln w="38100">
                        <a:noFill/>
                        <a:miter/>
                      </a:ln>
                    </p:spPr>
                  </p:pic>
                </p:oleObj>
              </mc:Fallback>
            </mc:AlternateContent>
          </a:graphicData>
        </a:graphic>
      </p:graphicFrame>
      <p:graphicFrame>
        <p:nvGraphicFramePr>
          <p:cNvPr id="13" name="对象 12"/>
          <p:cNvGraphicFramePr>
            <a:graphicFrameLocks noChangeAspect="1"/>
          </p:cNvGraphicFramePr>
          <p:nvPr/>
        </p:nvGraphicFramePr>
        <p:xfrm>
          <a:off x="477838" y="184150"/>
          <a:ext cx="606425" cy="365125"/>
        </p:xfrm>
        <a:graphic>
          <a:graphicData uri="http://schemas.openxmlformats.org/presentationml/2006/ole">
            <mc:AlternateContent xmlns:mc="http://schemas.openxmlformats.org/markup-compatibility/2006">
              <mc:Choice xmlns:v="urn:schemas-microsoft-com:vml" Requires="v">
                <p:oleObj spid="_x0000_s18490" r:id="rId11" imgW="342900" imgH="203200" progId="Equation.DSMT4">
                  <p:embed/>
                </p:oleObj>
              </mc:Choice>
              <mc:Fallback>
                <p:oleObj r:id="rId11" imgW="342900" imgH="203200" progId="Equation.DSMT4">
                  <p:embed/>
                  <p:pic>
                    <p:nvPicPr>
                      <p:cNvPr id="0" name="图片 3143"/>
                      <p:cNvPicPr/>
                      <p:nvPr/>
                    </p:nvPicPr>
                    <p:blipFill>
                      <a:blip r:embed="rId12"/>
                      <a:stretch>
                        <a:fillRect/>
                      </a:stretch>
                    </p:blipFill>
                    <p:spPr>
                      <a:xfrm>
                        <a:off x="477838" y="184150"/>
                        <a:ext cx="606425" cy="365125"/>
                      </a:xfrm>
                      <a:prstGeom prst="rect">
                        <a:avLst/>
                      </a:prstGeom>
                      <a:noFill/>
                      <a:ln w="38100">
                        <a:noFill/>
                        <a:miter/>
                      </a:ln>
                    </p:spPr>
                  </p:pic>
                </p:oleObj>
              </mc:Fallback>
            </mc:AlternateContent>
          </a:graphicData>
        </a:graphic>
      </p:graphicFrame>
      <p:cxnSp>
        <p:nvCxnSpPr>
          <p:cNvPr id="21512" name="直接连接符 13"/>
          <p:cNvCxnSpPr/>
          <p:nvPr/>
        </p:nvCxnSpPr>
        <p:spPr>
          <a:xfrm>
            <a:off x="179388" y="4581525"/>
            <a:ext cx="5761037" cy="0"/>
          </a:xfrm>
          <a:prstGeom prst="line">
            <a:avLst/>
          </a:prstGeom>
          <a:ln w="3175" cap="flat" cmpd="sng">
            <a:solidFill>
              <a:srgbClr val="FF0000"/>
            </a:solidFill>
            <a:prstDash val="solid"/>
            <a:headEnd type="none" w="med" len="med"/>
            <a:tailEnd type="none" w="med" len="med"/>
          </a:ln>
        </p:spPr>
      </p:cxnSp>
      <p:graphicFrame>
        <p:nvGraphicFramePr>
          <p:cNvPr id="15" name="对象 14"/>
          <p:cNvGraphicFramePr>
            <a:graphicFrameLocks noChangeAspect="1"/>
          </p:cNvGraphicFramePr>
          <p:nvPr/>
        </p:nvGraphicFramePr>
        <p:xfrm>
          <a:off x="969963" y="4670425"/>
          <a:ext cx="4452937" cy="774700"/>
        </p:xfrm>
        <a:graphic>
          <a:graphicData uri="http://schemas.openxmlformats.org/presentationml/2006/ole">
            <mc:AlternateContent xmlns:mc="http://schemas.openxmlformats.org/markup-compatibility/2006">
              <mc:Choice xmlns:v="urn:schemas-microsoft-com:vml" Requires="v">
                <p:oleObj spid="_x0000_s18491" r:id="rId13" imgW="2514600" imgH="431800" progId="Equation.DSMT4">
                  <p:embed/>
                </p:oleObj>
              </mc:Choice>
              <mc:Fallback>
                <p:oleObj r:id="rId13" imgW="2514600" imgH="431800" progId="Equation.DSMT4">
                  <p:embed/>
                  <p:pic>
                    <p:nvPicPr>
                      <p:cNvPr id="0" name="图片 3145"/>
                      <p:cNvPicPr/>
                      <p:nvPr/>
                    </p:nvPicPr>
                    <p:blipFill>
                      <a:blip r:embed="rId14"/>
                      <a:stretch>
                        <a:fillRect/>
                      </a:stretch>
                    </p:blipFill>
                    <p:spPr>
                      <a:xfrm>
                        <a:off x="969963" y="4670425"/>
                        <a:ext cx="4452937" cy="774700"/>
                      </a:xfrm>
                      <a:prstGeom prst="rect">
                        <a:avLst/>
                      </a:prstGeom>
                      <a:noFill/>
                      <a:ln w="38100">
                        <a:noFill/>
                        <a:miter/>
                      </a:ln>
                    </p:spPr>
                  </p:pic>
                </p:oleObj>
              </mc:Fallback>
            </mc:AlternateContent>
          </a:graphicData>
        </a:graphic>
      </p:graphicFrame>
      <p:graphicFrame>
        <p:nvGraphicFramePr>
          <p:cNvPr id="16" name="对象 15"/>
          <p:cNvGraphicFramePr>
            <a:graphicFrameLocks noChangeAspect="1"/>
          </p:cNvGraphicFramePr>
          <p:nvPr/>
        </p:nvGraphicFramePr>
        <p:xfrm>
          <a:off x="323850" y="3308350"/>
          <a:ext cx="5640388" cy="455613"/>
        </p:xfrm>
        <a:graphic>
          <a:graphicData uri="http://schemas.openxmlformats.org/presentationml/2006/ole">
            <mc:AlternateContent xmlns:mc="http://schemas.openxmlformats.org/markup-compatibility/2006">
              <mc:Choice xmlns:v="urn:schemas-microsoft-com:vml" Requires="v">
                <p:oleObj spid="_x0000_s18492" r:id="rId15" imgW="3187700" imgH="254000" progId="Equation.DSMT4">
                  <p:embed/>
                </p:oleObj>
              </mc:Choice>
              <mc:Fallback>
                <p:oleObj r:id="rId15" imgW="3187700" imgH="254000" progId="Equation.DSMT4">
                  <p:embed/>
                  <p:pic>
                    <p:nvPicPr>
                      <p:cNvPr id="0" name="图片 3149"/>
                      <p:cNvPicPr/>
                      <p:nvPr/>
                    </p:nvPicPr>
                    <p:blipFill>
                      <a:blip r:embed="rId16"/>
                      <a:stretch>
                        <a:fillRect/>
                      </a:stretch>
                    </p:blipFill>
                    <p:spPr>
                      <a:xfrm>
                        <a:off x="323850" y="3308350"/>
                        <a:ext cx="5640388" cy="455613"/>
                      </a:xfrm>
                      <a:prstGeom prst="rect">
                        <a:avLst/>
                      </a:prstGeom>
                      <a:noFill/>
                      <a:ln w="38100">
                        <a:noFill/>
                        <a:miter/>
                      </a:ln>
                    </p:spPr>
                  </p:pic>
                </p:oleObj>
              </mc:Fallback>
            </mc:AlternateContent>
          </a:graphicData>
        </a:graphic>
      </p:graphicFrame>
      <p:graphicFrame>
        <p:nvGraphicFramePr>
          <p:cNvPr id="17" name="对象 16"/>
          <p:cNvGraphicFramePr>
            <a:graphicFrameLocks noChangeAspect="1"/>
          </p:cNvGraphicFramePr>
          <p:nvPr/>
        </p:nvGraphicFramePr>
        <p:xfrm>
          <a:off x="1660525" y="5494338"/>
          <a:ext cx="2314575" cy="455612"/>
        </p:xfrm>
        <a:graphic>
          <a:graphicData uri="http://schemas.openxmlformats.org/presentationml/2006/ole">
            <mc:AlternateContent xmlns:mc="http://schemas.openxmlformats.org/markup-compatibility/2006">
              <mc:Choice xmlns:v="urn:schemas-microsoft-com:vml" Requires="v">
                <p:oleObj spid="_x0000_s18493" r:id="rId17" imgW="1307465" imgH="254000" progId="Equation.DSMT4">
                  <p:embed/>
                </p:oleObj>
              </mc:Choice>
              <mc:Fallback>
                <p:oleObj r:id="rId17" imgW="1307465" imgH="254000" progId="Equation.DSMT4">
                  <p:embed/>
                  <p:pic>
                    <p:nvPicPr>
                      <p:cNvPr id="0" name="图片 3153"/>
                      <p:cNvPicPr/>
                      <p:nvPr/>
                    </p:nvPicPr>
                    <p:blipFill>
                      <a:blip r:embed="rId18"/>
                      <a:stretch>
                        <a:fillRect/>
                      </a:stretch>
                    </p:blipFill>
                    <p:spPr>
                      <a:xfrm>
                        <a:off x="1660525" y="5494338"/>
                        <a:ext cx="2314575" cy="455612"/>
                      </a:xfrm>
                      <a:prstGeom prst="rect">
                        <a:avLst/>
                      </a:prstGeom>
                      <a:noFill/>
                      <a:ln w="38100">
                        <a:noFill/>
                        <a:miter/>
                      </a:ln>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1396879564"/>
              </p:ext>
            </p:extLst>
          </p:nvPr>
        </p:nvGraphicFramePr>
        <p:xfrm>
          <a:off x="919163" y="3811303"/>
          <a:ext cx="3867150" cy="774700"/>
        </p:xfrm>
        <a:graphic>
          <a:graphicData uri="http://schemas.openxmlformats.org/presentationml/2006/ole">
            <mc:AlternateContent xmlns:mc="http://schemas.openxmlformats.org/markup-compatibility/2006">
              <mc:Choice xmlns:v="urn:schemas-microsoft-com:vml" Requires="v">
                <p:oleObj spid="_x0000_s18494" name="Equation" r:id="rId19" imgW="2184120" imgH="431640" progId="Equation.DSMT4">
                  <p:embed/>
                </p:oleObj>
              </mc:Choice>
              <mc:Fallback>
                <p:oleObj name="Equation" r:id="rId19" imgW="2184120" imgH="431640" progId="Equation.DSMT4">
                  <p:embed/>
                  <p:pic>
                    <p:nvPicPr>
                      <p:cNvPr id="0" name="图片 3152"/>
                      <p:cNvPicPr/>
                      <p:nvPr/>
                    </p:nvPicPr>
                    <p:blipFill>
                      <a:blip r:embed="rId20"/>
                      <a:stretch>
                        <a:fillRect/>
                      </a:stretch>
                    </p:blipFill>
                    <p:spPr>
                      <a:xfrm>
                        <a:off x="919163" y="3811303"/>
                        <a:ext cx="3867150" cy="774700"/>
                      </a:xfrm>
                      <a:prstGeom prst="rect">
                        <a:avLst/>
                      </a:prstGeom>
                      <a:noFill/>
                      <a:ln w="38100">
                        <a:noFill/>
                        <a:miter/>
                      </a:ln>
                    </p:spPr>
                  </p:pic>
                </p:oleObj>
              </mc:Fallback>
            </mc:AlternateContent>
          </a:graphicData>
        </a:graphic>
      </p:graphicFrame>
      <p:graphicFrame>
        <p:nvGraphicFramePr>
          <p:cNvPr id="19" name="对象 18"/>
          <p:cNvGraphicFramePr>
            <a:graphicFrameLocks noChangeAspect="1"/>
          </p:cNvGraphicFramePr>
          <p:nvPr/>
        </p:nvGraphicFramePr>
        <p:xfrm>
          <a:off x="919163" y="5967413"/>
          <a:ext cx="3868737" cy="774700"/>
        </p:xfrm>
        <a:graphic>
          <a:graphicData uri="http://schemas.openxmlformats.org/presentationml/2006/ole">
            <mc:AlternateContent xmlns:mc="http://schemas.openxmlformats.org/markup-compatibility/2006">
              <mc:Choice xmlns:v="urn:schemas-microsoft-com:vml" Requires="v">
                <p:oleObj spid="_x0000_s18495" r:id="rId21" imgW="2184400" imgH="431800" progId="Equation.DSMT4">
                  <p:embed/>
                </p:oleObj>
              </mc:Choice>
              <mc:Fallback>
                <p:oleObj r:id="rId21" imgW="2184400" imgH="431800" progId="Equation.DSMT4">
                  <p:embed/>
                  <p:pic>
                    <p:nvPicPr>
                      <p:cNvPr id="0" name="图片 3140"/>
                      <p:cNvPicPr/>
                      <p:nvPr/>
                    </p:nvPicPr>
                    <p:blipFill>
                      <a:blip r:embed="rId22"/>
                      <a:stretch>
                        <a:fillRect/>
                      </a:stretch>
                    </p:blipFill>
                    <p:spPr>
                      <a:xfrm>
                        <a:off x="919163" y="5967413"/>
                        <a:ext cx="3868737" cy="774700"/>
                      </a:xfrm>
                      <a:prstGeom prst="rect">
                        <a:avLst/>
                      </a:prstGeom>
                      <a:noFill/>
                      <a:ln w="38100">
                        <a:noFill/>
                        <a:miter/>
                      </a:ln>
                    </p:spPr>
                  </p:pic>
                </p:oleObj>
              </mc:Fallback>
            </mc:AlternateContent>
          </a:graphicData>
        </a:graphic>
      </p:graphicFrame>
      <p:cxnSp>
        <p:nvCxnSpPr>
          <p:cNvPr id="21518" name="直接连接符 22"/>
          <p:cNvCxnSpPr/>
          <p:nvPr/>
        </p:nvCxnSpPr>
        <p:spPr>
          <a:xfrm flipV="1">
            <a:off x="5972175" y="2349500"/>
            <a:ext cx="0" cy="4248150"/>
          </a:xfrm>
          <a:prstGeom prst="line">
            <a:avLst/>
          </a:prstGeom>
          <a:ln w="3175" cap="flat" cmpd="sng">
            <a:solidFill>
              <a:srgbClr val="FF0000"/>
            </a:solidFill>
            <a:prstDash val="solid"/>
            <a:headEnd type="none" w="med" len="med"/>
            <a:tailEnd type="none" w="med" len="med"/>
          </a:ln>
        </p:spPr>
      </p:cxnSp>
      <p:graphicFrame>
        <p:nvGraphicFramePr>
          <p:cNvPr id="27" name="对象 26"/>
          <p:cNvGraphicFramePr>
            <a:graphicFrameLocks noChangeAspect="1"/>
          </p:cNvGraphicFramePr>
          <p:nvPr/>
        </p:nvGraphicFramePr>
        <p:xfrm>
          <a:off x="6380163" y="2879725"/>
          <a:ext cx="652462" cy="773113"/>
        </p:xfrm>
        <a:graphic>
          <a:graphicData uri="http://schemas.openxmlformats.org/presentationml/2006/ole">
            <mc:AlternateContent xmlns:mc="http://schemas.openxmlformats.org/markup-compatibility/2006">
              <mc:Choice xmlns:v="urn:schemas-microsoft-com:vml" Requires="v">
                <p:oleObj spid="_x0000_s18496" r:id="rId23" imgW="368300" imgH="431800" progId="Equation.DSMT4">
                  <p:embed/>
                </p:oleObj>
              </mc:Choice>
              <mc:Fallback>
                <p:oleObj r:id="rId23" imgW="368300" imgH="431800" progId="Equation.DSMT4">
                  <p:embed/>
                  <p:pic>
                    <p:nvPicPr>
                      <p:cNvPr id="0" name="图片 3146"/>
                      <p:cNvPicPr/>
                      <p:nvPr/>
                    </p:nvPicPr>
                    <p:blipFill>
                      <a:blip r:embed="rId24"/>
                      <a:stretch>
                        <a:fillRect/>
                      </a:stretch>
                    </p:blipFill>
                    <p:spPr>
                      <a:xfrm>
                        <a:off x="6380163" y="2879725"/>
                        <a:ext cx="652462" cy="773113"/>
                      </a:xfrm>
                      <a:prstGeom prst="rect">
                        <a:avLst/>
                      </a:prstGeom>
                      <a:noFill/>
                      <a:ln w="38100">
                        <a:noFill/>
                        <a:miter/>
                      </a:ln>
                    </p:spPr>
                  </p:pic>
                </p:oleObj>
              </mc:Fallback>
            </mc:AlternateContent>
          </a:graphicData>
        </a:graphic>
      </p:graphicFrame>
      <p:graphicFrame>
        <p:nvGraphicFramePr>
          <p:cNvPr id="28" name="对象 27"/>
          <p:cNvGraphicFramePr>
            <a:graphicFrameLocks noChangeAspect="1"/>
          </p:cNvGraphicFramePr>
          <p:nvPr/>
        </p:nvGraphicFramePr>
        <p:xfrm>
          <a:off x="6605588" y="3573463"/>
          <a:ext cx="1685925" cy="774700"/>
        </p:xfrm>
        <a:graphic>
          <a:graphicData uri="http://schemas.openxmlformats.org/presentationml/2006/ole">
            <mc:AlternateContent xmlns:mc="http://schemas.openxmlformats.org/markup-compatibility/2006">
              <mc:Choice xmlns:v="urn:schemas-microsoft-com:vml" Requires="v">
                <p:oleObj spid="_x0000_s18497" r:id="rId25" imgW="951865" imgH="431800" progId="Equation.DSMT4">
                  <p:embed/>
                </p:oleObj>
              </mc:Choice>
              <mc:Fallback>
                <p:oleObj r:id="rId25" imgW="951865" imgH="431800" progId="Equation.DSMT4">
                  <p:embed/>
                  <p:pic>
                    <p:nvPicPr>
                      <p:cNvPr id="0" name="图片 3150"/>
                      <p:cNvPicPr/>
                      <p:nvPr/>
                    </p:nvPicPr>
                    <p:blipFill>
                      <a:blip r:embed="rId26"/>
                      <a:stretch>
                        <a:fillRect/>
                      </a:stretch>
                    </p:blipFill>
                    <p:spPr>
                      <a:xfrm>
                        <a:off x="6605588" y="3573463"/>
                        <a:ext cx="1685925" cy="774700"/>
                      </a:xfrm>
                      <a:prstGeom prst="rect">
                        <a:avLst/>
                      </a:prstGeom>
                      <a:noFill/>
                      <a:ln w="38100">
                        <a:noFill/>
                        <a:miter/>
                      </a:ln>
                    </p:spPr>
                  </p:pic>
                </p:oleObj>
              </mc:Fallback>
            </mc:AlternateContent>
          </a:graphicData>
        </a:graphic>
      </p:graphicFrame>
      <p:graphicFrame>
        <p:nvGraphicFramePr>
          <p:cNvPr id="20" name="对象 19"/>
          <p:cNvGraphicFramePr>
            <a:graphicFrameLocks noChangeAspect="1"/>
          </p:cNvGraphicFramePr>
          <p:nvPr/>
        </p:nvGraphicFramePr>
        <p:xfrm>
          <a:off x="6629400" y="4598988"/>
          <a:ext cx="2046288" cy="774700"/>
        </p:xfrm>
        <a:graphic>
          <a:graphicData uri="http://schemas.openxmlformats.org/presentationml/2006/ole">
            <mc:AlternateContent xmlns:mc="http://schemas.openxmlformats.org/markup-compatibility/2006">
              <mc:Choice xmlns:v="urn:schemas-microsoft-com:vml" Requires="v">
                <p:oleObj spid="_x0000_s18498" r:id="rId27" imgW="1155700" imgH="431800" progId="Equation.DSMT4">
                  <p:embed/>
                </p:oleObj>
              </mc:Choice>
              <mc:Fallback>
                <p:oleObj r:id="rId27" imgW="1155700" imgH="431800" progId="Equation.DSMT4">
                  <p:embed/>
                  <p:pic>
                    <p:nvPicPr>
                      <p:cNvPr id="0" name="图片 3154"/>
                      <p:cNvPicPr/>
                      <p:nvPr/>
                    </p:nvPicPr>
                    <p:blipFill>
                      <a:blip r:embed="rId28"/>
                      <a:stretch>
                        <a:fillRect/>
                      </a:stretch>
                    </p:blipFill>
                    <p:spPr>
                      <a:xfrm>
                        <a:off x="6629400" y="4598988"/>
                        <a:ext cx="2046288" cy="774700"/>
                      </a:xfrm>
                      <a:prstGeom prst="rect">
                        <a:avLst/>
                      </a:prstGeom>
                      <a:noFill/>
                      <a:ln w="38100">
                        <a:noFill/>
                        <a:miter/>
                      </a:ln>
                    </p:spPr>
                  </p:pic>
                </p:oleObj>
              </mc:Fallback>
            </mc:AlternateContent>
          </a:graphicData>
        </a:graphic>
      </p:graphicFrame>
      <p:sp>
        <p:nvSpPr>
          <p:cNvPr id="21522" name="矩形 1"/>
          <p:cNvSpPr/>
          <p:nvPr/>
        </p:nvSpPr>
        <p:spPr>
          <a:xfrm>
            <a:off x="3060700" y="0"/>
            <a:ext cx="6083300" cy="10779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60000"/>
              </a:lnSpc>
              <a:spcBef>
                <a:spcPct val="0"/>
              </a:spcBef>
              <a:buFont typeface="Wingdings" panose="05000000000000000000" pitchFamily="2" charset="2"/>
              <a:buNone/>
            </a:pPr>
            <a:r>
              <a:rPr lang="zh-CN" altLang="en-US" sz="2000" b="1" dirty="0">
                <a:solidFill>
                  <a:srgbClr val="0033CC"/>
                </a:solidFill>
                <a:latin typeface="宋体" panose="02010600030101010101" pitchFamily="2" charset="-122"/>
              </a:rPr>
              <a:t>一个绝对收敛级数的和数</a:t>
            </a:r>
            <a:r>
              <a:rPr lang="zh-CN" altLang="en-US" sz="2000" b="1" dirty="0">
                <a:latin typeface="宋体" panose="02010600030101010101" pitchFamily="2" charset="-122"/>
              </a:rPr>
              <a:t>，等于它的</a:t>
            </a:r>
            <a:r>
              <a:rPr lang="zh-CN" altLang="en-US" sz="2000" b="1" dirty="0">
                <a:solidFill>
                  <a:srgbClr val="FF00FF"/>
                </a:solidFill>
                <a:latin typeface="宋体" panose="02010600030101010101" pitchFamily="2" charset="-122"/>
              </a:rPr>
              <a:t>所有的正项组成的级数的和数</a:t>
            </a:r>
            <a:r>
              <a:rPr lang="zh-CN" altLang="en-US" sz="2000" b="1" dirty="0">
                <a:latin typeface="宋体" panose="02010600030101010101" pitchFamily="2" charset="-122"/>
              </a:rPr>
              <a:t>加上</a:t>
            </a:r>
            <a:r>
              <a:rPr lang="zh-CN" altLang="en-US" sz="2000" b="1" dirty="0">
                <a:solidFill>
                  <a:srgbClr val="92D050"/>
                </a:solidFill>
                <a:latin typeface="宋体" panose="02010600030101010101" pitchFamily="2" charset="-122"/>
              </a:rPr>
              <a:t>它的所有负项组成的级数的和数</a:t>
            </a:r>
            <a:r>
              <a:rPr lang="zh-CN" altLang="en-US" sz="2000" b="1" dirty="0">
                <a:latin typeface="宋体" panose="02010600030101010101" pitchFamily="2" charset="-122"/>
              </a:rPr>
              <a:t>。</a:t>
            </a:r>
            <a:endParaRPr lang="en-US" altLang="zh-CN" sz="2000"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ppt_x</p:attrName>
                                        </p:attrNameLst>
                                      </p:cBhvr>
                                      <p:tavLst>
                                        <p:tav tm="0">
                                          <p:val>
                                            <p:strVal val="#ppt_x"/>
                                          </p:val>
                                        </p:tav>
                                        <p:tav tm="100000">
                                          <p:val>
                                            <p:strVal val="#ppt_x"/>
                                          </p:val>
                                        </p:tav>
                                      </p:tavLst>
                                    </p:anim>
                                    <p:anim calcmode="lin" valueType="num">
                                      <p:cBhvr>
                                        <p:cTn id="4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1000"/>
                                        <p:tgtEl>
                                          <p:spTgt spid="18"/>
                                        </p:tgtEl>
                                      </p:cBhvr>
                                    </p:animEffect>
                                    <p:anim calcmode="lin" valueType="num">
                                      <p:cBhvr>
                                        <p:cTn id="50" dur="1000" fill="hold"/>
                                        <p:tgtEl>
                                          <p:spTgt spid="18"/>
                                        </p:tgtEl>
                                        <p:attrNameLst>
                                          <p:attrName>ppt_x</p:attrName>
                                        </p:attrNameLst>
                                      </p:cBhvr>
                                      <p:tavLst>
                                        <p:tav tm="0">
                                          <p:val>
                                            <p:strVal val="#ppt_x"/>
                                          </p:val>
                                        </p:tav>
                                        <p:tav tm="100000">
                                          <p:val>
                                            <p:strVal val="#ppt_x"/>
                                          </p:val>
                                        </p:tav>
                                      </p:tavLst>
                                    </p:anim>
                                    <p:anim calcmode="lin" valueType="num">
                                      <p:cBhvr>
                                        <p:cTn id="5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1000"/>
                                        <p:tgtEl>
                                          <p:spTgt spid="17"/>
                                        </p:tgtEl>
                                      </p:cBhvr>
                                    </p:animEffect>
                                    <p:anim calcmode="lin" valueType="num">
                                      <p:cBhvr>
                                        <p:cTn id="64" dur="1000" fill="hold"/>
                                        <p:tgtEl>
                                          <p:spTgt spid="17"/>
                                        </p:tgtEl>
                                        <p:attrNameLst>
                                          <p:attrName>ppt_x</p:attrName>
                                        </p:attrNameLst>
                                      </p:cBhvr>
                                      <p:tavLst>
                                        <p:tav tm="0">
                                          <p:val>
                                            <p:strVal val="#ppt_x"/>
                                          </p:val>
                                        </p:tav>
                                        <p:tav tm="100000">
                                          <p:val>
                                            <p:strVal val="#ppt_x"/>
                                          </p:val>
                                        </p:tav>
                                      </p:tavLst>
                                    </p:anim>
                                    <p:anim calcmode="lin" valueType="num">
                                      <p:cBhvr>
                                        <p:cTn id="6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1000"/>
                                        <p:tgtEl>
                                          <p:spTgt spid="19"/>
                                        </p:tgtEl>
                                      </p:cBhvr>
                                    </p:animEffect>
                                    <p:anim calcmode="lin" valueType="num">
                                      <p:cBhvr>
                                        <p:cTn id="71" dur="1000" fill="hold"/>
                                        <p:tgtEl>
                                          <p:spTgt spid="19"/>
                                        </p:tgtEl>
                                        <p:attrNameLst>
                                          <p:attrName>ppt_x</p:attrName>
                                        </p:attrNameLst>
                                      </p:cBhvr>
                                      <p:tavLst>
                                        <p:tav tm="0">
                                          <p:val>
                                            <p:strVal val="#ppt_x"/>
                                          </p:val>
                                        </p:tav>
                                        <p:tav tm="100000">
                                          <p:val>
                                            <p:strVal val="#ppt_x"/>
                                          </p:val>
                                        </p:tav>
                                      </p:tavLst>
                                    </p:anim>
                                    <p:anim calcmode="lin" valueType="num">
                                      <p:cBhvr>
                                        <p:cTn id="7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1000"/>
                                        <p:tgtEl>
                                          <p:spTgt spid="27"/>
                                        </p:tgtEl>
                                      </p:cBhvr>
                                    </p:animEffect>
                                    <p:anim calcmode="lin" valueType="num">
                                      <p:cBhvr>
                                        <p:cTn id="78" dur="1000" fill="hold"/>
                                        <p:tgtEl>
                                          <p:spTgt spid="27"/>
                                        </p:tgtEl>
                                        <p:attrNameLst>
                                          <p:attrName>ppt_x</p:attrName>
                                        </p:attrNameLst>
                                      </p:cBhvr>
                                      <p:tavLst>
                                        <p:tav tm="0">
                                          <p:val>
                                            <p:strVal val="#ppt_x"/>
                                          </p:val>
                                        </p:tav>
                                        <p:tav tm="100000">
                                          <p:val>
                                            <p:strVal val="#ppt_x"/>
                                          </p:val>
                                        </p:tav>
                                      </p:tavLst>
                                    </p:anim>
                                    <p:anim calcmode="lin" valueType="num">
                                      <p:cBhvr>
                                        <p:cTn id="7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fade">
                                      <p:cBhvr>
                                        <p:cTn id="84" dur="1000"/>
                                        <p:tgtEl>
                                          <p:spTgt spid="28"/>
                                        </p:tgtEl>
                                      </p:cBhvr>
                                    </p:animEffect>
                                    <p:anim calcmode="lin" valueType="num">
                                      <p:cBhvr>
                                        <p:cTn id="85" dur="1000" fill="hold"/>
                                        <p:tgtEl>
                                          <p:spTgt spid="28"/>
                                        </p:tgtEl>
                                        <p:attrNameLst>
                                          <p:attrName>ppt_x</p:attrName>
                                        </p:attrNameLst>
                                      </p:cBhvr>
                                      <p:tavLst>
                                        <p:tav tm="0">
                                          <p:val>
                                            <p:strVal val="#ppt_x"/>
                                          </p:val>
                                        </p:tav>
                                        <p:tav tm="100000">
                                          <p:val>
                                            <p:strVal val="#ppt_x"/>
                                          </p:val>
                                        </p:tav>
                                      </p:tavLst>
                                    </p:anim>
                                    <p:anim calcmode="lin" valueType="num">
                                      <p:cBhvr>
                                        <p:cTn id="8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fade">
                                      <p:cBhvr>
                                        <p:cTn id="91" dur="1000"/>
                                        <p:tgtEl>
                                          <p:spTgt spid="20"/>
                                        </p:tgtEl>
                                      </p:cBhvr>
                                    </p:animEffect>
                                    <p:anim calcmode="lin" valueType="num">
                                      <p:cBhvr>
                                        <p:cTn id="92" dur="1000" fill="hold"/>
                                        <p:tgtEl>
                                          <p:spTgt spid="20"/>
                                        </p:tgtEl>
                                        <p:attrNameLst>
                                          <p:attrName>ppt_x</p:attrName>
                                        </p:attrNameLst>
                                      </p:cBhvr>
                                      <p:tavLst>
                                        <p:tav tm="0">
                                          <p:val>
                                            <p:strVal val="#ppt_x"/>
                                          </p:val>
                                        </p:tav>
                                        <p:tav tm="100000">
                                          <p:val>
                                            <p:strVal val="#ppt_x"/>
                                          </p:val>
                                        </p:tav>
                                      </p:tavLst>
                                    </p:anim>
                                    <p:anim calcmode="lin" valueType="num">
                                      <p:cBhvr>
                                        <p:cTn id="9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zh-CN" altLang="en-US" sz="1400" dirty="0"/>
              <a:t>2</a:t>
            </a:fld>
            <a:endParaRPr lang="zh-CN" altLang="en-US" sz="1400" dirty="0"/>
          </a:p>
        </p:txBody>
      </p:sp>
      <p:graphicFrame>
        <p:nvGraphicFramePr>
          <p:cNvPr id="17" name="Object 13">
            <a:extLst>
              <a:ext uri="{FF2B5EF4-FFF2-40B4-BE49-F238E27FC236}">
                <a16:creationId xmlns:a16="http://schemas.microsoft.com/office/drawing/2014/main" id="{DDF83DF7-38B5-4AF6-A833-642EE7061978}"/>
              </a:ext>
            </a:extLst>
          </p:cNvPr>
          <p:cNvGraphicFramePr>
            <a:graphicFrameLocks noChangeAspect="1"/>
          </p:cNvGraphicFramePr>
          <p:nvPr>
            <p:extLst>
              <p:ext uri="{D42A27DB-BD31-4B8C-83A1-F6EECF244321}">
                <p14:modId xmlns:p14="http://schemas.microsoft.com/office/powerpoint/2010/main" val="2794111213"/>
              </p:ext>
            </p:extLst>
          </p:nvPr>
        </p:nvGraphicFramePr>
        <p:xfrm>
          <a:off x="2483768" y="1700808"/>
          <a:ext cx="3646785" cy="2985995"/>
        </p:xfrm>
        <a:graphic>
          <a:graphicData uri="http://schemas.openxmlformats.org/presentationml/2006/ole">
            <mc:AlternateContent xmlns:mc="http://schemas.openxmlformats.org/markup-compatibility/2006">
              <mc:Choice xmlns:v="urn:schemas-microsoft-com:vml" Requires="v">
                <p:oleObj spid="_x0000_s2054" name="Equation" r:id="rId3" imgW="1612800" imgH="1320480" progId="Equation.DSMT4">
                  <p:embed/>
                </p:oleObj>
              </mc:Choice>
              <mc:Fallback>
                <p:oleObj name="Equation" r:id="rId3" imgW="1612800" imgH="1320480" progId="Equation.DSMT4">
                  <p:embed/>
                  <p:pic>
                    <p:nvPicPr>
                      <p:cNvPr id="671757" name="Object 13"/>
                      <p:cNvPicPr/>
                      <p:nvPr/>
                    </p:nvPicPr>
                    <p:blipFill>
                      <a:blip r:embed="rId4"/>
                      <a:stretch>
                        <a:fillRect/>
                      </a:stretch>
                    </p:blipFill>
                    <p:spPr>
                      <a:xfrm>
                        <a:off x="2483768" y="1700808"/>
                        <a:ext cx="3646785" cy="2985995"/>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424120816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en-US" altLang="zh-CN" sz="1400" dirty="0">
                <a:latin typeface="Arial" panose="020B0604020202020204" pitchFamily="34" charset="0"/>
              </a:rPr>
              <a:t>20</a:t>
            </a:fld>
            <a:endParaRPr lang="en-US" altLang="zh-CN" sz="1400" dirty="0">
              <a:latin typeface="Arial" panose="020B0604020202020204" pitchFamily="34" charset="0"/>
            </a:endParaRPr>
          </a:p>
        </p:txBody>
      </p:sp>
      <p:sp>
        <p:nvSpPr>
          <p:cNvPr id="482306" name="Text Box 2"/>
          <p:cNvSpPr txBox="1"/>
          <p:nvPr/>
        </p:nvSpPr>
        <p:spPr>
          <a:xfrm>
            <a:off x="-107950" y="388938"/>
            <a:ext cx="3240088"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800" b="1" dirty="0">
                <a:solidFill>
                  <a:srgbClr val="21007E"/>
                </a:solidFill>
              </a:rPr>
              <a:t>命题</a:t>
            </a:r>
            <a:r>
              <a:rPr lang="en-US" altLang="zh-CN" sz="2800" b="1" dirty="0">
                <a:solidFill>
                  <a:srgbClr val="21007E"/>
                </a:solidFill>
              </a:rPr>
              <a:t>1</a:t>
            </a:r>
            <a:r>
              <a:rPr lang="zh-CN" altLang="en-US" sz="2800" b="1" dirty="0">
                <a:solidFill>
                  <a:srgbClr val="21007E"/>
                </a:solidFill>
              </a:rPr>
              <a:t>的证明</a:t>
            </a:r>
            <a:r>
              <a:rPr lang="en-US" altLang="zh-CN" sz="2800" b="1" dirty="0">
                <a:solidFill>
                  <a:srgbClr val="21007E"/>
                </a:solidFill>
              </a:rPr>
              <a:t>:</a:t>
            </a:r>
          </a:p>
        </p:txBody>
      </p:sp>
      <p:graphicFrame>
        <p:nvGraphicFramePr>
          <p:cNvPr id="482308" name="Object 4"/>
          <p:cNvGraphicFramePr>
            <a:graphicFrameLocks noChangeAspect="1"/>
          </p:cNvGraphicFramePr>
          <p:nvPr/>
        </p:nvGraphicFramePr>
        <p:xfrm>
          <a:off x="2700338" y="188913"/>
          <a:ext cx="5010150" cy="1079500"/>
        </p:xfrm>
        <a:graphic>
          <a:graphicData uri="http://schemas.openxmlformats.org/presentationml/2006/ole">
            <mc:AlternateContent xmlns:mc="http://schemas.openxmlformats.org/markup-compatibility/2006">
              <mc:Choice xmlns:v="urn:schemas-microsoft-com:vml" Requires="v">
                <p:oleObj spid="_x0000_s19478" r:id="rId4" imgW="2032000" imgH="431800" progId="Equation.3">
                  <p:embed/>
                </p:oleObj>
              </mc:Choice>
              <mc:Fallback>
                <p:oleObj r:id="rId4" imgW="2032000" imgH="431800" progId="Equation.3">
                  <p:embed/>
                  <p:pic>
                    <p:nvPicPr>
                      <p:cNvPr id="0" name="图片 3155"/>
                      <p:cNvPicPr/>
                      <p:nvPr/>
                    </p:nvPicPr>
                    <p:blipFill>
                      <a:blip r:embed="rId5"/>
                      <a:stretch>
                        <a:fillRect/>
                      </a:stretch>
                    </p:blipFill>
                    <p:spPr>
                      <a:xfrm>
                        <a:off x="2700338" y="188913"/>
                        <a:ext cx="5010150" cy="1079500"/>
                      </a:xfrm>
                      <a:prstGeom prst="rect">
                        <a:avLst/>
                      </a:prstGeom>
                      <a:noFill/>
                      <a:ln w="38100">
                        <a:noFill/>
                        <a:miter/>
                      </a:ln>
                    </p:spPr>
                  </p:pic>
                </p:oleObj>
              </mc:Fallback>
            </mc:AlternateContent>
          </a:graphicData>
        </a:graphic>
      </p:graphicFrame>
      <p:graphicFrame>
        <p:nvGraphicFramePr>
          <p:cNvPr id="482312" name="Object 8"/>
          <p:cNvGraphicFramePr>
            <a:graphicFrameLocks noChangeAspect="1"/>
          </p:cNvGraphicFramePr>
          <p:nvPr/>
        </p:nvGraphicFramePr>
        <p:xfrm>
          <a:off x="1619250" y="1268413"/>
          <a:ext cx="4948238" cy="1204912"/>
        </p:xfrm>
        <a:graphic>
          <a:graphicData uri="http://schemas.openxmlformats.org/presentationml/2006/ole">
            <mc:AlternateContent xmlns:mc="http://schemas.openxmlformats.org/markup-compatibility/2006">
              <mc:Choice xmlns:v="urn:schemas-microsoft-com:vml" Requires="v">
                <p:oleObj spid="_x0000_s19479" r:id="rId6" imgW="2006600" imgH="482600" progId="Equation.3">
                  <p:embed/>
                </p:oleObj>
              </mc:Choice>
              <mc:Fallback>
                <p:oleObj r:id="rId6" imgW="2006600" imgH="482600" progId="Equation.3">
                  <p:embed/>
                  <p:pic>
                    <p:nvPicPr>
                      <p:cNvPr id="0" name="图片 3141"/>
                      <p:cNvPicPr/>
                      <p:nvPr/>
                    </p:nvPicPr>
                    <p:blipFill>
                      <a:blip r:embed="rId7"/>
                      <a:stretch>
                        <a:fillRect/>
                      </a:stretch>
                    </p:blipFill>
                    <p:spPr>
                      <a:xfrm>
                        <a:off x="1619250" y="1268413"/>
                        <a:ext cx="4948238" cy="1204912"/>
                      </a:xfrm>
                      <a:prstGeom prst="rect">
                        <a:avLst/>
                      </a:prstGeom>
                      <a:noFill/>
                      <a:ln w="38100">
                        <a:noFill/>
                        <a:miter/>
                      </a:ln>
                    </p:spPr>
                  </p:pic>
                </p:oleObj>
              </mc:Fallback>
            </mc:AlternateContent>
          </a:graphicData>
        </a:graphic>
      </p:graphicFrame>
      <p:graphicFrame>
        <p:nvGraphicFramePr>
          <p:cNvPr id="482313" name="Object 9"/>
          <p:cNvGraphicFramePr>
            <a:graphicFrameLocks noChangeAspect="1"/>
          </p:cNvGraphicFramePr>
          <p:nvPr/>
        </p:nvGraphicFramePr>
        <p:xfrm>
          <a:off x="1547813" y="2708275"/>
          <a:ext cx="5324475" cy="1204913"/>
        </p:xfrm>
        <a:graphic>
          <a:graphicData uri="http://schemas.openxmlformats.org/presentationml/2006/ole">
            <mc:AlternateContent xmlns:mc="http://schemas.openxmlformats.org/markup-compatibility/2006">
              <mc:Choice xmlns:v="urn:schemas-microsoft-com:vml" Requires="v">
                <p:oleObj spid="_x0000_s19480" r:id="rId8" imgW="2159000" imgH="482600" progId="Equation.3">
                  <p:embed/>
                </p:oleObj>
              </mc:Choice>
              <mc:Fallback>
                <p:oleObj r:id="rId8" imgW="2159000" imgH="482600" progId="Equation.3">
                  <p:embed/>
                  <p:pic>
                    <p:nvPicPr>
                      <p:cNvPr id="0" name="图片 3161"/>
                      <p:cNvPicPr/>
                      <p:nvPr/>
                    </p:nvPicPr>
                    <p:blipFill>
                      <a:blip r:embed="rId9"/>
                      <a:stretch>
                        <a:fillRect/>
                      </a:stretch>
                    </p:blipFill>
                    <p:spPr>
                      <a:xfrm>
                        <a:off x="1547813" y="2708275"/>
                        <a:ext cx="5324475" cy="1204913"/>
                      </a:xfrm>
                      <a:prstGeom prst="rect">
                        <a:avLst/>
                      </a:prstGeom>
                      <a:noFill/>
                      <a:ln w="38100">
                        <a:noFill/>
                        <a:miter/>
                      </a:ln>
                    </p:spPr>
                  </p:pic>
                </p:oleObj>
              </mc:Fallback>
            </mc:AlternateContent>
          </a:graphicData>
        </a:graphic>
      </p:graphicFrame>
      <p:graphicFrame>
        <p:nvGraphicFramePr>
          <p:cNvPr id="482314" name="Object 10"/>
          <p:cNvGraphicFramePr>
            <a:graphicFrameLocks noChangeAspect="1"/>
          </p:cNvGraphicFramePr>
          <p:nvPr/>
        </p:nvGraphicFramePr>
        <p:xfrm>
          <a:off x="484188" y="4117975"/>
          <a:ext cx="7985125" cy="635000"/>
        </p:xfrm>
        <a:graphic>
          <a:graphicData uri="http://schemas.openxmlformats.org/presentationml/2006/ole">
            <mc:AlternateContent xmlns:mc="http://schemas.openxmlformats.org/markup-compatibility/2006">
              <mc:Choice xmlns:v="urn:schemas-microsoft-com:vml" Requires="v">
                <p:oleObj spid="_x0000_s19481" r:id="rId10" imgW="3238500" imgH="254000" progId="Equation.DSMT4">
                  <p:embed/>
                </p:oleObj>
              </mc:Choice>
              <mc:Fallback>
                <p:oleObj r:id="rId10" imgW="3238500" imgH="254000" progId="Equation.DSMT4">
                  <p:embed/>
                  <p:pic>
                    <p:nvPicPr>
                      <p:cNvPr id="0" name="图片 3162"/>
                      <p:cNvPicPr/>
                      <p:nvPr/>
                    </p:nvPicPr>
                    <p:blipFill>
                      <a:blip r:embed="rId11"/>
                      <a:stretch>
                        <a:fillRect/>
                      </a:stretch>
                    </p:blipFill>
                    <p:spPr>
                      <a:xfrm>
                        <a:off x="484188" y="4117975"/>
                        <a:ext cx="7985125" cy="635000"/>
                      </a:xfrm>
                      <a:prstGeom prst="rect">
                        <a:avLst/>
                      </a:prstGeom>
                      <a:noFill/>
                      <a:ln w="38100">
                        <a:noFill/>
                        <a:miter/>
                      </a:ln>
                    </p:spPr>
                  </p:pic>
                </p:oleObj>
              </mc:Fallback>
            </mc:AlternateContent>
          </a:graphicData>
        </a:graphic>
      </p:graphicFrame>
      <p:graphicFrame>
        <p:nvGraphicFramePr>
          <p:cNvPr id="482315" name="Object 11"/>
          <p:cNvGraphicFramePr>
            <a:graphicFrameLocks noChangeAspect="1"/>
          </p:cNvGraphicFramePr>
          <p:nvPr>
            <p:extLst>
              <p:ext uri="{D42A27DB-BD31-4B8C-83A1-F6EECF244321}">
                <p14:modId xmlns:p14="http://schemas.microsoft.com/office/powerpoint/2010/main" val="1867756954"/>
              </p:ext>
            </p:extLst>
          </p:nvPr>
        </p:nvGraphicFramePr>
        <p:xfrm>
          <a:off x="891381" y="5049837"/>
          <a:ext cx="7170737" cy="1079500"/>
        </p:xfrm>
        <a:graphic>
          <a:graphicData uri="http://schemas.openxmlformats.org/presentationml/2006/ole">
            <mc:AlternateContent xmlns:mc="http://schemas.openxmlformats.org/markup-compatibility/2006">
              <mc:Choice xmlns:v="urn:schemas-microsoft-com:vml" Requires="v">
                <p:oleObj spid="_x0000_s19482" name="Equation" r:id="rId12" imgW="2908080" imgH="431640" progId="Equation.DSMT4">
                  <p:embed/>
                </p:oleObj>
              </mc:Choice>
              <mc:Fallback>
                <p:oleObj name="Equation" r:id="rId12" imgW="2908080" imgH="431640" progId="Equation.DSMT4">
                  <p:embed/>
                  <p:pic>
                    <p:nvPicPr>
                      <p:cNvPr id="0" name="图片 3166"/>
                      <p:cNvPicPr/>
                      <p:nvPr/>
                    </p:nvPicPr>
                    <p:blipFill>
                      <a:blip r:embed="rId13"/>
                      <a:stretch>
                        <a:fillRect/>
                      </a:stretch>
                    </p:blipFill>
                    <p:spPr>
                      <a:xfrm>
                        <a:off x="891381" y="5049837"/>
                        <a:ext cx="7170737" cy="10795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2306"/>
                                        </p:tgtEl>
                                        <p:attrNameLst>
                                          <p:attrName>style.visibility</p:attrName>
                                        </p:attrNameLst>
                                      </p:cBhvr>
                                      <p:to>
                                        <p:strVal val="visible"/>
                                      </p:to>
                                    </p:set>
                                    <p:animEffect transition="in" filter="blinds(horizontal)">
                                      <p:cBhvr>
                                        <p:cTn id="7" dur="500"/>
                                        <p:tgtEl>
                                          <p:spTgt spid="4823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82308"/>
                                        </p:tgtEl>
                                        <p:attrNameLst>
                                          <p:attrName>style.visibility</p:attrName>
                                        </p:attrNameLst>
                                      </p:cBhvr>
                                      <p:to>
                                        <p:strVal val="visible"/>
                                      </p:to>
                                    </p:set>
                                    <p:animEffect transition="in" filter="blinds(horizontal)">
                                      <p:cBhvr>
                                        <p:cTn id="12" dur="500"/>
                                        <p:tgtEl>
                                          <p:spTgt spid="48230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82312"/>
                                        </p:tgtEl>
                                        <p:attrNameLst>
                                          <p:attrName>style.visibility</p:attrName>
                                        </p:attrNameLst>
                                      </p:cBhvr>
                                      <p:to>
                                        <p:strVal val="visible"/>
                                      </p:to>
                                    </p:set>
                                    <p:animEffect transition="in" filter="blinds(horizontal)">
                                      <p:cBhvr>
                                        <p:cTn id="17" dur="500"/>
                                        <p:tgtEl>
                                          <p:spTgt spid="4823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82313"/>
                                        </p:tgtEl>
                                        <p:attrNameLst>
                                          <p:attrName>style.visibility</p:attrName>
                                        </p:attrNameLst>
                                      </p:cBhvr>
                                      <p:to>
                                        <p:strVal val="visible"/>
                                      </p:to>
                                    </p:set>
                                    <p:animEffect transition="in" filter="blinds(horizontal)">
                                      <p:cBhvr>
                                        <p:cTn id="22" dur="500"/>
                                        <p:tgtEl>
                                          <p:spTgt spid="4823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82314"/>
                                        </p:tgtEl>
                                        <p:attrNameLst>
                                          <p:attrName>style.visibility</p:attrName>
                                        </p:attrNameLst>
                                      </p:cBhvr>
                                      <p:to>
                                        <p:strVal val="visible"/>
                                      </p:to>
                                    </p:set>
                                    <p:animEffect transition="in" filter="blinds(horizontal)">
                                      <p:cBhvr>
                                        <p:cTn id="27" dur="500"/>
                                        <p:tgtEl>
                                          <p:spTgt spid="4823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82315"/>
                                        </p:tgtEl>
                                        <p:attrNameLst>
                                          <p:attrName>style.visibility</p:attrName>
                                        </p:attrNameLst>
                                      </p:cBhvr>
                                      <p:to>
                                        <p:strVal val="visible"/>
                                      </p:to>
                                    </p:set>
                                    <p:animEffect transition="in" filter="blinds(horizontal)">
                                      <p:cBhvr>
                                        <p:cTn id="32" dur="500"/>
                                        <p:tgtEl>
                                          <p:spTgt spid="482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en-US" altLang="zh-CN" sz="1400" dirty="0">
                <a:latin typeface="Arial" panose="020B0604020202020204" pitchFamily="34" charset="0"/>
              </a:rPr>
              <a:t>21</a:t>
            </a:fld>
            <a:endParaRPr lang="en-US" altLang="zh-CN" sz="1400" dirty="0">
              <a:latin typeface="Arial" panose="020B0604020202020204" pitchFamily="34" charset="0"/>
            </a:endParaRPr>
          </a:p>
        </p:txBody>
      </p:sp>
      <p:graphicFrame>
        <p:nvGraphicFramePr>
          <p:cNvPr id="484359" name="Object 7"/>
          <p:cNvGraphicFramePr>
            <a:graphicFrameLocks noChangeAspect="1"/>
          </p:cNvGraphicFramePr>
          <p:nvPr/>
        </p:nvGraphicFramePr>
        <p:xfrm>
          <a:off x="1012825" y="836613"/>
          <a:ext cx="6137275" cy="1079500"/>
        </p:xfrm>
        <a:graphic>
          <a:graphicData uri="http://schemas.openxmlformats.org/presentationml/2006/ole">
            <mc:AlternateContent xmlns:mc="http://schemas.openxmlformats.org/markup-compatibility/2006">
              <mc:Choice xmlns:v="urn:schemas-microsoft-com:vml" Requires="v">
                <p:oleObj spid="_x0000_s20498" r:id="rId4" imgW="2489200" imgH="431800" progId="Equation.3">
                  <p:embed/>
                </p:oleObj>
              </mc:Choice>
              <mc:Fallback>
                <p:oleObj r:id="rId4" imgW="2489200" imgH="431800" progId="Equation.3">
                  <p:embed/>
                  <p:pic>
                    <p:nvPicPr>
                      <p:cNvPr id="0" name="图片 3165"/>
                      <p:cNvPicPr/>
                      <p:nvPr/>
                    </p:nvPicPr>
                    <p:blipFill>
                      <a:blip r:embed="rId5"/>
                      <a:stretch>
                        <a:fillRect/>
                      </a:stretch>
                    </p:blipFill>
                    <p:spPr>
                      <a:xfrm>
                        <a:off x="1012825" y="836613"/>
                        <a:ext cx="6137275" cy="1079500"/>
                      </a:xfrm>
                      <a:prstGeom prst="rect">
                        <a:avLst/>
                      </a:prstGeom>
                      <a:noFill/>
                      <a:ln w="38100">
                        <a:noFill/>
                        <a:miter/>
                      </a:ln>
                    </p:spPr>
                  </p:pic>
                </p:oleObj>
              </mc:Fallback>
            </mc:AlternateContent>
          </a:graphicData>
        </a:graphic>
      </p:graphicFrame>
      <p:graphicFrame>
        <p:nvGraphicFramePr>
          <p:cNvPr id="484360" name="Object 8"/>
          <p:cNvGraphicFramePr>
            <a:graphicFrameLocks noChangeAspect="1"/>
          </p:cNvGraphicFramePr>
          <p:nvPr/>
        </p:nvGraphicFramePr>
        <p:xfrm>
          <a:off x="687388" y="2133600"/>
          <a:ext cx="7616825" cy="863600"/>
        </p:xfrm>
        <a:graphic>
          <a:graphicData uri="http://schemas.openxmlformats.org/presentationml/2006/ole">
            <mc:AlternateContent xmlns:mc="http://schemas.openxmlformats.org/markup-compatibility/2006">
              <mc:Choice xmlns:v="urn:schemas-microsoft-com:vml" Requires="v">
                <p:oleObj spid="_x0000_s20499" r:id="rId6" imgW="3810000" imgH="431800" progId="Equation.DSMT4">
                  <p:embed/>
                </p:oleObj>
              </mc:Choice>
              <mc:Fallback>
                <p:oleObj r:id="rId6" imgW="3810000" imgH="431800" progId="Equation.DSMT4">
                  <p:embed/>
                  <p:pic>
                    <p:nvPicPr>
                      <p:cNvPr id="0" name="图片 3163"/>
                      <p:cNvPicPr/>
                      <p:nvPr/>
                    </p:nvPicPr>
                    <p:blipFill>
                      <a:blip r:embed="rId7"/>
                      <a:stretch>
                        <a:fillRect/>
                      </a:stretch>
                    </p:blipFill>
                    <p:spPr>
                      <a:xfrm>
                        <a:off x="687388" y="2133600"/>
                        <a:ext cx="7616825" cy="863600"/>
                      </a:xfrm>
                      <a:prstGeom prst="rect">
                        <a:avLst/>
                      </a:prstGeom>
                      <a:noFill/>
                      <a:ln w="38100">
                        <a:noFill/>
                        <a:miter/>
                      </a:ln>
                    </p:spPr>
                  </p:pic>
                </p:oleObj>
              </mc:Fallback>
            </mc:AlternateContent>
          </a:graphicData>
        </a:graphic>
      </p:graphicFrame>
      <p:graphicFrame>
        <p:nvGraphicFramePr>
          <p:cNvPr id="484361" name="Object 9"/>
          <p:cNvGraphicFramePr>
            <a:graphicFrameLocks noChangeAspect="1"/>
          </p:cNvGraphicFramePr>
          <p:nvPr/>
        </p:nvGraphicFramePr>
        <p:xfrm>
          <a:off x="711200" y="3213100"/>
          <a:ext cx="7872413" cy="863600"/>
        </p:xfrm>
        <a:graphic>
          <a:graphicData uri="http://schemas.openxmlformats.org/presentationml/2006/ole">
            <mc:AlternateContent xmlns:mc="http://schemas.openxmlformats.org/markup-compatibility/2006">
              <mc:Choice xmlns:v="urn:schemas-microsoft-com:vml" Requires="v">
                <p:oleObj spid="_x0000_s20500" r:id="rId8" imgW="3937000" imgH="431800" progId="Equation.DSMT4">
                  <p:embed/>
                </p:oleObj>
              </mc:Choice>
              <mc:Fallback>
                <p:oleObj r:id="rId8" imgW="3937000" imgH="431800" progId="Equation.DSMT4">
                  <p:embed/>
                  <p:pic>
                    <p:nvPicPr>
                      <p:cNvPr id="0" name="图片 3164"/>
                      <p:cNvPicPr/>
                      <p:nvPr/>
                    </p:nvPicPr>
                    <p:blipFill>
                      <a:blip r:embed="rId9"/>
                      <a:stretch>
                        <a:fillRect/>
                      </a:stretch>
                    </p:blipFill>
                    <p:spPr>
                      <a:xfrm>
                        <a:off x="711200" y="3213100"/>
                        <a:ext cx="7872413" cy="863600"/>
                      </a:xfrm>
                      <a:prstGeom prst="rect">
                        <a:avLst/>
                      </a:prstGeom>
                      <a:noFill/>
                      <a:ln w="38100">
                        <a:noFill/>
                        <a:miter/>
                      </a:ln>
                    </p:spPr>
                  </p:pic>
                </p:oleObj>
              </mc:Fallback>
            </mc:AlternateContent>
          </a:graphicData>
        </a:graphic>
      </p:graphicFrame>
      <p:graphicFrame>
        <p:nvGraphicFramePr>
          <p:cNvPr id="484362" name="Object 10"/>
          <p:cNvGraphicFramePr>
            <a:graphicFrameLocks noChangeAspect="1"/>
          </p:cNvGraphicFramePr>
          <p:nvPr/>
        </p:nvGraphicFramePr>
        <p:xfrm>
          <a:off x="2108200" y="4298950"/>
          <a:ext cx="4508500" cy="1651000"/>
        </p:xfrm>
        <a:graphic>
          <a:graphicData uri="http://schemas.openxmlformats.org/presentationml/2006/ole">
            <mc:AlternateContent xmlns:mc="http://schemas.openxmlformats.org/markup-compatibility/2006">
              <mc:Choice xmlns:v="urn:schemas-microsoft-com:vml" Requires="v">
                <p:oleObj spid="_x0000_s20501" r:id="rId10" imgW="1828800" imgH="660400" progId="Equation.3">
                  <p:embed/>
                </p:oleObj>
              </mc:Choice>
              <mc:Fallback>
                <p:oleObj r:id="rId10" imgW="1828800" imgH="660400" progId="Equation.3">
                  <p:embed/>
                  <p:pic>
                    <p:nvPicPr>
                      <p:cNvPr id="0" name="图片 3167"/>
                      <p:cNvPicPr/>
                      <p:nvPr/>
                    </p:nvPicPr>
                    <p:blipFill>
                      <a:blip r:embed="rId11"/>
                      <a:stretch>
                        <a:fillRect/>
                      </a:stretch>
                    </p:blipFill>
                    <p:spPr>
                      <a:xfrm>
                        <a:off x="2108200" y="4298950"/>
                        <a:ext cx="4508500" cy="1651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4359"/>
                                        </p:tgtEl>
                                        <p:attrNameLst>
                                          <p:attrName>style.visibility</p:attrName>
                                        </p:attrNameLst>
                                      </p:cBhvr>
                                      <p:to>
                                        <p:strVal val="visible"/>
                                      </p:to>
                                    </p:set>
                                    <p:animEffect transition="in" filter="blinds(horizontal)">
                                      <p:cBhvr>
                                        <p:cTn id="7" dur="500"/>
                                        <p:tgtEl>
                                          <p:spTgt spid="4843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84360"/>
                                        </p:tgtEl>
                                        <p:attrNameLst>
                                          <p:attrName>style.visibility</p:attrName>
                                        </p:attrNameLst>
                                      </p:cBhvr>
                                      <p:to>
                                        <p:strVal val="visible"/>
                                      </p:to>
                                    </p:set>
                                    <p:animEffect transition="in" filter="blinds(horizontal)">
                                      <p:cBhvr>
                                        <p:cTn id="12" dur="500"/>
                                        <p:tgtEl>
                                          <p:spTgt spid="48436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84361"/>
                                        </p:tgtEl>
                                        <p:attrNameLst>
                                          <p:attrName>style.visibility</p:attrName>
                                        </p:attrNameLst>
                                      </p:cBhvr>
                                      <p:to>
                                        <p:strVal val="visible"/>
                                      </p:to>
                                    </p:set>
                                    <p:animEffect transition="in" filter="blinds(horizontal)">
                                      <p:cBhvr>
                                        <p:cTn id="17" dur="500"/>
                                        <p:tgtEl>
                                          <p:spTgt spid="48436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84362"/>
                                        </p:tgtEl>
                                        <p:attrNameLst>
                                          <p:attrName>style.visibility</p:attrName>
                                        </p:attrNameLst>
                                      </p:cBhvr>
                                      <p:to>
                                        <p:strVal val="visible"/>
                                      </p:to>
                                    </p:set>
                                    <p:animEffect transition="in" filter="blinds(horizontal)">
                                      <p:cBhvr>
                                        <p:cTn id="22" dur="500"/>
                                        <p:tgtEl>
                                          <p:spTgt spid="484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en-US" altLang="zh-CN" sz="1400" dirty="0">
                <a:latin typeface="Arial" panose="020B0604020202020204" pitchFamily="34" charset="0"/>
              </a:rPr>
              <a:t>22</a:t>
            </a:fld>
            <a:endParaRPr lang="en-US" altLang="zh-CN" sz="1400" dirty="0">
              <a:latin typeface="Arial" panose="020B0604020202020204" pitchFamily="34" charset="0"/>
            </a:endParaRPr>
          </a:p>
        </p:txBody>
      </p:sp>
      <p:sp>
        <p:nvSpPr>
          <p:cNvPr id="26627" name="Rectangle 3"/>
          <p:cNvSpPr>
            <a:spLocks noGrp="1"/>
          </p:cNvSpPr>
          <p:nvPr>
            <p:ph idx="1"/>
          </p:nvPr>
        </p:nvSpPr>
        <p:spPr>
          <a:xfrm>
            <a:off x="323850" y="188913"/>
            <a:ext cx="8640763" cy="2808287"/>
          </a:xfrm>
          <a:ln/>
        </p:spPr>
        <p:txBody>
          <a:bodyPr vert="horz" wrap="square" lIns="91440" tIns="45720" rIns="91440" bIns="45720" anchor="t" anchorCtr="0"/>
          <a:lstStyle/>
          <a:p>
            <a:pPr eaLnBrk="1" hangingPunct="1">
              <a:buFont typeface="Wingdings" panose="05000000000000000000" pitchFamily="2" charset="2"/>
              <a:buNone/>
            </a:pPr>
            <a:r>
              <a:rPr lang="en-US" altLang="zh-CN" b="1" dirty="0">
                <a:solidFill>
                  <a:srgbClr val="800000"/>
                </a:solidFill>
              </a:rPr>
              <a:t>(3)</a:t>
            </a:r>
            <a:r>
              <a:rPr lang="zh-CN" altLang="en-US" b="1" dirty="0">
                <a:solidFill>
                  <a:srgbClr val="800000"/>
                </a:solidFill>
              </a:rPr>
              <a:t>绝对收敛级数的性质</a:t>
            </a:r>
          </a:p>
          <a:p>
            <a:pPr eaLnBrk="1" hangingPunct="1">
              <a:buFont typeface="Wingdings" panose="05000000000000000000" pitchFamily="2" charset="2"/>
              <a:buNone/>
            </a:pPr>
            <a:endParaRPr lang="en-US" altLang="zh-CN" b="1" dirty="0"/>
          </a:p>
          <a:p>
            <a:pPr eaLnBrk="1" hangingPunct="1">
              <a:buFont typeface="Wingdings" panose="05000000000000000000" pitchFamily="2" charset="2"/>
              <a:buNone/>
            </a:pPr>
            <a:r>
              <a:rPr lang="zh-CN" altLang="en-US" b="1" dirty="0"/>
              <a:t>命题</a:t>
            </a:r>
            <a:r>
              <a:rPr lang="en-US" altLang="zh-CN" b="1" dirty="0"/>
              <a:t>2</a:t>
            </a:r>
            <a:r>
              <a:rPr lang="zh-CN" altLang="en-US" b="1" dirty="0"/>
              <a:t>：收敛的</a:t>
            </a:r>
            <a:r>
              <a:rPr lang="zh-CN" altLang="en-US" b="1" dirty="0">
                <a:solidFill>
                  <a:srgbClr val="FF0000"/>
                </a:solidFill>
              </a:rPr>
              <a:t>正项级数</a:t>
            </a:r>
            <a:r>
              <a:rPr lang="zh-CN" altLang="en-US" b="1" dirty="0"/>
              <a:t>经过重排后仍然收敛且</a:t>
            </a:r>
          </a:p>
          <a:p>
            <a:pPr eaLnBrk="1" hangingPunct="1">
              <a:buFont typeface="Wingdings" panose="05000000000000000000" pitchFamily="2" charset="2"/>
              <a:buNone/>
            </a:pPr>
            <a:r>
              <a:rPr lang="zh-CN" altLang="en-US" b="1" dirty="0"/>
              <a:t>其和不变。</a:t>
            </a:r>
          </a:p>
        </p:txBody>
      </p:sp>
      <p:graphicFrame>
        <p:nvGraphicFramePr>
          <p:cNvPr id="2" name="对象 1"/>
          <p:cNvGraphicFramePr>
            <a:graphicFrameLocks noChangeAspect="1"/>
          </p:cNvGraphicFramePr>
          <p:nvPr/>
        </p:nvGraphicFramePr>
        <p:xfrm>
          <a:off x="817563" y="3603625"/>
          <a:ext cx="585787" cy="352425"/>
        </p:xfrm>
        <a:graphic>
          <a:graphicData uri="http://schemas.openxmlformats.org/presentationml/2006/ole">
            <mc:AlternateContent xmlns:mc="http://schemas.openxmlformats.org/markup-compatibility/2006">
              <mc:Choice xmlns:v="urn:schemas-microsoft-com:vml" Requires="v">
                <p:oleObj spid="_x0000_s21562" r:id="rId3" imgW="342900" imgH="203200" progId="Equation.DSMT4">
                  <p:embed/>
                </p:oleObj>
              </mc:Choice>
              <mc:Fallback>
                <p:oleObj r:id="rId3" imgW="342900" imgH="203200" progId="Equation.DSMT4">
                  <p:embed/>
                  <p:pic>
                    <p:nvPicPr>
                      <p:cNvPr id="0" name="图片 3168"/>
                      <p:cNvPicPr/>
                      <p:nvPr/>
                    </p:nvPicPr>
                    <p:blipFill>
                      <a:blip r:embed="rId4"/>
                      <a:stretch>
                        <a:fillRect/>
                      </a:stretch>
                    </p:blipFill>
                    <p:spPr>
                      <a:xfrm>
                        <a:off x="817563" y="3603625"/>
                        <a:ext cx="585787" cy="352425"/>
                      </a:xfrm>
                      <a:prstGeom prst="rect">
                        <a:avLst/>
                      </a:prstGeom>
                      <a:noFill/>
                      <a:ln w="38100">
                        <a:noFill/>
                        <a:miter/>
                      </a:ln>
                    </p:spPr>
                  </p:pic>
                </p:oleObj>
              </mc:Fallback>
            </mc:AlternateContent>
          </a:graphicData>
        </a:graphic>
      </p:graphicFrame>
      <p:graphicFrame>
        <p:nvGraphicFramePr>
          <p:cNvPr id="3" name="对象 2"/>
          <p:cNvGraphicFramePr>
            <a:graphicFrameLocks noChangeAspect="1"/>
          </p:cNvGraphicFramePr>
          <p:nvPr/>
        </p:nvGraphicFramePr>
        <p:xfrm>
          <a:off x="1547813" y="3357563"/>
          <a:ext cx="4129087" cy="863600"/>
        </p:xfrm>
        <a:graphic>
          <a:graphicData uri="http://schemas.openxmlformats.org/presentationml/2006/ole">
            <mc:AlternateContent xmlns:mc="http://schemas.openxmlformats.org/markup-compatibility/2006">
              <mc:Choice xmlns:v="urn:schemas-microsoft-com:vml" Requires="v">
                <p:oleObj spid="_x0000_s21563" r:id="rId5" imgW="2095500" imgH="431800" progId="Equation.DSMT4">
                  <p:embed/>
                </p:oleObj>
              </mc:Choice>
              <mc:Fallback>
                <p:oleObj r:id="rId5" imgW="2095500" imgH="431800" progId="Equation.DSMT4">
                  <p:embed/>
                  <p:pic>
                    <p:nvPicPr>
                      <p:cNvPr id="0" name="图片 3156"/>
                      <p:cNvPicPr/>
                      <p:nvPr/>
                    </p:nvPicPr>
                    <p:blipFill>
                      <a:blip r:embed="rId6"/>
                      <a:stretch>
                        <a:fillRect/>
                      </a:stretch>
                    </p:blipFill>
                    <p:spPr>
                      <a:xfrm>
                        <a:off x="1547813" y="3357563"/>
                        <a:ext cx="4129087" cy="863600"/>
                      </a:xfrm>
                      <a:prstGeom prst="rect">
                        <a:avLst/>
                      </a:prstGeom>
                      <a:noFill/>
                      <a:ln w="38100">
                        <a:noFill/>
                        <a:miter/>
                      </a:ln>
                    </p:spPr>
                  </p:pic>
                </p:oleObj>
              </mc:Fallback>
            </mc:AlternateContent>
          </a:graphicData>
        </a:graphic>
      </p:graphicFrame>
      <p:grpSp>
        <p:nvGrpSpPr>
          <p:cNvPr id="26630" name="组合 15"/>
          <p:cNvGrpSpPr/>
          <p:nvPr/>
        </p:nvGrpSpPr>
        <p:grpSpPr>
          <a:xfrm>
            <a:off x="2205038" y="4221163"/>
            <a:ext cx="4095750" cy="2260600"/>
            <a:chOff x="1989162" y="4005064"/>
            <a:chExt cx="5391150" cy="2547937"/>
          </a:xfrm>
        </p:grpSpPr>
        <p:graphicFrame>
          <p:nvGraphicFramePr>
            <p:cNvPr id="26632" name="对象 3"/>
            <p:cNvGraphicFramePr>
              <a:graphicFrameLocks noChangeAspect="1"/>
            </p:cNvGraphicFramePr>
            <p:nvPr/>
          </p:nvGraphicFramePr>
          <p:xfrm>
            <a:off x="3040087" y="4005064"/>
            <a:ext cx="1127125" cy="603250"/>
          </p:xfrm>
          <a:graphic>
            <a:graphicData uri="http://schemas.openxmlformats.org/presentationml/2006/ole">
              <mc:AlternateContent xmlns:mc="http://schemas.openxmlformats.org/markup-compatibility/2006">
                <mc:Choice xmlns:v="urn:schemas-microsoft-com:vml" Requires="v">
                  <p:oleObj spid="_x0000_s21564" r:id="rId7" imgW="457200" imgH="241300" progId="Equation.DSMT4">
                    <p:embed/>
                  </p:oleObj>
                </mc:Choice>
                <mc:Fallback>
                  <p:oleObj r:id="rId7" imgW="457200" imgH="241300" progId="Equation.DSMT4">
                    <p:embed/>
                    <p:pic>
                      <p:nvPicPr>
                        <p:cNvPr id="0" name="图片 3157"/>
                        <p:cNvPicPr/>
                        <p:nvPr/>
                      </p:nvPicPr>
                      <p:blipFill>
                        <a:blip r:embed="rId8"/>
                        <a:stretch>
                          <a:fillRect/>
                        </a:stretch>
                      </p:blipFill>
                      <p:spPr>
                        <a:xfrm>
                          <a:off x="3040087" y="4005064"/>
                          <a:ext cx="1127125" cy="603250"/>
                        </a:xfrm>
                        <a:prstGeom prst="rect">
                          <a:avLst/>
                        </a:prstGeom>
                        <a:noFill/>
                        <a:ln w="38100">
                          <a:noFill/>
                          <a:miter/>
                        </a:ln>
                      </p:spPr>
                    </p:pic>
                  </p:oleObj>
                </mc:Fallback>
              </mc:AlternateContent>
            </a:graphicData>
          </a:graphic>
        </p:graphicFrame>
        <p:graphicFrame>
          <p:nvGraphicFramePr>
            <p:cNvPr id="26633" name="对象 4"/>
            <p:cNvGraphicFramePr>
              <a:graphicFrameLocks noChangeAspect="1"/>
            </p:cNvGraphicFramePr>
            <p:nvPr/>
          </p:nvGraphicFramePr>
          <p:xfrm>
            <a:off x="2605112" y="4549576"/>
            <a:ext cx="1817688" cy="603250"/>
          </p:xfrm>
          <a:graphic>
            <a:graphicData uri="http://schemas.openxmlformats.org/presentationml/2006/ole">
              <mc:AlternateContent xmlns:mc="http://schemas.openxmlformats.org/markup-compatibility/2006">
                <mc:Choice xmlns:v="urn:schemas-microsoft-com:vml" Requires="v">
                  <p:oleObj spid="_x0000_s21565" r:id="rId9" imgW="736600" imgH="241300" progId="Equation.DSMT4">
                    <p:embed/>
                  </p:oleObj>
                </mc:Choice>
                <mc:Fallback>
                  <p:oleObj r:id="rId9" imgW="736600" imgH="241300" progId="Equation.DSMT4">
                    <p:embed/>
                    <p:pic>
                      <p:nvPicPr>
                        <p:cNvPr id="0" name="图片 3158"/>
                        <p:cNvPicPr/>
                        <p:nvPr/>
                      </p:nvPicPr>
                      <p:blipFill>
                        <a:blip r:embed="rId10"/>
                        <a:stretch>
                          <a:fillRect/>
                        </a:stretch>
                      </p:blipFill>
                      <p:spPr>
                        <a:xfrm>
                          <a:off x="2605112" y="4549576"/>
                          <a:ext cx="1817688" cy="603250"/>
                        </a:xfrm>
                        <a:prstGeom prst="rect">
                          <a:avLst/>
                        </a:prstGeom>
                        <a:noFill/>
                        <a:ln w="38100">
                          <a:noFill/>
                          <a:miter/>
                        </a:ln>
                      </p:spPr>
                    </p:pic>
                  </p:oleObj>
                </mc:Fallback>
              </mc:AlternateContent>
            </a:graphicData>
          </a:graphic>
        </p:graphicFrame>
        <p:graphicFrame>
          <p:nvGraphicFramePr>
            <p:cNvPr id="26634" name="对象 5"/>
            <p:cNvGraphicFramePr>
              <a:graphicFrameLocks noChangeAspect="1"/>
            </p:cNvGraphicFramePr>
            <p:nvPr/>
          </p:nvGraphicFramePr>
          <p:xfrm>
            <a:off x="2138387" y="5025826"/>
            <a:ext cx="2570163" cy="603250"/>
          </p:xfrm>
          <a:graphic>
            <a:graphicData uri="http://schemas.openxmlformats.org/presentationml/2006/ole">
              <mc:AlternateContent xmlns:mc="http://schemas.openxmlformats.org/markup-compatibility/2006">
                <mc:Choice xmlns:v="urn:schemas-microsoft-com:vml" Requires="v">
                  <p:oleObj spid="_x0000_s21566" r:id="rId11" imgW="1040765" imgH="241300" progId="Equation.DSMT4">
                    <p:embed/>
                  </p:oleObj>
                </mc:Choice>
                <mc:Fallback>
                  <p:oleObj r:id="rId11" imgW="1040765" imgH="241300" progId="Equation.DSMT4">
                    <p:embed/>
                    <p:pic>
                      <p:nvPicPr>
                        <p:cNvPr id="0" name="图片 3159"/>
                        <p:cNvPicPr/>
                        <p:nvPr/>
                      </p:nvPicPr>
                      <p:blipFill>
                        <a:blip r:embed="rId12"/>
                        <a:stretch>
                          <a:fillRect/>
                        </a:stretch>
                      </p:blipFill>
                      <p:spPr>
                        <a:xfrm>
                          <a:off x="2138387" y="5025826"/>
                          <a:ext cx="2570163" cy="603250"/>
                        </a:xfrm>
                        <a:prstGeom prst="rect">
                          <a:avLst/>
                        </a:prstGeom>
                        <a:noFill/>
                        <a:ln w="38100">
                          <a:noFill/>
                          <a:miter/>
                        </a:ln>
                      </p:spPr>
                    </p:pic>
                  </p:oleObj>
                </mc:Fallback>
              </mc:AlternateContent>
            </a:graphicData>
          </a:graphic>
        </p:graphicFrame>
        <p:graphicFrame>
          <p:nvGraphicFramePr>
            <p:cNvPr id="26635" name="对象 6"/>
            <p:cNvGraphicFramePr>
              <a:graphicFrameLocks noChangeAspect="1"/>
            </p:cNvGraphicFramePr>
            <p:nvPr/>
          </p:nvGraphicFramePr>
          <p:xfrm>
            <a:off x="1989162" y="5568751"/>
            <a:ext cx="3227388" cy="603250"/>
          </p:xfrm>
          <a:graphic>
            <a:graphicData uri="http://schemas.openxmlformats.org/presentationml/2006/ole">
              <mc:AlternateContent xmlns:mc="http://schemas.openxmlformats.org/markup-compatibility/2006">
                <mc:Choice xmlns:v="urn:schemas-microsoft-com:vml" Requires="v">
                  <p:oleObj spid="_x0000_s21567" r:id="rId13" imgW="1308100" imgH="241300" progId="Equation.DSMT4">
                    <p:embed/>
                  </p:oleObj>
                </mc:Choice>
                <mc:Fallback>
                  <p:oleObj r:id="rId13" imgW="1308100" imgH="241300" progId="Equation.DSMT4">
                    <p:embed/>
                    <p:pic>
                      <p:nvPicPr>
                        <p:cNvPr id="0" name="图片 3160"/>
                        <p:cNvPicPr/>
                        <p:nvPr/>
                      </p:nvPicPr>
                      <p:blipFill>
                        <a:blip r:embed="rId14"/>
                        <a:stretch>
                          <a:fillRect/>
                        </a:stretch>
                      </p:blipFill>
                      <p:spPr>
                        <a:xfrm>
                          <a:off x="1989162" y="5568751"/>
                          <a:ext cx="3227388" cy="603250"/>
                        </a:xfrm>
                        <a:prstGeom prst="rect">
                          <a:avLst/>
                        </a:prstGeom>
                        <a:noFill/>
                        <a:ln w="38100">
                          <a:noFill/>
                          <a:miter/>
                        </a:ln>
                      </p:spPr>
                    </p:pic>
                  </p:oleObj>
                </mc:Fallback>
              </mc:AlternateContent>
            </a:graphicData>
          </a:graphic>
        </p:graphicFrame>
        <p:graphicFrame>
          <p:nvGraphicFramePr>
            <p:cNvPr id="26636" name="对象 7"/>
            <p:cNvGraphicFramePr>
              <a:graphicFrameLocks noChangeAspect="1"/>
            </p:cNvGraphicFramePr>
            <p:nvPr/>
          </p:nvGraphicFramePr>
          <p:xfrm>
            <a:off x="4200550" y="4108251"/>
            <a:ext cx="720725" cy="571500"/>
          </p:xfrm>
          <a:graphic>
            <a:graphicData uri="http://schemas.openxmlformats.org/presentationml/2006/ole">
              <mc:AlternateContent xmlns:mc="http://schemas.openxmlformats.org/markup-compatibility/2006">
                <mc:Choice xmlns:v="urn:schemas-microsoft-com:vml" Requires="v">
                  <p:oleObj spid="_x0000_s21568" r:id="rId15" imgW="292100" imgH="228600" progId="Equation.DSMT4">
                    <p:embed/>
                  </p:oleObj>
                </mc:Choice>
                <mc:Fallback>
                  <p:oleObj r:id="rId15" imgW="292100" imgH="228600" progId="Equation.DSMT4">
                    <p:embed/>
                    <p:pic>
                      <p:nvPicPr>
                        <p:cNvPr id="0" name="图片 3178"/>
                        <p:cNvPicPr/>
                        <p:nvPr/>
                      </p:nvPicPr>
                      <p:blipFill>
                        <a:blip r:embed="rId16"/>
                        <a:stretch>
                          <a:fillRect/>
                        </a:stretch>
                      </p:blipFill>
                      <p:spPr>
                        <a:xfrm>
                          <a:off x="4200550" y="4108251"/>
                          <a:ext cx="720725" cy="571500"/>
                        </a:xfrm>
                        <a:prstGeom prst="rect">
                          <a:avLst/>
                        </a:prstGeom>
                        <a:noFill/>
                        <a:ln w="38100">
                          <a:noFill/>
                          <a:miter/>
                        </a:ln>
                      </p:spPr>
                    </p:pic>
                  </p:oleObj>
                </mc:Fallback>
              </mc:AlternateContent>
            </a:graphicData>
          </a:graphic>
        </p:graphicFrame>
        <p:graphicFrame>
          <p:nvGraphicFramePr>
            <p:cNvPr id="26637" name="对象 8"/>
            <p:cNvGraphicFramePr>
              <a:graphicFrameLocks noChangeAspect="1"/>
            </p:cNvGraphicFramePr>
            <p:nvPr/>
          </p:nvGraphicFramePr>
          <p:xfrm>
            <a:off x="4422800" y="4662289"/>
            <a:ext cx="720725" cy="571500"/>
          </p:xfrm>
          <a:graphic>
            <a:graphicData uri="http://schemas.openxmlformats.org/presentationml/2006/ole">
              <mc:AlternateContent xmlns:mc="http://schemas.openxmlformats.org/markup-compatibility/2006">
                <mc:Choice xmlns:v="urn:schemas-microsoft-com:vml" Requires="v">
                  <p:oleObj spid="_x0000_s21569" r:id="rId17" imgW="292100" imgH="228600" progId="Equation.DSMT4">
                    <p:embed/>
                  </p:oleObj>
                </mc:Choice>
                <mc:Fallback>
                  <p:oleObj r:id="rId17" imgW="292100" imgH="228600" progId="Equation.DSMT4">
                    <p:embed/>
                    <p:pic>
                      <p:nvPicPr>
                        <p:cNvPr id="0" name="图片 3170"/>
                        <p:cNvPicPr/>
                        <p:nvPr/>
                      </p:nvPicPr>
                      <p:blipFill>
                        <a:blip r:embed="rId16"/>
                        <a:stretch>
                          <a:fillRect/>
                        </a:stretch>
                      </p:blipFill>
                      <p:spPr>
                        <a:xfrm>
                          <a:off x="4422800" y="4662289"/>
                          <a:ext cx="720725" cy="571500"/>
                        </a:xfrm>
                        <a:prstGeom prst="rect">
                          <a:avLst/>
                        </a:prstGeom>
                        <a:noFill/>
                        <a:ln w="38100">
                          <a:noFill/>
                          <a:miter/>
                        </a:ln>
                      </p:spPr>
                    </p:pic>
                  </p:oleObj>
                </mc:Fallback>
              </mc:AlternateContent>
            </a:graphicData>
          </a:graphic>
        </p:graphicFrame>
        <p:graphicFrame>
          <p:nvGraphicFramePr>
            <p:cNvPr id="26638" name="对象 9"/>
            <p:cNvGraphicFramePr>
              <a:graphicFrameLocks noChangeAspect="1"/>
            </p:cNvGraphicFramePr>
            <p:nvPr/>
          </p:nvGraphicFramePr>
          <p:xfrm>
            <a:off x="4652987" y="5138539"/>
            <a:ext cx="814388" cy="571500"/>
          </p:xfrm>
          <a:graphic>
            <a:graphicData uri="http://schemas.openxmlformats.org/presentationml/2006/ole">
              <mc:AlternateContent xmlns:mc="http://schemas.openxmlformats.org/markup-compatibility/2006">
                <mc:Choice xmlns:v="urn:schemas-microsoft-com:vml" Requires="v">
                  <p:oleObj spid="_x0000_s21570" r:id="rId18" imgW="330200" imgH="228600" progId="Equation.DSMT4">
                    <p:embed/>
                  </p:oleObj>
                </mc:Choice>
                <mc:Fallback>
                  <p:oleObj r:id="rId18" imgW="330200" imgH="228600" progId="Equation.DSMT4">
                    <p:embed/>
                    <p:pic>
                      <p:nvPicPr>
                        <p:cNvPr id="0" name="图片 3175"/>
                        <p:cNvPicPr/>
                        <p:nvPr/>
                      </p:nvPicPr>
                      <p:blipFill>
                        <a:blip r:embed="rId19"/>
                        <a:stretch>
                          <a:fillRect/>
                        </a:stretch>
                      </p:blipFill>
                      <p:spPr>
                        <a:xfrm>
                          <a:off x="4652987" y="5138539"/>
                          <a:ext cx="814388" cy="571500"/>
                        </a:xfrm>
                        <a:prstGeom prst="rect">
                          <a:avLst/>
                        </a:prstGeom>
                        <a:noFill/>
                        <a:ln w="38100">
                          <a:noFill/>
                          <a:miter/>
                        </a:ln>
                      </p:spPr>
                    </p:pic>
                  </p:oleObj>
                </mc:Fallback>
              </mc:AlternateContent>
            </a:graphicData>
          </a:graphic>
        </p:graphicFrame>
        <p:graphicFrame>
          <p:nvGraphicFramePr>
            <p:cNvPr id="26639" name="对象 10"/>
            <p:cNvGraphicFramePr>
              <a:graphicFrameLocks noChangeAspect="1"/>
            </p:cNvGraphicFramePr>
            <p:nvPr/>
          </p:nvGraphicFramePr>
          <p:xfrm>
            <a:off x="5208612" y="5616376"/>
            <a:ext cx="814388" cy="571500"/>
          </p:xfrm>
          <a:graphic>
            <a:graphicData uri="http://schemas.openxmlformats.org/presentationml/2006/ole">
              <mc:AlternateContent xmlns:mc="http://schemas.openxmlformats.org/markup-compatibility/2006">
                <mc:Choice xmlns:v="urn:schemas-microsoft-com:vml" Requires="v">
                  <p:oleObj spid="_x0000_s21571" r:id="rId20" imgW="330200" imgH="228600" progId="Equation.DSMT4">
                    <p:embed/>
                  </p:oleObj>
                </mc:Choice>
                <mc:Fallback>
                  <p:oleObj r:id="rId20" imgW="330200" imgH="228600" progId="Equation.DSMT4">
                    <p:embed/>
                    <p:pic>
                      <p:nvPicPr>
                        <p:cNvPr id="0" name="图片 3176"/>
                        <p:cNvPicPr/>
                        <p:nvPr/>
                      </p:nvPicPr>
                      <p:blipFill>
                        <a:blip r:embed="rId21"/>
                        <a:stretch>
                          <a:fillRect/>
                        </a:stretch>
                      </p:blipFill>
                      <p:spPr>
                        <a:xfrm>
                          <a:off x="5208612" y="5616376"/>
                          <a:ext cx="814388" cy="571500"/>
                        </a:xfrm>
                        <a:prstGeom prst="rect">
                          <a:avLst/>
                        </a:prstGeom>
                        <a:noFill/>
                        <a:ln w="38100">
                          <a:noFill/>
                          <a:miter/>
                        </a:ln>
                      </p:spPr>
                    </p:pic>
                  </p:oleObj>
                </mc:Fallback>
              </mc:AlternateContent>
            </a:graphicData>
          </a:graphic>
        </p:graphicFrame>
        <p:graphicFrame>
          <p:nvGraphicFramePr>
            <p:cNvPr id="26640" name="对象 11"/>
            <p:cNvGraphicFramePr>
              <a:graphicFrameLocks noChangeAspect="1"/>
            </p:cNvGraphicFramePr>
            <p:nvPr/>
          </p:nvGraphicFramePr>
          <p:xfrm>
            <a:off x="6069037" y="4122539"/>
            <a:ext cx="469900" cy="2286000"/>
          </p:xfrm>
          <a:graphic>
            <a:graphicData uri="http://schemas.openxmlformats.org/presentationml/2006/ole">
              <mc:AlternateContent xmlns:mc="http://schemas.openxmlformats.org/markup-compatibility/2006">
                <mc:Choice xmlns:v="urn:schemas-microsoft-com:vml" Requires="v">
                  <p:oleObj spid="_x0000_s21572" r:id="rId22" imgW="190500" imgH="914400" progId="Equation.DSMT4">
                    <p:embed/>
                  </p:oleObj>
                </mc:Choice>
                <mc:Fallback>
                  <p:oleObj r:id="rId22" imgW="190500" imgH="914400" progId="Equation.DSMT4">
                    <p:embed/>
                    <p:pic>
                      <p:nvPicPr>
                        <p:cNvPr id="0" name="图片 3181"/>
                        <p:cNvPicPr/>
                        <p:nvPr/>
                      </p:nvPicPr>
                      <p:blipFill>
                        <a:blip r:embed="rId23"/>
                        <a:stretch>
                          <a:fillRect/>
                        </a:stretch>
                      </p:blipFill>
                      <p:spPr>
                        <a:xfrm>
                          <a:off x="6069037" y="4122539"/>
                          <a:ext cx="469900" cy="2286000"/>
                        </a:xfrm>
                        <a:prstGeom prst="rect">
                          <a:avLst/>
                        </a:prstGeom>
                        <a:noFill/>
                        <a:ln w="38100">
                          <a:noFill/>
                          <a:miter/>
                        </a:ln>
                      </p:spPr>
                    </p:pic>
                  </p:oleObj>
                </mc:Fallback>
              </mc:AlternateContent>
            </a:graphicData>
          </a:graphic>
        </p:graphicFrame>
        <p:graphicFrame>
          <p:nvGraphicFramePr>
            <p:cNvPr id="26641" name="对象 12"/>
            <p:cNvGraphicFramePr>
              <a:graphicFrameLocks noChangeAspect="1"/>
            </p:cNvGraphicFramePr>
            <p:nvPr/>
          </p:nvGraphicFramePr>
          <p:xfrm>
            <a:off x="6753250" y="4844851"/>
            <a:ext cx="627062" cy="444500"/>
          </p:xfrm>
          <a:graphic>
            <a:graphicData uri="http://schemas.openxmlformats.org/presentationml/2006/ole">
              <mc:AlternateContent xmlns:mc="http://schemas.openxmlformats.org/markup-compatibility/2006">
                <mc:Choice xmlns:v="urn:schemas-microsoft-com:vml" Requires="v">
                  <p:oleObj spid="_x0000_s21573" r:id="rId24" imgW="253365" imgH="177800" progId="Equation.DSMT4">
                    <p:embed/>
                  </p:oleObj>
                </mc:Choice>
                <mc:Fallback>
                  <p:oleObj r:id="rId24" imgW="253365" imgH="177800" progId="Equation.DSMT4">
                    <p:embed/>
                    <p:pic>
                      <p:nvPicPr>
                        <p:cNvPr id="0" name="图片 3169"/>
                        <p:cNvPicPr/>
                        <p:nvPr/>
                      </p:nvPicPr>
                      <p:blipFill>
                        <a:blip r:embed="rId25"/>
                        <a:stretch>
                          <a:fillRect/>
                        </a:stretch>
                      </p:blipFill>
                      <p:spPr>
                        <a:xfrm>
                          <a:off x="6753250" y="4844851"/>
                          <a:ext cx="627062" cy="444500"/>
                        </a:xfrm>
                        <a:prstGeom prst="rect">
                          <a:avLst/>
                        </a:prstGeom>
                        <a:noFill/>
                        <a:ln w="38100">
                          <a:noFill/>
                          <a:miter/>
                        </a:ln>
                      </p:spPr>
                    </p:pic>
                  </p:oleObj>
                </mc:Fallback>
              </mc:AlternateContent>
            </a:graphicData>
          </a:graphic>
        </p:graphicFrame>
        <p:graphicFrame>
          <p:nvGraphicFramePr>
            <p:cNvPr id="26642" name="对象 13"/>
            <p:cNvGraphicFramePr>
              <a:graphicFrameLocks noChangeAspect="1"/>
            </p:cNvGraphicFramePr>
            <p:nvPr/>
          </p:nvGraphicFramePr>
          <p:xfrm>
            <a:off x="3413150" y="6362501"/>
            <a:ext cx="719137" cy="190500"/>
          </p:xfrm>
          <a:graphic>
            <a:graphicData uri="http://schemas.openxmlformats.org/presentationml/2006/ole">
              <mc:AlternateContent xmlns:mc="http://schemas.openxmlformats.org/markup-compatibility/2006">
                <mc:Choice xmlns:v="urn:schemas-microsoft-com:vml" Requires="v">
                  <p:oleObj spid="_x0000_s21574" r:id="rId26" imgW="292100" imgH="76200" progId="Equation.DSMT4">
                    <p:embed/>
                  </p:oleObj>
                </mc:Choice>
                <mc:Fallback>
                  <p:oleObj r:id="rId26" imgW="292100" imgH="76200" progId="Equation.DSMT4">
                    <p:embed/>
                    <p:pic>
                      <p:nvPicPr>
                        <p:cNvPr id="0" name="图片 3173"/>
                        <p:cNvPicPr/>
                        <p:nvPr/>
                      </p:nvPicPr>
                      <p:blipFill>
                        <a:blip r:embed="rId27"/>
                        <a:stretch>
                          <a:fillRect/>
                        </a:stretch>
                      </p:blipFill>
                      <p:spPr>
                        <a:xfrm>
                          <a:off x="3413150" y="6362501"/>
                          <a:ext cx="719137" cy="190500"/>
                        </a:xfrm>
                        <a:prstGeom prst="rect">
                          <a:avLst/>
                        </a:prstGeom>
                        <a:noFill/>
                        <a:ln w="38100">
                          <a:noFill/>
                          <a:miter/>
                        </a:ln>
                      </p:spPr>
                    </p:pic>
                  </p:oleObj>
                </mc:Fallback>
              </mc:AlternateContent>
            </a:graphicData>
          </a:graphic>
        </p:graphicFrame>
      </p:grpSp>
      <p:graphicFrame>
        <p:nvGraphicFramePr>
          <p:cNvPr id="15" name="对象 14"/>
          <p:cNvGraphicFramePr>
            <a:graphicFrameLocks noChangeAspect="1"/>
          </p:cNvGraphicFramePr>
          <p:nvPr/>
        </p:nvGraphicFramePr>
        <p:xfrm>
          <a:off x="755650" y="2565400"/>
          <a:ext cx="7680325" cy="749300"/>
        </p:xfrm>
        <a:graphic>
          <a:graphicData uri="http://schemas.openxmlformats.org/presentationml/2006/ole">
            <mc:AlternateContent xmlns:mc="http://schemas.openxmlformats.org/markup-compatibility/2006">
              <mc:Choice xmlns:v="urn:schemas-microsoft-com:vml" Requires="v">
                <p:oleObj spid="_x0000_s21575" r:id="rId28" imgW="4483100" imgH="431800" progId="Equation.DSMT4">
                  <p:embed/>
                </p:oleObj>
              </mc:Choice>
              <mc:Fallback>
                <p:oleObj r:id="rId28" imgW="4483100" imgH="431800" progId="Equation.DSMT4">
                  <p:embed/>
                  <p:pic>
                    <p:nvPicPr>
                      <p:cNvPr id="0" name="图片 3174"/>
                      <p:cNvPicPr/>
                      <p:nvPr/>
                    </p:nvPicPr>
                    <p:blipFill>
                      <a:blip r:embed="rId29"/>
                      <a:stretch>
                        <a:fillRect/>
                      </a:stretch>
                    </p:blipFill>
                    <p:spPr>
                      <a:xfrm>
                        <a:off x="755650" y="2565400"/>
                        <a:ext cx="7680325" cy="7493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en-US" altLang="zh-CN" sz="1400" dirty="0">
                <a:latin typeface="Arial" panose="020B0604020202020204" pitchFamily="34" charset="0"/>
              </a:rPr>
              <a:t>23</a:t>
            </a:fld>
            <a:endParaRPr lang="en-US" altLang="zh-CN" sz="1400" dirty="0">
              <a:latin typeface="Arial" panose="020B0604020202020204" pitchFamily="34" charset="0"/>
            </a:endParaRPr>
          </a:p>
        </p:txBody>
      </p:sp>
      <p:sp>
        <p:nvSpPr>
          <p:cNvPr id="486402" name="Text Box 2"/>
          <p:cNvSpPr txBox="1"/>
          <p:nvPr/>
        </p:nvSpPr>
        <p:spPr>
          <a:xfrm>
            <a:off x="395288" y="333375"/>
            <a:ext cx="3240087"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800" b="1" dirty="0">
                <a:solidFill>
                  <a:srgbClr val="21007E"/>
                </a:solidFill>
              </a:rPr>
              <a:t>命题</a:t>
            </a:r>
            <a:r>
              <a:rPr lang="en-US" altLang="zh-CN" sz="2800" b="1" dirty="0">
                <a:solidFill>
                  <a:srgbClr val="21007E"/>
                </a:solidFill>
              </a:rPr>
              <a:t>2</a:t>
            </a:r>
            <a:r>
              <a:rPr lang="zh-CN" altLang="en-US" sz="2800" b="1" dirty="0">
                <a:solidFill>
                  <a:srgbClr val="21007E"/>
                </a:solidFill>
              </a:rPr>
              <a:t>的证明</a:t>
            </a:r>
            <a:r>
              <a:rPr lang="en-US" altLang="zh-CN" sz="2800" b="1" dirty="0">
                <a:solidFill>
                  <a:srgbClr val="21007E"/>
                </a:solidFill>
              </a:rPr>
              <a:t>:</a:t>
            </a:r>
          </a:p>
        </p:txBody>
      </p:sp>
      <p:graphicFrame>
        <p:nvGraphicFramePr>
          <p:cNvPr id="486403" name="Object 3"/>
          <p:cNvGraphicFramePr>
            <a:graphicFrameLocks noChangeAspect="1"/>
          </p:cNvGraphicFramePr>
          <p:nvPr/>
        </p:nvGraphicFramePr>
        <p:xfrm>
          <a:off x="755650" y="836613"/>
          <a:ext cx="6637338" cy="2222500"/>
        </p:xfrm>
        <a:graphic>
          <a:graphicData uri="http://schemas.openxmlformats.org/presentationml/2006/ole">
            <mc:AlternateContent xmlns:mc="http://schemas.openxmlformats.org/markup-compatibility/2006">
              <mc:Choice xmlns:v="urn:schemas-microsoft-com:vml" Requires="v">
                <p:oleObj spid="_x0000_s22542" r:id="rId4" imgW="2692400" imgH="889000" progId="Equation.3">
                  <p:embed/>
                </p:oleObj>
              </mc:Choice>
              <mc:Fallback>
                <p:oleObj r:id="rId4" imgW="2692400" imgH="889000" progId="Equation.3">
                  <p:embed/>
                  <p:pic>
                    <p:nvPicPr>
                      <p:cNvPr id="0" name="图片 3180"/>
                      <p:cNvPicPr/>
                      <p:nvPr/>
                    </p:nvPicPr>
                    <p:blipFill>
                      <a:blip r:embed="rId5"/>
                      <a:stretch>
                        <a:fillRect/>
                      </a:stretch>
                    </p:blipFill>
                    <p:spPr>
                      <a:xfrm>
                        <a:off x="755650" y="836613"/>
                        <a:ext cx="6637338" cy="2222500"/>
                      </a:xfrm>
                      <a:prstGeom prst="rect">
                        <a:avLst/>
                      </a:prstGeom>
                      <a:noFill/>
                      <a:ln w="38100">
                        <a:noFill/>
                        <a:miter/>
                      </a:ln>
                    </p:spPr>
                  </p:pic>
                </p:oleObj>
              </mc:Fallback>
            </mc:AlternateContent>
          </a:graphicData>
        </a:graphic>
      </p:graphicFrame>
      <p:graphicFrame>
        <p:nvGraphicFramePr>
          <p:cNvPr id="486407" name="Object 7"/>
          <p:cNvGraphicFramePr>
            <a:graphicFrameLocks noChangeAspect="1"/>
          </p:cNvGraphicFramePr>
          <p:nvPr/>
        </p:nvGraphicFramePr>
        <p:xfrm>
          <a:off x="539750" y="3068638"/>
          <a:ext cx="8108950" cy="2317750"/>
        </p:xfrm>
        <a:graphic>
          <a:graphicData uri="http://schemas.openxmlformats.org/presentationml/2006/ole">
            <mc:AlternateContent xmlns:mc="http://schemas.openxmlformats.org/markup-compatibility/2006">
              <mc:Choice xmlns:v="urn:schemas-microsoft-com:vml" Requires="v">
                <p:oleObj spid="_x0000_s22543" r:id="rId6" imgW="3289300" imgH="927100" progId="Equation.3">
                  <p:embed/>
                </p:oleObj>
              </mc:Choice>
              <mc:Fallback>
                <p:oleObj r:id="rId6" imgW="3289300" imgH="927100" progId="Equation.3">
                  <p:embed/>
                  <p:pic>
                    <p:nvPicPr>
                      <p:cNvPr id="0" name="图片 3177"/>
                      <p:cNvPicPr/>
                      <p:nvPr/>
                    </p:nvPicPr>
                    <p:blipFill>
                      <a:blip r:embed="rId7"/>
                      <a:stretch>
                        <a:fillRect/>
                      </a:stretch>
                    </p:blipFill>
                    <p:spPr>
                      <a:xfrm>
                        <a:off x="539750" y="3068638"/>
                        <a:ext cx="8108950" cy="2317750"/>
                      </a:xfrm>
                      <a:prstGeom prst="rect">
                        <a:avLst/>
                      </a:prstGeom>
                      <a:noFill/>
                      <a:ln w="38100">
                        <a:noFill/>
                        <a:miter/>
                      </a:ln>
                    </p:spPr>
                  </p:pic>
                </p:oleObj>
              </mc:Fallback>
            </mc:AlternateContent>
          </a:graphicData>
        </a:graphic>
      </p:graphicFrame>
      <p:graphicFrame>
        <p:nvGraphicFramePr>
          <p:cNvPr id="486408" name="Object 8"/>
          <p:cNvGraphicFramePr>
            <a:graphicFrameLocks noChangeAspect="1"/>
          </p:cNvGraphicFramePr>
          <p:nvPr/>
        </p:nvGraphicFramePr>
        <p:xfrm>
          <a:off x="3059113" y="5589588"/>
          <a:ext cx="1939925" cy="603250"/>
        </p:xfrm>
        <a:graphic>
          <a:graphicData uri="http://schemas.openxmlformats.org/presentationml/2006/ole">
            <mc:AlternateContent xmlns:mc="http://schemas.openxmlformats.org/markup-compatibility/2006">
              <mc:Choice xmlns:v="urn:schemas-microsoft-com:vml" Requires="v">
                <p:oleObj spid="_x0000_s22544" r:id="rId8" imgW="787400" imgH="241300" progId="Equation.3">
                  <p:embed/>
                </p:oleObj>
              </mc:Choice>
              <mc:Fallback>
                <p:oleObj r:id="rId8" imgW="787400" imgH="241300" progId="Equation.3">
                  <p:embed/>
                  <p:pic>
                    <p:nvPicPr>
                      <p:cNvPr id="0" name="图片 3179"/>
                      <p:cNvPicPr/>
                      <p:nvPr/>
                    </p:nvPicPr>
                    <p:blipFill>
                      <a:blip r:embed="rId9"/>
                      <a:stretch>
                        <a:fillRect/>
                      </a:stretch>
                    </p:blipFill>
                    <p:spPr>
                      <a:xfrm>
                        <a:off x="3059113" y="5589588"/>
                        <a:ext cx="1939925" cy="6032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6402"/>
                                        </p:tgtEl>
                                        <p:attrNameLst>
                                          <p:attrName>style.visibility</p:attrName>
                                        </p:attrNameLst>
                                      </p:cBhvr>
                                      <p:to>
                                        <p:strVal val="visible"/>
                                      </p:to>
                                    </p:set>
                                    <p:animEffect transition="in" filter="blinds(horizontal)">
                                      <p:cBhvr>
                                        <p:cTn id="7" dur="500"/>
                                        <p:tgtEl>
                                          <p:spTgt spid="4864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86403"/>
                                        </p:tgtEl>
                                        <p:attrNameLst>
                                          <p:attrName>style.visibility</p:attrName>
                                        </p:attrNameLst>
                                      </p:cBhvr>
                                      <p:to>
                                        <p:strVal val="visible"/>
                                      </p:to>
                                    </p:set>
                                    <p:animEffect transition="in" filter="blinds(horizontal)">
                                      <p:cBhvr>
                                        <p:cTn id="12" dur="500"/>
                                        <p:tgtEl>
                                          <p:spTgt spid="48640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86407"/>
                                        </p:tgtEl>
                                        <p:attrNameLst>
                                          <p:attrName>style.visibility</p:attrName>
                                        </p:attrNameLst>
                                      </p:cBhvr>
                                      <p:to>
                                        <p:strVal val="visible"/>
                                      </p:to>
                                    </p:set>
                                    <p:animEffect transition="in" filter="blinds(horizontal)">
                                      <p:cBhvr>
                                        <p:cTn id="17" dur="500"/>
                                        <p:tgtEl>
                                          <p:spTgt spid="48640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86408"/>
                                        </p:tgtEl>
                                        <p:attrNameLst>
                                          <p:attrName>style.visibility</p:attrName>
                                        </p:attrNameLst>
                                      </p:cBhvr>
                                      <p:to>
                                        <p:strVal val="visible"/>
                                      </p:to>
                                    </p:set>
                                    <p:animEffect transition="in" filter="blinds(horizontal)">
                                      <p:cBhvr>
                                        <p:cTn id="22" dur="500"/>
                                        <p:tgtEl>
                                          <p:spTgt spid="486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en-US" altLang="zh-CN" sz="1400" dirty="0">
                <a:latin typeface="Arial" panose="020B0604020202020204" pitchFamily="34" charset="0"/>
              </a:rPr>
              <a:t>24</a:t>
            </a:fld>
            <a:endParaRPr lang="en-US" altLang="zh-CN" sz="1400" dirty="0">
              <a:latin typeface="Arial" panose="020B0604020202020204" pitchFamily="34" charset="0"/>
            </a:endParaRPr>
          </a:p>
        </p:txBody>
      </p:sp>
      <p:sp>
        <p:nvSpPr>
          <p:cNvPr id="488450" name="Text Box 2"/>
          <p:cNvSpPr txBox="1"/>
          <p:nvPr/>
        </p:nvSpPr>
        <p:spPr>
          <a:xfrm>
            <a:off x="395288" y="333375"/>
            <a:ext cx="3240087"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800" b="1" dirty="0">
                <a:solidFill>
                  <a:srgbClr val="21007E"/>
                </a:solidFill>
              </a:rPr>
              <a:t>命题</a:t>
            </a:r>
            <a:r>
              <a:rPr lang="en-US" altLang="zh-CN" sz="2800" b="1" dirty="0">
                <a:solidFill>
                  <a:srgbClr val="21007E"/>
                </a:solidFill>
              </a:rPr>
              <a:t>2</a:t>
            </a:r>
            <a:r>
              <a:rPr lang="zh-CN" altLang="en-US" sz="2800" b="1" dirty="0">
                <a:solidFill>
                  <a:srgbClr val="21007E"/>
                </a:solidFill>
              </a:rPr>
              <a:t>的证明</a:t>
            </a:r>
            <a:r>
              <a:rPr lang="en-US" altLang="zh-CN" sz="2800" b="1" dirty="0">
                <a:solidFill>
                  <a:srgbClr val="21007E"/>
                </a:solidFill>
              </a:rPr>
              <a:t>:</a:t>
            </a:r>
          </a:p>
        </p:txBody>
      </p:sp>
      <p:graphicFrame>
        <p:nvGraphicFramePr>
          <p:cNvPr id="488453" name="Object 5"/>
          <p:cNvGraphicFramePr>
            <a:graphicFrameLocks noChangeAspect="1"/>
          </p:cNvGraphicFramePr>
          <p:nvPr/>
        </p:nvGraphicFramePr>
        <p:xfrm>
          <a:off x="971550" y="1052513"/>
          <a:ext cx="6383338" cy="1333500"/>
        </p:xfrm>
        <a:graphic>
          <a:graphicData uri="http://schemas.openxmlformats.org/presentationml/2006/ole">
            <mc:AlternateContent xmlns:mc="http://schemas.openxmlformats.org/markup-compatibility/2006">
              <mc:Choice xmlns:v="urn:schemas-microsoft-com:vml" Requires="v">
                <p:oleObj spid="_x0000_s23566" r:id="rId4" imgW="2590800" imgH="533400" progId="Equation.3">
                  <p:embed/>
                </p:oleObj>
              </mc:Choice>
              <mc:Fallback>
                <p:oleObj r:id="rId4" imgW="2590800" imgH="533400" progId="Equation.3">
                  <p:embed/>
                  <p:pic>
                    <p:nvPicPr>
                      <p:cNvPr id="0" name="图片 3182"/>
                      <p:cNvPicPr/>
                      <p:nvPr/>
                    </p:nvPicPr>
                    <p:blipFill>
                      <a:blip r:embed="rId5"/>
                      <a:stretch>
                        <a:fillRect/>
                      </a:stretch>
                    </p:blipFill>
                    <p:spPr>
                      <a:xfrm>
                        <a:off x="971550" y="1052513"/>
                        <a:ext cx="6383338" cy="1333500"/>
                      </a:xfrm>
                      <a:prstGeom prst="rect">
                        <a:avLst/>
                      </a:prstGeom>
                      <a:noFill/>
                      <a:ln w="38100">
                        <a:noFill/>
                        <a:miter/>
                      </a:ln>
                    </p:spPr>
                  </p:pic>
                </p:oleObj>
              </mc:Fallback>
            </mc:AlternateContent>
          </a:graphicData>
        </a:graphic>
      </p:graphicFrame>
      <p:graphicFrame>
        <p:nvGraphicFramePr>
          <p:cNvPr id="488455" name="Object 7"/>
          <p:cNvGraphicFramePr>
            <a:graphicFrameLocks noChangeAspect="1"/>
          </p:cNvGraphicFramePr>
          <p:nvPr/>
        </p:nvGraphicFramePr>
        <p:xfrm>
          <a:off x="684213" y="2636838"/>
          <a:ext cx="7764462" cy="1651000"/>
        </p:xfrm>
        <a:graphic>
          <a:graphicData uri="http://schemas.openxmlformats.org/presentationml/2006/ole">
            <mc:AlternateContent xmlns:mc="http://schemas.openxmlformats.org/markup-compatibility/2006">
              <mc:Choice xmlns:v="urn:schemas-microsoft-com:vml" Requires="v">
                <p:oleObj spid="_x0000_s23567" r:id="rId6" imgW="3149600" imgH="660400" progId="Equation.3">
                  <p:embed/>
                </p:oleObj>
              </mc:Choice>
              <mc:Fallback>
                <p:oleObj r:id="rId6" imgW="3149600" imgH="660400" progId="Equation.3">
                  <p:embed/>
                  <p:pic>
                    <p:nvPicPr>
                      <p:cNvPr id="0" name="图片 3171"/>
                      <p:cNvPicPr/>
                      <p:nvPr/>
                    </p:nvPicPr>
                    <p:blipFill>
                      <a:blip r:embed="rId7"/>
                      <a:stretch>
                        <a:fillRect/>
                      </a:stretch>
                    </p:blipFill>
                    <p:spPr>
                      <a:xfrm>
                        <a:off x="684213" y="2636838"/>
                        <a:ext cx="7764462" cy="1651000"/>
                      </a:xfrm>
                      <a:prstGeom prst="rect">
                        <a:avLst/>
                      </a:prstGeom>
                      <a:noFill/>
                      <a:ln w="38100">
                        <a:noFill/>
                        <a:miter/>
                      </a:ln>
                    </p:spPr>
                  </p:pic>
                </p:oleObj>
              </mc:Fallback>
            </mc:AlternateContent>
          </a:graphicData>
        </a:graphic>
      </p:graphicFrame>
      <p:graphicFrame>
        <p:nvGraphicFramePr>
          <p:cNvPr id="488456" name="Object 8"/>
          <p:cNvGraphicFramePr>
            <a:graphicFrameLocks noChangeAspect="1"/>
          </p:cNvGraphicFramePr>
          <p:nvPr/>
        </p:nvGraphicFramePr>
        <p:xfrm>
          <a:off x="3419475" y="4868863"/>
          <a:ext cx="1878013" cy="539750"/>
        </p:xfrm>
        <a:graphic>
          <a:graphicData uri="http://schemas.openxmlformats.org/presentationml/2006/ole">
            <mc:AlternateContent xmlns:mc="http://schemas.openxmlformats.org/markup-compatibility/2006">
              <mc:Choice xmlns:v="urn:schemas-microsoft-com:vml" Requires="v">
                <p:oleObj spid="_x0000_s23568" r:id="rId8" imgW="761365" imgH="215900" progId="Equation.3">
                  <p:embed/>
                </p:oleObj>
              </mc:Choice>
              <mc:Fallback>
                <p:oleObj r:id="rId8" imgW="761365" imgH="215900" progId="Equation.3">
                  <p:embed/>
                  <p:pic>
                    <p:nvPicPr>
                      <p:cNvPr id="0" name="图片 3172"/>
                      <p:cNvPicPr/>
                      <p:nvPr/>
                    </p:nvPicPr>
                    <p:blipFill>
                      <a:blip r:embed="rId9"/>
                      <a:stretch>
                        <a:fillRect/>
                      </a:stretch>
                    </p:blipFill>
                    <p:spPr>
                      <a:xfrm>
                        <a:off x="3419475" y="4868863"/>
                        <a:ext cx="1878013" cy="539750"/>
                      </a:xfrm>
                      <a:prstGeom prst="rect">
                        <a:avLst/>
                      </a:prstGeom>
                      <a:solidFill>
                        <a:srgbClr val="66FF33"/>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8450"/>
                                        </p:tgtEl>
                                        <p:attrNameLst>
                                          <p:attrName>style.visibility</p:attrName>
                                        </p:attrNameLst>
                                      </p:cBhvr>
                                      <p:to>
                                        <p:strVal val="visible"/>
                                      </p:to>
                                    </p:set>
                                    <p:animEffect transition="in" filter="blinds(horizontal)">
                                      <p:cBhvr>
                                        <p:cTn id="7" dur="500"/>
                                        <p:tgtEl>
                                          <p:spTgt spid="4884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88453"/>
                                        </p:tgtEl>
                                        <p:attrNameLst>
                                          <p:attrName>style.visibility</p:attrName>
                                        </p:attrNameLst>
                                      </p:cBhvr>
                                      <p:to>
                                        <p:strVal val="visible"/>
                                      </p:to>
                                    </p:set>
                                    <p:animEffect transition="in" filter="blinds(horizontal)">
                                      <p:cBhvr>
                                        <p:cTn id="12" dur="500"/>
                                        <p:tgtEl>
                                          <p:spTgt spid="48845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88455"/>
                                        </p:tgtEl>
                                        <p:attrNameLst>
                                          <p:attrName>style.visibility</p:attrName>
                                        </p:attrNameLst>
                                      </p:cBhvr>
                                      <p:to>
                                        <p:strVal val="visible"/>
                                      </p:to>
                                    </p:set>
                                    <p:animEffect transition="in" filter="blinds(horizontal)">
                                      <p:cBhvr>
                                        <p:cTn id="17" dur="500"/>
                                        <p:tgtEl>
                                          <p:spTgt spid="48845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88456"/>
                                        </p:tgtEl>
                                        <p:attrNameLst>
                                          <p:attrName>style.visibility</p:attrName>
                                        </p:attrNameLst>
                                      </p:cBhvr>
                                      <p:to>
                                        <p:strVal val="visible"/>
                                      </p:to>
                                    </p:set>
                                    <p:animEffect transition="in" filter="blinds(horizontal)">
                                      <p:cBhvr>
                                        <p:cTn id="22" dur="500"/>
                                        <p:tgtEl>
                                          <p:spTgt spid="488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6"/>
          <p:cNvSpPr txBox="1">
            <a:spLocks noGrp="1"/>
          </p:cNvSpPr>
          <p:nvPr>
            <p:ph type="sldNum" sz="quarter" idx="4"/>
          </p:nvPr>
        </p:nvSpPr>
        <p:spPr>
          <a:xfrm>
            <a:off x="6770688" y="6284913"/>
            <a:ext cx="1905000" cy="457200"/>
          </a:xfrm>
          <a:ln/>
        </p:spPr>
        <p:txBody>
          <a:bodyPr/>
          <a:lstStyle/>
          <a:p>
            <a:pPr marL="0" indent="0" algn="r" eaLnBrk="1" hangingPunct="1">
              <a:spcBef>
                <a:spcPct val="0"/>
              </a:spcBef>
              <a:buNone/>
            </a:pPr>
            <a:fld id="{9A0DB2DC-4C9A-4742-B13C-FB6460FD3503}" type="slidenum">
              <a:rPr lang="en-US" altLang="zh-CN" sz="1400" dirty="0">
                <a:latin typeface="Arial" panose="020B0604020202020204" pitchFamily="34" charset="0"/>
                <a:ea typeface="+mn-ea"/>
                <a:cs typeface="+mn-cs"/>
              </a:rPr>
              <a:t>25</a:t>
            </a:fld>
            <a:endParaRPr lang="en-US" altLang="zh-CN" sz="1400" dirty="0">
              <a:latin typeface="Arial" panose="020B0604020202020204" pitchFamily="34" charset="0"/>
              <a:ea typeface="+mn-ea"/>
              <a:cs typeface="+mn-cs"/>
            </a:endParaRPr>
          </a:p>
        </p:txBody>
      </p:sp>
      <p:sp>
        <p:nvSpPr>
          <p:cNvPr id="31747" name="Rectangle 3"/>
          <p:cNvSpPr>
            <a:spLocks noGrp="1"/>
          </p:cNvSpPr>
          <p:nvPr>
            <p:ph type="body" sz="half" idx="1"/>
          </p:nvPr>
        </p:nvSpPr>
        <p:spPr>
          <a:xfrm>
            <a:off x="611188" y="333375"/>
            <a:ext cx="8075612" cy="2501900"/>
          </a:xfrm>
          <a:ln/>
        </p:spPr>
        <p:txBody>
          <a:bodyPr vert="horz" wrap="square" lIns="91440" tIns="45720" rIns="91440" bIns="45720" anchor="t" anchorCtr="0"/>
          <a:lstStyle/>
          <a:p>
            <a:pPr eaLnBrk="1" hangingPunct="1">
              <a:lnSpc>
                <a:spcPct val="200000"/>
              </a:lnSpc>
              <a:buClrTx/>
              <a:buSzTx/>
              <a:buFont typeface="Wingdings" panose="05000000000000000000" pitchFamily="2" charset="2"/>
              <a:buNone/>
            </a:pPr>
            <a:r>
              <a:rPr lang="zh-CN" altLang="en-US" sz="3600" b="1" dirty="0">
                <a:solidFill>
                  <a:srgbClr val="CC0066"/>
                </a:solidFill>
              </a:rPr>
              <a:t>定理</a:t>
            </a:r>
            <a:r>
              <a:rPr lang="en-US" altLang="zh-CN" sz="3600" b="1" dirty="0">
                <a:solidFill>
                  <a:srgbClr val="CC0066"/>
                </a:solidFill>
              </a:rPr>
              <a:t>3</a:t>
            </a:r>
            <a:r>
              <a:rPr lang="zh-CN" altLang="en-US" sz="3600" b="1" dirty="0">
                <a:solidFill>
                  <a:srgbClr val="CC0066"/>
                </a:solidFill>
              </a:rPr>
              <a:t>：</a:t>
            </a:r>
          </a:p>
        </p:txBody>
      </p:sp>
      <p:graphicFrame>
        <p:nvGraphicFramePr>
          <p:cNvPr id="31748" name="Object 4"/>
          <p:cNvGraphicFramePr>
            <a:graphicFrameLocks noGrp="1" noChangeAspect="1"/>
          </p:cNvGraphicFramePr>
          <p:nvPr>
            <p:ph sz="half" idx="2"/>
            <p:extLst>
              <p:ext uri="{D42A27DB-BD31-4B8C-83A1-F6EECF244321}">
                <p14:modId xmlns:p14="http://schemas.microsoft.com/office/powerpoint/2010/main" val="3980895527"/>
              </p:ext>
            </p:extLst>
          </p:nvPr>
        </p:nvGraphicFramePr>
        <p:xfrm>
          <a:off x="706437" y="1524794"/>
          <a:ext cx="7775575" cy="1895475"/>
        </p:xfrm>
        <a:graphic>
          <a:graphicData uri="http://schemas.openxmlformats.org/presentationml/2006/ole">
            <mc:AlternateContent xmlns:mc="http://schemas.openxmlformats.org/markup-compatibility/2006">
              <mc:Choice xmlns:v="urn:schemas-microsoft-com:vml" Requires="v">
                <p:oleObj spid="_x0000_s24614" r:id="rId3" imgW="3542030" imgH="862965" progId="Equation.DSMT4">
                  <p:embed/>
                </p:oleObj>
              </mc:Choice>
              <mc:Fallback>
                <p:oleObj r:id="rId3" imgW="3542030" imgH="862965" progId="Equation.DSMT4">
                  <p:embed/>
                  <p:pic>
                    <p:nvPicPr>
                      <p:cNvPr id="0" name="图片 3183"/>
                      <p:cNvPicPr/>
                      <p:nvPr/>
                    </p:nvPicPr>
                    <p:blipFill>
                      <a:blip r:embed="rId4"/>
                      <a:srcRect/>
                      <a:stretch>
                        <a:fillRect/>
                      </a:stretch>
                    </p:blipFill>
                    <p:spPr>
                      <a:xfrm>
                        <a:off x="706437" y="1524794"/>
                        <a:ext cx="7775575" cy="1895475"/>
                      </a:xfrm>
                      <a:prstGeom prst="rect">
                        <a:avLst/>
                      </a:prstGeom>
                      <a:noFill/>
                      <a:ln w="38100">
                        <a:miter/>
                      </a:ln>
                    </p:spPr>
                  </p:pic>
                </p:oleObj>
              </mc:Fallback>
            </mc:AlternateContent>
          </a:graphicData>
        </a:graphic>
      </p:graphicFrame>
      <p:graphicFrame>
        <p:nvGraphicFramePr>
          <p:cNvPr id="2" name="对象 1"/>
          <p:cNvGraphicFramePr>
            <a:graphicFrameLocks noChangeAspect="1"/>
          </p:cNvGraphicFramePr>
          <p:nvPr/>
        </p:nvGraphicFramePr>
        <p:xfrm>
          <a:off x="2339975" y="3644900"/>
          <a:ext cx="4508500" cy="1079500"/>
        </p:xfrm>
        <a:graphic>
          <a:graphicData uri="http://schemas.openxmlformats.org/presentationml/2006/ole">
            <mc:AlternateContent xmlns:mc="http://schemas.openxmlformats.org/markup-compatibility/2006">
              <mc:Choice xmlns:v="urn:schemas-microsoft-com:vml" Requires="v">
                <p:oleObj spid="_x0000_s24615" r:id="rId5" imgW="1828800" imgH="431800" progId="Equation.DSMT4">
                  <p:embed/>
                </p:oleObj>
              </mc:Choice>
              <mc:Fallback>
                <p:oleObj r:id="rId5" imgW="1828800" imgH="431800" progId="Equation.DSMT4">
                  <p:embed/>
                  <p:pic>
                    <p:nvPicPr>
                      <p:cNvPr id="0" name="图片 3137"/>
                      <p:cNvPicPr/>
                      <p:nvPr/>
                    </p:nvPicPr>
                    <p:blipFill>
                      <a:blip r:embed="rId6"/>
                      <a:stretch>
                        <a:fillRect/>
                      </a:stretch>
                    </p:blipFill>
                    <p:spPr>
                      <a:xfrm>
                        <a:off x="2339975" y="3644900"/>
                        <a:ext cx="4508500" cy="1079500"/>
                      </a:xfrm>
                      <a:prstGeom prst="rect">
                        <a:avLst/>
                      </a:prstGeom>
                      <a:noFill/>
                      <a:ln w="38100">
                        <a:noFill/>
                        <a:miter/>
                      </a:ln>
                    </p:spPr>
                  </p:pic>
                </p:oleObj>
              </mc:Fallback>
            </mc:AlternateContent>
          </a:graphicData>
        </a:graphic>
      </p:graphicFrame>
      <p:sp>
        <p:nvSpPr>
          <p:cNvPr id="31750" name="下箭头 2"/>
          <p:cNvSpPr/>
          <p:nvPr/>
        </p:nvSpPr>
        <p:spPr>
          <a:xfrm>
            <a:off x="4356100" y="4868863"/>
            <a:ext cx="71438" cy="863600"/>
          </a:xfrm>
          <a:prstGeom prst="downArrow">
            <a:avLst>
              <a:gd name="adj1" fmla="val 50000"/>
              <a:gd name="adj2" fmla="val 50370"/>
            </a:avLst>
          </a:prstGeom>
          <a:noFill/>
          <a:ln w="38100" cap="flat" cmpd="sng">
            <a:solidFill>
              <a:srgbClr val="FF0000"/>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2800" b="1" dirty="0">
              <a:latin typeface="宋体" panose="02010600030101010101" pitchFamily="2" charset="-122"/>
            </a:endParaRPr>
          </a:p>
        </p:txBody>
      </p:sp>
      <p:sp>
        <p:nvSpPr>
          <p:cNvPr id="31751" name="TextBox 3"/>
          <p:cNvSpPr txBox="1"/>
          <p:nvPr/>
        </p:nvSpPr>
        <p:spPr>
          <a:xfrm>
            <a:off x="4600575" y="5013325"/>
            <a:ext cx="738188" cy="576263"/>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en-US" sz="1800" b="1" dirty="0">
                <a:latin typeface="宋体" panose="02010600030101010101" pitchFamily="2" charset="-122"/>
              </a:rPr>
              <a:t>重新排列</a:t>
            </a:r>
          </a:p>
        </p:txBody>
      </p:sp>
      <p:graphicFrame>
        <p:nvGraphicFramePr>
          <p:cNvPr id="5" name="对象 4"/>
          <p:cNvGraphicFramePr>
            <a:graphicFrameLocks noChangeAspect="1"/>
          </p:cNvGraphicFramePr>
          <p:nvPr/>
        </p:nvGraphicFramePr>
        <p:xfrm>
          <a:off x="3479800" y="5661025"/>
          <a:ext cx="876300" cy="1079500"/>
        </p:xfrm>
        <a:graphic>
          <a:graphicData uri="http://schemas.openxmlformats.org/presentationml/2006/ole">
            <mc:AlternateContent xmlns:mc="http://schemas.openxmlformats.org/markup-compatibility/2006">
              <mc:Choice xmlns:v="urn:schemas-microsoft-com:vml" Requires="v">
                <p:oleObj spid="_x0000_s24616" r:id="rId7" imgW="355600" imgH="431800" progId="Equation.DSMT4">
                  <p:embed/>
                </p:oleObj>
              </mc:Choice>
              <mc:Fallback>
                <p:oleObj r:id="rId7" imgW="355600" imgH="431800" progId="Equation.DSMT4">
                  <p:embed/>
                  <p:pic>
                    <p:nvPicPr>
                      <p:cNvPr id="0" name="图片 3138"/>
                      <p:cNvPicPr/>
                      <p:nvPr/>
                    </p:nvPicPr>
                    <p:blipFill>
                      <a:blip r:embed="rId8"/>
                      <a:stretch>
                        <a:fillRect/>
                      </a:stretch>
                    </p:blipFill>
                    <p:spPr>
                      <a:xfrm>
                        <a:off x="3479800" y="5661025"/>
                        <a:ext cx="876300" cy="1079500"/>
                      </a:xfrm>
                      <a:prstGeom prst="rect">
                        <a:avLst/>
                      </a:prstGeom>
                      <a:noFill/>
                      <a:ln w="38100">
                        <a:noFill/>
                        <a:miter/>
                      </a:ln>
                    </p:spPr>
                  </p:pic>
                </p:oleObj>
              </mc:Fallback>
            </mc:AlternateContent>
          </a:graphicData>
        </a:graphic>
      </p:graphicFrame>
      <p:graphicFrame>
        <p:nvGraphicFramePr>
          <p:cNvPr id="8" name="对象 7"/>
          <p:cNvGraphicFramePr>
            <a:graphicFrameLocks noChangeAspect="1"/>
          </p:cNvGraphicFramePr>
          <p:nvPr/>
        </p:nvGraphicFramePr>
        <p:xfrm>
          <a:off x="5641975" y="5997575"/>
          <a:ext cx="658813" cy="412750"/>
        </p:xfrm>
        <a:graphic>
          <a:graphicData uri="http://schemas.openxmlformats.org/presentationml/2006/ole">
            <mc:AlternateContent xmlns:mc="http://schemas.openxmlformats.org/markup-compatibility/2006">
              <mc:Choice xmlns:v="urn:schemas-microsoft-com:vml" Requires="v">
                <p:oleObj spid="_x0000_s24617" r:id="rId9" imgW="266065" imgH="165100" progId="Equation.DSMT4">
                  <p:embed/>
                </p:oleObj>
              </mc:Choice>
              <mc:Fallback>
                <p:oleObj r:id="rId9" imgW="266065" imgH="165100" progId="Equation.DSMT4">
                  <p:embed/>
                  <p:pic>
                    <p:nvPicPr>
                      <p:cNvPr id="0" name="图片 3127"/>
                      <p:cNvPicPr/>
                      <p:nvPr/>
                    </p:nvPicPr>
                    <p:blipFill>
                      <a:blip r:embed="rId10"/>
                      <a:stretch>
                        <a:fillRect/>
                      </a:stretch>
                    </p:blipFill>
                    <p:spPr>
                      <a:xfrm>
                        <a:off x="5641975" y="5997575"/>
                        <a:ext cx="658813" cy="412750"/>
                      </a:xfrm>
                      <a:prstGeom prst="rect">
                        <a:avLst/>
                      </a:prstGeom>
                      <a:noFill/>
                      <a:ln w="38100">
                        <a:noFill/>
                        <a:miter/>
                      </a:ln>
                    </p:spPr>
                  </p:pic>
                </p:oleObj>
              </mc:Fallback>
            </mc:AlternateContent>
          </a:graphicData>
        </a:graphic>
      </p:graphicFrame>
      <p:graphicFrame>
        <p:nvGraphicFramePr>
          <p:cNvPr id="9" name="对象 8"/>
          <p:cNvGraphicFramePr>
            <a:graphicFrameLocks noChangeAspect="1"/>
          </p:cNvGraphicFramePr>
          <p:nvPr/>
        </p:nvGraphicFramePr>
        <p:xfrm>
          <a:off x="4640263" y="5661025"/>
          <a:ext cx="969962" cy="1079500"/>
        </p:xfrm>
        <a:graphic>
          <a:graphicData uri="http://schemas.openxmlformats.org/presentationml/2006/ole">
            <mc:AlternateContent xmlns:mc="http://schemas.openxmlformats.org/markup-compatibility/2006">
              <mc:Choice xmlns:v="urn:schemas-microsoft-com:vml" Requires="v">
                <p:oleObj spid="_x0000_s24618" r:id="rId11" imgW="393700" imgH="431800" progId="Equation.DSMT4">
                  <p:embed/>
                </p:oleObj>
              </mc:Choice>
              <mc:Fallback>
                <p:oleObj r:id="rId11" imgW="393700" imgH="431800" progId="Equation.DSMT4">
                  <p:embed/>
                  <p:pic>
                    <p:nvPicPr>
                      <p:cNvPr id="0" name="图片 3133"/>
                      <p:cNvPicPr/>
                      <p:nvPr/>
                    </p:nvPicPr>
                    <p:blipFill>
                      <a:blip r:embed="rId12"/>
                      <a:stretch>
                        <a:fillRect/>
                      </a:stretch>
                    </p:blipFill>
                    <p:spPr>
                      <a:xfrm>
                        <a:off x="4640263" y="5661025"/>
                        <a:ext cx="969962" cy="1079500"/>
                      </a:xfrm>
                      <a:prstGeom prst="rect">
                        <a:avLst/>
                      </a:prstGeom>
                      <a:noFill/>
                      <a:ln w="38100">
                        <a:noFill/>
                        <a:miter/>
                      </a:ln>
                    </p:spPr>
                  </p:pic>
                </p:oleObj>
              </mc:Fallback>
            </mc:AlternateContent>
          </a:graphicData>
        </a:graphic>
      </p:graphicFrame>
      <p:graphicFrame>
        <p:nvGraphicFramePr>
          <p:cNvPr id="10" name="对象 9"/>
          <p:cNvGraphicFramePr>
            <a:graphicFrameLocks noChangeAspect="1"/>
          </p:cNvGraphicFramePr>
          <p:nvPr/>
        </p:nvGraphicFramePr>
        <p:xfrm>
          <a:off x="6440488" y="5949950"/>
          <a:ext cx="376237" cy="508000"/>
        </p:xfrm>
        <a:graphic>
          <a:graphicData uri="http://schemas.openxmlformats.org/presentationml/2006/ole">
            <mc:AlternateContent xmlns:mc="http://schemas.openxmlformats.org/markup-compatibility/2006">
              <mc:Choice xmlns:v="urn:schemas-microsoft-com:vml" Requires="v">
                <p:oleObj spid="_x0000_s24619" r:id="rId13" imgW="152400" imgH="203200" progId="Equation.DSMT4">
                  <p:embed/>
                </p:oleObj>
              </mc:Choice>
              <mc:Fallback>
                <p:oleObj r:id="rId13" imgW="152400" imgH="203200" progId="Equation.DSMT4">
                  <p:embed/>
                  <p:pic>
                    <p:nvPicPr>
                      <p:cNvPr id="0" name="图片 3139"/>
                      <p:cNvPicPr/>
                      <p:nvPr/>
                    </p:nvPicPr>
                    <p:blipFill>
                      <a:blip r:embed="rId14"/>
                      <a:stretch>
                        <a:fillRect/>
                      </a:stretch>
                    </p:blipFill>
                    <p:spPr>
                      <a:xfrm>
                        <a:off x="6440488" y="5949950"/>
                        <a:ext cx="376237" cy="508000"/>
                      </a:xfrm>
                      <a:prstGeom prst="rect">
                        <a:avLst/>
                      </a:prstGeom>
                      <a:noFill/>
                      <a:ln w="38100">
                        <a:noFill/>
                        <a:miter/>
                      </a:ln>
                    </p:spPr>
                  </p:pic>
                </p:oleObj>
              </mc:Fallback>
            </mc:AlternateContent>
          </a:graphicData>
        </a:graphic>
      </p:graphicFrame>
      <p:graphicFrame>
        <p:nvGraphicFramePr>
          <p:cNvPr id="11" name="对象 10"/>
          <p:cNvGraphicFramePr>
            <a:graphicFrameLocks noChangeAspect="1"/>
          </p:cNvGraphicFramePr>
          <p:nvPr/>
        </p:nvGraphicFramePr>
        <p:xfrm>
          <a:off x="4329113" y="6092825"/>
          <a:ext cx="314325" cy="254000"/>
        </p:xfrm>
        <a:graphic>
          <a:graphicData uri="http://schemas.openxmlformats.org/presentationml/2006/ole">
            <mc:AlternateContent xmlns:mc="http://schemas.openxmlformats.org/markup-compatibility/2006">
              <mc:Choice xmlns:v="urn:schemas-microsoft-com:vml" Requires="v">
                <p:oleObj spid="_x0000_s24620" r:id="rId15" imgW="127000" imgH="101600" progId="Equation.DSMT4">
                  <p:embed/>
                </p:oleObj>
              </mc:Choice>
              <mc:Fallback>
                <p:oleObj r:id="rId15" imgW="127000" imgH="101600" progId="Equation.DSMT4">
                  <p:embed/>
                  <p:pic>
                    <p:nvPicPr>
                      <p:cNvPr id="0" name="图片 3130"/>
                      <p:cNvPicPr/>
                      <p:nvPr/>
                    </p:nvPicPr>
                    <p:blipFill>
                      <a:blip r:embed="rId16"/>
                      <a:stretch>
                        <a:fillRect/>
                      </a:stretch>
                    </p:blipFill>
                    <p:spPr>
                      <a:xfrm>
                        <a:off x="4329113" y="6092825"/>
                        <a:ext cx="314325" cy="254000"/>
                      </a:xfrm>
                      <a:prstGeom prst="rect">
                        <a:avLst/>
                      </a:prstGeom>
                      <a:noFill/>
                      <a:ln w="38100">
                        <a:noFill/>
                        <a:miter/>
                      </a:ln>
                    </p:spPr>
                  </p:pic>
                </p:oleObj>
              </mc:Fallback>
            </mc:AlternateContent>
          </a:graphicData>
        </a:graphic>
      </p:graphicFrame>
      <p:graphicFrame>
        <p:nvGraphicFramePr>
          <p:cNvPr id="12" name="对象 11"/>
          <p:cNvGraphicFramePr>
            <a:graphicFrameLocks noChangeAspect="1"/>
          </p:cNvGraphicFramePr>
          <p:nvPr/>
        </p:nvGraphicFramePr>
        <p:xfrm>
          <a:off x="6202363" y="6092825"/>
          <a:ext cx="314325" cy="254000"/>
        </p:xfrm>
        <a:graphic>
          <a:graphicData uri="http://schemas.openxmlformats.org/presentationml/2006/ole">
            <mc:AlternateContent xmlns:mc="http://schemas.openxmlformats.org/markup-compatibility/2006">
              <mc:Choice xmlns:v="urn:schemas-microsoft-com:vml" Requires="v">
                <p:oleObj spid="_x0000_s24621" r:id="rId17" imgW="127000" imgH="101600" progId="Equation.DSMT4">
                  <p:embed/>
                </p:oleObj>
              </mc:Choice>
              <mc:Fallback>
                <p:oleObj r:id="rId17" imgW="127000" imgH="101600" progId="Equation.DSMT4">
                  <p:embed/>
                  <p:pic>
                    <p:nvPicPr>
                      <p:cNvPr id="0" name="图片 3128"/>
                      <p:cNvPicPr/>
                      <p:nvPr/>
                    </p:nvPicPr>
                    <p:blipFill>
                      <a:blip r:embed="rId16"/>
                      <a:stretch>
                        <a:fillRect/>
                      </a:stretch>
                    </p:blipFill>
                    <p:spPr>
                      <a:xfrm>
                        <a:off x="6202363" y="6092825"/>
                        <a:ext cx="314325" cy="254000"/>
                      </a:xfrm>
                      <a:prstGeom prst="rect">
                        <a:avLst/>
                      </a:prstGeom>
                      <a:noFill/>
                      <a:ln w="38100">
                        <a:noFill/>
                        <a:miter/>
                      </a:ln>
                    </p:spPr>
                  </p:pic>
                </p:oleObj>
              </mc:Fallback>
            </mc:AlternateContent>
          </a:graphicData>
        </a:graphic>
      </p:graphicFrame>
      <p:graphicFrame>
        <p:nvGraphicFramePr>
          <p:cNvPr id="13" name="对象 12"/>
          <p:cNvGraphicFramePr>
            <a:graphicFrameLocks noChangeAspect="1"/>
          </p:cNvGraphicFramePr>
          <p:nvPr/>
        </p:nvGraphicFramePr>
        <p:xfrm>
          <a:off x="2125663" y="5661025"/>
          <a:ext cx="1222375" cy="1079500"/>
        </p:xfrm>
        <a:graphic>
          <a:graphicData uri="http://schemas.openxmlformats.org/presentationml/2006/ole">
            <mc:AlternateContent xmlns:mc="http://schemas.openxmlformats.org/markup-compatibility/2006">
              <mc:Choice xmlns:v="urn:schemas-microsoft-com:vml" Requires="v">
                <p:oleObj spid="_x0000_s24622" r:id="rId18" imgW="495300" imgH="431800" progId="Equation.DSMT4">
                  <p:embed/>
                </p:oleObj>
              </mc:Choice>
              <mc:Fallback>
                <p:oleObj r:id="rId18" imgW="495300" imgH="431800" progId="Equation.DSMT4">
                  <p:embed/>
                  <p:pic>
                    <p:nvPicPr>
                      <p:cNvPr id="0" name="图片 3129"/>
                      <p:cNvPicPr/>
                      <p:nvPr/>
                    </p:nvPicPr>
                    <p:blipFill>
                      <a:blip r:embed="rId19"/>
                      <a:stretch>
                        <a:fillRect/>
                      </a:stretch>
                    </p:blipFill>
                    <p:spPr>
                      <a:xfrm>
                        <a:off x="2125663" y="5661025"/>
                        <a:ext cx="1222375" cy="10795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en-US" altLang="zh-CN" sz="1400" dirty="0">
                <a:latin typeface="Arial" panose="020B0604020202020204" pitchFamily="34" charset="0"/>
              </a:rPr>
              <a:t>26</a:t>
            </a:fld>
            <a:endParaRPr lang="en-US" altLang="zh-CN" sz="1400" dirty="0">
              <a:latin typeface="Arial" panose="020B0604020202020204" pitchFamily="34" charset="0"/>
            </a:endParaRPr>
          </a:p>
        </p:txBody>
      </p:sp>
      <p:sp>
        <p:nvSpPr>
          <p:cNvPr id="491522" name="Text Box 2"/>
          <p:cNvSpPr txBox="1"/>
          <p:nvPr/>
        </p:nvSpPr>
        <p:spPr>
          <a:xfrm>
            <a:off x="395288" y="333375"/>
            <a:ext cx="3240087"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800" b="1" dirty="0">
                <a:solidFill>
                  <a:srgbClr val="21007E"/>
                </a:solidFill>
              </a:rPr>
              <a:t>定理</a:t>
            </a:r>
            <a:r>
              <a:rPr lang="en-US" altLang="zh-CN" sz="2800" b="1" dirty="0">
                <a:solidFill>
                  <a:srgbClr val="21007E"/>
                </a:solidFill>
              </a:rPr>
              <a:t>3</a:t>
            </a:r>
            <a:r>
              <a:rPr lang="zh-CN" altLang="en-US" sz="2800" b="1" dirty="0">
                <a:solidFill>
                  <a:srgbClr val="21007E"/>
                </a:solidFill>
              </a:rPr>
              <a:t>的证明</a:t>
            </a:r>
            <a:r>
              <a:rPr lang="en-US" altLang="zh-CN" sz="2800" b="1" dirty="0">
                <a:solidFill>
                  <a:srgbClr val="21007E"/>
                </a:solidFill>
              </a:rPr>
              <a:t>:</a:t>
            </a:r>
          </a:p>
        </p:txBody>
      </p:sp>
      <p:graphicFrame>
        <p:nvGraphicFramePr>
          <p:cNvPr id="491526" name="Object 6"/>
          <p:cNvGraphicFramePr>
            <a:graphicFrameLocks noChangeAspect="1"/>
          </p:cNvGraphicFramePr>
          <p:nvPr/>
        </p:nvGraphicFramePr>
        <p:xfrm>
          <a:off x="827088" y="908050"/>
          <a:ext cx="6700837" cy="1079500"/>
        </p:xfrm>
        <a:graphic>
          <a:graphicData uri="http://schemas.openxmlformats.org/presentationml/2006/ole">
            <mc:AlternateContent xmlns:mc="http://schemas.openxmlformats.org/markup-compatibility/2006">
              <mc:Choice xmlns:v="urn:schemas-microsoft-com:vml" Requires="v">
                <p:oleObj spid="_x0000_s25618" r:id="rId4" imgW="2717800" imgH="431800" progId="Equation.DSMT4">
                  <p:embed/>
                </p:oleObj>
              </mc:Choice>
              <mc:Fallback>
                <p:oleObj r:id="rId4" imgW="2717800" imgH="431800" progId="Equation.DSMT4">
                  <p:embed/>
                  <p:pic>
                    <p:nvPicPr>
                      <p:cNvPr id="0" name="图片 3134"/>
                      <p:cNvPicPr/>
                      <p:nvPr/>
                    </p:nvPicPr>
                    <p:blipFill>
                      <a:blip r:embed="rId5"/>
                      <a:stretch>
                        <a:fillRect/>
                      </a:stretch>
                    </p:blipFill>
                    <p:spPr>
                      <a:xfrm>
                        <a:off x="827088" y="908050"/>
                        <a:ext cx="6700837" cy="1079500"/>
                      </a:xfrm>
                      <a:prstGeom prst="rect">
                        <a:avLst/>
                      </a:prstGeom>
                      <a:noFill/>
                      <a:ln w="38100">
                        <a:noFill/>
                        <a:miter/>
                      </a:ln>
                    </p:spPr>
                  </p:pic>
                </p:oleObj>
              </mc:Fallback>
            </mc:AlternateContent>
          </a:graphicData>
        </a:graphic>
      </p:graphicFrame>
      <p:graphicFrame>
        <p:nvGraphicFramePr>
          <p:cNvPr id="491527" name="Object 7"/>
          <p:cNvGraphicFramePr>
            <a:graphicFrameLocks noChangeAspect="1"/>
          </p:cNvGraphicFramePr>
          <p:nvPr/>
        </p:nvGraphicFramePr>
        <p:xfrm>
          <a:off x="684213" y="1989138"/>
          <a:ext cx="7754937" cy="2224087"/>
        </p:xfrm>
        <a:graphic>
          <a:graphicData uri="http://schemas.openxmlformats.org/presentationml/2006/ole">
            <mc:AlternateContent xmlns:mc="http://schemas.openxmlformats.org/markup-compatibility/2006">
              <mc:Choice xmlns:v="urn:schemas-microsoft-com:vml" Requires="v">
                <p:oleObj spid="_x0000_s25619" r:id="rId6" imgW="3098800" imgH="889000" progId="Equation.3">
                  <p:embed/>
                </p:oleObj>
              </mc:Choice>
              <mc:Fallback>
                <p:oleObj r:id="rId6" imgW="3098800" imgH="889000" progId="Equation.3">
                  <p:embed/>
                  <p:pic>
                    <p:nvPicPr>
                      <p:cNvPr id="0" name="图片 3135"/>
                      <p:cNvPicPr/>
                      <p:nvPr/>
                    </p:nvPicPr>
                    <p:blipFill>
                      <a:blip r:embed="rId7"/>
                      <a:stretch>
                        <a:fillRect/>
                      </a:stretch>
                    </p:blipFill>
                    <p:spPr>
                      <a:xfrm>
                        <a:off x="684213" y="1989138"/>
                        <a:ext cx="7754937" cy="2224087"/>
                      </a:xfrm>
                      <a:prstGeom prst="rect">
                        <a:avLst/>
                      </a:prstGeom>
                      <a:noFill/>
                      <a:ln w="38100">
                        <a:noFill/>
                        <a:miter/>
                      </a:ln>
                    </p:spPr>
                  </p:pic>
                </p:oleObj>
              </mc:Fallback>
            </mc:AlternateContent>
          </a:graphicData>
        </a:graphic>
      </p:graphicFrame>
      <p:graphicFrame>
        <p:nvGraphicFramePr>
          <p:cNvPr id="491528" name="Object 8"/>
          <p:cNvGraphicFramePr>
            <a:graphicFrameLocks noChangeAspect="1"/>
          </p:cNvGraphicFramePr>
          <p:nvPr/>
        </p:nvGraphicFramePr>
        <p:xfrm>
          <a:off x="4230688" y="3068638"/>
          <a:ext cx="3633787" cy="1079500"/>
        </p:xfrm>
        <a:graphic>
          <a:graphicData uri="http://schemas.openxmlformats.org/presentationml/2006/ole">
            <mc:AlternateContent xmlns:mc="http://schemas.openxmlformats.org/markup-compatibility/2006">
              <mc:Choice xmlns:v="urn:schemas-microsoft-com:vml" Requires="v">
                <p:oleObj spid="_x0000_s25620" r:id="rId8" imgW="1473200" imgH="431800" progId="Equation.3">
                  <p:embed/>
                </p:oleObj>
              </mc:Choice>
              <mc:Fallback>
                <p:oleObj r:id="rId8" imgW="1473200" imgH="431800" progId="Equation.3">
                  <p:embed/>
                  <p:pic>
                    <p:nvPicPr>
                      <p:cNvPr id="0" name="图片 3131"/>
                      <p:cNvPicPr/>
                      <p:nvPr/>
                    </p:nvPicPr>
                    <p:blipFill>
                      <a:blip r:embed="rId9"/>
                      <a:stretch>
                        <a:fillRect/>
                      </a:stretch>
                    </p:blipFill>
                    <p:spPr>
                      <a:xfrm>
                        <a:off x="4230688" y="3068638"/>
                        <a:ext cx="3633787" cy="1079500"/>
                      </a:xfrm>
                      <a:prstGeom prst="rect">
                        <a:avLst/>
                      </a:prstGeom>
                      <a:noFill/>
                      <a:ln w="38100">
                        <a:noFill/>
                        <a:miter/>
                      </a:ln>
                    </p:spPr>
                  </p:pic>
                </p:oleObj>
              </mc:Fallback>
            </mc:AlternateContent>
          </a:graphicData>
        </a:graphic>
      </p:graphicFrame>
      <p:graphicFrame>
        <p:nvGraphicFramePr>
          <p:cNvPr id="491529" name="Object 9"/>
          <p:cNvGraphicFramePr>
            <a:graphicFrameLocks noChangeAspect="1"/>
          </p:cNvGraphicFramePr>
          <p:nvPr/>
        </p:nvGraphicFramePr>
        <p:xfrm>
          <a:off x="395288" y="4365625"/>
          <a:ext cx="8288337" cy="1957388"/>
        </p:xfrm>
        <a:graphic>
          <a:graphicData uri="http://schemas.openxmlformats.org/presentationml/2006/ole">
            <mc:AlternateContent xmlns:mc="http://schemas.openxmlformats.org/markup-compatibility/2006">
              <mc:Choice xmlns:v="urn:schemas-microsoft-com:vml" Requires="v">
                <p:oleObj spid="_x0000_s25621" r:id="rId10" imgW="3759200" imgH="889000" progId="Equation.3">
                  <p:embed/>
                </p:oleObj>
              </mc:Choice>
              <mc:Fallback>
                <p:oleObj r:id="rId10" imgW="3759200" imgH="889000" progId="Equation.3">
                  <p:embed/>
                  <p:pic>
                    <p:nvPicPr>
                      <p:cNvPr id="0" name="图片 3132"/>
                      <p:cNvPicPr/>
                      <p:nvPr/>
                    </p:nvPicPr>
                    <p:blipFill>
                      <a:blip r:embed="rId11"/>
                      <a:stretch>
                        <a:fillRect/>
                      </a:stretch>
                    </p:blipFill>
                    <p:spPr>
                      <a:xfrm>
                        <a:off x="395288" y="4365625"/>
                        <a:ext cx="8288337" cy="195738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22"/>
                                        </p:tgtEl>
                                        <p:attrNameLst>
                                          <p:attrName>style.visibility</p:attrName>
                                        </p:attrNameLst>
                                      </p:cBhvr>
                                      <p:to>
                                        <p:strVal val="visible"/>
                                      </p:to>
                                    </p:set>
                                    <p:animEffect transition="in" filter="blinds(horizontal)">
                                      <p:cBhvr>
                                        <p:cTn id="7" dur="500"/>
                                        <p:tgtEl>
                                          <p:spTgt spid="4915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1526"/>
                                        </p:tgtEl>
                                        <p:attrNameLst>
                                          <p:attrName>style.visibility</p:attrName>
                                        </p:attrNameLst>
                                      </p:cBhvr>
                                      <p:to>
                                        <p:strVal val="visible"/>
                                      </p:to>
                                    </p:set>
                                    <p:animEffect transition="in" filter="blinds(horizontal)">
                                      <p:cBhvr>
                                        <p:cTn id="12" dur="500"/>
                                        <p:tgtEl>
                                          <p:spTgt spid="4915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91527"/>
                                        </p:tgtEl>
                                        <p:attrNameLst>
                                          <p:attrName>style.visibility</p:attrName>
                                        </p:attrNameLst>
                                      </p:cBhvr>
                                      <p:to>
                                        <p:strVal val="visible"/>
                                      </p:to>
                                    </p:set>
                                    <p:animEffect transition="in" filter="blinds(horizontal)">
                                      <p:cBhvr>
                                        <p:cTn id="17" dur="500"/>
                                        <p:tgtEl>
                                          <p:spTgt spid="4915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91528"/>
                                        </p:tgtEl>
                                        <p:attrNameLst>
                                          <p:attrName>style.visibility</p:attrName>
                                        </p:attrNameLst>
                                      </p:cBhvr>
                                      <p:to>
                                        <p:strVal val="visible"/>
                                      </p:to>
                                    </p:set>
                                    <p:animEffect transition="in" filter="blinds(horizontal)">
                                      <p:cBhvr>
                                        <p:cTn id="22" dur="500"/>
                                        <p:tgtEl>
                                          <p:spTgt spid="49152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91529"/>
                                        </p:tgtEl>
                                        <p:attrNameLst>
                                          <p:attrName>style.visibility</p:attrName>
                                        </p:attrNameLst>
                                      </p:cBhvr>
                                      <p:to>
                                        <p:strVal val="visible"/>
                                      </p:to>
                                    </p:set>
                                    <p:animEffect transition="in" filter="blinds(horizontal)">
                                      <p:cBhvr>
                                        <p:cTn id="27" dur="500"/>
                                        <p:tgtEl>
                                          <p:spTgt spid="491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en-US" altLang="zh-CN" sz="1400" dirty="0">
                <a:latin typeface="Arial" panose="020B0604020202020204" pitchFamily="34" charset="0"/>
              </a:rPr>
              <a:t>27</a:t>
            </a:fld>
            <a:endParaRPr lang="en-US" altLang="zh-CN" sz="1400" dirty="0">
              <a:latin typeface="Arial" panose="020B0604020202020204" pitchFamily="34" charset="0"/>
            </a:endParaRPr>
          </a:p>
        </p:txBody>
      </p:sp>
      <p:graphicFrame>
        <p:nvGraphicFramePr>
          <p:cNvPr id="493571" name="Object 3"/>
          <p:cNvGraphicFramePr>
            <a:graphicFrameLocks noChangeAspect="1"/>
          </p:cNvGraphicFramePr>
          <p:nvPr/>
        </p:nvGraphicFramePr>
        <p:xfrm>
          <a:off x="395288" y="981075"/>
          <a:ext cx="7923212" cy="1079500"/>
        </p:xfrm>
        <a:graphic>
          <a:graphicData uri="http://schemas.openxmlformats.org/presentationml/2006/ole">
            <mc:AlternateContent xmlns:mc="http://schemas.openxmlformats.org/markup-compatibility/2006">
              <mc:Choice xmlns:v="urn:schemas-microsoft-com:vml" Requires="v">
                <p:oleObj spid="_x0000_s26642" r:id="rId4" imgW="3213100" imgH="431800" progId="Equation.3">
                  <p:embed/>
                </p:oleObj>
              </mc:Choice>
              <mc:Fallback>
                <p:oleObj r:id="rId4" imgW="3213100" imgH="431800" progId="Equation.3">
                  <p:embed/>
                  <p:pic>
                    <p:nvPicPr>
                      <p:cNvPr id="0" name="图片 3136"/>
                      <p:cNvPicPr/>
                      <p:nvPr/>
                    </p:nvPicPr>
                    <p:blipFill>
                      <a:blip r:embed="rId5"/>
                      <a:stretch>
                        <a:fillRect/>
                      </a:stretch>
                    </p:blipFill>
                    <p:spPr>
                      <a:xfrm>
                        <a:off x="395288" y="981075"/>
                        <a:ext cx="7923212" cy="1079500"/>
                      </a:xfrm>
                      <a:prstGeom prst="rect">
                        <a:avLst/>
                      </a:prstGeom>
                      <a:noFill/>
                      <a:ln w="38100">
                        <a:noFill/>
                        <a:miter/>
                      </a:ln>
                    </p:spPr>
                  </p:pic>
                </p:oleObj>
              </mc:Fallback>
            </mc:AlternateContent>
          </a:graphicData>
        </a:graphic>
      </p:graphicFrame>
      <p:graphicFrame>
        <p:nvGraphicFramePr>
          <p:cNvPr id="493573" name="Object 5"/>
          <p:cNvGraphicFramePr>
            <a:graphicFrameLocks noChangeAspect="1"/>
          </p:cNvGraphicFramePr>
          <p:nvPr/>
        </p:nvGraphicFramePr>
        <p:xfrm>
          <a:off x="301625" y="2133600"/>
          <a:ext cx="6858000" cy="1079500"/>
        </p:xfrm>
        <a:graphic>
          <a:graphicData uri="http://schemas.openxmlformats.org/presentationml/2006/ole">
            <mc:AlternateContent xmlns:mc="http://schemas.openxmlformats.org/markup-compatibility/2006">
              <mc:Choice xmlns:v="urn:schemas-microsoft-com:vml" Requires="v">
                <p:oleObj spid="_x0000_s26643" r:id="rId6" imgW="2781300" imgH="431800" progId="Equation.3">
                  <p:embed/>
                </p:oleObj>
              </mc:Choice>
              <mc:Fallback>
                <p:oleObj r:id="rId6" imgW="2781300" imgH="431800" progId="Equation.3">
                  <p:embed/>
                  <p:pic>
                    <p:nvPicPr>
                      <p:cNvPr id="0" name="图片 3151"/>
                      <p:cNvPicPr/>
                      <p:nvPr/>
                    </p:nvPicPr>
                    <p:blipFill>
                      <a:blip r:embed="rId7"/>
                      <a:stretch>
                        <a:fillRect/>
                      </a:stretch>
                    </p:blipFill>
                    <p:spPr>
                      <a:xfrm>
                        <a:off x="301625" y="2133600"/>
                        <a:ext cx="6858000" cy="1079500"/>
                      </a:xfrm>
                      <a:prstGeom prst="rect">
                        <a:avLst/>
                      </a:prstGeom>
                      <a:noFill/>
                      <a:ln w="38100">
                        <a:noFill/>
                        <a:miter/>
                      </a:ln>
                    </p:spPr>
                  </p:pic>
                </p:oleObj>
              </mc:Fallback>
            </mc:AlternateContent>
          </a:graphicData>
        </a:graphic>
      </p:graphicFrame>
      <p:graphicFrame>
        <p:nvGraphicFramePr>
          <p:cNvPr id="493575" name="Object 7"/>
          <p:cNvGraphicFramePr>
            <a:graphicFrameLocks noChangeAspect="1"/>
          </p:cNvGraphicFramePr>
          <p:nvPr/>
        </p:nvGraphicFramePr>
        <p:xfrm>
          <a:off x="1373188" y="3355975"/>
          <a:ext cx="6284912" cy="952500"/>
        </p:xfrm>
        <a:graphic>
          <a:graphicData uri="http://schemas.openxmlformats.org/presentationml/2006/ole">
            <mc:AlternateContent xmlns:mc="http://schemas.openxmlformats.org/markup-compatibility/2006">
              <mc:Choice xmlns:v="urn:schemas-microsoft-com:vml" Requires="v">
                <p:oleObj spid="_x0000_s26644" r:id="rId8" imgW="2895600" imgH="431800" progId="Equation.3">
                  <p:embed/>
                </p:oleObj>
              </mc:Choice>
              <mc:Fallback>
                <p:oleObj r:id="rId8" imgW="2895600" imgH="431800" progId="Equation.3">
                  <p:embed/>
                  <p:pic>
                    <p:nvPicPr>
                      <p:cNvPr id="0" name="图片 3126"/>
                      <p:cNvPicPr/>
                      <p:nvPr/>
                    </p:nvPicPr>
                    <p:blipFill>
                      <a:blip r:embed="rId9"/>
                      <a:stretch>
                        <a:fillRect/>
                      </a:stretch>
                    </p:blipFill>
                    <p:spPr>
                      <a:xfrm>
                        <a:off x="1373188" y="3355975"/>
                        <a:ext cx="6284912" cy="952500"/>
                      </a:xfrm>
                      <a:prstGeom prst="rect">
                        <a:avLst/>
                      </a:prstGeom>
                      <a:noFill/>
                      <a:ln w="38100">
                        <a:noFill/>
                        <a:miter/>
                      </a:ln>
                    </p:spPr>
                  </p:pic>
                </p:oleObj>
              </mc:Fallback>
            </mc:AlternateContent>
          </a:graphicData>
        </a:graphic>
      </p:graphicFrame>
      <p:graphicFrame>
        <p:nvGraphicFramePr>
          <p:cNvPr id="493576" name="Object 8"/>
          <p:cNvGraphicFramePr>
            <a:graphicFrameLocks noChangeAspect="1"/>
          </p:cNvGraphicFramePr>
          <p:nvPr/>
        </p:nvGraphicFramePr>
        <p:xfrm>
          <a:off x="323850" y="4652963"/>
          <a:ext cx="8129588" cy="949325"/>
        </p:xfrm>
        <a:graphic>
          <a:graphicData uri="http://schemas.openxmlformats.org/presentationml/2006/ole">
            <mc:AlternateContent xmlns:mc="http://schemas.openxmlformats.org/markup-compatibility/2006">
              <mc:Choice xmlns:v="urn:schemas-microsoft-com:vml" Requires="v">
                <p:oleObj spid="_x0000_s26645" r:id="rId10" imgW="3746500" imgH="431800" progId="Equation.3">
                  <p:embed/>
                </p:oleObj>
              </mc:Choice>
              <mc:Fallback>
                <p:oleObj r:id="rId10" imgW="3746500" imgH="431800" progId="Equation.3">
                  <p:embed/>
                  <p:pic>
                    <p:nvPicPr>
                      <p:cNvPr id="0" name="图片 3193"/>
                      <p:cNvPicPr/>
                      <p:nvPr/>
                    </p:nvPicPr>
                    <p:blipFill>
                      <a:blip r:embed="rId11"/>
                      <a:stretch>
                        <a:fillRect/>
                      </a:stretch>
                    </p:blipFill>
                    <p:spPr>
                      <a:xfrm>
                        <a:off x="323850" y="4652963"/>
                        <a:ext cx="8129588" cy="9493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3571"/>
                                        </p:tgtEl>
                                        <p:attrNameLst>
                                          <p:attrName>style.visibility</p:attrName>
                                        </p:attrNameLst>
                                      </p:cBhvr>
                                      <p:to>
                                        <p:strVal val="visible"/>
                                      </p:to>
                                    </p:set>
                                    <p:animEffect transition="in" filter="blinds(horizontal)">
                                      <p:cBhvr>
                                        <p:cTn id="7" dur="500"/>
                                        <p:tgtEl>
                                          <p:spTgt spid="49357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3573"/>
                                        </p:tgtEl>
                                        <p:attrNameLst>
                                          <p:attrName>style.visibility</p:attrName>
                                        </p:attrNameLst>
                                      </p:cBhvr>
                                      <p:to>
                                        <p:strVal val="visible"/>
                                      </p:to>
                                    </p:set>
                                    <p:animEffect transition="in" filter="blinds(horizontal)">
                                      <p:cBhvr>
                                        <p:cTn id="12" dur="500"/>
                                        <p:tgtEl>
                                          <p:spTgt spid="49357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93575"/>
                                        </p:tgtEl>
                                        <p:attrNameLst>
                                          <p:attrName>style.visibility</p:attrName>
                                        </p:attrNameLst>
                                      </p:cBhvr>
                                      <p:to>
                                        <p:strVal val="visible"/>
                                      </p:to>
                                    </p:set>
                                    <p:animEffect transition="in" filter="blinds(horizontal)">
                                      <p:cBhvr>
                                        <p:cTn id="17" dur="500"/>
                                        <p:tgtEl>
                                          <p:spTgt spid="49357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93576"/>
                                        </p:tgtEl>
                                        <p:attrNameLst>
                                          <p:attrName>style.visibility</p:attrName>
                                        </p:attrNameLst>
                                      </p:cBhvr>
                                      <p:to>
                                        <p:strVal val="visible"/>
                                      </p:to>
                                    </p:set>
                                    <p:animEffect transition="in" filter="blinds(horizontal)">
                                      <p:cBhvr>
                                        <p:cTn id="22" dur="500"/>
                                        <p:tgtEl>
                                          <p:spTgt spid="493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6"/>
          <p:cNvSpPr txBox="1">
            <a:spLocks noGrp="1"/>
          </p:cNvSpPr>
          <p:nvPr>
            <p:ph type="sldNum" sz="quarter" idx="4"/>
          </p:nvPr>
        </p:nvSpPr>
        <p:spPr>
          <a:ln/>
        </p:spPr>
        <p:txBody>
          <a:bodyPr/>
          <a:lstStyle/>
          <a:p>
            <a:pPr marL="0" indent="0" algn="r" eaLnBrk="1" hangingPunct="1">
              <a:spcBef>
                <a:spcPct val="0"/>
              </a:spcBef>
              <a:buNone/>
            </a:pPr>
            <a:fld id="{9A0DB2DC-4C9A-4742-B13C-FB6460FD3503}" type="slidenum">
              <a:rPr lang="en-US" altLang="zh-CN" sz="1400" dirty="0">
                <a:latin typeface="Arial" panose="020B0604020202020204" pitchFamily="34" charset="0"/>
                <a:ea typeface="+mn-ea"/>
                <a:cs typeface="+mn-cs"/>
              </a:rPr>
              <a:t>28</a:t>
            </a:fld>
            <a:endParaRPr lang="en-US" altLang="zh-CN" sz="1400" dirty="0">
              <a:latin typeface="Arial" panose="020B0604020202020204" pitchFamily="34" charset="0"/>
              <a:ea typeface="+mn-ea"/>
              <a:cs typeface="+mn-cs"/>
            </a:endParaRPr>
          </a:p>
        </p:txBody>
      </p:sp>
      <p:sp>
        <p:nvSpPr>
          <p:cNvPr id="36867" name="Rectangle 3"/>
          <p:cNvSpPr>
            <a:spLocks noGrp="1"/>
          </p:cNvSpPr>
          <p:nvPr>
            <p:ph type="body" sz="half" idx="1"/>
          </p:nvPr>
        </p:nvSpPr>
        <p:spPr>
          <a:xfrm>
            <a:off x="716755" y="328180"/>
            <a:ext cx="7427913" cy="2847975"/>
          </a:xfrm>
          <a:ln/>
        </p:spPr>
        <p:txBody>
          <a:bodyPr vert="horz" wrap="square" lIns="91440" tIns="45720" rIns="91440" bIns="45720" anchor="t" anchorCtr="0"/>
          <a:lstStyle/>
          <a:p>
            <a:pPr eaLnBrk="1" hangingPunct="1">
              <a:lnSpc>
                <a:spcPct val="200000"/>
              </a:lnSpc>
              <a:buClrTx/>
              <a:buSzTx/>
              <a:buFont typeface="Wingdings" panose="05000000000000000000" pitchFamily="2" charset="2"/>
              <a:buNone/>
            </a:pPr>
            <a:r>
              <a:rPr lang="zh-CN" altLang="en-US" sz="2600" b="1" dirty="0">
                <a:solidFill>
                  <a:srgbClr val="003300"/>
                </a:solidFill>
              </a:rPr>
              <a:t>定理</a:t>
            </a:r>
            <a:r>
              <a:rPr lang="en-US" altLang="zh-CN" sz="2600" b="1" dirty="0">
                <a:solidFill>
                  <a:srgbClr val="003300"/>
                </a:solidFill>
              </a:rPr>
              <a:t>4</a:t>
            </a:r>
            <a:r>
              <a:rPr lang="zh-CN" altLang="en-US" sz="2600" b="1" dirty="0"/>
              <a:t>：两个绝对收敛的级数的</a:t>
            </a:r>
            <a:r>
              <a:rPr lang="zh-CN" altLang="en-US" sz="2600" b="1" dirty="0">
                <a:solidFill>
                  <a:srgbClr val="FF0000"/>
                </a:solidFill>
              </a:rPr>
              <a:t>积</a:t>
            </a:r>
            <a:r>
              <a:rPr lang="zh-CN" altLang="en-US" sz="2600" b="1" dirty="0"/>
              <a:t>仍是一个绝对收敛的级数，且其和等于原来两个级数的和之积</a:t>
            </a:r>
            <a:r>
              <a:rPr lang="en-US" altLang="zh-CN" sz="2600" b="1" dirty="0"/>
              <a:t>.</a:t>
            </a:r>
          </a:p>
        </p:txBody>
      </p:sp>
      <p:graphicFrame>
        <p:nvGraphicFramePr>
          <p:cNvPr id="36868" name="Object 4"/>
          <p:cNvGraphicFramePr>
            <a:graphicFrameLocks noGrp="1" noChangeAspect="1"/>
          </p:cNvGraphicFramePr>
          <p:nvPr>
            <p:ph sz="half" idx="2"/>
          </p:nvPr>
        </p:nvGraphicFramePr>
        <p:xfrm>
          <a:off x="2601913" y="1916113"/>
          <a:ext cx="3770312" cy="1123950"/>
        </p:xfrm>
        <a:graphic>
          <a:graphicData uri="http://schemas.openxmlformats.org/presentationml/2006/ole">
            <mc:AlternateContent xmlns:mc="http://schemas.openxmlformats.org/markup-compatibility/2006">
              <mc:Choice xmlns:v="urn:schemas-microsoft-com:vml" Requires="v">
                <p:oleObj spid="_x0000_s27666" r:id="rId3" imgW="1498600" imgH="444500" progId="Equation.DSMT4">
                  <p:embed/>
                </p:oleObj>
              </mc:Choice>
              <mc:Fallback>
                <p:oleObj r:id="rId3" imgW="1498600" imgH="444500" progId="Equation.DSMT4">
                  <p:embed/>
                  <p:pic>
                    <p:nvPicPr>
                      <p:cNvPr id="0" name="图片 3189"/>
                      <p:cNvPicPr/>
                      <p:nvPr/>
                    </p:nvPicPr>
                    <p:blipFill>
                      <a:blip r:embed="rId4"/>
                      <a:srcRect/>
                      <a:stretch>
                        <a:fillRect/>
                      </a:stretch>
                    </p:blipFill>
                    <p:spPr>
                      <a:xfrm>
                        <a:off x="2601913" y="1916113"/>
                        <a:ext cx="3770312" cy="1123950"/>
                      </a:xfrm>
                      <a:prstGeom prst="rect">
                        <a:avLst/>
                      </a:prstGeom>
                      <a:noFill/>
                      <a:ln w="38100">
                        <a:miter/>
                      </a:ln>
                    </p:spPr>
                  </p:pic>
                </p:oleObj>
              </mc:Fallback>
            </mc:AlternateContent>
          </a:graphicData>
        </a:graphic>
      </p:graphicFrame>
      <p:graphicFrame>
        <p:nvGraphicFramePr>
          <p:cNvPr id="3" name="对象 2"/>
          <p:cNvGraphicFramePr>
            <a:graphicFrameLocks noGrp="1" noChangeAspect="1"/>
          </p:cNvGraphicFramePr>
          <p:nvPr/>
        </p:nvGraphicFramePr>
        <p:xfrm>
          <a:off x="1187450" y="3292475"/>
          <a:ext cx="6486525" cy="641350"/>
        </p:xfrm>
        <a:graphic>
          <a:graphicData uri="http://schemas.openxmlformats.org/presentationml/2006/ole">
            <mc:AlternateContent xmlns:mc="http://schemas.openxmlformats.org/markup-compatibility/2006">
              <mc:Choice xmlns:v="urn:schemas-microsoft-com:vml" Requires="v">
                <p:oleObj spid="_x0000_s27667" r:id="rId5" imgW="2578100" imgH="254000" progId="Equation.DSMT4">
                  <p:embed/>
                </p:oleObj>
              </mc:Choice>
              <mc:Fallback>
                <p:oleObj r:id="rId5" imgW="2578100" imgH="254000" progId="Equation.DSMT4">
                  <p:embed/>
                  <p:pic>
                    <p:nvPicPr>
                      <p:cNvPr id="0" name="图片 3187"/>
                      <p:cNvPicPr/>
                      <p:nvPr/>
                    </p:nvPicPr>
                    <p:blipFill>
                      <a:blip r:embed="rId6"/>
                      <a:stretch>
                        <a:fillRect/>
                      </a:stretch>
                    </p:blipFill>
                    <p:spPr>
                      <a:xfrm>
                        <a:off x="1187450" y="3292475"/>
                        <a:ext cx="6486525" cy="641350"/>
                      </a:xfrm>
                      <a:prstGeom prst="rect">
                        <a:avLst/>
                      </a:prstGeom>
                      <a:noFill/>
                      <a:ln w="38100">
                        <a:noFill/>
                        <a:miter/>
                      </a:ln>
                    </p:spPr>
                  </p:pic>
                </p:oleObj>
              </mc:Fallback>
            </mc:AlternateContent>
          </a:graphicData>
        </a:graphic>
      </p:graphicFrame>
      <p:graphicFrame>
        <p:nvGraphicFramePr>
          <p:cNvPr id="4" name="对象 3"/>
          <p:cNvGraphicFramePr>
            <a:graphicFrameLocks noGrp="1" noChangeAspect="1"/>
          </p:cNvGraphicFramePr>
          <p:nvPr/>
        </p:nvGraphicFramePr>
        <p:xfrm>
          <a:off x="2627313" y="3933825"/>
          <a:ext cx="4435475" cy="2879725"/>
        </p:xfrm>
        <a:graphic>
          <a:graphicData uri="http://schemas.openxmlformats.org/presentationml/2006/ole">
            <mc:AlternateContent xmlns:mc="http://schemas.openxmlformats.org/markup-compatibility/2006">
              <mc:Choice xmlns:v="urn:schemas-microsoft-com:vml" Requires="v">
                <p:oleObj spid="_x0000_s27668" r:id="rId7" imgW="2082800" imgH="1346200" progId="Equation.DSMT4">
                  <p:embed/>
                </p:oleObj>
              </mc:Choice>
              <mc:Fallback>
                <p:oleObj r:id="rId7" imgW="2082800" imgH="1346200" progId="Equation.DSMT4">
                  <p:embed/>
                  <p:pic>
                    <p:nvPicPr>
                      <p:cNvPr id="0" name="图片 3191"/>
                      <p:cNvPicPr/>
                      <p:nvPr/>
                    </p:nvPicPr>
                    <p:blipFill>
                      <a:blip r:embed="rId8"/>
                      <a:stretch>
                        <a:fillRect/>
                      </a:stretch>
                    </p:blipFill>
                    <p:spPr>
                      <a:xfrm>
                        <a:off x="2627313" y="3933825"/>
                        <a:ext cx="4435475" cy="2879725"/>
                      </a:xfrm>
                      <a:prstGeom prst="rect">
                        <a:avLst/>
                      </a:prstGeom>
                      <a:noFill/>
                      <a:ln w="38100">
                        <a:noFill/>
                        <a:miter/>
                      </a:ln>
                    </p:spPr>
                  </p:pic>
                </p:oleObj>
              </mc:Fallback>
            </mc:AlternateContent>
          </a:graphicData>
        </a:graphic>
      </p:graphicFrame>
      <p:graphicFrame>
        <p:nvGraphicFramePr>
          <p:cNvPr id="6" name="对象 5"/>
          <p:cNvGraphicFramePr>
            <a:graphicFrameLocks noGrp="1" noChangeAspect="1"/>
          </p:cNvGraphicFramePr>
          <p:nvPr/>
        </p:nvGraphicFramePr>
        <p:xfrm>
          <a:off x="2051050" y="5084763"/>
          <a:ext cx="514350" cy="449262"/>
        </p:xfrm>
        <a:graphic>
          <a:graphicData uri="http://schemas.openxmlformats.org/presentationml/2006/ole">
            <mc:AlternateContent xmlns:mc="http://schemas.openxmlformats.org/markup-compatibility/2006">
              <mc:Choice xmlns:v="urn:schemas-microsoft-com:vml" Requires="v">
                <p:oleObj spid="_x0000_s27669" r:id="rId9" imgW="292100" imgH="254000" progId="Equation.DSMT4">
                  <p:embed/>
                </p:oleObj>
              </mc:Choice>
              <mc:Fallback>
                <p:oleObj r:id="rId9" imgW="292100" imgH="254000" progId="Equation.DSMT4">
                  <p:embed/>
                  <p:pic>
                    <p:nvPicPr>
                      <p:cNvPr id="0" name="图片 3188"/>
                      <p:cNvPicPr/>
                      <p:nvPr/>
                    </p:nvPicPr>
                    <p:blipFill>
                      <a:blip r:embed="rId10"/>
                      <a:stretch>
                        <a:fillRect/>
                      </a:stretch>
                    </p:blipFill>
                    <p:spPr>
                      <a:xfrm>
                        <a:off x="2051050" y="5084763"/>
                        <a:ext cx="514350" cy="449262"/>
                      </a:xfrm>
                      <a:prstGeom prst="rect">
                        <a:avLst/>
                      </a:prstGeom>
                      <a:noFill/>
                      <a:ln w="38100">
                        <a:noFill/>
                        <a:miter/>
                      </a:ln>
                    </p:spPr>
                  </p:pic>
                </p:oleObj>
              </mc:Fallback>
            </mc:AlternateContent>
          </a:graphicData>
        </a:graphic>
      </p:graphicFrame>
      <p:cxnSp>
        <p:nvCxnSpPr>
          <p:cNvPr id="8" name="直接连接符 7"/>
          <p:cNvCxnSpPr/>
          <p:nvPr/>
        </p:nvCxnSpPr>
        <p:spPr>
          <a:xfrm>
            <a:off x="250825" y="3141663"/>
            <a:ext cx="8893175" cy="0"/>
          </a:xfrm>
          <a:prstGeom prst="line">
            <a:avLst/>
          </a:prstGeom>
          <a:ln w="38100" cap="flat" cmpd="sng">
            <a:solidFill>
              <a:srgbClr val="FF0000"/>
            </a:solidFill>
            <a:prstDash val="solid"/>
            <a:headEnd type="none" w="med" len="med"/>
            <a:tailEnd type="none" w="med" len="med"/>
          </a:ln>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Grp="1" noChangeAspect="1"/>
          </p:cNvGraphicFramePr>
          <p:nvPr/>
        </p:nvGraphicFramePr>
        <p:xfrm>
          <a:off x="1692275" y="1609725"/>
          <a:ext cx="5240338" cy="3403600"/>
        </p:xfrm>
        <a:graphic>
          <a:graphicData uri="http://schemas.openxmlformats.org/presentationml/2006/ole">
            <mc:AlternateContent xmlns:mc="http://schemas.openxmlformats.org/markup-compatibility/2006">
              <mc:Choice xmlns:v="urn:schemas-microsoft-com:vml" Requires="v">
                <p:oleObj spid="_x0000_s28686" r:id="rId3" imgW="2082800" imgH="1346200" progId="Equation.DSMT4">
                  <p:embed/>
                </p:oleObj>
              </mc:Choice>
              <mc:Fallback>
                <p:oleObj r:id="rId3" imgW="2082800" imgH="1346200" progId="Equation.DSMT4">
                  <p:embed/>
                  <p:pic>
                    <p:nvPicPr>
                      <p:cNvPr id="0" name="图片 3190"/>
                      <p:cNvPicPr/>
                      <p:nvPr/>
                    </p:nvPicPr>
                    <p:blipFill>
                      <a:blip r:embed="rId4"/>
                      <a:stretch>
                        <a:fillRect/>
                      </a:stretch>
                    </p:blipFill>
                    <p:spPr>
                      <a:xfrm>
                        <a:off x="1692275" y="1609725"/>
                        <a:ext cx="5240338" cy="3403600"/>
                      </a:xfrm>
                      <a:prstGeom prst="rect">
                        <a:avLst/>
                      </a:prstGeom>
                      <a:noFill/>
                      <a:ln w="38100">
                        <a:noFill/>
                        <a:miter/>
                      </a:ln>
                    </p:spPr>
                  </p:pic>
                </p:oleObj>
              </mc:Fallback>
            </mc:AlternateContent>
          </a:graphicData>
        </a:graphic>
      </p:graphicFrame>
      <p:sp>
        <p:nvSpPr>
          <p:cNvPr id="37891" name="灯片编号占位符 6"/>
          <p:cNvSpPr txBox="1">
            <a:spLocks noGrp="1"/>
          </p:cNvSpPr>
          <p:nvPr>
            <p:ph type="sldNum" sz="quarter" idx="4"/>
          </p:nvPr>
        </p:nvSpPr>
        <p:spPr>
          <a:ln/>
        </p:spPr>
        <p:txBody>
          <a:bodyPr/>
          <a:lstStyle/>
          <a:p>
            <a:pPr marL="0" indent="0" algn="r" eaLnBrk="1" hangingPunct="1">
              <a:spcBef>
                <a:spcPct val="0"/>
              </a:spcBef>
              <a:buNone/>
            </a:pPr>
            <a:fld id="{9A0DB2DC-4C9A-4742-B13C-FB6460FD3503}" type="slidenum">
              <a:rPr lang="en-US" altLang="zh-CN" sz="1400" dirty="0">
                <a:latin typeface="Arial" panose="020B0604020202020204" pitchFamily="34" charset="0"/>
                <a:ea typeface="+mn-ea"/>
                <a:cs typeface="+mn-cs"/>
              </a:rPr>
              <a:t>29</a:t>
            </a:fld>
            <a:endParaRPr lang="en-US" altLang="zh-CN" sz="1400" dirty="0">
              <a:latin typeface="Arial" panose="020B0604020202020204" pitchFamily="34" charset="0"/>
              <a:ea typeface="+mn-ea"/>
              <a:cs typeface="+mn-cs"/>
            </a:endParaRPr>
          </a:p>
        </p:txBody>
      </p:sp>
      <p:graphicFrame>
        <p:nvGraphicFramePr>
          <p:cNvPr id="37892" name="对象 2"/>
          <p:cNvGraphicFramePr>
            <a:graphicFrameLocks noChangeAspect="1"/>
          </p:cNvGraphicFramePr>
          <p:nvPr/>
        </p:nvGraphicFramePr>
        <p:xfrm>
          <a:off x="4181475" y="1792288"/>
          <a:ext cx="63500" cy="76200"/>
        </p:xfrm>
        <a:graphic>
          <a:graphicData uri="http://schemas.openxmlformats.org/presentationml/2006/ole">
            <mc:AlternateContent xmlns:mc="http://schemas.openxmlformats.org/markup-compatibility/2006">
              <mc:Choice xmlns:v="urn:schemas-microsoft-com:vml" Requires="v">
                <p:oleObj spid="_x0000_s28687" r:id="rId5" imgW="63500" imgH="76200" progId="Equation.DSMT4">
                  <p:embed/>
                </p:oleObj>
              </mc:Choice>
              <mc:Fallback>
                <p:oleObj r:id="rId5" imgW="63500" imgH="76200" progId="Equation.DSMT4">
                  <p:embed/>
                  <p:pic>
                    <p:nvPicPr>
                      <p:cNvPr id="0" name="图片 3194"/>
                      <p:cNvPicPr/>
                      <p:nvPr/>
                    </p:nvPicPr>
                    <p:blipFill>
                      <a:blip r:embed="rId6"/>
                      <a:stretch>
                        <a:fillRect/>
                      </a:stretch>
                    </p:blipFill>
                    <p:spPr>
                      <a:xfrm>
                        <a:off x="4181475" y="1792288"/>
                        <a:ext cx="63500" cy="76200"/>
                      </a:xfrm>
                      <a:prstGeom prst="rect">
                        <a:avLst/>
                      </a:prstGeom>
                      <a:noFill/>
                      <a:ln w="38100">
                        <a:noFill/>
                        <a:miter/>
                      </a:ln>
                    </p:spPr>
                  </p:pic>
                </p:oleObj>
              </mc:Fallback>
            </mc:AlternateContent>
          </a:graphicData>
        </a:graphic>
      </p:graphicFrame>
      <p:cxnSp>
        <p:nvCxnSpPr>
          <p:cNvPr id="5" name="直接箭头连接符 4"/>
          <p:cNvCxnSpPr/>
          <p:nvPr/>
        </p:nvCxnSpPr>
        <p:spPr>
          <a:xfrm flipH="1">
            <a:off x="1836738" y="1901825"/>
            <a:ext cx="1169987" cy="792163"/>
          </a:xfrm>
          <a:prstGeom prst="straightConnector1">
            <a:avLst/>
          </a:prstGeom>
          <a:ln w="38100" cap="flat" cmpd="sng">
            <a:solidFill>
              <a:srgbClr val="FF0000"/>
            </a:solidFill>
            <a:prstDash val="solid"/>
            <a:headEnd type="none" w="med" len="med"/>
            <a:tailEnd type="arrow" w="med" len="med"/>
          </a:ln>
        </p:spPr>
      </p:cxnSp>
      <p:cxnSp>
        <p:nvCxnSpPr>
          <p:cNvPr id="12" name="直接箭头连接符 11"/>
          <p:cNvCxnSpPr/>
          <p:nvPr/>
        </p:nvCxnSpPr>
        <p:spPr>
          <a:xfrm flipH="1">
            <a:off x="1692275" y="1758950"/>
            <a:ext cx="576263" cy="358775"/>
          </a:xfrm>
          <a:prstGeom prst="straightConnector1">
            <a:avLst/>
          </a:prstGeom>
          <a:ln w="38100" cap="flat" cmpd="sng">
            <a:solidFill>
              <a:srgbClr val="FF0000"/>
            </a:solidFill>
            <a:prstDash val="solid"/>
            <a:headEnd type="none" w="med" len="med"/>
            <a:tailEnd type="arrow" w="med" len="med"/>
          </a:ln>
        </p:spPr>
      </p:cxnSp>
      <p:cxnSp>
        <p:nvCxnSpPr>
          <p:cNvPr id="13" name="直接箭头连接符 12"/>
          <p:cNvCxnSpPr/>
          <p:nvPr/>
        </p:nvCxnSpPr>
        <p:spPr>
          <a:xfrm flipH="1">
            <a:off x="2009775" y="1901825"/>
            <a:ext cx="3067050" cy="1800225"/>
          </a:xfrm>
          <a:prstGeom prst="straightConnector1">
            <a:avLst/>
          </a:prstGeom>
          <a:ln w="38100" cap="flat" cmpd="sng">
            <a:solidFill>
              <a:srgbClr val="FF0000"/>
            </a:solidFill>
            <a:prstDash val="solid"/>
            <a:headEnd type="none" w="med" len="med"/>
            <a:tailEnd type="arrow" w="med" len="med"/>
          </a:ln>
        </p:spPr>
      </p:cxnSp>
      <p:cxnSp>
        <p:nvCxnSpPr>
          <p:cNvPr id="15" name="直接箭头连接符 14"/>
          <p:cNvCxnSpPr/>
          <p:nvPr/>
        </p:nvCxnSpPr>
        <p:spPr>
          <a:xfrm flipH="1">
            <a:off x="2009775" y="1901825"/>
            <a:ext cx="1987550" cy="1189038"/>
          </a:xfrm>
          <a:prstGeom prst="straightConnector1">
            <a:avLst/>
          </a:prstGeom>
          <a:ln w="38100" cap="flat" cmpd="sng">
            <a:solidFill>
              <a:srgbClr val="FF0000"/>
            </a:solidFill>
            <a:prstDash val="solid"/>
            <a:headEnd type="none" w="med" len="med"/>
            <a:tailEnd type="arrow" w="med" len="med"/>
          </a:ln>
        </p:spPr>
      </p:cxnSp>
      <p:graphicFrame>
        <p:nvGraphicFramePr>
          <p:cNvPr id="37897" name="对象 5"/>
          <p:cNvGraphicFramePr>
            <a:graphicFrameLocks noGrp="1" noChangeAspect="1"/>
          </p:cNvGraphicFramePr>
          <p:nvPr/>
        </p:nvGraphicFramePr>
        <p:xfrm>
          <a:off x="708025" y="685800"/>
          <a:ext cx="5592763" cy="511175"/>
        </p:xfrm>
        <a:graphic>
          <a:graphicData uri="http://schemas.openxmlformats.org/presentationml/2006/ole">
            <mc:AlternateContent xmlns:mc="http://schemas.openxmlformats.org/markup-compatibility/2006">
              <mc:Choice xmlns:v="urn:schemas-microsoft-com:vml" Requires="v">
                <p:oleObj spid="_x0000_s28688" r:id="rId7" imgW="2222500" imgH="203200" progId="Equation.DSMT4">
                  <p:embed/>
                </p:oleObj>
              </mc:Choice>
              <mc:Fallback>
                <p:oleObj r:id="rId7" imgW="2222500" imgH="203200" progId="Equation.DSMT4">
                  <p:embed/>
                  <p:pic>
                    <p:nvPicPr>
                      <p:cNvPr id="0" name="图片 3192"/>
                      <p:cNvPicPr/>
                      <p:nvPr/>
                    </p:nvPicPr>
                    <p:blipFill>
                      <a:blip r:embed="rId8"/>
                      <a:stretch>
                        <a:fillRect/>
                      </a:stretch>
                    </p:blipFill>
                    <p:spPr>
                      <a:xfrm>
                        <a:off x="708025" y="685800"/>
                        <a:ext cx="5592763" cy="51117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zh-CN" altLang="en-US" sz="1400" dirty="0"/>
              <a:t>3</a:t>
            </a:fld>
            <a:endParaRPr lang="zh-CN" altLang="en-US" sz="1400" dirty="0"/>
          </a:p>
        </p:txBody>
      </p:sp>
      <p:graphicFrame>
        <p:nvGraphicFramePr>
          <p:cNvPr id="811011" name="Object 3"/>
          <p:cNvGraphicFramePr>
            <a:graphicFrameLocks noChangeAspect="1"/>
          </p:cNvGraphicFramePr>
          <p:nvPr/>
        </p:nvGraphicFramePr>
        <p:xfrm>
          <a:off x="457200" y="889000"/>
          <a:ext cx="2443163" cy="755650"/>
        </p:xfrm>
        <a:graphic>
          <a:graphicData uri="http://schemas.openxmlformats.org/presentationml/2006/ole">
            <mc:AlternateContent xmlns:mc="http://schemas.openxmlformats.org/markup-compatibility/2006">
              <mc:Choice xmlns:v="urn:schemas-microsoft-com:vml" Requires="v">
                <p:oleObj spid="_x0000_s3138" r:id="rId3" imgW="990600" imgH="304800" progId="Word.Document.8">
                  <p:embed/>
                </p:oleObj>
              </mc:Choice>
              <mc:Fallback>
                <p:oleObj r:id="rId3" imgW="990600" imgH="304800" progId="Word.Document.8">
                  <p:embed/>
                  <p:pic>
                    <p:nvPicPr>
                      <p:cNvPr id="0" name="图片 3117"/>
                      <p:cNvPicPr/>
                      <p:nvPr/>
                    </p:nvPicPr>
                    <p:blipFill>
                      <a:blip r:embed="rId4"/>
                      <a:stretch>
                        <a:fillRect/>
                      </a:stretch>
                    </p:blipFill>
                    <p:spPr>
                      <a:xfrm>
                        <a:off x="457200" y="889000"/>
                        <a:ext cx="2443163" cy="755650"/>
                      </a:xfrm>
                      <a:prstGeom prst="rect">
                        <a:avLst/>
                      </a:prstGeom>
                      <a:noFill/>
                      <a:ln w="38100">
                        <a:noFill/>
                        <a:miter/>
                      </a:ln>
                    </p:spPr>
                  </p:pic>
                </p:oleObj>
              </mc:Fallback>
            </mc:AlternateContent>
          </a:graphicData>
        </a:graphic>
      </p:graphicFrame>
      <p:graphicFrame>
        <p:nvGraphicFramePr>
          <p:cNvPr id="811013" name="Object 5"/>
          <p:cNvGraphicFramePr>
            <a:graphicFrameLocks noChangeAspect="1"/>
          </p:cNvGraphicFramePr>
          <p:nvPr/>
        </p:nvGraphicFramePr>
        <p:xfrm>
          <a:off x="533400" y="2163763"/>
          <a:ext cx="7467600" cy="868362"/>
        </p:xfrm>
        <a:graphic>
          <a:graphicData uri="http://schemas.openxmlformats.org/presentationml/2006/ole">
            <mc:AlternateContent xmlns:mc="http://schemas.openxmlformats.org/markup-compatibility/2006">
              <mc:Choice xmlns:v="urn:schemas-microsoft-com:vml" Requires="v">
                <p:oleObj spid="_x0000_s3139" r:id="rId5" imgW="2534285" imgH="251460" progId="Word.Document.8">
                  <p:embed/>
                </p:oleObj>
              </mc:Choice>
              <mc:Fallback>
                <p:oleObj r:id="rId5" imgW="2534285" imgH="251460" progId="Word.Document.8">
                  <p:embed/>
                  <p:pic>
                    <p:nvPicPr>
                      <p:cNvPr id="0" name="图片 3104"/>
                      <p:cNvPicPr/>
                      <p:nvPr/>
                    </p:nvPicPr>
                    <p:blipFill>
                      <a:blip r:embed="rId6"/>
                      <a:stretch>
                        <a:fillRect/>
                      </a:stretch>
                    </p:blipFill>
                    <p:spPr>
                      <a:xfrm>
                        <a:off x="533400" y="2163763"/>
                        <a:ext cx="7467600" cy="868362"/>
                      </a:xfrm>
                      <a:prstGeom prst="rect">
                        <a:avLst/>
                      </a:prstGeom>
                      <a:noFill/>
                      <a:ln w="38100">
                        <a:noFill/>
                        <a:miter/>
                      </a:ln>
                    </p:spPr>
                  </p:pic>
                </p:oleObj>
              </mc:Fallback>
            </mc:AlternateContent>
          </a:graphicData>
        </a:graphic>
      </p:graphicFrame>
      <p:graphicFrame>
        <p:nvGraphicFramePr>
          <p:cNvPr id="811014" name="Object 6"/>
          <p:cNvGraphicFramePr>
            <a:graphicFrameLocks noChangeAspect="1"/>
          </p:cNvGraphicFramePr>
          <p:nvPr/>
        </p:nvGraphicFramePr>
        <p:xfrm>
          <a:off x="762000" y="2378075"/>
          <a:ext cx="1009650" cy="1143000"/>
        </p:xfrm>
        <a:graphic>
          <a:graphicData uri="http://schemas.openxmlformats.org/presentationml/2006/ole">
            <mc:AlternateContent xmlns:mc="http://schemas.openxmlformats.org/markup-compatibility/2006">
              <mc:Choice xmlns:v="urn:schemas-microsoft-com:vml" Requires="v">
                <p:oleObj spid="_x0000_s3140" r:id="rId7" imgW="422275" imgH="472440" progId="Word.Document.8">
                  <p:embed/>
                </p:oleObj>
              </mc:Choice>
              <mc:Fallback>
                <p:oleObj r:id="rId7" imgW="422275" imgH="472440" progId="Word.Document.8">
                  <p:embed/>
                  <p:pic>
                    <p:nvPicPr>
                      <p:cNvPr id="0" name="图片 3114"/>
                      <p:cNvPicPr/>
                      <p:nvPr/>
                    </p:nvPicPr>
                    <p:blipFill>
                      <a:blip r:embed="rId8"/>
                      <a:stretch>
                        <a:fillRect/>
                      </a:stretch>
                    </p:blipFill>
                    <p:spPr>
                      <a:xfrm>
                        <a:off x="762000" y="2378075"/>
                        <a:ext cx="1009650" cy="1143000"/>
                      </a:xfrm>
                      <a:prstGeom prst="rect">
                        <a:avLst/>
                      </a:prstGeom>
                      <a:noFill/>
                      <a:ln w="38100">
                        <a:noFill/>
                        <a:miter/>
                      </a:ln>
                    </p:spPr>
                  </p:pic>
                </p:oleObj>
              </mc:Fallback>
            </mc:AlternateContent>
          </a:graphicData>
        </a:graphic>
      </p:graphicFrame>
      <p:graphicFrame>
        <p:nvGraphicFramePr>
          <p:cNvPr id="811015" name="Object 7"/>
          <p:cNvGraphicFramePr>
            <a:graphicFrameLocks noChangeAspect="1"/>
          </p:cNvGraphicFramePr>
          <p:nvPr/>
        </p:nvGraphicFramePr>
        <p:xfrm>
          <a:off x="1752600" y="2398713"/>
          <a:ext cx="2286000" cy="1173162"/>
        </p:xfrm>
        <a:graphic>
          <a:graphicData uri="http://schemas.openxmlformats.org/presentationml/2006/ole">
            <mc:AlternateContent xmlns:mc="http://schemas.openxmlformats.org/markup-compatibility/2006">
              <mc:Choice xmlns:v="urn:schemas-microsoft-com:vml" Requires="v">
                <p:oleObj spid="_x0000_s3141" r:id="rId9" imgW="1123950" imgH="476250" progId="Word.Document.8">
                  <p:embed/>
                </p:oleObj>
              </mc:Choice>
              <mc:Fallback>
                <p:oleObj r:id="rId9" imgW="1123950" imgH="476250" progId="Word.Document.8">
                  <p:embed/>
                  <p:pic>
                    <p:nvPicPr>
                      <p:cNvPr id="0" name="图片 3112"/>
                      <p:cNvPicPr/>
                      <p:nvPr/>
                    </p:nvPicPr>
                    <p:blipFill>
                      <a:blip r:embed="rId10"/>
                      <a:stretch>
                        <a:fillRect/>
                      </a:stretch>
                    </p:blipFill>
                    <p:spPr>
                      <a:xfrm>
                        <a:off x="1752600" y="2398713"/>
                        <a:ext cx="2286000" cy="1173162"/>
                      </a:xfrm>
                      <a:prstGeom prst="rect">
                        <a:avLst/>
                      </a:prstGeom>
                      <a:noFill/>
                      <a:ln w="38100">
                        <a:noFill/>
                        <a:miter/>
                      </a:ln>
                    </p:spPr>
                  </p:pic>
                </p:oleObj>
              </mc:Fallback>
            </mc:AlternateContent>
          </a:graphicData>
        </a:graphic>
      </p:graphicFrame>
      <p:graphicFrame>
        <p:nvGraphicFramePr>
          <p:cNvPr id="811016" name="Object 8"/>
          <p:cNvGraphicFramePr>
            <a:graphicFrameLocks noChangeAspect="1"/>
          </p:cNvGraphicFramePr>
          <p:nvPr/>
        </p:nvGraphicFramePr>
        <p:xfrm>
          <a:off x="457200" y="3251200"/>
          <a:ext cx="2286000" cy="776288"/>
        </p:xfrm>
        <a:graphic>
          <a:graphicData uri="http://schemas.openxmlformats.org/presentationml/2006/ole">
            <mc:AlternateContent xmlns:mc="http://schemas.openxmlformats.org/markup-compatibility/2006">
              <mc:Choice xmlns:v="urn:schemas-microsoft-com:vml" Requires="v">
                <p:oleObj spid="_x0000_s3142" r:id="rId11" imgW="914400" imgH="314325" progId="Word.Document.8">
                  <p:embed/>
                </p:oleObj>
              </mc:Choice>
              <mc:Fallback>
                <p:oleObj r:id="rId11" imgW="914400" imgH="314325" progId="Word.Document.8">
                  <p:embed/>
                  <p:pic>
                    <p:nvPicPr>
                      <p:cNvPr id="0" name="图片 3105"/>
                      <p:cNvPicPr/>
                      <p:nvPr/>
                    </p:nvPicPr>
                    <p:blipFill>
                      <a:blip r:embed="rId12"/>
                      <a:stretch>
                        <a:fillRect/>
                      </a:stretch>
                    </p:blipFill>
                    <p:spPr>
                      <a:xfrm>
                        <a:off x="457200" y="3251200"/>
                        <a:ext cx="2286000" cy="776288"/>
                      </a:xfrm>
                      <a:prstGeom prst="rect">
                        <a:avLst/>
                      </a:prstGeom>
                      <a:noFill/>
                      <a:ln w="38100">
                        <a:noFill/>
                        <a:miter/>
                      </a:ln>
                    </p:spPr>
                  </p:pic>
                </p:oleObj>
              </mc:Fallback>
            </mc:AlternateContent>
          </a:graphicData>
        </a:graphic>
      </p:graphicFrame>
      <p:graphicFrame>
        <p:nvGraphicFramePr>
          <p:cNvPr id="811017" name="Object 9"/>
          <p:cNvGraphicFramePr>
            <a:graphicFrameLocks noChangeAspect="1"/>
          </p:cNvGraphicFramePr>
          <p:nvPr/>
        </p:nvGraphicFramePr>
        <p:xfrm>
          <a:off x="2819400" y="3113088"/>
          <a:ext cx="2590800" cy="1190625"/>
        </p:xfrm>
        <a:graphic>
          <a:graphicData uri="http://schemas.openxmlformats.org/presentationml/2006/ole">
            <mc:AlternateContent xmlns:mc="http://schemas.openxmlformats.org/markup-compatibility/2006">
              <mc:Choice xmlns:v="urn:schemas-microsoft-com:vml" Requires="v">
                <p:oleObj spid="_x0000_s3143" r:id="rId13" imgW="1127760" imgH="472440" progId="Word.Document.8">
                  <p:embed/>
                </p:oleObj>
              </mc:Choice>
              <mc:Fallback>
                <p:oleObj r:id="rId13" imgW="1127760" imgH="472440" progId="Word.Document.8">
                  <p:embed/>
                  <p:pic>
                    <p:nvPicPr>
                      <p:cNvPr id="0" name="图片 3109"/>
                      <p:cNvPicPr/>
                      <p:nvPr/>
                    </p:nvPicPr>
                    <p:blipFill>
                      <a:blip r:embed="rId14"/>
                      <a:stretch>
                        <a:fillRect/>
                      </a:stretch>
                    </p:blipFill>
                    <p:spPr>
                      <a:xfrm>
                        <a:off x="2819400" y="3113088"/>
                        <a:ext cx="2590800" cy="1190625"/>
                      </a:xfrm>
                      <a:prstGeom prst="rect">
                        <a:avLst/>
                      </a:prstGeom>
                      <a:noFill/>
                      <a:ln w="38100">
                        <a:noFill/>
                        <a:miter/>
                      </a:ln>
                    </p:spPr>
                  </p:pic>
                </p:oleObj>
              </mc:Fallback>
            </mc:AlternateContent>
          </a:graphicData>
        </a:graphic>
      </p:graphicFrame>
      <p:graphicFrame>
        <p:nvGraphicFramePr>
          <p:cNvPr id="811018" name="Object 10"/>
          <p:cNvGraphicFramePr>
            <a:graphicFrameLocks noChangeAspect="1"/>
          </p:cNvGraphicFramePr>
          <p:nvPr/>
        </p:nvGraphicFramePr>
        <p:xfrm>
          <a:off x="5486400" y="3276600"/>
          <a:ext cx="2667000" cy="777875"/>
        </p:xfrm>
        <a:graphic>
          <a:graphicData uri="http://schemas.openxmlformats.org/presentationml/2006/ole">
            <mc:AlternateContent xmlns:mc="http://schemas.openxmlformats.org/markup-compatibility/2006">
              <mc:Choice xmlns:v="urn:schemas-microsoft-com:vml" Requires="v">
                <p:oleObj spid="_x0000_s3144" r:id="rId15" imgW="1028700" imgH="295275" progId="Word.Document.8">
                  <p:embed/>
                </p:oleObj>
              </mc:Choice>
              <mc:Fallback>
                <p:oleObj r:id="rId15" imgW="1028700" imgH="295275" progId="Word.Document.8">
                  <p:embed/>
                  <p:pic>
                    <p:nvPicPr>
                      <p:cNvPr id="0" name="图片 3110"/>
                      <p:cNvPicPr/>
                      <p:nvPr/>
                    </p:nvPicPr>
                    <p:blipFill>
                      <a:blip r:embed="rId16"/>
                      <a:stretch>
                        <a:fillRect/>
                      </a:stretch>
                    </p:blipFill>
                    <p:spPr>
                      <a:xfrm>
                        <a:off x="5486400" y="3276600"/>
                        <a:ext cx="2667000" cy="777875"/>
                      </a:xfrm>
                      <a:prstGeom prst="rect">
                        <a:avLst/>
                      </a:prstGeom>
                      <a:noFill/>
                      <a:ln w="38100">
                        <a:noFill/>
                        <a:miter/>
                      </a:ln>
                    </p:spPr>
                  </p:pic>
                </p:oleObj>
              </mc:Fallback>
            </mc:AlternateContent>
          </a:graphicData>
        </a:graphic>
      </p:graphicFrame>
      <p:graphicFrame>
        <p:nvGraphicFramePr>
          <p:cNvPr id="811019" name="Object 11"/>
          <p:cNvGraphicFramePr>
            <a:graphicFrameLocks noChangeAspect="1"/>
          </p:cNvGraphicFramePr>
          <p:nvPr/>
        </p:nvGraphicFramePr>
        <p:xfrm>
          <a:off x="533400" y="4038600"/>
          <a:ext cx="3657600" cy="792163"/>
        </p:xfrm>
        <a:graphic>
          <a:graphicData uri="http://schemas.openxmlformats.org/presentationml/2006/ole">
            <mc:AlternateContent xmlns:mc="http://schemas.openxmlformats.org/markup-compatibility/2006">
              <mc:Choice xmlns:v="urn:schemas-microsoft-com:vml" Requires="v">
                <p:oleObj spid="_x0000_s3145" r:id="rId17" imgW="1552575" imgH="314325" progId="Word.Document.8">
                  <p:embed/>
                </p:oleObj>
              </mc:Choice>
              <mc:Fallback>
                <p:oleObj r:id="rId17" imgW="1552575" imgH="314325" progId="Word.Document.8">
                  <p:embed/>
                  <p:pic>
                    <p:nvPicPr>
                      <p:cNvPr id="0" name="图片 3107"/>
                      <p:cNvPicPr/>
                      <p:nvPr/>
                    </p:nvPicPr>
                    <p:blipFill>
                      <a:blip r:embed="rId18"/>
                      <a:stretch>
                        <a:fillRect/>
                      </a:stretch>
                    </p:blipFill>
                    <p:spPr>
                      <a:xfrm>
                        <a:off x="533400" y="4038600"/>
                        <a:ext cx="3657600" cy="792163"/>
                      </a:xfrm>
                      <a:prstGeom prst="rect">
                        <a:avLst/>
                      </a:prstGeom>
                      <a:noFill/>
                      <a:ln w="38100">
                        <a:noFill/>
                        <a:miter/>
                      </a:ln>
                    </p:spPr>
                  </p:pic>
                </p:oleObj>
              </mc:Fallback>
            </mc:AlternateContent>
          </a:graphicData>
        </a:graphic>
      </p:graphicFrame>
      <p:graphicFrame>
        <p:nvGraphicFramePr>
          <p:cNvPr id="811020" name="Object 12"/>
          <p:cNvGraphicFramePr>
            <a:graphicFrameLocks noChangeAspect="1"/>
          </p:cNvGraphicFramePr>
          <p:nvPr/>
        </p:nvGraphicFramePr>
        <p:xfrm>
          <a:off x="4267200" y="4094163"/>
          <a:ext cx="2590800" cy="777875"/>
        </p:xfrm>
        <a:graphic>
          <a:graphicData uri="http://schemas.openxmlformats.org/presentationml/2006/ole">
            <mc:AlternateContent xmlns:mc="http://schemas.openxmlformats.org/markup-compatibility/2006">
              <mc:Choice xmlns:v="urn:schemas-microsoft-com:vml" Requires="v">
                <p:oleObj spid="_x0000_s3146" r:id="rId19" imgW="1025525" imgH="305435" progId="Word.Document.8">
                  <p:embed/>
                </p:oleObj>
              </mc:Choice>
              <mc:Fallback>
                <p:oleObj r:id="rId19" imgW="1025525" imgH="305435" progId="Word.Document.8">
                  <p:embed/>
                  <p:pic>
                    <p:nvPicPr>
                      <p:cNvPr id="0" name="图片 3115"/>
                      <p:cNvPicPr/>
                      <p:nvPr/>
                    </p:nvPicPr>
                    <p:blipFill>
                      <a:blip r:embed="rId20"/>
                      <a:stretch>
                        <a:fillRect/>
                      </a:stretch>
                    </p:blipFill>
                    <p:spPr>
                      <a:xfrm>
                        <a:off x="4267200" y="4094163"/>
                        <a:ext cx="2590800" cy="777875"/>
                      </a:xfrm>
                      <a:prstGeom prst="rect">
                        <a:avLst/>
                      </a:prstGeom>
                      <a:noFill/>
                      <a:ln w="38100">
                        <a:noFill/>
                        <a:miter/>
                      </a:ln>
                    </p:spPr>
                  </p:pic>
                </p:oleObj>
              </mc:Fallback>
            </mc:AlternateContent>
          </a:graphicData>
        </a:graphic>
      </p:graphicFrame>
      <p:graphicFrame>
        <p:nvGraphicFramePr>
          <p:cNvPr id="811021" name="Object 13"/>
          <p:cNvGraphicFramePr>
            <a:graphicFrameLocks noChangeAspect="1"/>
          </p:cNvGraphicFramePr>
          <p:nvPr/>
        </p:nvGraphicFramePr>
        <p:xfrm>
          <a:off x="762000" y="4678363"/>
          <a:ext cx="2819400" cy="1204912"/>
        </p:xfrm>
        <a:graphic>
          <a:graphicData uri="http://schemas.openxmlformats.org/presentationml/2006/ole">
            <mc:AlternateContent xmlns:mc="http://schemas.openxmlformats.org/markup-compatibility/2006">
              <mc:Choice xmlns:v="urn:schemas-microsoft-com:vml" Requires="v">
                <p:oleObj spid="_x0000_s3147" r:id="rId21" imgW="1043940" imgH="472440" progId="Word.Document.8">
                  <p:embed/>
                </p:oleObj>
              </mc:Choice>
              <mc:Fallback>
                <p:oleObj r:id="rId21" imgW="1043940" imgH="472440" progId="Word.Document.8">
                  <p:embed/>
                  <p:pic>
                    <p:nvPicPr>
                      <p:cNvPr id="0" name="图片 3108"/>
                      <p:cNvPicPr/>
                      <p:nvPr/>
                    </p:nvPicPr>
                    <p:blipFill>
                      <a:blip r:embed="rId22"/>
                      <a:stretch>
                        <a:fillRect/>
                      </a:stretch>
                    </p:blipFill>
                    <p:spPr>
                      <a:xfrm>
                        <a:off x="762000" y="4678363"/>
                        <a:ext cx="2819400" cy="1204912"/>
                      </a:xfrm>
                      <a:prstGeom prst="rect">
                        <a:avLst/>
                      </a:prstGeom>
                      <a:noFill/>
                      <a:ln w="38100">
                        <a:noFill/>
                        <a:miter/>
                      </a:ln>
                    </p:spPr>
                  </p:pic>
                </p:oleObj>
              </mc:Fallback>
            </mc:AlternateContent>
          </a:graphicData>
        </a:graphic>
      </p:graphicFrame>
      <p:graphicFrame>
        <p:nvGraphicFramePr>
          <p:cNvPr id="811022" name="Object 14"/>
          <p:cNvGraphicFramePr>
            <a:graphicFrameLocks noChangeAspect="1"/>
          </p:cNvGraphicFramePr>
          <p:nvPr/>
        </p:nvGraphicFramePr>
        <p:xfrm>
          <a:off x="3810000" y="4876800"/>
          <a:ext cx="2743200" cy="930275"/>
        </p:xfrm>
        <a:graphic>
          <a:graphicData uri="http://schemas.openxmlformats.org/presentationml/2006/ole">
            <mc:AlternateContent xmlns:mc="http://schemas.openxmlformats.org/markup-compatibility/2006">
              <mc:Choice xmlns:v="urn:schemas-microsoft-com:vml" Requires="v">
                <p:oleObj spid="_x0000_s3148" r:id="rId23" imgW="1057275" imgH="361950" progId="Word.Document.8">
                  <p:embed/>
                </p:oleObj>
              </mc:Choice>
              <mc:Fallback>
                <p:oleObj r:id="rId23" imgW="1057275" imgH="361950" progId="Word.Document.8">
                  <p:embed/>
                  <p:pic>
                    <p:nvPicPr>
                      <p:cNvPr id="0" name="图片 3113"/>
                      <p:cNvPicPr/>
                      <p:nvPr/>
                    </p:nvPicPr>
                    <p:blipFill>
                      <a:blip r:embed="rId24"/>
                      <a:stretch>
                        <a:fillRect/>
                      </a:stretch>
                    </p:blipFill>
                    <p:spPr>
                      <a:xfrm>
                        <a:off x="3810000" y="4876800"/>
                        <a:ext cx="2743200" cy="930275"/>
                      </a:xfrm>
                      <a:prstGeom prst="rect">
                        <a:avLst/>
                      </a:prstGeom>
                      <a:noFill/>
                      <a:ln w="38100">
                        <a:noFill/>
                        <a:miter/>
                      </a:ln>
                    </p:spPr>
                  </p:pic>
                </p:oleObj>
              </mc:Fallback>
            </mc:AlternateContent>
          </a:graphicData>
        </a:graphic>
      </p:graphicFrame>
      <p:graphicFrame>
        <p:nvGraphicFramePr>
          <p:cNvPr id="811023" name="Object 15"/>
          <p:cNvGraphicFramePr>
            <a:graphicFrameLocks noChangeAspect="1"/>
          </p:cNvGraphicFramePr>
          <p:nvPr/>
        </p:nvGraphicFramePr>
        <p:xfrm>
          <a:off x="609600" y="5867400"/>
          <a:ext cx="2286000" cy="669925"/>
        </p:xfrm>
        <a:graphic>
          <a:graphicData uri="http://schemas.openxmlformats.org/presentationml/2006/ole">
            <mc:AlternateContent xmlns:mc="http://schemas.openxmlformats.org/markup-compatibility/2006">
              <mc:Choice xmlns:v="urn:schemas-microsoft-com:vml" Requires="v">
                <p:oleObj spid="_x0000_s3149" r:id="rId25" imgW="960120" imgH="274320" progId="Word.Document.8">
                  <p:embed/>
                </p:oleObj>
              </mc:Choice>
              <mc:Fallback>
                <p:oleObj r:id="rId25" imgW="960120" imgH="274320" progId="Word.Document.8">
                  <p:embed/>
                  <p:pic>
                    <p:nvPicPr>
                      <p:cNvPr id="0" name="图片 3116"/>
                      <p:cNvPicPr/>
                      <p:nvPr/>
                    </p:nvPicPr>
                    <p:blipFill>
                      <a:blip r:embed="rId26"/>
                      <a:stretch>
                        <a:fillRect/>
                      </a:stretch>
                    </p:blipFill>
                    <p:spPr>
                      <a:xfrm>
                        <a:off x="609600" y="5867400"/>
                        <a:ext cx="2286000" cy="669925"/>
                      </a:xfrm>
                      <a:prstGeom prst="rect">
                        <a:avLst/>
                      </a:prstGeom>
                      <a:noFill/>
                      <a:ln w="38100">
                        <a:noFill/>
                        <a:miter/>
                      </a:ln>
                    </p:spPr>
                  </p:pic>
                </p:oleObj>
              </mc:Fallback>
            </mc:AlternateContent>
          </a:graphicData>
        </a:graphic>
      </p:graphicFrame>
      <p:graphicFrame>
        <p:nvGraphicFramePr>
          <p:cNvPr id="811024" name="Object 16"/>
          <p:cNvGraphicFramePr>
            <a:graphicFrameLocks noChangeAspect="1"/>
          </p:cNvGraphicFramePr>
          <p:nvPr/>
        </p:nvGraphicFramePr>
        <p:xfrm>
          <a:off x="2895600" y="5829300"/>
          <a:ext cx="2357438" cy="766763"/>
        </p:xfrm>
        <a:graphic>
          <a:graphicData uri="http://schemas.openxmlformats.org/presentationml/2006/ole">
            <mc:AlternateContent xmlns:mc="http://schemas.openxmlformats.org/markup-compatibility/2006">
              <mc:Choice xmlns:v="urn:schemas-microsoft-com:vml" Requires="v">
                <p:oleObj spid="_x0000_s3150" r:id="rId27" imgW="914400" imgH="295275" progId="Word.Document.8">
                  <p:embed/>
                </p:oleObj>
              </mc:Choice>
              <mc:Fallback>
                <p:oleObj r:id="rId27" imgW="914400" imgH="295275" progId="Word.Document.8">
                  <p:embed/>
                  <p:pic>
                    <p:nvPicPr>
                      <p:cNvPr id="0" name="图片 3118"/>
                      <p:cNvPicPr/>
                      <p:nvPr/>
                    </p:nvPicPr>
                    <p:blipFill>
                      <a:blip r:embed="rId28"/>
                      <a:stretch>
                        <a:fillRect/>
                      </a:stretch>
                    </p:blipFill>
                    <p:spPr>
                      <a:xfrm>
                        <a:off x="2895600" y="5829300"/>
                        <a:ext cx="2357438" cy="766763"/>
                      </a:xfrm>
                      <a:prstGeom prst="rect">
                        <a:avLst/>
                      </a:prstGeom>
                      <a:noFill/>
                      <a:ln w="38100">
                        <a:noFill/>
                        <a:miter/>
                      </a:ln>
                    </p:spPr>
                  </p:pic>
                </p:oleObj>
              </mc:Fallback>
            </mc:AlternateContent>
          </a:graphicData>
        </a:graphic>
      </p:graphicFrame>
      <p:sp>
        <p:nvSpPr>
          <p:cNvPr id="811025" name="Rectangle 17"/>
          <p:cNvSpPr/>
          <p:nvPr/>
        </p:nvSpPr>
        <p:spPr>
          <a:xfrm>
            <a:off x="3200400" y="3352800"/>
            <a:ext cx="2057400" cy="762000"/>
          </a:xfrm>
          <a:prstGeom prst="rect">
            <a:avLst/>
          </a:prstGeom>
          <a:noFill/>
          <a:ln w="38100"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2800" b="1" dirty="0">
              <a:latin typeface="宋体" panose="02010600030101010101" pitchFamily="2" charset="-122"/>
            </a:endParaRPr>
          </a:p>
        </p:txBody>
      </p:sp>
      <p:sp>
        <p:nvSpPr>
          <p:cNvPr id="811026" name="Rectangle 18"/>
          <p:cNvSpPr/>
          <p:nvPr/>
        </p:nvSpPr>
        <p:spPr>
          <a:xfrm>
            <a:off x="609600" y="4953000"/>
            <a:ext cx="2819400" cy="762000"/>
          </a:xfrm>
          <a:prstGeom prst="rect">
            <a:avLst/>
          </a:prstGeom>
          <a:noFill/>
          <a:ln w="38100"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2800" b="1" dirty="0">
              <a:latin typeface="宋体" panose="02010600030101010101" pitchFamily="2" charset="-122"/>
            </a:endParaRPr>
          </a:p>
        </p:txBody>
      </p:sp>
      <p:graphicFrame>
        <p:nvGraphicFramePr>
          <p:cNvPr id="811027" name="Object 19"/>
          <p:cNvGraphicFramePr>
            <a:graphicFrameLocks noChangeAspect="1"/>
          </p:cNvGraphicFramePr>
          <p:nvPr/>
        </p:nvGraphicFramePr>
        <p:xfrm>
          <a:off x="1143000" y="304800"/>
          <a:ext cx="7469188" cy="587375"/>
        </p:xfrm>
        <a:graphic>
          <a:graphicData uri="http://schemas.openxmlformats.org/presentationml/2006/ole">
            <mc:AlternateContent xmlns:mc="http://schemas.openxmlformats.org/markup-compatibility/2006">
              <mc:Choice xmlns:v="urn:schemas-microsoft-com:vml" Requires="v">
                <p:oleObj spid="_x0000_s3151" r:id="rId29" imgW="2908300" imgH="228600" progId="Equation.3">
                  <p:embed/>
                </p:oleObj>
              </mc:Choice>
              <mc:Fallback>
                <p:oleObj r:id="rId29" imgW="2908300" imgH="228600" progId="Equation.3">
                  <p:embed/>
                  <p:pic>
                    <p:nvPicPr>
                      <p:cNvPr id="0" name="图片 3119"/>
                      <p:cNvPicPr/>
                      <p:nvPr/>
                    </p:nvPicPr>
                    <p:blipFill>
                      <a:blip r:embed="rId30"/>
                      <a:stretch>
                        <a:fillRect/>
                      </a:stretch>
                    </p:blipFill>
                    <p:spPr>
                      <a:xfrm>
                        <a:off x="1143000" y="304800"/>
                        <a:ext cx="7469188" cy="587375"/>
                      </a:xfrm>
                      <a:prstGeom prst="rect">
                        <a:avLst/>
                      </a:prstGeom>
                      <a:noFill/>
                      <a:ln w="38100">
                        <a:noFill/>
                        <a:miter/>
                      </a:ln>
                    </p:spPr>
                  </p:pic>
                </p:oleObj>
              </mc:Fallback>
            </mc:AlternateContent>
          </a:graphicData>
        </a:graphic>
      </p:graphicFrame>
      <p:sp>
        <p:nvSpPr>
          <p:cNvPr id="811029" name="Text Box 21"/>
          <p:cNvSpPr txBox="1"/>
          <p:nvPr/>
        </p:nvSpPr>
        <p:spPr>
          <a:xfrm>
            <a:off x="381000" y="304800"/>
            <a:ext cx="609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50000"/>
              </a:spcBef>
              <a:buNone/>
            </a:pPr>
            <a:r>
              <a:rPr lang="zh-CN" altLang="en-US" sz="2800" b="1" dirty="0">
                <a:solidFill>
                  <a:srgbClr val="0000FF"/>
                </a:solidFill>
                <a:latin typeface="黑体" panose="02010609060101010101" pitchFamily="49" charset="-122"/>
                <a:ea typeface="黑体" panose="02010609060101010101" pitchFamily="49" charset="-122"/>
              </a:rPr>
              <a:t>证</a:t>
            </a:r>
          </a:p>
        </p:txBody>
      </p:sp>
      <p:graphicFrame>
        <p:nvGraphicFramePr>
          <p:cNvPr id="811030" name="Object 22"/>
          <p:cNvGraphicFramePr>
            <a:graphicFrameLocks noChangeAspect="1"/>
          </p:cNvGraphicFramePr>
          <p:nvPr/>
        </p:nvGraphicFramePr>
        <p:xfrm>
          <a:off x="5157788" y="854075"/>
          <a:ext cx="3368675" cy="790575"/>
        </p:xfrm>
        <a:graphic>
          <a:graphicData uri="http://schemas.openxmlformats.org/presentationml/2006/ole">
            <mc:AlternateContent xmlns:mc="http://schemas.openxmlformats.org/markup-compatibility/2006">
              <mc:Choice xmlns:v="urn:schemas-microsoft-com:vml" Requires="v">
                <p:oleObj spid="_x0000_s3152" r:id="rId31" imgW="1295400" imgH="304800" progId="Word.Document.8">
                  <p:embed/>
                </p:oleObj>
              </mc:Choice>
              <mc:Fallback>
                <p:oleObj r:id="rId31" imgW="1295400" imgH="304800" progId="Word.Document.8">
                  <p:embed/>
                  <p:pic>
                    <p:nvPicPr>
                      <p:cNvPr id="0" name="图片 3127"/>
                      <p:cNvPicPr/>
                      <p:nvPr/>
                    </p:nvPicPr>
                    <p:blipFill>
                      <a:blip r:embed="rId32"/>
                      <a:stretch>
                        <a:fillRect/>
                      </a:stretch>
                    </p:blipFill>
                    <p:spPr>
                      <a:xfrm>
                        <a:off x="5157788" y="854075"/>
                        <a:ext cx="3368675" cy="790575"/>
                      </a:xfrm>
                      <a:prstGeom prst="rect">
                        <a:avLst/>
                      </a:prstGeom>
                      <a:noFill/>
                      <a:ln w="38100">
                        <a:noFill/>
                        <a:miter/>
                      </a:ln>
                    </p:spPr>
                  </p:pic>
                </p:oleObj>
              </mc:Fallback>
            </mc:AlternateContent>
          </a:graphicData>
        </a:graphic>
      </p:graphicFrame>
      <p:graphicFrame>
        <p:nvGraphicFramePr>
          <p:cNvPr id="811031" name="Object 23"/>
          <p:cNvGraphicFramePr>
            <a:graphicFrameLocks noChangeAspect="1"/>
          </p:cNvGraphicFramePr>
          <p:nvPr/>
        </p:nvGraphicFramePr>
        <p:xfrm>
          <a:off x="3044825" y="1019175"/>
          <a:ext cx="2060575" cy="582613"/>
        </p:xfrm>
        <a:graphic>
          <a:graphicData uri="http://schemas.openxmlformats.org/presentationml/2006/ole">
            <mc:AlternateContent xmlns:mc="http://schemas.openxmlformats.org/markup-compatibility/2006">
              <mc:Choice xmlns:v="urn:schemas-microsoft-com:vml" Requires="v">
                <p:oleObj spid="_x0000_s3153" r:id="rId33" imgW="771525" imgH="228600" progId="Word.Document.8">
                  <p:embed/>
                </p:oleObj>
              </mc:Choice>
              <mc:Fallback>
                <p:oleObj r:id="rId33" imgW="771525" imgH="228600" progId="Word.Document.8">
                  <p:embed/>
                  <p:pic>
                    <p:nvPicPr>
                      <p:cNvPr id="0" name="图片 3123"/>
                      <p:cNvPicPr/>
                      <p:nvPr/>
                    </p:nvPicPr>
                    <p:blipFill>
                      <a:blip r:embed="rId34"/>
                      <a:stretch>
                        <a:fillRect/>
                      </a:stretch>
                    </p:blipFill>
                    <p:spPr>
                      <a:xfrm>
                        <a:off x="3044825" y="1019175"/>
                        <a:ext cx="2060575" cy="582613"/>
                      </a:xfrm>
                      <a:prstGeom prst="rect">
                        <a:avLst/>
                      </a:prstGeom>
                      <a:noFill/>
                      <a:ln w="38100">
                        <a:noFill/>
                        <a:miter/>
                      </a:ln>
                    </p:spPr>
                  </p:pic>
                </p:oleObj>
              </mc:Fallback>
            </mc:AlternateContent>
          </a:graphicData>
        </a:graphic>
      </p:graphicFrame>
      <p:sp>
        <p:nvSpPr>
          <p:cNvPr id="811032" name="Text Box 24"/>
          <p:cNvSpPr txBox="1"/>
          <p:nvPr/>
        </p:nvSpPr>
        <p:spPr>
          <a:xfrm>
            <a:off x="381000" y="1600200"/>
            <a:ext cx="1965325" cy="519113"/>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800" b="1" dirty="0">
                <a:latin typeface="宋体" panose="02010600030101010101" pitchFamily="2" charset="-122"/>
              </a:rPr>
              <a:t>另一方面, </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11029"/>
                                        </p:tgtEl>
                                        <p:attrNameLst>
                                          <p:attrName>style.visibility</p:attrName>
                                        </p:attrNameLst>
                                      </p:cBhvr>
                                      <p:to>
                                        <p:strVal val="visible"/>
                                      </p:to>
                                    </p:set>
                                    <p:animEffect transition="in" filter="wipe(left)">
                                      <p:cBhvr>
                                        <p:cTn id="7" dur="500"/>
                                        <p:tgtEl>
                                          <p:spTgt spid="8110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11027"/>
                                        </p:tgtEl>
                                        <p:attrNameLst>
                                          <p:attrName>style.visibility</p:attrName>
                                        </p:attrNameLst>
                                      </p:cBhvr>
                                      <p:to>
                                        <p:strVal val="visible"/>
                                      </p:to>
                                    </p:set>
                                    <p:animEffect transition="in" filter="wipe(left)">
                                      <p:cBhvr>
                                        <p:cTn id="12" dur="500"/>
                                        <p:tgtEl>
                                          <p:spTgt spid="8110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11011"/>
                                        </p:tgtEl>
                                        <p:attrNameLst>
                                          <p:attrName>style.visibility</p:attrName>
                                        </p:attrNameLst>
                                      </p:cBhvr>
                                      <p:to>
                                        <p:strVal val="visible"/>
                                      </p:to>
                                    </p:set>
                                    <p:animEffect transition="in" filter="wipe(left)">
                                      <p:cBhvr>
                                        <p:cTn id="17" dur="500"/>
                                        <p:tgtEl>
                                          <p:spTgt spid="8110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11031"/>
                                        </p:tgtEl>
                                        <p:attrNameLst>
                                          <p:attrName>style.visibility</p:attrName>
                                        </p:attrNameLst>
                                      </p:cBhvr>
                                      <p:to>
                                        <p:strVal val="visible"/>
                                      </p:to>
                                    </p:set>
                                    <p:animEffect transition="in" filter="wipe(left)">
                                      <p:cBhvr>
                                        <p:cTn id="22" dur="500"/>
                                        <p:tgtEl>
                                          <p:spTgt spid="8110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11030"/>
                                        </p:tgtEl>
                                        <p:attrNameLst>
                                          <p:attrName>style.visibility</p:attrName>
                                        </p:attrNameLst>
                                      </p:cBhvr>
                                      <p:to>
                                        <p:strVal val="visible"/>
                                      </p:to>
                                    </p:set>
                                    <p:animEffect transition="in" filter="wipe(left)">
                                      <p:cBhvr>
                                        <p:cTn id="27" dur="500"/>
                                        <p:tgtEl>
                                          <p:spTgt spid="8110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11032"/>
                                        </p:tgtEl>
                                        <p:attrNameLst>
                                          <p:attrName>style.visibility</p:attrName>
                                        </p:attrNameLst>
                                      </p:cBhvr>
                                      <p:to>
                                        <p:strVal val="visible"/>
                                      </p:to>
                                    </p:set>
                                    <p:animEffect transition="in" filter="wipe(left)">
                                      <p:cBhvr>
                                        <p:cTn id="32" dur="500"/>
                                        <p:tgtEl>
                                          <p:spTgt spid="81103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11013"/>
                                        </p:tgtEl>
                                        <p:attrNameLst>
                                          <p:attrName>style.visibility</p:attrName>
                                        </p:attrNameLst>
                                      </p:cBhvr>
                                      <p:to>
                                        <p:strVal val="visible"/>
                                      </p:to>
                                    </p:set>
                                    <p:animEffect transition="in" filter="wipe(left)">
                                      <p:cBhvr>
                                        <p:cTn id="37" dur="500"/>
                                        <p:tgtEl>
                                          <p:spTgt spid="8110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11014"/>
                                        </p:tgtEl>
                                        <p:attrNameLst>
                                          <p:attrName>style.visibility</p:attrName>
                                        </p:attrNameLst>
                                      </p:cBhvr>
                                      <p:to>
                                        <p:strVal val="visible"/>
                                      </p:to>
                                    </p:set>
                                    <p:animEffect transition="in" filter="wipe(left)">
                                      <p:cBhvr>
                                        <p:cTn id="42" dur="500"/>
                                        <p:tgtEl>
                                          <p:spTgt spid="8110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11015"/>
                                        </p:tgtEl>
                                        <p:attrNameLst>
                                          <p:attrName>style.visibility</p:attrName>
                                        </p:attrNameLst>
                                      </p:cBhvr>
                                      <p:to>
                                        <p:strVal val="visible"/>
                                      </p:to>
                                    </p:set>
                                    <p:animEffect transition="in" filter="wipe(left)">
                                      <p:cBhvr>
                                        <p:cTn id="47" dur="500"/>
                                        <p:tgtEl>
                                          <p:spTgt spid="8110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811016"/>
                                        </p:tgtEl>
                                        <p:attrNameLst>
                                          <p:attrName>style.visibility</p:attrName>
                                        </p:attrNameLst>
                                      </p:cBhvr>
                                      <p:to>
                                        <p:strVal val="visible"/>
                                      </p:to>
                                    </p:set>
                                    <p:animEffect transition="in" filter="wipe(left)">
                                      <p:cBhvr>
                                        <p:cTn id="52" dur="500"/>
                                        <p:tgtEl>
                                          <p:spTgt spid="81101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811017"/>
                                        </p:tgtEl>
                                        <p:attrNameLst>
                                          <p:attrName>style.visibility</p:attrName>
                                        </p:attrNameLst>
                                      </p:cBhvr>
                                      <p:to>
                                        <p:strVal val="visible"/>
                                      </p:to>
                                    </p:set>
                                    <p:animEffect transition="in" filter="wipe(left)">
                                      <p:cBhvr>
                                        <p:cTn id="57" dur="500"/>
                                        <p:tgtEl>
                                          <p:spTgt spid="81101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811018"/>
                                        </p:tgtEl>
                                        <p:attrNameLst>
                                          <p:attrName>style.visibility</p:attrName>
                                        </p:attrNameLst>
                                      </p:cBhvr>
                                      <p:to>
                                        <p:strVal val="visible"/>
                                      </p:to>
                                    </p:set>
                                    <p:animEffect transition="in" filter="wipe(left)">
                                      <p:cBhvr>
                                        <p:cTn id="62" dur="500"/>
                                        <p:tgtEl>
                                          <p:spTgt spid="81101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811019"/>
                                        </p:tgtEl>
                                        <p:attrNameLst>
                                          <p:attrName>style.visibility</p:attrName>
                                        </p:attrNameLst>
                                      </p:cBhvr>
                                      <p:to>
                                        <p:strVal val="visible"/>
                                      </p:to>
                                    </p:set>
                                    <p:animEffect transition="in" filter="wipe(left)">
                                      <p:cBhvr>
                                        <p:cTn id="67" dur="500"/>
                                        <p:tgtEl>
                                          <p:spTgt spid="81101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811020"/>
                                        </p:tgtEl>
                                        <p:attrNameLst>
                                          <p:attrName>style.visibility</p:attrName>
                                        </p:attrNameLst>
                                      </p:cBhvr>
                                      <p:to>
                                        <p:strVal val="visible"/>
                                      </p:to>
                                    </p:set>
                                    <p:animEffect transition="in" filter="wipe(left)">
                                      <p:cBhvr>
                                        <p:cTn id="72" dur="500"/>
                                        <p:tgtEl>
                                          <p:spTgt spid="81102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811021"/>
                                        </p:tgtEl>
                                        <p:attrNameLst>
                                          <p:attrName>style.visibility</p:attrName>
                                        </p:attrNameLst>
                                      </p:cBhvr>
                                      <p:to>
                                        <p:strVal val="visible"/>
                                      </p:to>
                                    </p:set>
                                    <p:animEffect transition="in" filter="wipe(left)">
                                      <p:cBhvr>
                                        <p:cTn id="77" dur="500"/>
                                        <p:tgtEl>
                                          <p:spTgt spid="81102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811025"/>
                                        </p:tgtEl>
                                        <p:attrNameLst>
                                          <p:attrName>style.visibility</p:attrName>
                                        </p:attrNameLst>
                                      </p:cBhvr>
                                      <p:to>
                                        <p:strVal val="visible"/>
                                      </p:to>
                                    </p:set>
                                    <p:animEffect transition="in" filter="wipe(left)">
                                      <p:cBhvr>
                                        <p:cTn id="82" dur="500"/>
                                        <p:tgtEl>
                                          <p:spTgt spid="811025"/>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811026"/>
                                        </p:tgtEl>
                                        <p:attrNameLst>
                                          <p:attrName>style.visibility</p:attrName>
                                        </p:attrNameLst>
                                      </p:cBhvr>
                                      <p:to>
                                        <p:strVal val="visible"/>
                                      </p:to>
                                    </p:set>
                                    <p:animEffect transition="in" filter="wipe(left)">
                                      <p:cBhvr>
                                        <p:cTn id="86" dur="500"/>
                                        <p:tgtEl>
                                          <p:spTgt spid="811026"/>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811022"/>
                                        </p:tgtEl>
                                        <p:attrNameLst>
                                          <p:attrName>style.visibility</p:attrName>
                                        </p:attrNameLst>
                                      </p:cBhvr>
                                      <p:to>
                                        <p:strVal val="visible"/>
                                      </p:to>
                                    </p:set>
                                    <p:animEffect transition="in" filter="wipe(left)">
                                      <p:cBhvr>
                                        <p:cTn id="91" dur="500"/>
                                        <p:tgtEl>
                                          <p:spTgt spid="811022"/>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811023"/>
                                        </p:tgtEl>
                                        <p:attrNameLst>
                                          <p:attrName>style.visibility</p:attrName>
                                        </p:attrNameLst>
                                      </p:cBhvr>
                                      <p:to>
                                        <p:strVal val="visible"/>
                                      </p:to>
                                    </p:set>
                                    <p:animEffect transition="in" filter="wipe(left)">
                                      <p:cBhvr>
                                        <p:cTn id="96" dur="500"/>
                                        <p:tgtEl>
                                          <p:spTgt spid="811023"/>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811024"/>
                                        </p:tgtEl>
                                        <p:attrNameLst>
                                          <p:attrName>style.visibility</p:attrName>
                                        </p:attrNameLst>
                                      </p:cBhvr>
                                      <p:to>
                                        <p:strVal val="visible"/>
                                      </p:to>
                                    </p:set>
                                    <p:animEffect transition="in" filter="wipe(left)">
                                      <p:cBhvr>
                                        <p:cTn id="101" dur="500"/>
                                        <p:tgtEl>
                                          <p:spTgt spid="811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1025" grpId="0" animBg="1"/>
      <p:bldP spid="811026" grpId="0" animBg="1"/>
      <p:bldP spid="811029" grpId="0"/>
      <p:bldP spid="81103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Grp="1" noChangeAspect="1"/>
          </p:cNvGraphicFramePr>
          <p:nvPr/>
        </p:nvGraphicFramePr>
        <p:xfrm>
          <a:off x="2051050" y="1393825"/>
          <a:ext cx="5240338" cy="3403600"/>
        </p:xfrm>
        <a:graphic>
          <a:graphicData uri="http://schemas.openxmlformats.org/presentationml/2006/ole">
            <mc:AlternateContent xmlns:mc="http://schemas.openxmlformats.org/markup-compatibility/2006">
              <mc:Choice xmlns:v="urn:schemas-microsoft-com:vml" Requires="v">
                <p:oleObj spid="_x0000_s29710" r:id="rId3" imgW="2082800" imgH="1346200" progId="Equation.DSMT4">
                  <p:embed/>
                </p:oleObj>
              </mc:Choice>
              <mc:Fallback>
                <p:oleObj r:id="rId3" imgW="2082800" imgH="1346200" progId="Equation.DSMT4">
                  <p:embed/>
                  <p:pic>
                    <p:nvPicPr>
                      <p:cNvPr id="0" name="图片 3195"/>
                      <p:cNvPicPr/>
                      <p:nvPr/>
                    </p:nvPicPr>
                    <p:blipFill>
                      <a:blip r:embed="rId4"/>
                      <a:stretch>
                        <a:fillRect/>
                      </a:stretch>
                    </p:blipFill>
                    <p:spPr>
                      <a:xfrm>
                        <a:off x="2051050" y="1393825"/>
                        <a:ext cx="5240338" cy="3403600"/>
                      </a:xfrm>
                      <a:prstGeom prst="rect">
                        <a:avLst/>
                      </a:prstGeom>
                      <a:noFill/>
                      <a:ln w="38100">
                        <a:noFill/>
                        <a:miter/>
                      </a:ln>
                    </p:spPr>
                  </p:pic>
                </p:oleObj>
              </mc:Fallback>
            </mc:AlternateContent>
          </a:graphicData>
        </a:graphic>
      </p:graphicFrame>
      <p:sp>
        <p:nvSpPr>
          <p:cNvPr id="38915" name="灯片编号占位符 6"/>
          <p:cNvSpPr txBox="1">
            <a:spLocks noGrp="1"/>
          </p:cNvSpPr>
          <p:nvPr>
            <p:ph type="sldNum" sz="quarter" idx="4"/>
          </p:nvPr>
        </p:nvSpPr>
        <p:spPr>
          <a:ln/>
        </p:spPr>
        <p:txBody>
          <a:bodyPr/>
          <a:lstStyle/>
          <a:p>
            <a:pPr marL="0" indent="0" algn="r" eaLnBrk="1" hangingPunct="1">
              <a:spcBef>
                <a:spcPct val="0"/>
              </a:spcBef>
              <a:buNone/>
            </a:pPr>
            <a:fld id="{9A0DB2DC-4C9A-4742-B13C-FB6460FD3503}" type="slidenum">
              <a:rPr lang="en-US" altLang="zh-CN" sz="1400" dirty="0">
                <a:latin typeface="Arial" panose="020B0604020202020204" pitchFamily="34" charset="0"/>
                <a:ea typeface="+mn-ea"/>
                <a:cs typeface="+mn-cs"/>
              </a:rPr>
              <a:t>30</a:t>
            </a:fld>
            <a:endParaRPr lang="en-US" altLang="zh-CN" sz="1400" dirty="0">
              <a:latin typeface="Arial" panose="020B0604020202020204" pitchFamily="34" charset="0"/>
              <a:ea typeface="+mn-ea"/>
              <a:cs typeface="+mn-cs"/>
            </a:endParaRPr>
          </a:p>
        </p:txBody>
      </p:sp>
      <p:graphicFrame>
        <p:nvGraphicFramePr>
          <p:cNvPr id="38916" name="对象 2"/>
          <p:cNvGraphicFramePr>
            <a:graphicFrameLocks noChangeAspect="1"/>
          </p:cNvGraphicFramePr>
          <p:nvPr/>
        </p:nvGraphicFramePr>
        <p:xfrm>
          <a:off x="4540250" y="1576388"/>
          <a:ext cx="63500" cy="76200"/>
        </p:xfrm>
        <a:graphic>
          <a:graphicData uri="http://schemas.openxmlformats.org/presentationml/2006/ole">
            <mc:AlternateContent xmlns:mc="http://schemas.openxmlformats.org/markup-compatibility/2006">
              <mc:Choice xmlns:v="urn:schemas-microsoft-com:vml" Requires="v">
                <p:oleObj spid="_x0000_s29711" r:id="rId5" imgW="63500" imgH="76200" progId="Equation.DSMT4">
                  <p:embed/>
                </p:oleObj>
              </mc:Choice>
              <mc:Fallback>
                <p:oleObj r:id="rId5" imgW="63500" imgH="76200" progId="Equation.DSMT4">
                  <p:embed/>
                  <p:pic>
                    <p:nvPicPr>
                      <p:cNvPr id="0" name="图片 3186"/>
                      <p:cNvPicPr/>
                      <p:nvPr/>
                    </p:nvPicPr>
                    <p:blipFill>
                      <a:blip r:embed="rId6"/>
                      <a:stretch>
                        <a:fillRect/>
                      </a:stretch>
                    </p:blipFill>
                    <p:spPr>
                      <a:xfrm>
                        <a:off x="4540250" y="1576388"/>
                        <a:ext cx="63500" cy="76200"/>
                      </a:xfrm>
                      <a:prstGeom prst="rect">
                        <a:avLst/>
                      </a:prstGeom>
                      <a:noFill/>
                      <a:ln w="38100">
                        <a:noFill/>
                        <a:miter/>
                      </a:ln>
                    </p:spPr>
                  </p:pic>
                </p:oleObj>
              </mc:Fallback>
            </mc:AlternateContent>
          </a:graphicData>
        </a:graphic>
      </p:graphicFrame>
      <p:cxnSp>
        <p:nvCxnSpPr>
          <p:cNvPr id="6" name="直接箭头连接符 5"/>
          <p:cNvCxnSpPr/>
          <p:nvPr/>
        </p:nvCxnSpPr>
        <p:spPr>
          <a:xfrm>
            <a:off x="2843213" y="1543050"/>
            <a:ext cx="0" cy="358775"/>
          </a:xfrm>
          <a:prstGeom prst="straightConnector1">
            <a:avLst/>
          </a:prstGeom>
          <a:ln w="38100" cap="flat" cmpd="sng">
            <a:solidFill>
              <a:srgbClr val="FF0000"/>
            </a:solidFill>
            <a:prstDash val="solid"/>
            <a:headEnd type="none" w="med" len="med"/>
            <a:tailEnd type="triangle" w="med" len="med"/>
          </a:ln>
        </p:spPr>
      </p:cxnSp>
      <p:cxnSp>
        <p:nvCxnSpPr>
          <p:cNvPr id="8" name="直接箭头连接符 7"/>
          <p:cNvCxnSpPr/>
          <p:nvPr/>
        </p:nvCxnSpPr>
        <p:spPr>
          <a:xfrm>
            <a:off x="1908175" y="1974850"/>
            <a:ext cx="935038" cy="0"/>
          </a:xfrm>
          <a:prstGeom prst="straightConnector1">
            <a:avLst/>
          </a:prstGeom>
          <a:ln w="38100" cap="flat" cmpd="sng">
            <a:solidFill>
              <a:srgbClr val="FF0000"/>
            </a:solidFill>
            <a:prstDash val="solid"/>
            <a:headEnd type="triangle" w="med" len="med"/>
            <a:tailEnd type="none" w="med" len="med"/>
          </a:ln>
        </p:spPr>
      </p:cxnSp>
      <p:cxnSp>
        <p:nvCxnSpPr>
          <p:cNvPr id="16" name="直接箭头连接符 15"/>
          <p:cNvCxnSpPr/>
          <p:nvPr/>
        </p:nvCxnSpPr>
        <p:spPr>
          <a:xfrm>
            <a:off x="3851275" y="1543050"/>
            <a:ext cx="0" cy="935038"/>
          </a:xfrm>
          <a:prstGeom prst="straightConnector1">
            <a:avLst/>
          </a:prstGeom>
          <a:ln w="38100" cap="flat" cmpd="sng">
            <a:solidFill>
              <a:srgbClr val="FF0000"/>
            </a:solidFill>
            <a:prstDash val="solid"/>
            <a:headEnd type="none" w="med" len="med"/>
            <a:tailEnd type="triangle" w="med" len="med"/>
          </a:ln>
        </p:spPr>
      </p:cxnSp>
      <p:cxnSp>
        <p:nvCxnSpPr>
          <p:cNvPr id="17" name="直接箭头连接符 16"/>
          <p:cNvCxnSpPr/>
          <p:nvPr/>
        </p:nvCxnSpPr>
        <p:spPr>
          <a:xfrm>
            <a:off x="1908175" y="2551113"/>
            <a:ext cx="1943100" cy="0"/>
          </a:xfrm>
          <a:prstGeom prst="straightConnector1">
            <a:avLst/>
          </a:prstGeom>
          <a:ln w="38100" cap="flat" cmpd="sng">
            <a:solidFill>
              <a:srgbClr val="FF0000"/>
            </a:solidFill>
            <a:prstDash val="solid"/>
            <a:headEnd type="triangle" w="med" len="med"/>
            <a:tailEnd type="none" w="med" len="med"/>
          </a:ln>
        </p:spPr>
      </p:cxnSp>
      <p:cxnSp>
        <p:nvCxnSpPr>
          <p:cNvPr id="20" name="直接箭头连接符 19"/>
          <p:cNvCxnSpPr/>
          <p:nvPr/>
        </p:nvCxnSpPr>
        <p:spPr>
          <a:xfrm>
            <a:off x="4787900" y="1543050"/>
            <a:ext cx="0" cy="1511300"/>
          </a:xfrm>
          <a:prstGeom prst="straightConnector1">
            <a:avLst/>
          </a:prstGeom>
          <a:ln w="38100" cap="flat" cmpd="sng">
            <a:solidFill>
              <a:srgbClr val="FF0000"/>
            </a:solidFill>
            <a:prstDash val="solid"/>
            <a:headEnd type="none" w="med" len="med"/>
            <a:tailEnd type="triangle" w="med" len="med"/>
          </a:ln>
        </p:spPr>
      </p:cxnSp>
      <p:cxnSp>
        <p:nvCxnSpPr>
          <p:cNvPr id="21" name="直接箭头连接符 20"/>
          <p:cNvCxnSpPr/>
          <p:nvPr/>
        </p:nvCxnSpPr>
        <p:spPr>
          <a:xfrm>
            <a:off x="2051050" y="3127375"/>
            <a:ext cx="2736850" cy="0"/>
          </a:xfrm>
          <a:prstGeom prst="straightConnector1">
            <a:avLst/>
          </a:prstGeom>
          <a:ln w="38100" cap="flat" cmpd="sng">
            <a:solidFill>
              <a:srgbClr val="FF0000"/>
            </a:solidFill>
            <a:prstDash val="solid"/>
            <a:headEnd type="triangle" w="med" len="med"/>
            <a:tailEnd type="none" w="med" len="med"/>
          </a:ln>
        </p:spPr>
      </p:cxnSp>
      <p:graphicFrame>
        <p:nvGraphicFramePr>
          <p:cNvPr id="38923" name="对象 3"/>
          <p:cNvGraphicFramePr>
            <a:graphicFrameLocks noGrp="1" noChangeAspect="1"/>
          </p:cNvGraphicFramePr>
          <p:nvPr/>
        </p:nvGraphicFramePr>
        <p:xfrm>
          <a:off x="563563" y="549275"/>
          <a:ext cx="5592762" cy="512763"/>
        </p:xfrm>
        <a:graphic>
          <a:graphicData uri="http://schemas.openxmlformats.org/presentationml/2006/ole">
            <mc:AlternateContent xmlns:mc="http://schemas.openxmlformats.org/markup-compatibility/2006">
              <mc:Choice xmlns:v="urn:schemas-microsoft-com:vml" Requires="v">
                <p:oleObj spid="_x0000_s29712" r:id="rId7" imgW="2222500" imgH="203200" progId="Equation.DSMT4">
                  <p:embed/>
                </p:oleObj>
              </mc:Choice>
              <mc:Fallback>
                <p:oleObj r:id="rId7" imgW="2222500" imgH="203200" progId="Equation.DSMT4">
                  <p:embed/>
                  <p:pic>
                    <p:nvPicPr>
                      <p:cNvPr id="0" name="图片 3197"/>
                      <p:cNvPicPr/>
                      <p:nvPr/>
                    </p:nvPicPr>
                    <p:blipFill>
                      <a:blip r:embed="rId8"/>
                      <a:stretch>
                        <a:fillRect/>
                      </a:stretch>
                    </p:blipFill>
                    <p:spPr>
                      <a:xfrm>
                        <a:off x="563563" y="549275"/>
                        <a:ext cx="5592762" cy="512763"/>
                      </a:xfrm>
                      <a:prstGeom prst="rect">
                        <a:avLst/>
                      </a:prstGeom>
                      <a:noFill/>
                      <a:ln w="38100">
                        <a:noFill/>
                        <a:miter/>
                      </a:ln>
                    </p:spPr>
                  </p:pic>
                </p:oleObj>
              </mc:Fallback>
            </mc:AlternateContent>
          </a:graphicData>
        </a:graphic>
      </p:graphicFrame>
      <p:sp>
        <p:nvSpPr>
          <p:cNvPr id="15" name="Rectangle 3"/>
          <p:cNvSpPr>
            <a:spLocks noGrp="1"/>
          </p:cNvSpPr>
          <p:nvPr>
            <p:ph type="body" sz="half" idx="1"/>
          </p:nvPr>
        </p:nvSpPr>
        <p:spPr>
          <a:xfrm>
            <a:off x="611188" y="4868863"/>
            <a:ext cx="7993062" cy="1768475"/>
          </a:xfrm>
          <a:ln/>
        </p:spPr>
        <p:txBody>
          <a:bodyPr vert="horz" wrap="square" lIns="91440" tIns="45720" rIns="91440" bIns="45720" anchor="t" anchorCtr="0"/>
          <a:lstStyle/>
          <a:p>
            <a:pPr eaLnBrk="1" hangingPunct="1">
              <a:lnSpc>
                <a:spcPct val="200000"/>
              </a:lnSpc>
              <a:buClrTx/>
              <a:buSzTx/>
              <a:buFont typeface="Wingdings" panose="05000000000000000000" pitchFamily="2" charset="2"/>
              <a:buNone/>
            </a:pPr>
            <a:r>
              <a:rPr lang="zh-CN" altLang="en-US" sz="2600" b="1" dirty="0">
                <a:solidFill>
                  <a:srgbClr val="003300"/>
                </a:solidFill>
              </a:rPr>
              <a:t>定理</a:t>
            </a:r>
            <a:r>
              <a:rPr lang="en-US" altLang="zh-CN" sz="2600" b="1" dirty="0">
                <a:solidFill>
                  <a:srgbClr val="003300"/>
                </a:solidFill>
              </a:rPr>
              <a:t>4</a:t>
            </a:r>
            <a:r>
              <a:rPr lang="zh-CN" altLang="en-US" sz="2600" b="1" dirty="0"/>
              <a:t>说，加法的次序不影响级数的和，因为它们都是绝对收敛的级数，区别在于一般项调整了次序</a:t>
            </a:r>
            <a:r>
              <a:rPr lang="en-US" altLang="zh-CN" sz="2600" b="1"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1000"/>
                                        <p:tgtEl>
                                          <p:spTgt spid="16"/>
                                        </p:tgtEl>
                                      </p:cBhvr>
                                    </p:animEffect>
                                    <p:anim calcmode="lin" valueType="num">
                                      <p:cBhvr>
                                        <p:cTn id="27" dur="1000" fill="hold"/>
                                        <p:tgtEl>
                                          <p:spTgt spid="16"/>
                                        </p:tgtEl>
                                        <p:attrNameLst>
                                          <p:attrName>ppt_x</p:attrName>
                                        </p:attrNameLst>
                                      </p:cBhvr>
                                      <p:tavLst>
                                        <p:tav tm="0">
                                          <p:val>
                                            <p:strVal val="#ppt_x"/>
                                          </p:val>
                                        </p:tav>
                                        <p:tav tm="100000">
                                          <p:val>
                                            <p:strVal val="#ppt_x"/>
                                          </p:val>
                                        </p:tav>
                                      </p:tavLst>
                                    </p:anim>
                                    <p:anim calcmode="lin" valueType="num">
                                      <p:cBhvr>
                                        <p:cTn id="28" dur="1000" fill="hold"/>
                                        <p:tgtEl>
                                          <p:spTgt spid="16"/>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anim calcmode="lin" valueType="num">
                                      <p:cBhvr>
                                        <p:cTn id="32" dur="1000" fill="hold"/>
                                        <p:tgtEl>
                                          <p:spTgt spid="17"/>
                                        </p:tgtEl>
                                        <p:attrNameLst>
                                          <p:attrName>ppt_x</p:attrName>
                                        </p:attrNameLst>
                                      </p:cBhvr>
                                      <p:tavLst>
                                        <p:tav tm="0">
                                          <p:val>
                                            <p:strVal val="#ppt_x"/>
                                          </p:val>
                                        </p:tav>
                                        <p:tav tm="100000">
                                          <p:val>
                                            <p:strVal val="#ppt_x"/>
                                          </p:val>
                                        </p:tav>
                                      </p:tavLst>
                                    </p:anim>
                                    <p:anim calcmode="lin" valueType="num">
                                      <p:cBhvr>
                                        <p:cTn id="3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1000"/>
                                        <p:tgtEl>
                                          <p:spTgt spid="20"/>
                                        </p:tgtEl>
                                      </p:cBhvr>
                                    </p:animEffect>
                                    <p:anim calcmode="lin" valueType="num">
                                      <p:cBhvr>
                                        <p:cTn id="39" dur="1000" fill="hold"/>
                                        <p:tgtEl>
                                          <p:spTgt spid="20"/>
                                        </p:tgtEl>
                                        <p:attrNameLst>
                                          <p:attrName>ppt_x</p:attrName>
                                        </p:attrNameLst>
                                      </p:cBhvr>
                                      <p:tavLst>
                                        <p:tav tm="0">
                                          <p:val>
                                            <p:strVal val="#ppt_x"/>
                                          </p:val>
                                        </p:tav>
                                        <p:tav tm="100000">
                                          <p:val>
                                            <p:strVal val="#ppt_x"/>
                                          </p:val>
                                        </p:tav>
                                      </p:tavLst>
                                    </p:anim>
                                    <p:anim calcmode="lin" valueType="num">
                                      <p:cBhvr>
                                        <p:cTn id="40" dur="1000" fill="hold"/>
                                        <p:tgtEl>
                                          <p:spTgt spid="20"/>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1000"/>
                                        <p:tgtEl>
                                          <p:spTgt spid="21"/>
                                        </p:tgtEl>
                                      </p:cBhvr>
                                    </p:animEffect>
                                    <p:anim calcmode="lin" valueType="num">
                                      <p:cBhvr>
                                        <p:cTn id="44" dur="1000" fill="hold"/>
                                        <p:tgtEl>
                                          <p:spTgt spid="21"/>
                                        </p:tgtEl>
                                        <p:attrNameLst>
                                          <p:attrName>ppt_x</p:attrName>
                                        </p:attrNameLst>
                                      </p:cBhvr>
                                      <p:tavLst>
                                        <p:tav tm="0">
                                          <p:val>
                                            <p:strVal val="#ppt_x"/>
                                          </p:val>
                                        </p:tav>
                                        <p:tav tm="100000">
                                          <p:val>
                                            <p:strVal val="#ppt_x"/>
                                          </p:val>
                                        </p:tav>
                                      </p:tavLst>
                                    </p:anim>
                                    <p:anim calcmode="lin" valueType="num">
                                      <p:cBhvr>
                                        <p:cTn id="4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5">
                                            <p:txEl>
                                              <p:pRg st="0" end="0"/>
                                            </p:txEl>
                                          </p:spTgt>
                                        </p:tgtEl>
                                        <p:attrNameLst>
                                          <p:attrName>style.visibility</p:attrName>
                                        </p:attrNameLst>
                                      </p:cBhvr>
                                      <p:to>
                                        <p:strVal val="visible"/>
                                      </p:to>
                                    </p:set>
                                    <p:animEffect transition="in" filter="fade">
                                      <p:cBhvr>
                                        <p:cTn id="50" dur="1000"/>
                                        <p:tgtEl>
                                          <p:spTgt spid="15">
                                            <p:txEl>
                                              <p:pRg st="0" end="0"/>
                                            </p:txEl>
                                          </p:spTgt>
                                        </p:tgtEl>
                                      </p:cBhvr>
                                    </p:animEffect>
                                    <p:anim calcmode="lin" valueType="num">
                                      <p:cBhvr>
                                        <p:cTn id="51"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52"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en-US" altLang="zh-CN" sz="1400" dirty="0">
                <a:latin typeface="Arial" panose="020B0604020202020204" pitchFamily="34" charset="0"/>
              </a:rPr>
              <a:t>31</a:t>
            </a:fld>
            <a:endParaRPr lang="en-US" altLang="zh-CN" sz="1400" dirty="0">
              <a:latin typeface="Arial" panose="020B0604020202020204" pitchFamily="34" charset="0"/>
            </a:endParaRPr>
          </a:p>
        </p:txBody>
      </p:sp>
      <p:graphicFrame>
        <p:nvGraphicFramePr>
          <p:cNvPr id="39939" name="Object 4"/>
          <p:cNvGraphicFramePr>
            <a:graphicFrameLocks noChangeAspect="1"/>
          </p:cNvGraphicFramePr>
          <p:nvPr/>
        </p:nvGraphicFramePr>
        <p:xfrm>
          <a:off x="434975" y="1052513"/>
          <a:ext cx="8343900" cy="4465637"/>
        </p:xfrm>
        <a:graphic>
          <a:graphicData uri="http://schemas.openxmlformats.org/presentationml/2006/ole">
            <mc:AlternateContent xmlns:mc="http://schemas.openxmlformats.org/markup-compatibility/2006">
              <mc:Choice xmlns:v="urn:schemas-microsoft-com:vml" Requires="v">
                <p:oleObj spid="_x0000_s30726" r:id="rId4" imgW="3530600" imgH="1879600" progId="Equation.DSMT4">
                  <p:embed/>
                </p:oleObj>
              </mc:Choice>
              <mc:Fallback>
                <p:oleObj r:id="rId4" imgW="3530600" imgH="1879600" progId="Equation.DSMT4">
                  <p:embed/>
                  <p:pic>
                    <p:nvPicPr>
                      <p:cNvPr id="0" name="图片 3196"/>
                      <p:cNvPicPr/>
                      <p:nvPr/>
                    </p:nvPicPr>
                    <p:blipFill>
                      <a:blip r:embed="rId5"/>
                      <a:stretch>
                        <a:fillRect/>
                      </a:stretch>
                    </p:blipFill>
                    <p:spPr>
                      <a:xfrm>
                        <a:off x="434975" y="1052513"/>
                        <a:ext cx="8343900" cy="4465637"/>
                      </a:xfrm>
                      <a:prstGeom prst="rect">
                        <a:avLst/>
                      </a:prstGeom>
                      <a:noFill/>
                      <a:ln w="38100">
                        <a:noFill/>
                        <a:miter/>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p:cNvSpPr>
          <p:nvPr>
            <p:ph type="title"/>
          </p:nvPr>
        </p:nvSpPr>
        <p:spPr>
          <a:xfrm>
            <a:off x="914400" y="304800"/>
            <a:ext cx="1447800" cy="838200"/>
          </a:xfrm>
          <a:ln/>
        </p:spPr>
        <p:txBody>
          <a:bodyPr vert="horz" wrap="square" lIns="91440" tIns="45720" rIns="91440" bIns="45720" anchor="ctr" anchorCtr="0"/>
          <a:lstStyle/>
          <a:p>
            <a:pPr algn="l" eaLnBrk="1" hangingPunct="1"/>
            <a:r>
              <a:rPr lang="zh-CN" altLang="en-US" sz="4000" b="1" dirty="0">
                <a:solidFill>
                  <a:schemeClr val="accent2"/>
                </a:solidFill>
                <a:ea typeface="黑体" panose="02010609060101010101" pitchFamily="49" charset="-122"/>
              </a:rPr>
              <a:t>小结</a:t>
            </a:r>
          </a:p>
        </p:txBody>
      </p:sp>
      <p:sp>
        <p:nvSpPr>
          <p:cNvPr id="700426" name="Text Box 10"/>
          <p:cNvSpPr txBox="1"/>
          <p:nvPr/>
        </p:nvSpPr>
        <p:spPr>
          <a:xfrm>
            <a:off x="2070100" y="1196975"/>
            <a:ext cx="19050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solidFill>
                  <a:srgbClr val="0000FF"/>
                </a:solidFill>
                <a:latin typeface="黑体" panose="02010609060101010101" pitchFamily="49" charset="-122"/>
                <a:ea typeface="黑体" panose="02010609060101010101" pitchFamily="49" charset="-122"/>
              </a:rPr>
              <a:t>正</a:t>
            </a:r>
            <a:r>
              <a:rPr lang="zh-CN" altLang="en-US" sz="1000" b="1" dirty="0">
                <a:solidFill>
                  <a:srgbClr val="0000FF"/>
                </a:solidFill>
                <a:latin typeface="黑体" panose="02010609060101010101" pitchFamily="49" charset="-122"/>
                <a:ea typeface="黑体" panose="02010609060101010101" pitchFamily="49" charset="-122"/>
              </a:rPr>
              <a:t> </a:t>
            </a:r>
            <a:r>
              <a:rPr lang="zh-CN" altLang="en-US" sz="2800" b="1" dirty="0">
                <a:solidFill>
                  <a:srgbClr val="0000FF"/>
                </a:solidFill>
                <a:latin typeface="黑体" panose="02010609060101010101" pitchFamily="49" charset="-122"/>
                <a:ea typeface="黑体" panose="02010609060101010101" pitchFamily="49" charset="-122"/>
              </a:rPr>
              <a:t>项</a:t>
            </a:r>
            <a:r>
              <a:rPr lang="zh-CN" altLang="en-US" sz="1000" b="1" dirty="0">
                <a:solidFill>
                  <a:srgbClr val="0000FF"/>
                </a:solidFill>
                <a:latin typeface="黑体" panose="02010609060101010101" pitchFamily="49" charset="-122"/>
                <a:ea typeface="黑体" panose="02010609060101010101" pitchFamily="49" charset="-122"/>
              </a:rPr>
              <a:t> </a:t>
            </a:r>
            <a:r>
              <a:rPr lang="zh-CN" altLang="en-US" sz="2800" b="1" dirty="0">
                <a:solidFill>
                  <a:srgbClr val="0000FF"/>
                </a:solidFill>
                <a:latin typeface="黑体" panose="02010609060101010101" pitchFamily="49" charset="-122"/>
                <a:ea typeface="黑体" panose="02010609060101010101" pitchFamily="49" charset="-122"/>
              </a:rPr>
              <a:t>级</a:t>
            </a:r>
            <a:r>
              <a:rPr lang="zh-CN" altLang="en-US" sz="1000" b="1" dirty="0">
                <a:solidFill>
                  <a:srgbClr val="0000FF"/>
                </a:solidFill>
                <a:latin typeface="黑体" panose="02010609060101010101" pitchFamily="49" charset="-122"/>
                <a:ea typeface="黑体" panose="02010609060101010101" pitchFamily="49" charset="-122"/>
              </a:rPr>
              <a:t> </a:t>
            </a:r>
            <a:r>
              <a:rPr lang="zh-CN" altLang="en-US" sz="2800" b="1" dirty="0">
                <a:solidFill>
                  <a:srgbClr val="0000FF"/>
                </a:solidFill>
                <a:latin typeface="黑体" panose="02010609060101010101" pitchFamily="49" charset="-122"/>
                <a:ea typeface="黑体" panose="02010609060101010101" pitchFamily="49" charset="-122"/>
              </a:rPr>
              <a:t>数</a:t>
            </a:r>
            <a:endParaRPr lang="zh-CN" altLang="en-US" sz="2000" dirty="0">
              <a:solidFill>
                <a:srgbClr val="0000FF"/>
              </a:solidFill>
            </a:endParaRPr>
          </a:p>
        </p:txBody>
      </p:sp>
      <p:sp>
        <p:nvSpPr>
          <p:cNvPr id="700427" name="Text Box 11"/>
          <p:cNvSpPr txBox="1"/>
          <p:nvPr/>
        </p:nvSpPr>
        <p:spPr>
          <a:xfrm>
            <a:off x="5422900" y="1196975"/>
            <a:ext cx="23622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solidFill>
                  <a:srgbClr val="0000FF"/>
                </a:solidFill>
                <a:ea typeface="黑体" panose="02010609060101010101" pitchFamily="49" charset="-122"/>
              </a:rPr>
              <a:t>任</a:t>
            </a:r>
            <a:r>
              <a:rPr lang="zh-CN" altLang="en-US" sz="1000" b="1" dirty="0">
                <a:solidFill>
                  <a:srgbClr val="0000FF"/>
                </a:solidFill>
                <a:ea typeface="黑体" panose="02010609060101010101" pitchFamily="49" charset="-122"/>
              </a:rPr>
              <a:t> </a:t>
            </a:r>
            <a:r>
              <a:rPr lang="zh-CN" altLang="en-US" sz="2800" b="1" dirty="0">
                <a:solidFill>
                  <a:srgbClr val="0000FF"/>
                </a:solidFill>
                <a:ea typeface="黑体" panose="02010609060101010101" pitchFamily="49" charset="-122"/>
              </a:rPr>
              <a:t>意</a:t>
            </a:r>
            <a:r>
              <a:rPr lang="zh-CN" altLang="en-US" sz="1400" b="1" dirty="0">
                <a:solidFill>
                  <a:srgbClr val="0000FF"/>
                </a:solidFill>
                <a:ea typeface="黑体" panose="02010609060101010101" pitchFamily="49" charset="-122"/>
              </a:rPr>
              <a:t> </a:t>
            </a:r>
            <a:r>
              <a:rPr lang="zh-CN" altLang="en-US" sz="2800" b="1" dirty="0">
                <a:solidFill>
                  <a:srgbClr val="0000FF"/>
                </a:solidFill>
                <a:ea typeface="黑体" panose="02010609060101010101" pitchFamily="49" charset="-122"/>
              </a:rPr>
              <a:t>项</a:t>
            </a:r>
            <a:r>
              <a:rPr lang="zh-CN" altLang="en-US" sz="1200" b="1" dirty="0">
                <a:solidFill>
                  <a:srgbClr val="0000FF"/>
                </a:solidFill>
                <a:ea typeface="黑体" panose="02010609060101010101" pitchFamily="49" charset="-122"/>
              </a:rPr>
              <a:t> </a:t>
            </a:r>
            <a:r>
              <a:rPr lang="zh-CN" altLang="en-US" sz="2800" b="1" dirty="0">
                <a:solidFill>
                  <a:srgbClr val="0000FF"/>
                </a:solidFill>
                <a:ea typeface="黑体" panose="02010609060101010101" pitchFamily="49" charset="-122"/>
              </a:rPr>
              <a:t>级</a:t>
            </a:r>
            <a:r>
              <a:rPr lang="zh-CN" altLang="en-US" sz="1200" b="1" dirty="0">
                <a:solidFill>
                  <a:srgbClr val="0000FF"/>
                </a:solidFill>
                <a:ea typeface="黑体" panose="02010609060101010101" pitchFamily="49" charset="-122"/>
              </a:rPr>
              <a:t> </a:t>
            </a:r>
            <a:r>
              <a:rPr lang="zh-CN" altLang="en-US" sz="2800" b="1" dirty="0">
                <a:solidFill>
                  <a:srgbClr val="0000FF"/>
                </a:solidFill>
                <a:ea typeface="黑体" panose="02010609060101010101" pitchFamily="49" charset="-122"/>
              </a:rPr>
              <a:t>数</a:t>
            </a:r>
            <a:endParaRPr lang="zh-CN" altLang="en-US" sz="2000" dirty="0">
              <a:solidFill>
                <a:srgbClr val="0000FF"/>
              </a:solidFill>
            </a:endParaRPr>
          </a:p>
        </p:txBody>
      </p:sp>
      <p:sp>
        <p:nvSpPr>
          <p:cNvPr id="700428" name="Text Box 12"/>
          <p:cNvSpPr txBox="1"/>
          <p:nvPr/>
        </p:nvSpPr>
        <p:spPr>
          <a:xfrm>
            <a:off x="609600" y="2311400"/>
            <a:ext cx="577850" cy="22891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3600" b="1" dirty="0">
                <a:solidFill>
                  <a:srgbClr val="800080"/>
                </a:solidFill>
                <a:ea typeface="黑体" panose="02010609060101010101" pitchFamily="49" charset="-122"/>
              </a:rPr>
              <a:t>判</a:t>
            </a:r>
          </a:p>
          <a:p>
            <a:pPr marL="0" lvl="0" indent="0" eaLnBrk="1" hangingPunct="1">
              <a:spcBef>
                <a:spcPct val="50000"/>
              </a:spcBef>
              <a:buNone/>
            </a:pPr>
            <a:r>
              <a:rPr lang="zh-CN" altLang="en-US" sz="3600" b="1" dirty="0">
                <a:solidFill>
                  <a:srgbClr val="800080"/>
                </a:solidFill>
                <a:ea typeface="黑体" panose="02010609060101010101" pitchFamily="49" charset="-122"/>
              </a:rPr>
              <a:t>别</a:t>
            </a:r>
            <a:endParaRPr lang="zh-CN" altLang="en-US" sz="3600" b="1" dirty="0">
              <a:solidFill>
                <a:srgbClr val="800080"/>
              </a:solidFill>
            </a:endParaRPr>
          </a:p>
          <a:p>
            <a:pPr marL="0" lvl="0" indent="0" eaLnBrk="1" hangingPunct="1">
              <a:spcBef>
                <a:spcPct val="50000"/>
              </a:spcBef>
              <a:buNone/>
            </a:pPr>
            <a:r>
              <a:rPr lang="zh-CN" altLang="en-US" sz="3600" b="1" dirty="0">
                <a:solidFill>
                  <a:srgbClr val="800080"/>
                </a:solidFill>
                <a:ea typeface="黑体" panose="02010609060101010101" pitchFamily="49" charset="-122"/>
              </a:rPr>
              <a:t>法</a:t>
            </a:r>
            <a:endParaRPr lang="zh-CN" altLang="en-US" sz="2400" dirty="0"/>
          </a:p>
        </p:txBody>
      </p:sp>
      <p:sp>
        <p:nvSpPr>
          <p:cNvPr id="700431" name="Text Box 15"/>
          <p:cNvSpPr txBox="1"/>
          <p:nvPr/>
        </p:nvSpPr>
        <p:spPr>
          <a:xfrm>
            <a:off x="1404938" y="3736975"/>
            <a:ext cx="3178175" cy="461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t>4.充要条件（实数公理）</a:t>
            </a:r>
          </a:p>
        </p:txBody>
      </p:sp>
      <p:sp>
        <p:nvSpPr>
          <p:cNvPr id="700432" name="Text Box 16"/>
          <p:cNvSpPr txBox="1"/>
          <p:nvPr/>
        </p:nvSpPr>
        <p:spPr>
          <a:xfrm>
            <a:off x="1397000" y="4292600"/>
            <a:ext cx="25781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t>5.比较法（两个）</a:t>
            </a:r>
          </a:p>
        </p:txBody>
      </p:sp>
      <p:sp>
        <p:nvSpPr>
          <p:cNvPr id="700433" name="Text Box 17"/>
          <p:cNvSpPr txBox="1"/>
          <p:nvPr/>
        </p:nvSpPr>
        <p:spPr>
          <a:xfrm>
            <a:off x="1403350" y="4843463"/>
            <a:ext cx="1447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t>6.比值法</a:t>
            </a:r>
          </a:p>
        </p:txBody>
      </p:sp>
      <p:sp>
        <p:nvSpPr>
          <p:cNvPr id="700435" name="Text Box 19"/>
          <p:cNvSpPr txBox="1"/>
          <p:nvPr/>
        </p:nvSpPr>
        <p:spPr>
          <a:xfrm>
            <a:off x="4787900" y="4293096"/>
            <a:ext cx="3630613"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t>5</a:t>
            </a:r>
            <a:r>
              <a:rPr lang="zh-CN" altLang="en-US" sz="2400" b="1" dirty="0"/>
              <a:t>.绝对收敛则级数收敛</a:t>
            </a:r>
          </a:p>
        </p:txBody>
      </p:sp>
      <p:sp>
        <p:nvSpPr>
          <p:cNvPr id="700436" name="Text Box 20"/>
          <p:cNvSpPr txBox="1"/>
          <p:nvPr/>
        </p:nvSpPr>
        <p:spPr>
          <a:xfrm>
            <a:off x="4787900" y="3733800"/>
            <a:ext cx="3630613" cy="461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t>4</a:t>
            </a:r>
            <a:r>
              <a:rPr lang="zh-CN" altLang="en-US" sz="2400" b="1" dirty="0"/>
              <a:t>.交错级数(莱布尼茨定理) </a:t>
            </a:r>
          </a:p>
        </p:txBody>
      </p:sp>
      <p:sp>
        <p:nvSpPr>
          <p:cNvPr id="700438" name="Text Box 22"/>
          <p:cNvSpPr txBox="1"/>
          <p:nvPr/>
        </p:nvSpPr>
        <p:spPr>
          <a:xfrm>
            <a:off x="1404938" y="3000375"/>
            <a:ext cx="2286000" cy="4889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600" b="1" dirty="0"/>
              <a:t>3. 按基本性质;</a:t>
            </a:r>
            <a:endParaRPr lang="zh-CN" altLang="en-US" sz="2600" dirty="0"/>
          </a:p>
        </p:txBody>
      </p:sp>
      <p:grpSp>
        <p:nvGrpSpPr>
          <p:cNvPr id="2" name="Group 33"/>
          <p:cNvGrpSpPr/>
          <p:nvPr/>
        </p:nvGrpSpPr>
        <p:grpSpPr>
          <a:xfrm>
            <a:off x="1404938" y="1933575"/>
            <a:ext cx="3886200" cy="508000"/>
            <a:chOff x="1248" y="1296"/>
            <a:chExt cx="2448" cy="320"/>
          </a:xfrm>
        </p:grpSpPr>
        <p:sp>
          <p:nvSpPr>
            <p:cNvPr id="42018" name="Text Box 13"/>
            <p:cNvSpPr txBox="1"/>
            <p:nvPr/>
          </p:nvSpPr>
          <p:spPr>
            <a:xfrm>
              <a:off x="1248" y="1296"/>
              <a:ext cx="28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t>1.</a:t>
              </a:r>
              <a:endParaRPr lang="zh-CN" altLang="en-US" sz="2000" dirty="0"/>
            </a:p>
          </p:txBody>
        </p:sp>
        <p:graphicFrame>
          <p:nvGraphicFramePr>
            <p:cNvPr id="42019" name="Object 24"/>
            <p:cNvGraphicFramePr>
              <a:graphicFrameLocks noChangeAspect="1"/>
            </p:cNvGraphicFramePr>
            <p:nvPr/>
          </p:nvGraphicFramePr>
          <p:xfrm>
            <a:off x="1506" y="1310"/>
            <a:ext cx="2190" cy="306"/>
          </p:xfrm>
          <a:graphic>
            <a:graphicData uri="http://schemas.openxmlformats.org/presentationml/2006/ole">
              <mc:AlternateContent xmlns:mc="http://schemas.openxmlformats.org/markup-compatibility/2006">
                <mc:Choice xmlns:v="urn:schemas-microsoft-com:vml" Requires="v">
                  <p:oleObj spid="_x0000_s31754" r:id="rId3" imgW="1612900" imgH="228600" progId="Equation.3">
                    <p:embed/>
                  </p:oleObj>
                </mc:Choice>
                <mc:Fallback>
                  <p:oleObj r:id="rId3" imgW="1612900" imgH="228600" progId="Equation.3">
                    <p:embed/>
                    <p:pic>
                      <p:nvPicPr>
                        <p:cNvPr id="0" name="图片 3184"/>
                        <p:cNvPicPr/>
                        <p:nvPr/>
                      </p:nvPicPr>
                      <p:blipFill>
                        <a:blip r:embed="rId4"/>
                        <a:stretch>
                          <a:fillRect/>
                        </a:stretch>
                      </p:blipFill>
                      <p:spPr>
                        <a:xfrm>
                          <a:off x="1506" y="1310"/>
                          <a:ext cx="2190" cy="306"/>
                        </a:xfrm>
                        <a:prstGeom prst="rect">
                          <a:avLst/>
                        </a:prstGeom>
                        <a:noFill/>
                        <a:ln w="38100">
                          <a:noFill/>
                          <a:miter/>
                        </a:ln>
                      </p:spPr>
                    </p:pic>
                  </p:oleObj>
                </mc:Fallback>
              </mc:AlternateContent>
            </a:graphicData>
          </a:graphic>
        </p:graphicFrame>
      </p:grpSp>
      <p:grpSp>
        <p:nvGrpSpPr>
          <p:cNvPr id="3" name="Group 29"/>
          <p:cNvGrpSpPr/>
          <p:nvPr/>
        </p:nvGrpSpPr>
        <p:grpSpPr>
          <a:xfrm>
            <a:off x="561975" y="1233488"/>
            <a:ext cx="8042275" cy="5240337"/>
            <a:chOff x="528" y="816"/>
            <a:chExt cx="4839" cy="2949"/>
          </a:xfrm>
        </p:grpSpPr>
        <p:sp>
          <p:nvSpPr>
            <p:cNvPr id="42008" name="Line 5"/>
            <p:cNvSpPr/>
            <p:nvPr/>
          </p:nvSpPr>
          <p:spPr>
            <a:xfrm>
              <a:off x="528" y="3765"/>
              <a:ext cx="4839" cy="0"/>
            </a:xfrm>
            <a:prstGeom prst="line">
              <a:avLst/>
            </a:prstGeom>
            <a:ln w="25400" cap="flat" cmpd="sng">
              <a:solidFill>
                <a:schemeClr val="tx1"/>
              </a:solidFill>
              <a:prstDash val="solid"/>
              <a:headEnd type="none" w="med" len="med"/>
              <a:tailEnd type="none" w="med" len="med"/>
            </a:ln>
          </p:spPr>
        </p:sp>
        <p:grpSp>
          <p:nvGrpSpPr>
            <p:cNvPr id="42009" name="Group 28"/>
            <p:cNvGrpSpPr/>
            <p:nvPr/>
          </p:nvGrpSpPr>
          <p:grpSpPr>
            <a:xfrm>
              <a:off x="528" y="816"/>
              <a:ext cx="4839" cy="2949"/>
              <a:chOff x="528" y="816"/>
              <a:chExt cx="4839" cy="2949"/>
            </a:xfrm>
          </p:grpSpPr>
          <p:sp>
            <p:nvSpPr>
              <p:cNvPr id="42010" name="Line 4"/>
              <p:cNvSpPr/>
              <p:nvPr/>
            </p:nvSpPr>
            <p:spPr>
              <a:xfrm>
                <a:off x="528" y="826"/>
                <a:ext cx="4839" cy="0"/>
              </a:xfrm>
              <a:prstGeom prst="line">
                <a:avLst/>
              </a:prstGeom>
              <a:ln w="25400" cap="flat" cmpd="sng">
                <a:solidFill>
                  <a:schemeClr val="tx1"/>
                </a:solidFill>
                <a:prstDash val="solid"/>
                <a:headEnd type="none" w="med" len="med"/>
                <a:tailEnd type="none" w="med" len="med"/>
              </a:ln>
            </p:spPr>
          </p:sp>
          <p:sp>
            <p:nvSpPr>
              <p:cNvPr id="42011" name="Line 6"/>
              <p:cNvSpPr/>
              <p:nvPr/>
            </p:nvSpPr>
            <p:spPr>
              <a:xfrm>
                <a:off x="5367" y="826"/>
                <a:ext cx="0" cy="2939"/>
              </a:xfrm>
              <a:prstGeom prst="line">
                <a:avLst/>
              </a:prstGeom>
              <a:ln w="25400" cap="flat" cmpd="sng">
                <a:solidFill>
                  <a:schemeClr val="tx1"/>
                </a:solidFill>
                <a:prstDash val="solid"/>
                <a:headEnd type="none" w="med" len="med"/>
                <a:tailEnd type="none" w="med" len="med"/>
              </a:ln>
            </p:spPr>
          </p:sp>
          <p:sp>
            <p:nvSpPr>
              <p:cNvPr id="42012" name="Line 7"/>
              <p:cNvSpPr/>
              <p:nvPr/>
            </p:nvSpPr>
            <p:spPr>
              <a:xfrm>
                <a:off x="528" y="1200"/>
                <a:ext cx="4839" cy="10"/>
              </a:xfrm>
              <a:prstGeom prst="line">
                <a:avLst/>
              </a:prstGeom>
              <a:ln w="25400" cap="flat" cmpd="sng">
                <a:solidFill>
                  <a:schemeClr val="tx1"/>
                </a:solidFill>
                <a:prstDash val="solid"/>
                <a:headEnd type="none" w="med" len="med"/>
                <a:tailEnd type="none" w="med" len="med"/>
              </a:ln>
            </p:spPr>
          </p:sp>
          <p:sp>
            <p:nvSpPr>
              <p:cNvPr id="42013" name="Line 8"/>
              <p:cNvSpPr/>
              <p:nvPr/>
            </p:nvSpPr>
            <p:spPr>
              <a:xfrm>
                <a:off x="3043" y="826"/>
                <a:ext cx="0" cy="384"/>
              </a:xfrm>
              <a:prstGeom prst="line">
                <a:avLst/>
              </a:prstGeom>
              <a:ln w="25400" cap="flat" cmpd="sng">
                <a:solidFill>
                  <a:schemeClr val="tx1"/>
                </a:solidFill>
                <a:prstDash val="solid"/>
                <a:headEnd type="none" w="med" len="med"/>
                <a:tailEnd type="none" w="med" len="med"/>
              </a:ln>
            </p:spPr>
          </p:sp>
          <p:sp>
            <p:nvSpPr>
              <p:cNvPr id="42014" name="Line 9"/>
              <p:cNvSpPr/>
              <p:nvPr/>
            </p:nvSpPr>
            <p:spPr>
              <a:xfrm>
                <a:off x="1056" y="816"/>
                <a:ext cx="0" cy="2949"/>
              </a:xfrm>
              <a:prstGeom prst="line">
                <a:avLst/>
              </a:prstGeom>
              <a:ln w="25400" cap="flat" cmpd="sng">
                <a:solidFill>
                  <a:schemeClr val="tx1"/>
                </a:solidFill>
                <a:prstDash val="solid"/>
                <a:headEnd type="none" w="med" len="med"/>
                <a:tailEnd type="none" w="med" len="med"/>
              </a:ln>
            </p:spPr>
          </p:sp>
          <p:sp>
            <p:nvSpPr>
              <p:cNvPr id="42015" name="Line 21"/>
              <p:cNvSpPr/>
              <p:nvPr/>
            </p:nvSpPr>
            <p:spPr>
              <a:xfrm flipH="1">
                <a:off x="3027" y="2200"/>
                <a:ext cx="30" cy="1565"/>
              </a:xfrm>
              <a:prstGeom prst="line">
                <a:avLst/>
              </a:prstGeom>
              <a:ln w="25400" cap="flat" cmpd="sng">
                <a:solidFill>
                  <a:schemeClr val="tx1"/>
                </a:solidFill>
                <a:prstDash val="solid"/>
                <a:headEnd type="none" w="med" len="med"/>
                <a:tailEnd type="none" w="med" len="med"/>
              </a:ln>
            </p:spPr>
          </p:sp>
          <p:sp>
            <p:nvSpPr>
              <p:cNvPr id="42016" name="Line 23"/>
              <p:cNvSpPr/>
              <p:nvPr/>
            </p:nvSpPr>
            <p:spPr>
              <a:xfrm>
                <a:off x="1035" y="2177"/>
                <a:ext cx="4332" cy="0"/>
              </a:xfrm>
              <a:prstGeom prst="line">
                <a:avLst/>
              </a:prstGeom>
              <a:ln w="25400" cap="flat" cmpd="sng">
                <a:solidFill>
                  <a:schemeClr val="tx1"/>
                </a:solidFill>
                <a:prstDash val="solid"/>
                <a:headEnd type="none" w="med" len="med"/>
                <a:tailEnd type="none" w="med" len="med"/>
              </a:ln>
            </p:spPr>
          </p:sp>
          <p:sp>
            <p:nvSpPr>
              <p:cNvPr id="42017" name="Line 26"/>
              <p:cNvSpPr/>
              <p:nvPr/>
            </p:nvSpPr>
            <p:spPr>
              <a:xfrm>
                <a:off x="528" y="816"/>
                <a:ext cx="0" cy="2949"/>
              </a:xfrm>
              <a:prstGeom prst="line">
                <a:avLst/>
              </a:prstGeom>
              <a:ln w="25400" cap="flat" cmpd="sng">
                <a:solidFill>
                  <a:schemeClr val="tx1"/>
                </a:solidFill>
                <a:prstDash val="solid"/>
                <a:headEnd type="none" w="med" len="med"/>
                <a:tailEnd type="none" w="med" len="med"/>
              </a:ln>
            </p:spPr>
          </p:sp>
        </p:grpSp>
      </p:grpSp>
      <p:grpSp>
        <p:nvGrpSpPr>
          <p:cNvPr id="5" name="Group 35"/>
          <p:cNvGrpSpPr/>
          <p:nvPr/>
        </p:nvGrpSpPr>
        <p:grpSpPr>
          <a:xfrm>
            <a:off x="1404938" y="2466975"/>
            <a:ext cx="4778375" cy="457200"/>
            <a:chOff x="1248" y="1632"/>
            <a:chExt cx="3010" cy="288"/>
          </a:xfrm>
        </p:grpSpPr>
        <p:graphicFrame>
          <p:nvGraphicFramePr>
            <p:cNvPr id="42005" name="Object 25"/>
            <p:cNvGraphicFramePr>
              <a:graphicFrameLocks noChangeAspect="1"/>
            </p:cNvGraphicFramePr>
            <p:nvPr/>
          </p:nvGraphicFramePr>
          <p:xfrm>
            <a:off x="1536" y="1656"/>
            <a:ext cx="2722" cy="259"/>
          </p:xfrm>
          <a:graphic>
            <a:graphicData uri="http://schemas.openxmlformats.org/presentationml/2006/ole">
              <mc:AlternateContent xmlns:mc="http://schemas.openxmlformats.org/markup-compatibility/2006">
                <mc:Choice xmlns:v="urn:schemas-microsoft-com:vml" Requires="v">
                  <p:oleObj spid="_x0000_s31755" r:id="rId5" imgW="4686300" imgH="457200" progId="Equation.3">
                    <p:embed/>
                  </p:oleObj>
                </mc:Choice>
                <mc:Fallback>
                  <p:oleObj r:id="rId5" imgW="4686300" imgH="457200" progId="Equation.3">
                    <p:embed/>
                    <p:pic>
                      <p:nvPicPr>
                        <p:cNvPr id="0" name="图片 3185"/>
                        <p:cNvPicPr/>
                        <p:nvPr/>
                      </p:nvPicPr>
                      <p:blipFill>
                        <a:blip r:embed="rId6"/>
                        <a:stretch>
                          <a:fillRect/>
                        </a:stretch>
                      </p:blipFill>
                      <p:spPr>
                        <a:xfrm>
                          <a:off x="1536" y="1656"/>
                          <a:ext cx="2722" cy="259"/>
                        </a:xfrm>
                        <a:prstGeom prst="rect">
                          <a:avLst/>
                        </a:prstGeom>
                        <a:noFill/>
                        <a:ln w="38100">
                          <a:noFill/>
                          <a:miter/>
                        </a:ln>
                      </p:spPr>
                    </p:pic>
                  </p:oleObj>
                </mc:Fallback>
              </mc:AlternateContent>
            </a:graphicData>
          </a:graphic>
        </p:graphicFrame>
        <p:sp>
          <p:nvSpPr>
            <p:cNvPr id="42006" name="Text Box 14"/>
            <p:cNvSpPr txBox="1"/>
            <p:nvPr/>
          </p:nvSpPr>
          <p:spPr>
            <a:xfrm>
              <a:off x="1248" y="1632"/>
              <a:ext cx="30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t>2.</a:t>
              </a:r>
              <a:endParaRPr lang="zh-CN" altLang="en-US" sz="2000" dirty="0"/>
            </a:p>
          </p:txBody>
        </p:sp>
        <p:sp>
          <p:nvSpPr>
            <p:cNvPr id="42007" name="Line 27"/>
            <p:cNvSpPr/>
            <p:nvPr/>
          </p:nvSpPr>
          <p:spPr>
            <a:xfrm flipH="1">
              <a:off x="2736" y="1720"/>
              <a:ext cx="96" cy="144"/>
            </a:xfrm>
            <a:prstGeom prst="line">
              <a:avLst/>
            </a:prstGeom>
            <a:ln w="28575" cap="flat" cmpd="sng">
              <a:solidFill>
                <a:schemeClr val="tx1"/>
              </a:solidFill>
              <a:prstDash val="solid"/>
              <a:headEnd type="none" w="med" len="med"/>
              <a:tailEnd type="none" w="med" len="med"/>
            </a:ln>
          </p:spPr>
        </p:sp>
      </p:grpSp>
      <p:sp>
        <p:nvSpPr>
          <p:cNvPr id="700452" name="Text Box 36"/>
          <p:cNvSpPr txBox="1"/>
          <p:nvPr/>
        </p:nvSpPr>
        <p:spPr>
          <a:xfrm>
            <a:off x="1403350" y="5435600"/>
            <a:ext cx="1447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t>7.根值法</a:t>
            </a:r>
          </a:p>
        </p:txBody>
      </p:sp>
      <p:sp>
        <p:nvSpPr>
          <p:cNvPr id="32" name="Text Box 36"/>
          <p:cNvSpPr txBox="1"/>
          <p:nvPr/>
        </p:nvSpPr>
        <p:spPr>
          <a:xfrm>
            <a:off x="1439863" y="5949950"/>
            <a:ext cx="200025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t>8</a:t>
            </a:r>
            <a:r>
              <a:rPr lang="zh-CN" altLang="en-US" sz="2400" b="1" dirty="0"/>
              <a:t>.积分判别法</a:t>
            </a:r>
          </a:p>
        </p:txBody>
      </p:sp>
      <p:sp>
        <p:nvSpPr>
          <p:cNvPr id="34" name="Text Box 36"/>
          <p:cNvSpPr txBox="1"/>
          <p:nvPr/>
        </p:nvSpPr>
        <p:spPr>
          <a:xfrm>
            <a:off x="4787900" y="5445125"/>
            <a:ext cx="3630613"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t>7</a:t>
            </a:r>
            <a:r>
              <a:rPr lang="zh-CN" altLang="en-US" sz="2400" b="1" dirty="0"/>
              <a:t>.狄利克雷判别法</a:t>
            </a:r>
          </a:p>
        </p:txBody>
      </p:sp>
      <p:sp>
        <p:nvSpPr>
          <p:cNvPr id="35" name="Text Box 36"/>
          <p:cNvSpPr txBox="1"/>
          <p:nvPr/>
        </p:nvSpPr>
        <p:spPr>
          <a:xfrm>
            <a:off x="4788098" y="4797152"/>
            <a:ext cx="381635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t>6</a:t>
            </a:r>
            <a:r>
              <a:rPr lang="zh-CN" altLang="en-US" sz="2400" b="1" dirty="0"/>
              <a:t>.绝对收敛级数的三条性质</a:t>
            </a:r>
            <a:endParaRPr lang="zh-CN" altLang="en-US" sz="1800" dirty="0">
              <a:solidFill>
                <a:srgbClr val="3333CC"/>
              </a:solidFill>
            </a:endParaRPr>
          </a:p>
        </p:txBody>
      </p:sp>
      <p:sp>
        <p:nvSpPr>
          <p:cNvPr id="36" name="Text Box 36"/>
          <p:cNvSpPr txBox="1"/>
          <p:nvPr/>
        </p:nvSpPr>
        <p:spPr>
          <a:xfrm>
            <a:off x="4787900" y="5916613"/>
            <a:ext cx="2552700"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t>8</a:t>
            </a:r>
            <a:r>
              <a:rPr lang="zh-CN" altLang="en-US" sz="2400" b="1" dirty="0"/>
              <a:t>.阿贝尔判别法</a:t>
            </a:r>
          </a:p>
        </p:txBody>
      </p:sp>
      <p:sp>
        <p:nvSpPr>
          <p:cNvPr id="37" name="Text Box 36"/>
          <p:cNvSpPr txBox="1"/>
          <p:nvPr/>
        </p:nvSpPr>
        <p:spPr>
          <a:xfrm>
            <a:off x="4333233" y="5174159"/>
            <a:ext cx="5545807" cy="338554"/>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1600" dirty="0">
                <a:solidFill>
                  <a:srgbClr val="FF0000"/>
                </a:solidFill>
              </a:rPr>
              <a:t>帮助我们从已知的级数绝对收敛判断新的级数绝对收敛。</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00418"/>
                                        </p:tgtEl>
                                        <p:attrNameLst>
                                          <p:attrName>style.visibility</p:attrName>
                                        </p:attrNameLst>
                                      </p:cBhvr>
                                      <p:to>
                                        <p:strVal val="visible"/>
                                      </p:to>
                                    </p:set>
                                    <p:animEffect transition="in" filter="wipe(left)">
                                      <p:cBhvr>
                                        <p:cTn id="7" dur="500"/>
                                        <p:tgtEl>
                                          <p:spTgt spid="7004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700426"/>
                                        </p:tgtEl>
                                        <p:attrNameLst>
                                          <p:attrName>style.visibility</p:attrName>
                                        </p:attrNameLst>
                                      </p:cBhvr>
                                      <p:to>
                                        <p:strVal val="visible"/>
                                      </p:to>
                                    </p:set>
                                    <p:animEffect transition="in" filter="wipe(left)">
                                      <p:cBhvr>
                                        <p:cTn id="17" dur="75"/>
                                        <p:tgtEl>
                                          <p:spTgt spid="700426"/>
                                        </p:tgtEl>
                                      </p:cBhvr>
                                    </p:animEffect>
                                  </p:childTnLst>
                                </p:cTn>
                              </p:par>
                            </p:childTnLst>
                          </p:cTn>
                        </p:par>
                        <p:par>
                          <p:cTn id="18" fill="hold">
                            <p:stCondLst>
                              <p:cond delay="525"/>
                            </p:stCondLst>
                            <p:childTnLst>
                              <p:par>
                                <p:cTn id="19" presetID="22" presetClass="entr" presetSubtype="8" fill="hold" grpId="0" nodeType="afterEffect">
                                  <p:stCondLst>
                                    <p:cond delay="0"/>
                                  </p:stCondLst>
                                  <p:iterate type="lt">
                                    <p:tmPct val="100000"/>
                                  </p:iterate>
                                  <p:childTnLst>
                                    <p:set>
                                      <p:cBhvr>
                                        <p:cTn id="20" dur="1" fill="hold">
                                          <p:stCondLst>
                                            <p:cond delay="0"/>
                                          </p:stCondLst>
                                        </p:cTn>
                                        <p:tgtEl>
                                          <p:spTgt spid="700427"/>
                                        </p:tgtEl>
                                        <p:attrNameLst>
                                          <p:attrName>style.visibility</p:attrName>
                                        </p:attrNameLst>
                                      </p:cBhvr>
                                      <p:to>
                                        <p:strVal val="visible"/>
                                      </p:to>
                                    </p:set>
                                    <p:animEffect transition="in" filter="wipe(left)">
                                      <p:cBhvr>
                                        <p:cTn id="21" dur="75"/>
                                        <p:tgtEl>
                                          <p:spTgt spid="700427"/>
                                        </p:tgtEl>
                                      </p:cBhvr>
                                    </p:animEffect>
                                  </p:childTnLst>
                                </p:cTn>
                              </p:par>
                            </p:childTnLst>
                          </p:cTn>
                        </p:par>
                        <p:par>
                          <p:cTn id="22" fill="hold">
                            <p:stCondLst>
                              <p:cond delay="1200"/>
                            </p:stCondLst>
                            <p:childTnLst>
                              <p:par>
                                <p:cTn id="23" presetID="22" presetClass="entr" presetSubtype="1" fill="hold" grpId="0" nodeType="afterEffect">
                                  <p:stCondLst>
                                    <p:cond delay="0"/>
                                  </p:stCondLst>
                                  <p:childTnLst>
                                    <p:set>
                                      <p:cBhvr>
                                        <p:cTn id="24" dur="1" fill="hold">
                                          <p:stCondLst>
                                            <p:cond delay="0"/>
                                          </p:stCondLst>
                                        </p:cTn>
                                        <p:tgtEl>
                                          <p:spTgt spid="700428"/>
                                        </p:tgtEl>
                                        <p:attrNameLst>
                                          <p:attrName>style.visibility</p:attrName>
                                        </p:attrNameLst>
                                      </p:cBhvr>
                                      <p:to>
                                        <p:strVal val="visible"/>
                                      </p:to>
                                    </p:set>
                                    <p:animEffect transition="in" filter="wipe(up)">
                                      <p:cBhvr>
                                        <p:cTn id="25" dur="500"/>
                                        <p:tgtEl>
                                          <p:spTgt spid="70042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left)">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iterate type="lt">
                                    <p:tmPct val="100000"/>
                                  </p:iterate>
                                  <p:childTnLst>
                                    <p:set>
                                      <p:cBhvr>
                                        <p:cTn id="39" dur="1" fill="hold">
                                          <p:stCondLst>
                                            <p:cond delay="0"/>
                                          </p:stCondLst>
                                        </p:cTn>
                                        <p:tgtEl>
                                          <p:spTgt spid="700438"/>
                                        </p:tgtEl>
                                        <p:attrNameLst>
                                          <p:attrName>style.visibility</p:attrName>
                                        </p:attrNameLst>
                                      </p:cBhvr>
                                      <p:to>
                                        <p:strVal val="visible"/>
                                      </p:to>
                                    </p:set>
                                    <p:animEffect transition="in" filter="wipe(left)">
                                      <p:cBhvr>
                                        <p:cTn id="40" dur="75"/>
                                        <p:tgtEl>
                                          <p:spTgt spid="70043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iterate type="lt">
                                    <p:tmPct val="100000"/>
                                  </p:iterate>
                                  <p:childTnLst>
                                    <p:set>
                                      <p:cBhvr>
                                        <p:cTn id="44" dur="1" fill="hold">
                                          <p:stCondLst>
                                            <p:cond delay="0"/>
                                          </p:stCondLst>
                                        </p:cTn>
                                        <p:tgtEl>
                                          <p:spTgt spid="700431"/>
                                        </p:tgtEl>
                                        <p:attrNameLst>
                                          <p:attrName>style.visibility</p:attrName>
                                        </p:attrNameLst>
                                      </p:cBhvr>
                                      <p:to>
                                        <p:strVal val="visible"/>
                                      </p:to>
                                    </p:set>
                                    <p:animEffect transition="in" filter="wipe(left)">
                                      <p:cBhvr>
                                        <p:cTn id="45" dur="75"/>
                                        <p:tgtEl>
                                          <p:spTgt spid="70043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iterate type="lt">
                                    <p:tmPct val="100000"/>
                                  </p:iterate>
                                  <p:childTnLst>
                                    <p:set>
                                      <p:cBhvr>
                                        <p:cTn id="49" dur="1" fill="hold">
                                          <p:stCondLst>
                                            <p:cond delay="0"/>
                                          </p:stCondLst>
                                        </p:cTn>
                                        <p:tgtEl>
                                          <p:spTgt spid="700432"/>
                                        </p:tgtEl>
                                        <p:attrNameLst>
                                          <p:attrName>style.visibility</p:attrName>
                                        </p:attrNameLst>
                                      </p:cBhvr>
                                      <p:to>
                                        <p:strVal val="visible"/>
                                      </p:to>
                                    </p:set>
                                    <p:animEffect transition="in" filter="wipe(left)">
                                      <p:cBhvr>
                                        <p:cTn id="50" dur="75"/>
                                        <p:tgtEl>
                                          <p:spTgt spid="70043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iterate type="lt">
                                    <p:tmPct val="100000"/>
                                  </p:iterate>
                                  <p:childTnLst>
                                    <p:set>
                                      <p:cBhvr>
                                        <p:cTn id="54" dur="1" fill="hold">
                                          <p:stCondLst>
                                            <p:cond delay="0"/>
                                          </p:stCondLst>
                                        </p:cTn>
                                        <p:tgtEl>
                                          <p:spTgt spid="700433"/>
                                        </p:tgtEl>
                                        <p:attrNameLst>
                                          <p:attrName>style.visibility</p:attrName>
                                        </p:attrNameLst>
                                      </p:cBhvr>
                                      <p:to>
                                        <p:strVal val="visible"/>
                                      </p:to>
                                    </p:set>
                                    <p:animEffect transition="in" filter="wipe(left)">
                                      <p:cBhvr>
                                        <p:cTn id="55" dur="75"/>
                                        <p:tgtEl>
                                          <p:spTgt spid="70043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iterate type="lt">
                                    <p:tmPct val="100000"/>
                                  </p:iterate>
                                  <p:childTnLst>
                                    <p:set>
                                      <p:cBhvr>
                                        <p:cTn id="59" dur="1" fill="hold">
                                          <p:stCondLst>
                                            <p:cond delay="0"/>
                                          </p:stCondLst>
                                        </p:cTn>
                                        <p:tgtEl>
                                          <p:spTgt spid="700452"/>
                                        </p:tgtEl>
                                        <p:attrNameLst>
                                          <p:attrName>style.visibility</p:attrName>
                                        </p:attrNameLst>
                                      </p:cBhvr>
                                      <p:to>
                                        <p:strVal val="visible"/>
                                      </p:to>
                                    </p:set>
                                    <p:animEffect transition="in" filter="wipe(left)">
                                      <p:cBhvr>
                                        <p:cTn id="60" dur="75"/>
                                        <p:tgtEl>
                                          <p:spTgt spid="70045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iterate type="lt">
                                    <p:tmPct val="100000"/>
                                  </p:iterate>
                                  <p:childTnLst>
                                    <p:set>
                                      <p:cBhvr>
                                        <p:cTn id="64" dur="1" fill="hold">
                                          <p:stCondLst>
                                            <p:cond delay="0"/>
                                          </p:stCondLst>
                                        </p:cTn>
                                        <p:tgtEl>
                                          <p:spTgt spid="32"/>
                                        </p:tgtEl>
                                        <p:attrNameLst>
                                          <p:attrName>style.visibility</p:attrName>
                                        </p:attrNameLst>
                                      </p:cBhvr>
                                      <p:to>
                                        <p:strVal val="visible"/>
                                      </p:to>
                                    </p:set>
                                    <p:animEffect transition="in" filter="wipe(left)">
                                      <p:cBhvr>
                                        <p:cTn id="65" dur="75"/>
                                        <p:tgtEl>
                                          <p:spTgt spid="3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iterate type="lt">
                                    <p:tmPct val="100000"/>
                                  </p:iterate>
                                  <p:childTnLst>
                                    <p:set>
                                      <p:cBhvr>
                                        <p:cTn id="69" dur="1" fill="hold">
                                          <p:stCondLst>
                                            <p:cond delay="0"/>
                                          </p:stCondLst>
                                        </p:cTn>
                                        <p:tgtEl>
                                          <p:spTgt spid="700436"/>
                                        </p:tgtEl>
                                        <p:attrNameLst>
                                          <p:attrName>style.visibility</p:attrName>
                                        </p:attrNameLst>
                                      </p:cBhvr>
                                      <p:to>
                                        <p:strVal val="visible"/>
                                      </p:to>
                                    </p:set>
                                    <p:animEffect transition="in" filter="wipe(left)">
                                      <p:cBhvr>
                                        <p:cTn id="70" dur="75"/>
                                        <p:tgtEl>
                                          <p:spTgt spid="70043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iterate type="lt">
                                    <p:tmPct val="100000"/>
                                  </p:iterate>
                                  <p:childTnLst>
                                    <p:set>
                                      <p:cBhvr>
                                        <p:cTn id="74" dur="1" fill="hold">
                                          <p:stCondLst>
                                            <p:cond delay="0"/>
                                          </p:stCondLst>
                                        </p:cTn>
                                        <p:tgtEl>
                                          <p:spTgt spid="700435"/>
                                        </p:tgtEl>
                                        <p:attrNameLst>
                                          <p:attrName>style.visibility</p:attrName>
                                        </p:attrNameLst>
                                      </p:cBhvr>
                                      <p:to>
                                        <p:strVal val="visible"/>
                                      </p:to>
                                    </p:set>
                                    <p:animEffect transition="in" filter="wipe(left)">
                                      <p:cBhvr>
                                        <p:cTn id="75" dur="75"/>
                                        <p:tgtEl>
                                          <p:spTgt spid="700435"/>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iterate type="lt">
                                    <p:tmPct val="100000"/>
                                  </p:iterate>
                                  <p:childTnLst>
                                    <p:set>
                                      <p:cBhvr>
                                        <p:cTn id="79" dur="1" fill="hold">
                                          <p:stCondLst>
                                            <p:cond delay="0"/>
                                          </p:stCondLst>
                                        </p:cTn>
                                        <p:tgtEl>
                                          <p:spTgt spid="35"/>
                                        </p:tgtEl>
                                        <p:attrNameLst>
                                          <p:attrName>style.visibility</p:attrName>
                                        </p:attrNameLst>
                                      </p:cBhvr>
                                      <p:to>
                                        <p:strVal val="visible"/>
                                      </p:to>
                                    </p:set>
                                    <p:animEffect transition="in" filter="wipe(left)">
                                      <p:cBhvr>
                                        <p:cTn id="80" dur="75"/>
                                        <p:tgtEl>
                                          <p:spTgt spid="3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iterate type="lt">
                                    <p:tmPct val="100000"/>
                                  </p:iterate>
                                  <p:childTnLst>
                                    <p:set>
                                      <p:cBhvr>
                                        <p:cTn id="84" dur="1" fill="hold">
                                          <p:stCondLst>
                                            <p:cond delay="0"/>
                                          </p:stCondLst>
                                        </p:cTn>
                                        <p:tgtEl>
                                          <p:spTgt spid="37"/>
                                        </p:tgtEl>
                                        <p:attrNameLst>
                                          <p:attrName>style.visibility</p:attrName>
                                        </p:attrNameLst>
                                      </p:cBhvr>
                                      <p:to>
                                        <p:strVal val="visible"/>
                                      </p:to>
                                    </p:set>
                                    <p:animEffect transition="in" filter="wipe(left)">
                                      <p:cBhvr>
                                        <p:cTn id="85" dur="75"/>
                                        <p:tgtEl>
                                          <p:spTgt spid="37"/>
                                        </p:tgtEl>
                                      </p:cBhvr>
                                    </p:animEffect>
                                  </p:childTnLst>
                                </p:cTn>
                              </p:par>
                            </p:childTnLst>
                          </p:cTn>
                        </p:par>
                      </p:childTnLst>
                    </p:cTn>
                  </p:par>
                  <p:par>
                    <p:cTn id="86" fill="hold">
                      <p:stCondLst>
                        <p:cond delay="indefinite"/>
                      </p:stCondLst>
                      <p:childTnLst>
                        <p:par>
                          <p:cTn id="87" fill="hold">
                            <p:stCondLst>
                              <p:cond delay="0"/>
                            </p:stCondLst>
                            <p:childTnLst>
                              <p:par>
                                <p:cTn id="88" presetID="55" presetClass="exit" presetSubtype="0" fill="hold" grpId="1" nodeType="clickEffect">
                                  <p:stCondLst>
                                    <p:cond delay="0"/>
                                  </p:stCondLst>
                                  <p:iterate type="lt">
                                    <p:tmPct val="0"/>
                                  </p:iterate>
                                  <p:childTnLst>
                                    <p:anim calcmode="lin" valueType="num">
                                      <p:cBhvr>
                                        <p:cTn id="89" dur="1000"/>
                                        <p:tgtEl>
                                          <p:spTgt spid="37"/>
                                        </p:tgtEl>
                                        <p:attrNameLst>
                                          <p:attrName>ppt_w</p:attrName>
                                        </p:attrNameLst>
                                      </p:cBhvr>
                                      <p:tavLst>
                                        <p:tav tm="0">
                                          <p:val>
                                            <p:strVal val="ppt_w"/>
                                          </p:val>
                                        </p:tav>
                                        <p:tav tm="100000">
                                          <p:val>
                                            <p:strVal val="ppt_w*0.70"/>
                                          </p:val>
                                        </p:tav>
                                      </p:tavLst>
                                    </p:anim>
                                    <p:anim calcmode="lin" valueType="num">
                                      <p:cBhvr>
                                        <p:cTn id="90" dur="1000"/>
                                        <p:tgtEl>
                                          <p:spTgt spid="37"/>
                                        </p:tgtEl>
                                        <p:attrNameLst>
                                          <p:attrName>ppt_h</p:attrName>
                                        </p:attrNameLst>
                                      </p:cBhvr>
                                      <p:tavLst>
                                        <p:tav tm="0">
                                          <p:val>
                                            <p:strVal val="ppt_h"/>
                                          </p:val>
                                        </p:tav>
                                        <p:tav tm="100000">
                                          <p:val>
                                            <p:strVal val="ppt_h"/>
                                          </p:val>
                                        </p:tav>
                                      </p:tavLst>
                                    </p:anim>
                                    <p:animEffect transition="out" filter="fade">
                                      <p:cBhvr>
                                        <p:cTn id="91" dur="1000"/>
                                        <p:tgtEl>
                                          <p:spTgt spid="37"/>
                                        </p:tgtEl>
                                      </p:cBhvr>
                                    </p:animEffect>
                                    <p:set>
                                      <p:cBhvr>
                                        <p:cTn id="92" dur="1" fill="hold">
                                          <p:stCondLst>
                                            <p:cond delay="999"/>
                                          </p:stCondLst>
                                        </p:cTn>
                                        <p:tgtEl>
                                          <p:spTgt spid="37"/>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iterate type="lt">
                                    <p:tmPct val="100000"/>
                                  </p:iterate>
                                  <p:childTnLst>
                                    <p:set>
                                      <p:cBhvr>
                                        <p:cTn id="96" dur="1" fill="hold">
                                          <p:stCondLst>
                                            <p:cond delay="0"/>
                                          </p:stCondLst>
                                        </p:cTn>
                                        <p:tgtEl>
                                          <p:spTgt spid="34"/>
                                        </p:tgtEl>
                                        <p:attrNameLst>
                                          <p:attrName>style.visibility</p:attrName>
                                        </p:attrNameLst>
                                      </p:cBhvr>
                                      <p:to>
                                        <p:strVal val="visible"/>
                                      </p:to>
                                    </p:set>
                                    <p:animEffect transition="in" filter="wipe(left)">
                                      <p:cBhvr>
                                        <p:cTn id="97" dur="75"/>
                                        <p:tgtEl>
                                          <p:spTgt spid="34"/>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iterate type="lt">
                                    <p:tmPct val="100000"/>
                                  </p:iterate>
                                  <p:childTnLst>
                                    <p:set>
                                      <p:cBhvr>
                                        <p:cTn id="101" dur="1" fill="hold">
                                          <p:stCondLst>
                                            <p:cond delay="0"/>
                                          </p:stCondLst>
                                        </p:cTn>
                                        <p:tgtEl>
                                          <p:spTgt spid="36"/>
                                        </p:tgtEl>
                                        <p:attrNameLst>
                                          <p:attrName>style.visibility</p:attrName>
                                        </p:attrNameLst>
                                      </p:cBhvr>
                                      <p:to>
                                        <p:strVal val="visible"/>
                                      </p:to>
                                    </p:set>
                                    <p:animEffect transition="in" filter="wipe(left)">
                                      <p:cBhvr>
                                        <p:cTn id="102" dur="75"/>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18" grpId="0"/>
      <p:bldP spid="700426" grpId="0"/>
      <p:bldP spid="700427" grpId="0"/>
      <p:bldP spid="700428" grpId="0"/>
      <p:bldP spid="700431" grpId="0"/>
      <p:bldP spid="700432" grpId="0"/>
      <p:bldP spid="700433" grpId="0"/>
      <p:bldP spid="700435" grpId="0"/>
      <p:bldP spid="700436" grpId="0"/>
      <p:bldP spid="700438" grpId="0"/>
      <p:bldP spid="700452" grpId="0"/>
      <p:bldP spid="32" grpId="0"/>
      <p:bldP spid="34" grpId="0"/>
      <p:bldP spid="35" grpId="0"/>
      <p:bldP spid="36" grpId="0"/>
      <p:bldP spid="37" grpId="0"/>
      <p:bldP spid="37"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zh-CN" altLang="en-US" sz="1400" dirty="0"/>
              <a:t>4</a:t>
            </a:fld>
            <a:endParaRPr lang="zh-CN" altLang="en-US" sz="1400" dirty="0"/>
          </a:p>
        </p:txBody>
      </p:sp>
      <p:graphicFrame>
        <p:nvGraphicFramePr>
          <p:cNvPr id="6147" name="Object 4"/>
          <p:cNvGraphicFramePr>
            <a:graphicFrameLocks noChangeAspect="1"/>
          </p:cNvGraphicFramePr>
          <p:nvPr/>
        </p:nvGraphicFramePr>
        <p:xfrm>
          <a:off x="2057400" y="228600"/>
          <a:ext cx="2044700" cy="1120775"/>
        </p:xfrm>
        <a:graphic>
          <a:graphicData uri="http://schemas.openxmlformats.org/presentationml/2006/ole">
            <mc:AlternateContent xmlns:mc="http://schemas.openxmlformats.org/markup-compatibility/2006">
              <mc:Choice xmlns:v="urn:schemas-microsoft-com:vml" Requires="v">
                <p:oleObj spid="_x0000_s4122" r:id="rId3" imgW="787400" imgH="431800" progId="Equation.3">
                  <p:embed/>
                </p:oleObj>
              </mc:Choice>
              <mc:Fallback>
                <p:oleObj r:id="rId3" imgW="787400" imgH="431800" progId="Equation.3">
                  <p:embed/>
                  <p:pic>
                    <p:nvPicPr>
                      <p:cNvPr id="0" name="图片 3122"/>
                      <p:cNvPicPr/>
                      <p:nvPr/>
                    </p:nvPicPr>
                    <p:blipFill>
                      <a:blip r:embed="rId4"/>
                      <a:stretch>
                        <a:fillRect/>
                      </a:stretch>
                    </p:blipFill>
                    <p:spPr>
                      <a:xfrm>
                        <a:off x="2057400" y="228600"/>
                        <a:ext cx="2044700" cy="1120775"/>
                      </a:xfrm>
                      <a:prstGeom prst="rect">
                        <a:avLst/>
                      </a:prstGeom>
                      <a:noFill/>
                      <a:ln w="38100">
                        <a:noFill/>
                        <a:miter/>
                      </a:ln>
                    </p:spPr>
                  </p:pic>
                </p:oleObj>
              </mc:Fallback>
            </mc:AlternateContent>
          </a:graphicData>
        </a:graphic>
      </p:graphicFrame>
      <p:sp>
        <p:nvSpPr>
          <p:cNvPr id="6148" name="Rectangle 5"/>
          <p:cNvSpPr/>
          <p:nvPr/>
        </p:nvSpPr>
        <p:spPr>
          <a:xfrm>
            <a:off x="482600" y="1524000"/>
            <a:ext cx="3860800" cy="411163"/>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700" b="1" dirty="0">
                <a:solidFill>
                  <a:srgbClr val="0000FF"/>
                </a:solidFill>
                <a:latin typeface="黑体" panose="02010609060101010101" pitchFamily="49" charset="-122"/>
                <a:ea typeface="黑体" panose="02010609060101010101" pitchFamily="49" charset="-122"/>
              </a:rPr>
              <a:t>定理(莱布尼茨判别法)</a:t>
            </a:r>
          </a:p>
        </p:txBody>
      </p:sp>
      <p:sp>
        <p:nvSpPr>
          <p:cNvPr id="6149" name="Rectangle 6"/>
          <p:cNvSpPr/>
          <p:nvPr/>
        </p:nvSpPr>
        <p:spPr>
          <a:xfrm>
            <a:off x="2749550" y="1870075"/>
            <a:ext cx="346075" cy="41116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700" b="1" dirty="0">
                <a:solidFill>
                  <a:srgbClr val="000000"/>
                </a:solidFill>
                <a:latin typeface="黑体" panose="02010609060101010101" pitchFamily="49" charset="-122"/>
                <a:ea typeface="黑体" panose="02010609060101010101" pitchFamily="49" charset="-122"/>
              </a:rPr>
              <a:t>  </a:t>
            </a:r>
            <a:endParaRPr lang="zh-CN" altLang="en-US" sz="2400" dirty="0"/>
          </a:p>
        </p:txBody>
      </p:sp>
      <p:sp>
        <p:nvSpPr>
          <p:cNvPr id="6150" name="Rectangle 7"/>
          <p:cNvSpPr/>
          <p:nvPr/>
        </p:nvSpPr>
        <p:spPr>
          <a:xfrm>
            <a:off x="4318000" y="1524000"/>
            <a:ext cx="3911600" cy="411163"/>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700" b="1" dirty="0">
                <a:solidFill>
                  <a:srgbClr val="000000"/>
                </a:solidFill>
                <a:latin typeface="黑体" panose="02010609060101010101" pitchFamily="49" charset="-122"/>
                <a:ea typeface="黑体" panose="02010609060101010101" pitchFamily="49" charset="-122"/>
              </a:rPr>
              <a:t>如果交错级数满足条件</a:t>
            </a:r>
            <a:endParaRPr lang="zh-CN" altLang="en-US" sz="2400" dirty="0"/>
          </a:p>
        </p:txBody>
      </p:sp>
      <p:graphicFrame>
        <p:nvGraphicFramePr>
          <p:cNvPr id="6151" name="Object 8"/>
          <p:cNvGraphicFramePr>
            <a:graphicFrameLocks noChangeAspect="1"/>
          </p:cNvGraphicFramePr>
          <p:nvPr/>
        </p:nvGraphicFramePr>
        <p:xfrm>
          <a:off x="4343400" y="533400"/>
          <a:ext cx="1993900" cy="469900"/>
        </p:xfrm>
        <a:graphic>
          <a:graphicData uri="http://schemas.openxmlformats.org/presentationml/2006/ole">
            <mc:AlternateContent xmlns:mc="http://schemas.openxmlformats.org/markup-compatibility/2006">
              <mc:Choice xmlns:v="urn:schemas-microsoft-com:vml" Requires="v">
                <p:oleObj spid="_x0000_s4123" r:id="rId5" imgW="1993900" imgH="469900" progId="Equation.3">
                  <p:embed/>
                </p:oleObj>
              </mc:Choice>
              <mc:Fallback>
                <p:oleObj r:id="rId5" imgW="1993900" imgH="469900" progId="Equation.3">
                  <p:embed/>
                  <p:pic>
                    <p:nvPicPr>
                      <p:cNvPr id="0" name="图片 3129"/>
                      <p:cNvPicPr/>
                      <p:nvPr/>
                    </p:nvPicPr>
                    <p:blipFill>
                      <a:blip r:embed="rId6"/>
                      <a:stretch>
                        <a:fillRect/>
                      </a:stretch>
                    </p:blipFill>
                    <p:spPr>
                      <a:xfrm>
                        <a:off x="4343400" y="533400"/>
                        <a:ext cx="1993900" cy="469900"/>
                      </a:xfrm>
                      <a:prstGeom prst="rect">
                        <a:avLst/>
                      </a:prstGeom>
                      <a:noFill/>
                      <a:ln w="38100">
                        <a:noFill/>
                        <a:miter/>
                      </a:ln>
                    </p:spPr>
                  </p:pic>
                </p:oleObj>
              </mc:Fallback>
            </mc:AlternateContent>
          </a:graphicData>
        </a:graphic>
      </p:graphicFrame>
      <p:graphicFrame>
        <p:nvGraphicFramePr>
          <p:cNvPr id="6152" name="Object 9"/>
          <p:cNvGraphicFramePr>
            <a:graphicFrameLocks noChangeAspect="1"/>
          </p:cNvGraphicFramePr>
          <p:nvPr/>
        </p:nvGraphicFramePr>
        <p:xfrm>
          <a:off x="457200" y="2209800"/>
          <a:ext cx="5181600" cy="573088"/>
        </p:xfrm>
        <a:graphic>
          <a:graphicData uri="http://schemas.openxmlformats.org/presentationml/2006/ole">
            <mc:AlternateContent xmlns:mc="http://schemas.openxmlformats.org/markup-compatibility/2006">
              <mc:Choice xmlns:v="urn:schemas-microsoft-com:vml" Requires="v">
                <p:oleObj spid="_x0000_s4124" r:id="rId7" imgW="2124075" imgH="228600" progId="Word.Document.8">
                  <p:embed/>
                </p:oleObj>
              </mc:Choice>
              <mc:Fallback>
                <p:oleObj r:id="rId7" imgW="2124075" imgH="228600" progId="Word.Document.8">
                  <p:embed/>
                  <p:pic>
                    <p:nvPicPr>
                      <p:cNvPr id="0" name="图片 3124"/>
                      <p:cNvPicPr/>
                      <p:nvPr/>
                    </p:nvPicPr>
                    <p:blipFill>
                      <a:blip r:embed="rId8"/>
                      <a:stretch>
                        <a:fillRect/>
                      </a:stretch>
                    </p:blipFill>
                    <p:spPr>
                      <a:xfrm>
                        <a:off x="457200" y="2209800"/>
                        <a:ext cx="5181600" cy="573088"/>
                      </a:xfrm>
                      <a:prstGeom prst="rect">
                        <a:avLst/>
                      </a:prstGeom>
                      <a:noFill/>
                      <a:ln w="38100">
                        <a:noFill/>
                        <a:miter/>
                      </a:ln>
                    </p:spPr>
                  </p:pic>
                </p:oleObj>
              </mc:Fallback>
            </mc:AlternateContent>
          </a:graphicData>
        </a:graphic>
      </p:graphicFrame>
      <p:graphicFrame>
        <p:nvGraphicFramePr>
          <p:cNvPr id="6153" name="Object 10"/>
          <p:cNvGraphicFramePr>
            <a:graphicFrameLocks noChangeAspect="1"/>
          </p:cNvGraphicFramePr>
          <p:nvPr/>
        </p:nvGraphicFramePr>
        <p:xfrm>
          <a:off x="457200" y="2895600"/>
          <a:ext cx="2743200" cy="668338"/>
        </p:xfrm>
        <a:graphic>
          <a:graphicData uri="http://schemas.openxmlformats.org/presentationml/2006/ole">
            <mc:AlternateContent xmlns:mc="http://schemas.openxmlformats.org/markup-compatibility/2006">
              <mc:Choice xmlns:v="urn:schemas-microsoft-com:vml" Requires="v">
                <p:oleObj spid="_x0000_s4125" r:id="rId9" imgW="1133475" imgH="276225" progId="Word.Document.8">
                  <p:embed/>
                </p:oleObj>
              </mc:Choice>
              <mc:Fallback>
                <p:oleObj r:id="rId9" imgW="1133475" imgH="276225" progId="Word.Document.8">
                  <p:embed/>
                  <p:pic>
                    <p:nvPicPr>
                      <p:cNvPr id="0" name="图片 3121"/>
                      <p:cNvPicPr/>
                      <p:nvPr/>
                    </p:nvPicPr>
                    <p:blipFill>
                      <a:blip r:embed="rId10"/>
                      <a:stretch>
                        <a:fillRect/>
                      </a:stretch>
                    </p:blipFill>
                    <p:spPr>
                      <a:xfrm>
                        <a:off x="457200" y="2895600"/>
                        <a:ext cx="2743200" cy="668338"/>
                      </a:xfrm>
                      <a:prstGeom prst="rect">
                        <a:avLst/>
                      </a:prstGeom>
                      <a:noFill/>
                      <a:ln w="38100">
                        <a:noFill/>
                        <a:miter/>
                      </a:ln>
                    </p:spPr>
                  </p:pic>
                </p:oleObj>
              </mc:Fallback>
            </mc:AlternateContent>
          </a:graphicData>
        </a:graphic>
      </p:graphicFrame>
      <p:graphicFrame>
        <p:nvGraphicFramePr>
          <p:cNvPr id="6154" name="Object 11"/>
          <p:cNvGraphicFramePr>
            <a:graphicFrameLocks noChangeAspect="1"/>
          </p:cNvGraphicFramePr>
          <p:nvPr/>
        </p:nvGraphicFramePr>
        <p:xfrm>
          <a:off x="609600" y="3581400"/>
          <a:ext cx="4495800" cy="1062038"/>
        </p:xfrm>
        <a:graphic>
          <a:graphicData uri="http://schemas.openxmlformats.org/presentationml/2006/ole">
            <mc:AlternateContent xmlns:mc="http://schemas.openxmlformats.org/markup-compatibility/2006">
              <mc:Choice xmlns:v="urn:schemas-microsoft-com:vml" Requires="v">
                <p:oleObj spid="_x0000_s4126" r:id="rId11" imgW="1895475" imgH="428625" progId="Word.Document.8">
                  <p:embed/>
                </p:oleObj>
              </mc:Choice>
              <mc:Fallback>
                <p:oleObj r:id="rId11" imgW="1895475" imgH="428625" progId="Word.Document.8">
                  <p:embed/>
                  <p:pic>
                    <p:nvPicPr>
                      <p:cNvPr id="0" name="图片 3126"/>
                      <p:cNvPicPr/>
                      <p:nvPr/>
                    </p:nvPicPr>
                    <p:blipFill>
                      <a:blip r:embed="rId12"/>
                      <a:stretch>
                        <a:fillRect/>
                      </a:stretch>
                    </p:blipFill>
                    <p:spPr>
                      <a:xfrm>
                        <a:off x="609600" y="3581400"/>
                        <a:ext cx="4495800" cy="1062038"/>
                      </a:xfrm>
                      <a:prstGeom prst="rect">
                        <a:avLst/>
                      </a:prstGeom>
                      <a:noFill/>
                      <a:ln w="38100">
                        <a:noFill/>
                        <a:miter/>
                      </a:ln>
                    </p:spPr>
                  </p:pic>
                </p:oleObj>
              </mc:Fallback>
            </mc:AlternateContent>
          </a:graphicData>
        </a:graphic>
      </p:graphicFrame>
      <p:graphicFrame>
        <p:nvGraphicFramePr>
          <p:cNvPr id="6155" name="Object 12"/>
          <p:cNvGraphicFramePr>
            <a:graphicFrameLocks noChangeAspect="1"/>
          </p:cNvGraphicFramePr>
          <p:nvPr/>
        </p:nvGraphicFramePr>
        <p:xfrm>
          <a:off x="5232400" y="3771900"/>
          <a:ext cx="2427288" cy="569913"/>
        </p:xfrm>
        <a:graphic>
          <a:graphicData uri="http://schemas.openxmlformats.org/presentationml/2006/ole">
            <mc:AlternateContent xmlns:mc="http://schemas.openxmlformats.org/markup-compatibility/2006">
              <mc:Choice xmlns:v="urn:schemas-microsoft-com:vml" Requires="v">
                <p:oleObj spid="_x0000_s4127" r:id="rId13" imgW="962025" imgH="228600" progId="Word.Document.8">
                  <p:embed/>
                </p:oleObj>
              </mc:Choice>
              <mc:Fallback>
                <p:oleObj r:id="rId13" imgW="962025" imgH="228600" progId="Word.Document.8">
                  <p:embed/>
                  <p:pic>
                    <p:nvPicPr>
                      <p:cNvPr id="0" name="图片 3128"/>
                      <p:cNvPicPr/>
                      <p:nvPr/>
                    </p:nvPicPr>
                    <p:blipFill>
                      <a:blip r:embed="rId14"/>
                      <a:stretch>
                        <a:fillRect/>
                      </a:stretch>
                    </p:blipFill>
                    <p:spPr>
                      <a:xfrm>
                        <a:off x="5232400" y="3771900"/>
                        <a:ext cx="2427288" cy="569913"/>
                      </a:xfrm>
                      <a:prstGeom prst="rect">
                        <a:avLst/>
                      </a:prstGeom>
                      <a:noFill/>
                      <a:ln w="38100">
                        <a:noFill/>
                        <a:miter/>
                      </a:ln>
                    </p:spPr>
                  </p:pic>
                </p:oleObj>
              </mc:Fallback>
            </mc:AlternateContent>
          </a:graphicData>
        </a:graphic>
      </p:graphicFrame>
      <p:sp>
        <p:nvSpPr>
          <p:cNvPr id="814095" name="Text Box 15"/>
          <p:cNvSpPr txBox="1"/>
          <p:nvPr/>
        </p:nvSpPr>
        <p:spPr>
          <a:xfrm>
            <a:off x="457200" y="4787900"/>
            <a:ext cx="7924800" cy="107950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20000"/>
              </a:lnSpc>
              <a:spcBef>
                <a:spcPct val="0"/>
              </a:spcBef>
              <a:buNone/>
            </a:pPr>
            <a:r>
              <a:rPr lang="zh-CN" altLang="en-US" sz="2700" b="1" dirty="0">
                <a:solidFill>
                  <a:srgbClr val="0000FF"/>
                </a:solidFill>
                <a:latin typeface="黑体" panose="02010609060101010101" pitchFamily="49" charset="-122"/>
                <a:ea typeface="黑体" panose="02010609060101010101" pitchFamily="49" charset="-122"/>
              </a:rPr>
              <a:t>注意：</a:t>
            </a:r>
            <a:r>
              <a:rPr lang="zh-CN" altLang="en-US" sz="2700" b="1" dirty="0">
                <a:solidFill>
                  <a:srgbClr val="000000"/>
                </a:solidFill>
                <a:latin typeface="宋体" panose="02010600030101010101" pitchFamily="2" charset="-122"/>
              </a:rPr>
              <a:t>莱布尼兹判别法所给的条件只是交错级数收敛的充分条件，而非必要条件</a:t>
            </a:r>
            <a:r>
              <a:rPr lang="zh-CN" altLang="en-US" sz="2700" b="1" dirty="0">
                <a:solidFill>
                  <a:srgbClr val="000000"/>
                </a:solidFill>
                <a:latin typeface="黑体" panose="02010609060101010101" pitchFamily="49" charset="-122"/>
              </a:rPr>
              <a:t>.</a:t>
            </a:r>
            <a:r>
              <a:rPr lang="zh-CN" altLang="en-US" sz="2700" b="1" dirty="0">
                <a:solidFill>
                  <a:srgbClr val="0000FF"/>
                </a:solidFill>
                <a:latin typeface="黑体" panose="02010609060101010101" pitchFamily="49" charset="-122"/>
                <a:ea typeface="黑体" panose="02010609060101010101" pitchFamily="49" charset="-122"/>
              </a:rPr>
              <a:t> </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4095"/>
                                        </p:tgtEl>
                                        <p:attrNameLst>
                                          <p:attrName>style.visibility</p:attrName>
                                        </p:attrNameLst>
                                      </p:cBhvr>
                                      <p:to>
                                        <p:strVal val="visible"/>
                                      </p:to>
                                    </p:set>
                                    <p:animEffect transition="in" filter="wipe(left)">
                                      <p:cBhvr>
                                        <p:cTn id="7" dur="500"/>
                                        <p:tgtEl>
                                          <p:spTgt spid="814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409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zh-CN" altLang="en-US" sz="1400" dirty="0"/>
              <a:t>5</a:t>
            </a:fld>
            <a:endParaRPr lang="zh-CN" altLang="en-US" sz="1400" dirty="0"/>
          </a:p>
        </p:txBody>
      </p:sp>
      <p:graphicFrame>
        <p:nvGraphicFramePr>
          <p:cNvPr id="812034" name="Object 2"/>
          <p:cNvGraphicFramePr>
            <a:graphicFrameLocks noChangeAspect="1"/>
          </p:cNvGraphicFramePr>
          <p:nvPr/>
        </p:nvGraphicFramePr>
        <p:xfrm>
          <a:off x="1447800" y="1828800"/>
          <a:ext cx="2514600" cy="1474788"/>
        </p:xfrm>
        <a:graphic>
          <a:graphicData uri="http://schemas.openxmlformats.org/presentationml/2006/ole">
            <mc:AlternateContent xmlns:mc="http://schemas.openxmlformats.org/markup-compatibility/2006">
              <mc:Choice xmlns:v="urn:schemas-microsoft-com:vml" Requires="v">
                <p:oleObj spid="_x0000_s5146" r:id="rId3" imgW="1013460" imgH="594360" progId="Word.Document.8">
                  <p:embed/>
                </p:oleObj>
              </mc:Choice>
              <mc:Fallback>
                <p:oleObj r:id="rId3" imgW="1013460" imgH="594360" progId="Word.Document.8">
                  <p:embed/>
                  <p:pic>
                    <p:nvPicPr>
                      <p:cNvPr id="0" name="图片 3125"/>
                      <p:cNvPicPr/>
                      <p:nvPr/>
                    </p:nvPicPr>
                    <p:blipFill>
                      <a:blip r:embed="rId4"/>
                      <a:stretch>
                        <a:fillRect/>
                      </a:stretch>
                    </p:blipFill>
                    <p:spPr>
                      <a:xfrm>
                        <a:off x="1447800" y="1828800"/>
                        <a:ext cx="2514600" cy="1474788"/>
                      </a:xfrm>
                      <a:prstGeom prst="rect">
                        <a:avLst/>
                      </a:prstGeom>
                      <a:noFill/>
                      <a:ln w="38100">
                        <a:noFill/>
                        <a:miter/>
                      </a:ln>
                    </p:spPr>
                  </p:pic>
                </p:oleObj>
              </mc:Fallback>
            </mc:AlternateContent>
          </a:graphicData>
        </a:graphic>
      </p:graphicFrame>
      <p:graphicFrame>
        <p:nvGraphicFramePr>
          <p:cNvPr id="812035" name="Object 3"/>
          <p:cNvGraphicFramePr>
            <a:graphicFrameLocks noChangeAspect="1"/>
          </p:cNvGraphicFramePr>
          <p:nvPr/>
        </p:nvGraphicFramePr>
        <p:xfrm>
          <a:off x="4038600" y="1981200"/>
          <a:ext cx="2362200" cy="1052513"/>
        </p:xfrm>
        <a:graphic>
          <a:graphicData uri="http://schemas.openxmlformats.org/presentationml/2006/ole">
            <mc:AlternateContent xmlns:mc="http://schemas.openxmlformats.org/markup-compatibility/2006">
              <mc:Choice xmlns:v="urn:schemas-microsoft-com:vml" Requires="v">
                <p:oleObj spid="_x0000_s5147" r:id="rId5" imgW="933450" imgH="414655" progId="Word.Document.8">
                  <p:embed/>
                </p:oleObj>
              </mc:Choice>
              <mc:Fallback>
                <p:oleObj r:id="rId5" imgW="933450" imgH="414655" progId="Word.Document.8">
                  <p:embed/>
                  <p:pic>
                    <p:nvPicPr>
                      <p:cNvPr id="0" name="图片 3131"/>
                      <p:cNvPicPr/>
                      <p:nvPr/>
                    </p:nvPicPr>
                    <p:blipFill>
                      <a:blip r:embed="rId6"/>
                      <a:stretch>
                        <a:fillRect/>
                      </a:stretch>
                    </p:blipFill>
                    <p:spPr>
                      <a:xfrm>
                        <a:off x="4038600" y="1981200"/>
                        <a:ext cx="2362200" cy="1052513"/>
                      </a:xfrm>
                      <a:prstGeom prst="rect">
                        <a:avLst/>
                      </a:prstGeom>
                      <a:noFill/>
                      <a:ln w="38100">
                        <a:noFill/>
                        <a:miter/>
                      </a:ln>
                    </p:spPr>
                  </p:pic>
                </p:oleObj>
              </mc:Fallback>
            </mc:AlternateContent>
          </a:graphicData>
        </a:graphic>
      </p:graphicFrame>
      <p:graphicFrame>
        <p:nvGraphicFramePr>
          <p:cNvPr id="812038" name="Object 6"/>
          <p:cNvGraphicFramePr>
            <a:graphicFrameLocks noChangeAspect="1"/>
          </p:cNvGraphicFramePr>
          <p:nvPr/>
        </p:nvGraphicFramePr>
        <p:xfrm>
          <a:off x="2016125" y="3873500"/>
          <a:ext cx="2427288" cy="1079500"/>
        </p:xfrm>
        <a:graphic>
          <a:graphicData uri="http://schemas.openxmlformats.org/presentationml/2006/ole">
            <mc:AlternateContent xmlns:mc="http://schemas.openxmlformats.org/markup-compatibility/2006">
              <mc:Choice xmlns:v="urn:schemas-microsoft-com:vml" Requires="v">
                <p:oleObj spid="_x0000_s5148" r:id="rId7" imgW="914400" imgH="428625" progId="Word.Document.8">
                  <p:embed/>
                </p:oleObj>
              </mc:Choice>
              <mc:Fallback>
                <p:oleObj r:id="rId7" imgW="914400" imgH="428625" progId="Word.Document.8">
                  <p:embed/>
                  <p:pic>
                    <p:nvPicPr>
                      <p:cNvPr id="0" name="图片 3133"/>
                      <p:cNvPicPr/>
                      <p:nvPr/>
                    </p:nvPicPr>
                    <p:blipFill>
                      <a:blip r:embed="rId8"/>
                      <a:stretch>
                        <a:fillRect/>
                      </a:stretch>
                    </p:blipFill>
                    <p:spPr>
                      <a:xfrm>
                        <a:off x="2016125" y="3873500"/>
                        <a:ext cx="2427288" cy="1079500"/>
                      </a:xfrm>
                      <a:prstGeom prst="rect">
                        <a:avLst/>
                      </a:prstGeom>
                      <a:noFill/>
                      <a:ln w="38100">
                        <a:noFill/>
                        <a:miter/>
                      </a:ln>
                    </p:spPr>
                  </p:pic>
                </p:oleObj>
              </mc:Fallback>
            </mc:AlternateContent>
          </a:graphicData>
        </a:graphic>
      </p:graphicFrame>
      <p:sp>
        <p:nvSpPr>
          <p:cNvPr id="812040" name="Text Box 8"/>
          <p:cNvSpPr txBox="1"/>
          <p:nvPr/>
        </p:nvSpPr>
        <p:spPr>
          <a:xfrm>
            <a:off x="381000" y="431800"/>
            <a:ext cx="914400" cy="519113"/>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solidFill>
                  <a:srgbClr val="0000FF"/>
                </a:solidFill>
                <a:latin typeface="黑体" panose="02010609060101010101" pitchFamily="49" charset="-122"/>
                <a:ea typeface="黑体" panose="02010609060101010101" pitchFamily="49" charset="-122"/>
              </a:rPr>
              <a:t>例1</a:t>
            </a:r>
          </a:p>
        </p:txBody>
      </p:sp>
      <p:graphicFrame>
        <p:nvGraphicFramePr>
          <p:cNvPr id="812041" name="Object 9"/>
          <p:cNvGraphicFramePr>
            <a:graphicFrameLocks noChangeAspect="1"/>
          </p:cNvGraphicFramePr>
          <p:nvPr/>
        </p:nvGraphicFramePr>
        <p:xfrm>
          <a:off x="1371600" y="152400"/>
          <a:ext cx="5486400" cy="1116013"/>
        </p:xfrm>
        <a:graphic>
          <a:graphicData uri="http://schemas.openxmlformats.org/presentationml/2006/ole">
            <mc:AlternateContent xmlns:mc="http://schemas.openxmlformats.org/markup-compatibility/2006">
              <mc:Choice xmlns:v="urn:schemas-microsoft-com:vml" Requires="v">
                <p:oleObj spid="_x0000_s5149" r:id="rId9" imgW="2006600" imgH="431800" progId="Equation.3">
                  <p:embed/>
                </p:oleObj>
              </mc:Choice>
              <mc:Fallback>
                <p:oleObj r:id="rId9" imgW="2006600" imgH="431800" progId="Equation.3">
                  <p:embed/>
                  <p:pic>
                    <p:nvPicPr>
                      <p:cNvPr id="0" name="图片 3132"/>
                      <p:cNvPicPr/>
                      <p:nvPr/>
                    </p:nvPicPr>
                    <p:blipFill>
                      <a:blip r:embed="rId10"/>
                      <a:stretch>
                        <a:fillRect/>
                      </a:stretch>
                    </p:blipFill>
                    <p:spPr>
                      <a:xfrm>
                        <a:off x="1371600" y="152400"/>
                        <a:ext cx="5486400" cy="1116013"/>
                      </a:xfrm>
                      <a:prstGeom prst="rect">
                        <a:avLst/>
                      </a:prstGeom>
                      <a:noFill/>
                      <a:ln w="38100">
                        <a:noFill/>
                        <a:miter/>
                      </a:ln>
                    </p:spPr>
                  </p:pic>
                </p:oleObj>
              </mc:Fallback>
            </mc:AlternateContent>
          </a:graphicData>
        </a:graphic>
      </p:graphicFrame>
      <p:sp>
        <p:nvSpPr>
          <p:cNvPr id="812042" name="Text Box 10"/>
          <p:cNvSpPr txBox="1"/>
          <p:nvPr/>
        </p:nvSpPr>
        <p:spPr>
          <a:xfrm>
            <a:off x="457200" y="1371600"/>
            <a:ext cx="609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50000"/>
              </a:spcBef>
              <a:buNone/>
            </a:pPr>
            <a:r>
              <a:rPr lang="zh-CN" altLang="en-US" sz="2800" b="1" dirty="0">
                <a:solidFill>
                  <a:srgbClr val="0000FF"/>
                </a:solidFill>
                <a:latin typeface="黑体" panose="02010609060101010101" pitchFamily="49" charset="-122"/>
                <a:ea typeface="黑体" panose="02010609060101010101" pitchFamily="49" charset="-122"/>
              </a:rPr>
              <a:t>解</a:t>
            </a:r>
          </a:p>
        </p:txBody>
      </p:sp>
      <p:sp>
        <p:nvSpPr>
          <p:cNvPr id="812043" name="Text Box 11"/>
          <p:cNvSpPr txBox="1"/>
          <p:nvPr/>
        </p:nvSpPr>
        <p:spPr>
          <a:xfrm>
            <a:off x="1371600" y="1409700"/>
            <a:ext cx="2514600" cy="519113"/>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宋体" panose="02010600030101010101" pitchFamily="2" charset="-122"/>
              </a:rPr>
              <a:t>这是交错级数, </a:t>
            </a:r>
          </a:p>
        </p:txBody>
      </p:sp>
      <p:sp>
        <p:nvSpPr>
          <p:cNvPr id="812045" name="Text Box 13"/>
          <p:cNvSpPr txBox="1"/>
          <p:nvPr/>
        </p:nvSpPr>
        <p:spPr>
          <a:xfrm>
            <a:off x="612775" y="3276600"/>
            <a:ext cx="5178425" cy="519113"/>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800" b="1" dirty="0">
                <a:latin typeface="宋体" panose="02010600030101010101" pitchFamily="2" charset="-122"/>
              </a:rPr>
              <a:t>由莱布尼茨定理知，级数收敛。</a:t>
            </a:r>
          </a:p>
        </p:txBody>
      </p:sp>
      <p:sp>
        <p:nvSpPr>
          <p:cNvPr id="812047" name="Text Box 15"/>
          <p:cNvSpPr txBox="1"/>
          <p:nvPr/>
        </p:nvSpPr>
        <p:spPr>
          <a:xfrm>
            <a:off x="577850" y="4149725"/>
            <a:ext cx="1612900" cy="519113"/>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800" b="1" dirty="0">
                <a:latin typeface="宋体" panose="02010600030101010101" pitchFamily="2" charset="-122"/>
              </a:rPr>
              <a:t>一般地，</a:t>
            </a:r>
          </a:p>
        </p:txBody>
      </p:sp>
      <p:sp>
        <p:nvSpPr>
          <p:cNvPr id="812048" name="Text Box 16"/>
          <p:cNvSpPr txBox="1"/>
          <p:nvPr/>
        </p:nvSpPr>
        <p:spPr>
          <a:xfrm>
            <a:off x="4567961" y="4178300"/>
            <a:ext cx="3100529" cy="523220"/>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800" b="1" dirty="0">
                <a:latin typeface="宋体" panose="02010600030101010101" pitchFamily="2" charset="-122"/>
              </a:rPr>
              <a:t>称为交错</a:t>
            </a:r>
            <a:r>
              <a:rPr lang="zh-CN" altLang="en-US" sz="1400" b="1" dirty="0">
                <a:latin typeface="宋体" panose="02010600030101010101" pitchFamily="2" charset="-122"/>
              </a:rPr>
              <a:t> </a:t>
            </a:r>
            <a:r>
              <a:rPr lang="en-US" altLang="zh-CN" sz="2800" b="1" i="1" dirty="0"/>
              <a:t>p-</a:t>
            </a:r>
            <a:r>
              <a:rPr lang="zh-CN" altLang="en-US" sz="2800" b="1" dirty="0">
                <a:latin typeface="宋体" panose="02010600030101010101" pitchFamily="2" charset="-122"/>
              </a:rPr>
              <a:t>级数. </a:t>
            </a:r>
          </a:p>
        </p:txBody>
      </p:sp>
      <p:graphicFrame>
        <p:nvGraphicFramePr>
          <p:cNvPr id="812049" name="Object 17"/>
          <p:cNvGraphicFramePr>
            <a:graphicFrameLocks noChangeAspect="1"/>
          </p:cNvGraphicFramePr>
          <p:nvPr/>
        </p:nvGraphicFramePr>
        <p:xfrm>
          <a:off x="730250" y="4953000"/>
          <a:ext cx="2057400" cy="781050"/>
        </p:xfrm>
        <a:graphic>
          <a:graphicData uri="http://schemas.openxmlformats.org/presentationml/2006/ole">
            <mc:AlternateContent xmlns:mc="http://schemas.openxmlformats.org/markup-compatibility/2006">
              <mc:Choice xmlns:v="urn:schemas-microsoft-com:vml" Requires="v">
                <p:oleObj spid="_x0000_s5150" r:id="rId11" imgW="772795" imgH="292100" progId="Word.Document.8">
                  <p:embed/>
                </p:oleObj>
              </mc:Choice>
              <mc:Fallback>
                <p:oleObj r:id="rId11" imgW="772795" imgH="292100" progId="Word.Document.8">
                  <p:embed/>
                  <p:pic>
                    <p:nvPicPr>
                      <p:cNvPr id="0" name="图片 3140"/>
                      <p:cNvPicPr/>
                      <p:nvPr/>
                    </p:nvPicPr>
                    <p:blipFill>
                      <a:blip r:embed="rId12"/>
                      <a:stretch>
                        <a:fillRect/>
                      </a:stretch>
                    </p:blipFill>
                    <p:spPr>
                      <a:xfrm>
                        <a:off x="730250" y="4953000"/>
                        <a:ext cx="2057400" cy="781050"/>
                      </a:xfrm>
                      <a:prstGeom prst="rect">
                        <a:avLst/>
                      </a:prstGeom>
                      <a:noFill/>
                      <a:ln w="38100">
                        <a:noFill/>
                        <a:miter/>
                      </a:ln>
                    </p:spPr>
                  </p:pic>
                </p:oleObj>
              </mc:Fallback>
            </mc:AlternateContent>
          </a:graphicData>
        </a:graphic>
      </p:graphicFrame>
      <p:graphicFrame>
        <p:nvGraphicFramePr>
          <p:cNvPr id="812051" name="Object 19"/>
          <p:cNvGraphicFramePr>
            <a:graphicFrameLocks noChangeAspect="1"/>
          </p:cNvGraphicFramePr>
          <p:nvPr/>
        </p:nvGraphicFramePr>
        <p:xfrm>
          <a:off x="2667000" y="4800600"/>
          <a:ext cx="5257800" cy="1155700"/>
        </p:xfrm>
        <a:graphic>
          <a:graphicData uri="http://schemas.openxmlformats.org/presentationml/2006/ole">
            <mc:AlternateContent xmlns:mc="http://schemas.openxmlformats.org/markup-compatibility/2006">
              <mc:Choice xmlns:v="urn:schemas-microsoft-com:vml" Requires="v">
                <p:oleObj spid="_x0000_s5151" r:id="rId13" imgW="1905000" imgH="444500" progId="Equation.3">
                  <p:embed/>
                </p:oleObj>
              </mc:Choice>
              <mc:Fallback>
                <p:oleObj r:id="rId13" imgW="1905000" imgH="444500" progId="Equation.3">
                  <p:embed/>
                  <p:pic>
                    <p:nvPicPr>
                      <p:cNvPr id="0" name="图片 3134"/>
                      <p:cNvPicPr/>
                      <p:nvPr/>
                    </p:nvPicPr>
                    <p:blipFill>
                      <a:blip r:embed="rId14"/>
                      <a:stretch>
                        <a:fillRect/>
                      </a:stretch>
                    </p:blipFill>
                    <p:spPr>
                      <a:xfrm>
                        <a:off x="2667000" y="4800600"/>
                        <a:ext cx="5257800" cy="1155700"/>
                      </a:xfrm>
                      <a:prstGeom prst="rect">
                        <a:avLst/>
                      </a:prstGeom>
                      <a:noFill/>
                      <a:ln w="38100">
                        <a:noFill/>
                        <a:miter/>
                      </a:ln>
                    </p:spPr>
                  </p:pic>
                </p:oleObj>
              </mc:Fallback>
            </mc:AlternateContent>
          </a:graphicData>
        </a:graphic>
      </p:graphicFrame>
      <p:sp>
        <p:nvSpPr>
          <p:cNvPr id="812053" name="Text Box 21"/>
          <p:cNvSpPr txBox="1"/>
          <p:nvPr/>
        </p:nvSpPr>
        <p:spPr>
          <a:xfrm>
            <a:off x="609600" y="5943600"/>
            <a:ext cx="2684463" cy="519113"/>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800" b="1" dirty="0">
                <a:latin typeface="宋体" panose="02010600030101010101" pitchFamily="2" charset="-122"/>
              </a:rPr>
              <a:t>所以级数收敛。</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12040"/>
                                        </p:tgtEl>
                                        <p:attrNameLst>
                                          <p:attrName>style.visibility</p:attrName>
                                        </p:attrNameLst>
                                      </p:cBhvr>
                                      <p:to>
                                        <p:strVal val="visible"/>
                                      </p:to>
                                    </p:set>
                                    <p:animEffect transition="in" filter="wipe(left)">
                                      <p:cBhvr>
                                        <p:cTn id="7" dur="500"/>
                                        <p:tgtEl>
                                          <p:spTgt spid="81204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12041"/>
                                        </p:tgtEl>
                                        <p:attrNameLst>
                                          <p:attrName>style.visibility</p:attrName>
                                        </p:attrNameLst>
                                      </p:cBhvr>
                                      <p:to>
                                        <p:strVal val="visible"/>
                                      </p:to>
                                    </p:set>
                                    <p:animEffect transition="in" filter="wipe(left)">
                                      <p:cBhvr>
                                        <p:cTn id="11" dur="500"/>
                                        <p:tgtEl>
                                          <p:spTgt spid="81204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12042"/>
                                        </p:tgtEl>
                                        <p:attrNameLst>
                                          <p:attrName>style.visibility</p:attrName>
                                        </p:attrNameLst>
                                      </p:cBhvr>
                                      <p:to>
                                        <p:strVal val="visible"/>
                                      </p:to>
                                    </p:set>
                                    <p:animEffect transition="in" filter="wipe(left)">
                                      <p:cBhvr>
                                        <p:cTn id="16" dur="500"/>
                                        <p:tgtEl>
                                          <p:spTgt spid="81204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12043"/>
                                        </p:tgtEl>
                                        <p:attrNameLst>
                                          <p:attrName>style.visibility</p:attrName>
                                        </p:attrNameLst>
                                      </p:cBhvr>
                                      <p:to>
                                        <p:strVal val="visible"/>
                                      </p:to>
                                    </p:set>
                                    <p:animEffect transition="in" filter="wipe(left)">
                                      <p:cBhvr>
                                        <p:cTn id="21" dur="500"/>
                                        <p:tgtEl>
                                          <p:spTgt spid="81204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12034"/>
                                        </p:tgtEl>
                                        <p:attrNameLst>
                                          <p:attrName>style.visibility</p:attrName>
                                        </p:attrNameLst>
                                      </p:cBhvr>
                                      <p:to>
                                        <p:strVal val="visible"/>
                                      </p:to>
                                    </p:set>
                                    <p:animEffect transition="in" filter="wipe(left)">
                                      <p:cBhvr>
                                        <p:cTn id="26" dur="500"/>
                                        <p:tgtEl>
                                          <p:spTgt spid="81203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12035"/>
                                        </p:tgtEl>
                                        <p:attrNameLst>
                                          <p:attrName>style.visibility</p:attrName>
                                        </p:attrNameLst>
                                      </p:cBhvr>
                                      <p:to>
                                        <p:strVal val="visible"/>
                                      </p:to>
                                    </p:set>
                                    <p:animEffect transition="in" filter="wipe(left)">
                                      <p:cBhvr>
                                        <p:cTn id="31" dur="500"/>
                                        <p:tgtEl>
                                          <p:spTgt spid="81203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12045"/>
                                        </p:tgtEl>
                                        <p:attrNameLst>
                                          <p:attrName>style.visibility</p:attrName>
                                        </p:attrNameLst>
                                      </p:cBhvr>
                                      <p:to>
                                        <p:strVal val="visible"/>
                                      </p:to>
                                    </p:set>
                                    <p:animEffect transition="in" filter="wipe(left)">
                                      <p:cBhvr>
                                        <p:cTn id="36" dur="500"/>
                                        <p:tgtEl>
                                          <p:spTgt spid="81204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12047"/>
                                        </p:tgtEl>
                                        <p:attrNameLst>
                                          <p:attrName>style.visibility</p:attrName>
                                        </p:attrNameLst>
                                      </p:cBhvr>
                                      <p:to>
                                        <p:strVal val="visible"/>
                                      </p:to>
                                    </p:set>
                                    <p:animEffect transition="in" filter="wipe(left)">
                                      <p:cBhvr>
                                        <p:cTn id="41" dur="500"/>
                                        <p:tgtEl>
                                          <p:spTgt spid="812047"/>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812038"/>
                                        </p:tgtEl>
                                        <p:attrNameLst>
                                          <p:attrName>style.visibility</p:attrName>
                                        </p:attrNameLst>
                                      </p:cBhvr>
                                      <p:to>
                                        <p:strVal val="visible"/>
                                      </p:to>
                                    </p:set>
                                    <p:animEffect transition="in" filter="wipe(left)">
                                      <p:cBhvr>
                                        <p:cTn id="45" dur="500"/>
                                        <p:tgtEl>
                                          <p:spTgt spid="81203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812048"/>
                                        </p:tgtEl>
                                        <p:attrNameLst>
                                          <p:attrName>style.visibility</p:attrName>
                                        </p:attrNameLst>
                                      </p:cBhvr>
                                      <p:to>
                                        <p:strVal val="visible"/>
                                      </p:to>
                                    </p:set>
                                    <p:animEffect transition="in" filter="wipe(left)">
                                      <p:cBhvr>
                                        <p:cTn id="50" dur="500"/>
                                        <p:tgtEl>
                                          <p:spTgt spid="81204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812049"/>
                                        </p:tgtEl>
                                        <p:attrNameLst>
                                          <p:attrName>style.visibility</p:attrName>
                                        </p:attrNameLst>
                                      </p:cBhvr>
                                      <p:to>
                                        <p:strVal val="visible"/>
                                      </p:to>
                                    </p:set>
                                    <p:animEffect transition="in" filter="wipe(left)">
                                      <p:cBhvr>
                                        <p:cTn id="55" dur="500"/>
                                        <p:tgtEl>
                                          <p:spTgt spid="81204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812051"/>
                                        </p:tgtEl>
                                        <p:attrNameLst>
                                          <p:attrName>style.visibility</p:attrName>
                                        </p:attrNameLst>
                                      </p:cBhvr>
                                      <p:to>
                                        <p:strVal val="visible"/>
                                      </p:to>
                                    </p:set>
                                    <p:animEffect transition="in" filter="wipe(left)">
                                      <p:cBhvr>
                                        <p:cTn id="60" dur="500"/>
                                        <p:tgtEl>
                                          <p:spTgt spid="81205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812053"/>
                                        </p:tgtEl>
                                        <p:attrNameLst>
                                          <p:attrName>style.visibility</p:attrName>
                                        </p:attrNameLst>
                                      </p:cBhvr>
                                      <p:to>
                                        <p:strVal val="visible"/>
                                      </p:to>
                                    </p:set>
                                    <p:animEffect transition="in" filter="wipe(left)">
                                      <p:cBhvr>
                                        <p:cTn id="65" dur="500"/>
                                        <p:tgtEl>
                                          <p:spTgt spid="81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2040" grpId="0"/>
      <p:bldP spid="812042" grpId="0"/>
      <p:bldP spid="812043" grpId="0"/>
      <p:bldP spid="812045" grpId="0"/>
      <p:bldP spid="812047" grpId="0"/>
      <p:bldP spid="812048" grpId="0"/>
      <p:bldP spid="81205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zh-CN" altLang="en-US" sz="1400" dirty="0"/>
              <a:t>6</a:t>
            </a:fld>
            <a:endParaRPr lang="zh-CN" altLang="en-US" sz="1400" dirty="0"/>
          </a:p>
        </p:txBody>
      </p:sp>
      <p:graphicFrame>
        <p:nvGraphicFramePr>
          <p:cNvPr id="812038" name="Object 6"/>
          <p:cNvGraphicFramePr>
            <a:graphicFrameLocks noChangeAspect="1"/>
          </p:cNvGraphicFramePr>
          <p:nvPr>
            <p:extLst>
              <p:ext uri="{D42A27DB-BD31-4B8C-83A1-F6EECF244321}">
                <p14:modId xmlns:p14="http://schemas.microsoft.com/office/powerpoint/2010/main" val="68662784"/>
              </p:ext>
            </p:extLst>
          </p:nvPr>
        </p:nvGraphicFramePr>
        <p:xfrm>
          <a:off x="4766339" y="1845444"/>
          <a:ext cx="2427288" cy="1079500"/>
        </p:xfrm>
        <a:graphic>
          <a:graphicData uri="http://schemas.openxmlformats.org/presentationml/2006/ole">
            <mc:AlternateContent xmlns:mc="http://schemas.openxmlformats.org/markup-compatibility/2006">
              <mc:Choice xmlns:v="urn:schemas-microsoft-com:vml" Requires="v">
                <p:oleObj spid="_x0000_s6154" r:id="rId3" imgW="914400" imgH="428625" progId="Word.Document.8">
                  <p:embed/>
                </p:oleObj>
              </mc:Choice>
              <mc:Fallback>
                <p:oleObj r:id="rId3" imgW="914400" imgH="428625" progId="Word.Document.8">
                  <p:embed/>
                  <p:pic>
                    <p:nvPicPr>
                      <p:cNvPr id="812038" name="Object 6"/>
                      <p:cNvPicPr/>
                      <p:nvPr/>
                    </p:nvPicPr>
                    <p:blipFill>
                      <a:blip r:embed="rId4"/>
                      <a:stretch>
                        <a:fillRect/>
                      </a:stretch>
                    </p:blipFill>
                    <p:spPr>
                      <a:xfrm>
                        <a:off x="4766339" y="1845444"/>
                        <a:ext cx="2427288" cy="1079500"/>
                      </a:xfrm>
                      <a:prstGeom prst="rect">
                        <a:avLst/>
                      </a:prstGeom>
                      <a:noFill/>
                      <a:ln w="38100">
                        <a:noFill/>
                        <a:miter/>
                      </a:ln>
                    </p:spPr>
                  </p:pic>
                </p:oleObj>
              </mc:Fallback>
            </mc:AlternateContent>
          </a:graphicData>
        </a:graphic>
      </p:graphicFrame>
      <p:sp>
        <p:nvSpPr>
          <p:cNvPr id="812048" name="Text Box 16"/>
          <p:cNvSpPr txBox="1"/>
          <p:nvPr/>
        </p:nvSpPr>
        <p:spPr>
          <a:xfrm>
            <a:off x="2630016" y="2117424"/>
            <a:ext cx="2016899" cy="523220"/>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800" b="1" dirty="0">
                <a:latin typeface="宋体" panose="02010600030101010101" pitchFamily="2" charset="-122"/>
              </a:rPr>
              <a:t>交错</a:t>
            </a:r>
            <a:r>
              <a:rPr lang="zh-CN" altLang="en-US" sz="1400" b="1" dirty="0">
                <a:latin typeface="宋体" panose="02010600030101010101" pitchFamily="2" charset="-122"/>
              </a:rPr>
              <a:t> </a:t>
            </a:r>
            <a:r>
              <a:rPr lang="en-US" altLang="zh-CN" sz="2800" b="1" i="1" dirty="0"/>
              <a:t>p-</a:t>
            </a:r>
            <a:r>
              <a:rPr lang="zh-CN" altLang="en-US" sz="2800" b="1" dirty="0">
                <a:latin typeface="宋体" panose="02010600030101010101" pitchFamily="2" charset="-122"/>
              </a:rPr>
              <a:t>级数</a:t>
            </a:r>
          </a:p>
        </p:txBody>
      </p:sp>
      <p:graphicFrame>
        <p:nvGraphicFramePr>
          <p:cNvPr id="812049" name="Object 17"/>
          <p:cNvGraphicFramePr>
            <a:graphicFrameLocks noChangeAspect="1"/>
          </p:cNvGraphicFramePr>
          <p:nvPr>
            <p:extLst>
              <p:ext uri="{D42A27DB-BD31-4B8C-83A1-F6EECF244321}">
                <p14:modId xmlns:p14="http://schemas.microsoft.com/office/powerpoint/2010/main" val="1951517070"/>
              </p:ext>
            </p:extLst>
          </p:nvPr>
        </p:nvGraphicFramePr>
        <p:xfrm>
          <a:off x="755848" y="1980083"/>
          <a:ext cx="2057400" cy="781050"/>
        </p:xfrm>
        <a:graphic>
          <a:graphicData uri="http://schemas.openxmlformats.org/presentationml/2006/ole">
            <mc:AlternateContent xmlns:mc="http://schemas.openxmlformats.org/markup-compatibility/2006">
              <mc:Choice xmlns:v="urn:schemas-microsoft-com:vml" Requires="v">
                <p:oleObj spid="_x0000_s6155" r:id="rId5" imgW="772795" imgH="292100" progId="Word.Document.8">
                  <p:embed/>
                </p:oleObj>
              </mc:Choice>
              <mc:Fallback>
                <p:oleObj r:id="rId5" imgW="772795" imgH="292100" progId="Word.Document.8">
                  <p:embed/>
                  <p:pic>
                    <p:nvPicPr>
                      <p:cNvPr id="812049" name="Object 17"/>
                      <p:cNvPicPr/>
                      <p:nvPr/>
                    </p:nvPicPr>
                    <p:blipFill>
                      <a:blip r:embed="rId6"/>
                      <a:stretch>
                        <a:fillRect/>
                      </a:stretch>
                    </p:blipFill>
                    <p:spPr>
                      <a:xfrm>
                        <a:off x="755848" y="1980083"/>
                        <a:ext cx="2057400" cy="781050"/>
                      </a:xfrm>
                      <a:prstGeom prst="rect">
                        <a:avLst/>
                      </a:prstGeom>
                      <a:noFill/>
                      <a:ln w="38100">
                        <a:noFill/>
                        <a:miter/>
                      </a:ln>
                    </p:spPr>
                  </p:pic>
                </p:oleObj>
              </mc:Fallback>
            </mc:AlternateContent>
          </a:graphicData>
        </a:graphic>
      </p:graphicFrame>
      <p:sp>
        <p:nvSpPr>
          <p:cNvPr id="812053" name="Text Box 21"/>
          <p:cNvSpPr txBox="1"/>
          <p:nvPr/>
        </p:nvSpPr>
        <p:spPr>
          <a:xfrm>
            <a:off x="7193627" y="2117424"/>
            <a:ext cx="1266693" cy="523220"/>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800" b="1" dirty="0">
                <a:latin typeface="宋体" panose="02010600030101010101" pitchFamily="2" charset="-122"/>
              </a:rPr>
              <a:t>收敛。</a:t>
            </a:r>
          </a:p>
        </p:txBody>
      </p:sp>
      <p:sp>
        <p:nvSpPr>
          <p:cNvPr id="2" name="矩形 1">
            <a:extLst>
              <a:ext uri="{FF2B5EF4-FFF2-40B4-BE49-F238E27FC236}">
                <a16:creationId xmlns:a16="http://schemas.microsoft.com/office/drawing/2014/main" id="{9D2A199D-8FD0-4772-9CC8-E4928F206209}"/>
              </a:ext>
            </a:extLst>
          </p:cNvPr>
          <p:cNvSpPr/>
          <p:nvPr/>
        </p:nvSpPr>
        <p:spPr bwMode="auto">
          <a:xfrm>
            <a:off x="541784" y="1701428"/>
            <a:ext cx="8062664" cy="1223516"/>
          </a:xfrm>
          <a:prstGeom prst="rect">
            <a:avLst/>
          </a:prstGeom>
          <a:noFill/>
          <a:ln w="38100"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2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66974885"/>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12049"/>
                                        </p:tgtEl>
                                        <p:attrNameLst>
                                          <p:attrName>style.visibility</p:attrName>
                                        </p:attrNameLst>
                                      </p:cBhvr>
                                      <p:to>
                                        <p:strVal val="visible"/>
                                      </p:to>
                                    </p:set>
                                    <p:animEffect transition="in" filter="wipe(left)">
                                      <p:cBhvr>
                                        <p:cTn id="7" dur="500"/>
                                        <p:tgtEl>
                                          <p:spTgt spid="8120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2048"/>
                                        </p:tgtEl>
                                        <p:attrNameLst>
                                          <p:attrName>style.visibility</p:attrName>
                                        </p:attrNameLst>
                                      </p:cBhvr>
                                      <p:to>
                                        <p:strVal val="visible"/>
                                      </p:to>
                                    </p:set>
                                    <p:animEffect transition="in" filter="wipe(left)">
                                      <p:cBhvr>
                                        <p:cTn id="12" dur="500"/>
                                        <p:tgtEl>
                                          <p:spTgt spid="812048"/>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812038"/>
                                        </p:tgtEl>
                                        <p:attrNameLst>
                                          <p:attrName>style.visibility</p:attrName>
                                        </p:attrNameLst>
                                      </p:cBhvr>
                                      <p:to>
                                        <p:strVal val="visible"/>
                                      </p:to>
                                    </p:set>
                                    <p:animEffect transition="in" filter="wipe(left)">
                                      <p:cBhvr>
                                        <p:cTn id="16" dur="500"/>
                                        <p:tgtEl>
                                          <p:spTgt spid="81203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12053"/>
                                        </p:tgtEl>
                                        <p:attrNameLst>
                                          <p:attrName>style.visibility</p:attrName>
                                        </p:attrNameLst>
                                      </p:cBhvr>
                                      <p:to>
                                        <p:strVal val="visible"/>
                                      </p:to>
                                    </p:set>
                                    <p:animEffect transition="in" filter="wipe(left)">
                                      <p:cBhvr>
                                        <p:cTn id="21" dur="500"/>
                                        <p:tgtEl>
                                          <p:spTgt spid="81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2048" grpId="0"/>
      <p:bldP spid="81205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3058" name="Object 2"/>
          <p:cNvGraphicFramePr>
            <a:graphicFrameLocks noChangeAspect="1"/>
          </p:cNvGraphicFramePr>
          <p:nvPr/>
        </p:nvGraphicFramePr>
        <p:xfrm>
          <a:off x="1454150" y="314325"/>
          <a:ext cx="5067300" cy="855663"/>
        </p:xfrm>
        <a:graphic>
          <a:graphicData uri="http://schemas.openxmlformats.org/presentationml/2006/ole">
            <mc:AlternateContent xmlns:mc="http://schemas.openxmlformats.org/markup-compatibility/2006">
              <mc:Choice xmlns:v="urn:schemas-microsoft-com:vml" Requires="v">
                <p:oleObj spid="_x0000_s7206" r:id="rId3" imgW="6731000" imgH="1155700" progId="Word.Document.8">
                  <p:embed/>
                </p:oleObj>
              </mc:Choice>
              <mc:Fallback>
                <p:oleObj r:id="rId3" imgW="6731000" imgH="1155700" progId="Word.Document.8">
                  <p:embed/>
                  <p:pic>
                    <p:nvPicPr>
                      <p:cNvPr id="0" name="图片 3130"/>
                      <p:cNvPicPr/>
                      <p:nvPr/>
                    </p:nvPicPr>
                    <p:blipFill>
                      <a:blip r:embed="rId4"/>
                      <a:stretch>
                        <a:fillRect/>
                      </a:stretch>
                    </p:blipFill>
                    <p:spPr>
                      <a:xfrm>
                        <a:off x="1454150" y="314325"/>
                        <a:ext cx="5067300" cy="855663"/>
                      </a:xfrm>
                      <a:prstGeom prst="rect">
                        <a:avLst/>
                      </a:prstGeom>
                      <a:noFill/>
                      <a:ln w="38100">
                        <a:noFill/>
                        <a:miter/>
                      </a:ln>
                    </p:spPr>
                  </p:pic>
                </p:oleObj>
              </mc:Fallback>
            </mc:AlternateContent>
          </a:graphicData>
        </a:graphic>
      </p:graphicFrame>
      <p:sp>
        <p:nvSpPr>
          <p:cNvPr id="813059" name="Text Box 3"/>
          <p:cNvSpPr txBox="1"/>
          <p:nvPr/>
        </p:nvSpPr>
        <p:spPr>
          <a:xfrm>
            <a:off x="381000" y="1614488"/>
            <a:ext cx="6096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solidFill>
                  <a:srgbClr val="0000FF"/>
                </a:solidFill>
                <a:latin typeface="黑体" panose="02010609060101010101" pitchFamily="49" charset="-122"/>
                <a:ea typeface="黑体" panose="02010609060101010101" pitchFamily="49" charset="-122"/>
              </a:rPr>
              <a:t>解</a:t>
            </a:r>
          </a:p>
        </p:txBody>
      </p:sp>
      <p:graphicFrame>
        <p:nvGraphicFramePr>
          <p:cNvPr id="813060" name="Object 4"/>
          <p:cNvGraphicFramePr>
            <a:graphicFrameLocks noChangeAspect="1"/>
          </p:cNvGraphicFramePr>
          <p:nvPr/>
        </p:nvGraphicFramePr>
        <p:xfrm>
          <a:off x="1214438" y="1285875"/>
          <a:ext cx="2508250" cy="1076325"/>
        </p:xfrm>
        <a:graphic>
          <a:graphicData uri="http://schemas.openxmlformats.org/presentationml/2006/ole">
            <mc:AlternateContent xmlns:mc="http://schemas.openxmlformats.org/markup-compatibility/2006">
              <mc:Choice xmlns:v="urn:schemas-microsoft-com:vml" Requires="v">
                <p:oleObj spid="_x0000_s7207" r:id="rId5" imgW="1002665" imgH="431800" progId="Equation.DSMT4">
                  <p:embed/>
                </p:oleObj>
              </mc:Choice>
              <mc:Fallback>
                <p:oleObj r:id="rId5" imgW="1002665" imgH="431800" progId="Equation.DSMT4">
                  <p:embed/>
                  <p:pic>
                    <p:nvPicPr>
                      <p:cNvPr id="0" name="图片 3135"/>
                      <p:cNvPicPr/>
                      <p:nvPr/>
                    </p:nvPicPr>
                    <p:blipFill>
                      <a:blip r:embed="rId6"/>
                      <a:stretch>
                        <a:fillRect/>
                      </a:stretch>
                    </p:blipFill>
                    <p:spPr>
                      <a:xfrm>
                        <a:off x="1214438" y="1285875"/>
                        <a:ext cx="2508250" cy="1076325"/>
                      </a:xfrm>
                      <a:prstGeom prst="rect">
                        <a:avLst/>
                      </a:prstGeom>
                      <a:noFill/>
                      <a:ln w="38100">
                        <a:noFill/>
                        <a:miter/>
                      </a:ln>
                    </p:spPr>
                  </p:pic>
                </p:oleObj>
              </mc:Fallback>
            </mc:AlternateContent>
          </a:graphicData>
        </a:graphic>
      </p:graphicFrame>
      <p:graphicFrame>
        <p:nvGraphicFramePr>
          <p:cNvPr id="813061" name="Object 5"/>
          <p:cNvGraphicFramePr>
            <a:graphicFrameLocks noChangeAspect="1"/>
          </p:cNvGraphicFramePr>
          <p:nvPr/>
        </p:nvGraphicFramePr>
        <p:xfrm>
          <a:off x="3924300" y="1557338"/>
          <a:ext cx="1624013" cy="603250"/>
        </p:xfrm>
        <a:graphic>
          <a:graphicData uri="http://schemas.openxmlformats.org/presentationml/2006/ole">
            <mc:AlternateContent xmlns:mc="http://schemas.openxmlformats.org/markup-compatibility/2006">
              <mc:Choice xmlns:v="urn:schemas-microsoft-com:vml" Requires="v">
                <p:oleObj spid="_x0000_s7208" r:id="rId7" imgW="685800" imgH="254000" progId="Equation.DSMT4">
                  <p:embed/>
                </p:oleObj>
              </mc:Choice>
              <mc:Fallback>
                <p:oleObj r:id="rId7" imgW="685800" imgH="254000" progId="Equation.DSMT4">
                  <p:embed/>
                  <p:pic>
                    <p:nvPicPr>
                      <p:cNvPr id="0" name="图片 3136"/>
                      <p:cNvPicPr/>
                      <p:nvPr/>
                    </p:nvPicPr>
                    <p:blipFill>
                      <a:blip r:embed="rId8"/>
                      <a:stretch>
                        <a:fillRect/>
                      </a:stretch>
                    </p:blipFill>
                    <p:spPr>
                      <a:xfrm>
                        <a:off x="3924300" y="1557338"/>
                        <a:ext cx="1624013" cy="603250"/>
                      </a:xfrm>
                      <a:prstGeom prst="rect">
                        <a:avLst/>
                      </a:prstGeom>
                      <a:noFill/>
                      <a:ln w="38100">
                        <a:noFill/>
                        <a:miter/>
                      </a:ln>
                    </p:spPr>
                  </p:pic>
                </p:oleObj>
              </mc:Fallback>
            </mc:AlternateContent>
          </a:graphicData>
        </a:graphic>
      </p:graphicFrame>
      <p:graphicFrame>
        <p:nvGraphicFramePr>
          <p:cNvPr id="813062" name="Object 6"/>
          <p:cNvGraphicFramePr>
            <a:graphicFrameLocks noChangeAspect="1"/>
          </p:cNvGraphicFramePr>
          <p:nvPr>
            <p:extLst>
              <p:ext uri="{D42A27DB-BD31-4B8C-83A1-F6EECF244321}">
                <p14:modId xmlns:p14="http://schemas.microsoft.com/office/powerpoint/2010/main" val="558713331"/>
              </p:ext>
            </p:extLst>
          </p:nvPr>
        </p:nvGraphicFramePr>
        <p:xfrm>
          <a:off x="648008" y="3819467"/>
          <a:ext cx="5468938" cy="1081088"/>
        </p:xfrm>
        <a:graphic>
          <a:graphicData uri="http://schemas.openxmlformats.org/presentationml/2006/ole">
            <mc:AlternateContent xmlns:mc="http://schemas.openxmlformats.org/markup-compatibility/2006">
              <mc:Choice xmlns:v="urn:schemas-microsoft-com:vml" Requires="v">
                <p:oleObj spid="_x0000_s7209" name="Equation" r:id="rId9" imgW="2095200" imgH="431640" progId="Equation.DSMT4">
                  <p:embed/>
                </p:oleObj>
              </mc:Choice>
              <mc:Fallback>
                <p:oleObj name="Equation" r:id="rId9" imgW="2095200" imgH="431640" progId="Equation.DSMT4">
                  <p:embed/>
                  <p:pic>
                    <p:nvPicPr>
                      <p:cNvPr id="0" name="图片 3138"/>
                      <p:cNvPicPr/>
                      <p:nvPr/>
                    </p:nvPicPr>
                    <p:blipFill>
                      <a:blip r:embed="rId10"/>
                      <a:stretch>
                        <a:fillRect/>
                      </a:stretch>
                    </p:blipFill>
                    <p:spPr>
                      <a:xfrm>
                        <a:off x="648008" y="3819467"/>
                        <a:ext cx="5468938" cy="1081088"/>
                      </a:xfrm>
                      <a:prstGeom prst="rect">
                        <a:avLst/>
                      </a:prstGeom>
                      <a:noFill/>
                      <a:ln w="38100">
                        <a:noFill/>
                        <a:miter/>
                      </a:ln>
                    </p:spPr>
                  </p:pic>
                </p:oleObj>
              </mc:Fallback>
            </mc:AlternateContent>
          </a:graphicData>
        </a:graphic>
      </p:graphicFrame>
      <p:graphicFrame>
        <p:nvGraphicFramePr>
          <p:cNvPr id="813063" name="Object 7"/>
          <p:cNvGraphicFramePr>
            <a:graphicFrameLocks noChangeAspect="1"/>
          </p:cNvGraphicFramePr>
          <p:nvPr/>
        </p:nvGraphicFramePr>
        <p:xfrm>
          <a:off x="4787900" y="4970463"/>
          <a:ext cx="2849563" cy="979487"/>
        </p:xfrm>
        <a:graphic>
          <a:graphicData uri="http://schemas.openxmlformats.org/presentationml/2006/ole">
            <mc:AlternateContent xmlns:mc="http://schemas.openxmlformats.org/markup-compatibility/2006">
              <mc:Choice xmlns:v="urn:schemas-microsoft-com:vml" Requires="v">
                <p:oleObj spid="_x0000_s7210" r:id="rId11" imgW="1257300" imgH="431800" progId="Equation.DSMT4">
                  <p:embed/>
                </p:oleObj>
              </mc:Choice>
              <mc:Fallback>
                <p:oleObj r:id="rId11" imgW="1257300" imgH="431800" progId="Equation.DSMT4">
                  <p:embed/>
                  <p:pic>
                    <p:nvPicPr>
                      <p:cNvPr id="0" name="图片 3137"/>
                      <p:cNvPicPr/>
                      <p:nvPr/>
                    </p:nvPicPr>
                    <p:blipFill>
                      <a:blip r:embed="rId12"/>
                      <a:stretch>
                        <a:fillRect/>
                      </a:stretch>
                    </p:blipFill>
                    <p:spPr>
                      <a:xfrm>
                        <a:off x="4787900" y="4970463"/>
                        <a:ext cx="2849563" cy="979487"/>
                      </a:xfrm>
                      <a:prstGeom prst="rect">
                        <a:avLst/>
                      </a:prstGeom>
                      <a:noFill/>
                      <a:ln w="38100">
                        <a:noFill/>
                        <a:miter/>
                      </a:ln>
                    </p:spPr>
                  </p:pic>
                </p:oleObj>
              </mc:Fallback>
            </mc:AlternateContent>
          </a:graphicData>
        </a:graphic>
      </p:graphicFrame>
      <p:graphicFrame>
        <p:nvGraphicFramePr>
          <p:cNvPr id="813064" name="Object 8"/>
          <p:cNvGraphicFramePr>
            <a:graphicFrameLocks noChangeAspect="1"/>
          </p:cNvGraphicFramePr>
          <p:nvPr>
            <p:extLst>
              <p:ext uri="{D42A27DB-BD31-4B8C-83A1-F6EECF244321}">
                <p14:modId xmlns:p14="http://schemas.microsoft.com/office/powerpoint/2010/main" val="467957852"/>
              </p:ext>
            </p:extLst>
          </p:nvPr>
        </p:nvGraphicFramePr>
        <p:xfrm>
          <a:off x="7708900" y="5234781"/>
          <a:ext cx="685800" cy="498475"/>
        </p:xfrm>
        <a:graphic>
          <a:graphicData uri="http://schemas.openxmlformats.org/presentationml/2006/ole">
            <mc:AlternateContent xmlns:mc="http://schemas.openxmlformats.org/markup-compatibility/2006">
              <mc:Choice xmlns:v="urn:schemas-microsoft-com:vml" Requires="v">
                <p:oleObj spid="_x0000_s7211" r:id="rId13" imgW="279400" imgH="203200" progId="Equation.3">
                  <p:embed/>
                </p:oleObj>
              </mc:Choice>
              <mc:Fallback>
                <p:oleObj r:id="rId13" imgW="279400" imgH="203200" progId="Equation.3">
                  <p:embed/>
                  <p:pic>
                    <p:nvPicPr>
                      <p:cNvPr id="0" name="图片 3139"/>
                      <p:cNvPicPr/>
                      <p:nvPr/>
                    </p:nvPicPr>
                    <p:blipFill>
                      <a:blip r:embed="rId14"/>
                      <a:stretch>
                        <a:fillRect/>
                      </a:stretch>
                    </p:blipFill>
                    <p:spPr>
                      <a:xfrm>
                        <a:off x="7708900" y="5234781"/>
                        <a:ext cx="685800" cy="498475"/>
                      </a:xfrm>
                      <a:prstGeom prst="rect">
                        <a:avLst/>
                      </a:prstGeom>
                      <a:noFill/>
                      <a:ln w="38100">
                        <a:noFill/>
                        <a:miter/>
                      </a:ln>
                    </p:spPr>
                  </p:pic>
                </p:oleObj>
              </mc:Fallback>
            </mc:AlternateContent>
          </a:graphicData>
        </a:graphic>
      </p:graphicFrame>
      <p:sp>
        <p:nvSpPr>
          <p:cNvPr id="813065" name="Text Box 9"/>
          <p:cNvSpPr txBox="1"/>
          <p:nvPr/>
        </p:nvSpPr>
        <p:spPr>
          <a:xfrm>
            <a:off x="710769" y="6194425"/>
            <a:ext cx="30480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zh-CN" sz="2800" b="1" dirty="0"/>
              <a:t>所以级数收敛.</a:t>
            </a:r>
            <a:endParaRPr lang="zh-CN" altLang="en-US" sz="2800" b="1" dirty="0"/>
          </a:p>
        </p:txBody>
      </p:sp>
      <p:graphicFrame>
        <p:nvGraphicFramePr>
          <p:cNvPr id="813066" name="Object 10"/>
          <p:cNvGraphicFramePr>
            <a:graphicFrameLocks noChangeAspect="1"/>
          </p:cNvGraphicFramePr>
          <p:nvPr>
            <p:extLst>
              <p:ext uri="{D42A27DB-BD31-4B8C-83A1-F6EECF244321}">
                <p14:modId xmlns:p14="http://schemas.microsoft.com/office/powerpoint/2010/main" val="3557370300"/>
              </p:ext>
            </p:extLst>
          </p:nvPr>
        </p:nvGraphicFramePr>
        <p:xfrm>
          <a:off x="787569" y="4930775"/>
          <a:ext cx="4267200" cy="1263650"/>
        </p:xfrm>
        <a:graphic>
          <a:graphicData uri="http://schemas.openxmlformats.org/presentationml/2006/ole">
            <mc:AlternateContent xmlns:mc="http://schemas.openxmlformats.org/markup-compatibility/2006">
              <mc:Choice xmlns:v="urn:schemas-microsoft-com:vml" Requires="v">
                <p:oleObj spid="_x0000_s7212" r:id="rId15" imgW="2400300" imgH="685800" progId="Word.Document.8">
                  <p:embed/>
                </p:oleObj>
              </mc:Choice>
              <mc:Fallback>
                <p:oleObj r:id="rId15" imgW="2400300" imgH="685800" progId="Word.Document.8">
                  <p:embed/>
                  <p:pic>
                    <p:nvPicPr>
                      <p:cNvPr id="0" name="图片 3120"/>
                      <p:cNvPicPr/>
                      <p:nvPr/>
                    </p:nvPicPr>
                    <p:blipFill>
                      <a:blip r:embed="rId16"/>
                      <a:stretch>
                        <a:fillRect/>
                      </a:stretch>
                    </p:blipFill>
                    <p:spPr>
                      <a:xfrm>
                        <a:off x="787569" y="4930775"/>
                        <a:ext cx="4267200" cy="1263650"/>
                      </a:xfrm>
                      <a:prstGeom prst="rect">
                        <a:avLst/>
                      </a:prstGeom>
                      <a:noFill/>
                      <a:ln w="38100">
                        <a:noFill/>
                        <a:miter/>
                      </a:ln>
                    </p:spPr>
                  </p:pic>
                </p:oleObj>
              </mc:Fallback>
            </mc:AlternateContent>
          </a:graphicData>
        </a:graphic>
      </p:graphicFrame>
      <p:sp>
        <p:nvSpPr>
          <p:cNvPr id="813067" name="Text Box 11"/>
          <p:cNvSpPr txBox="1"/>
          <p:nvPr/>
        </p:nvSpPr>
        <p:spPr>
          <a:xfrm>
            <a:off x="381000" y="514350"/>
            <a:ext cx="914400" cy="519113"/>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solidFill>
                  <a:srgbClr val="0000FF"/>
                </a:solidFill>
                <a:latin typeface="黑体" panose="02010609060101010101" pitchFamily="49" charset="-122"/>
                <a:ea typeface="黑体" panose="02010609060101010101" pitchFamily="49" charset="-122"/>
              </a:rPr>
              <a:t>例2</a:t>
            </a:r>
          </a:p>
        </p:txBody>
      </p:sp>
      <p:graphicFrame>
        <p:nvGraphicFramePr>
          <p:cNvPr id="813068" name="Object 12"/>
          <p:cNvGraphicFramePr>
            <a:graphicFrameLocks noChangeAspect="1"/>
          </p:cNvGraphicFramePr>
          <p:nvPr/>
        </p:nvGraphicFramePr>
        <p:xfrm>
          <a:off x="714375" y="2286000"/>
          <a:ext cx="5572125" cy="1595438"/>
        </p:xfrm>
        <a:graphic>
          <a:graphicData uri="http://schemas.openxmlformats.org/presentationml/2006/ole">
            <mc:AlternateContent xmlns:mc="http://schemas.openxmlformats.org/markup-compatibility/2006">
              <mc:Choice xmlns:v="urn:schemas-microsoft-com:vml" Requires="v">
                <p:oleObj spid="_x0000_s7213" r:id="rId17" imgW="2209800" imgH="635000" progId="Equation.DSMT4">
                  <p:embed/>
                </p:oleObj>
              </mc:Choice>
              <mc:Fallback>
                <p:oleObj r:id="rId17" imgW="2209800" imgH="635000" progId="Equation.DSMT4">
                  <p:embed/>
                  <p:pic>
                    <p:nvPicPr>
                      <p:cNvPr id="0" name="图片 3095"/>
                      <p:cNvPicPr/>
                      <p:nvPr/>
                    </p:nvPicPr>
                    <p:blipFill>
                      <a:blip r:embed="rId18"/>
                      <a:stretch>
                        <a:fillRect/>
                      </a:stretch>
                    </p:blipFill>
                    <p:spPr>
                      <a:xfrm>
                        <a:off x="714375" y="2286000"/>
                        <a:ext cx="5572125" cy="1595438"/>
                      </a:xfrm>
                      <a:prstGeom prst="rect">
                        <a:avLst/>
                      </a:prstGeom>
                      <a:noFill/>
                      <a:ln w="38100">
                        <a:noFill/>
                        <a:miter/>
                      </a:ln>
                    </p:spPr>
                  </p:pic>
                </p:oleObj>
              </mc:Fallback>
            </mc:AlternateContent>
          </a:graphicData>
        </a:graphic>
      </p:graphicFrame>
      <p:graphicFrame>
        <p:nvGraphicFramePr>
          <p:cNvPr id="813069" name="Object 13"/>
          <p:cNvGraphicFramePr>
            <a:graphicFrameLocks noChangeAspect="1"/>
          </p:cNvGraphicFramePr>
          <p:nvPr/>
        </p:nvGraphicFramePr>
        <p:xfrm>
          <a:off x="6215063" y="3071813"/>
          <a:ext cx="762000" cy="487362"/>
        </p:xfrm>
        <a:graphic>
          <a:graphicData uri="http://schemas.openxmlformats.org/presentationml/2006/ole">
            <mc:AlternateContent xmlns:mc="http://schemas.openxmlformats.org/markup-compatibility/2006">
              <mc:Choice xmlns:v="urn:schemas-microsoft-com:vml" Requires="v">
                <p:oleObj spid="_x0000_s7214" r:id="rId19" imgW="317500" imgH="203200" progId="Equation.3">
                  <p:embed/>
                </p:oleObj>
              </mc:Choice>
              <mc:Fallback>
                <p:oleObj r:id="rId19" imgW="317500" imgH="203200" progId="Equation.3">
                  <p:embed/>
                  <p:pic>
                    <p:nvPicPr>
                      <p:cNvPr id="0" name="图片 3097"/>
                      <p:cNvPicPr/>
                      <p:nvPr/>
                    </p:nvPicPr>
                    <p:blipFill>
                      <a:blip r:embed="rId20"/>
                      <a:stretch>
                        <a:fillRect/>
                      </a:stretch>
                    </p:blipFill>
                    <p:spPr>
                      <a:xfrm>
                        <a:off x="6215063" y="3071813"/>
                        <a:ext cx="762000" cy="487362"/>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13067"/>
                                        </p:tgtEl>
                                        <p:attrNameLst>
                                          <p:attrName>style.visibility</p:attrName>
                                        </p:attrNameLst>
                                      </p:cBhvr>
                                      <p:to>
                                        <p:strVal val="visible"/>
                                      </p:to>
                                    </p:set>
                                    <p:animEffect transition="in" filter="wipe(left)">
                                      <p:cBhvr>
                                        <p:cTn id="7" dur="500"/>
                                        <p:tgtEl>
                                          <p:spTgt spid="81306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13058"/>
                                        </p:tgtEl>
                                        <p:attrNameLst>
                                          <p:attrName>style.visibility</p:attrName>
                                        </p:attrNameLst>
                                      </p:cBhvr>
                                      <p:to>
                                        <p:strVal val="visible"/>
                                      </p:to>
                                    </p:set>
                                    <p:animEffect transition="in" filter="wipe(left)">
                                      <p:cBhvr>
                                        <p:cTn id="11" dur="500"/>
                                        <p:tgtEl>
                                          <p:spTgt spid="81305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13059"/>
                                        </p:tgtEl>
                                        <p:attrNameLst>
                                          <p:attrName>style.visibility</p:attrName>
                                        </p:attrNameLst>
                                      </p:cBhvr>
                                      <p:to>
                                        <p:strVal val="visible"/>
                                      </p:to>
                                    </p:set>
                                    <p:animEffect transition="in" filter="wipe(left)">
                                      <p:cBhvr>
                                        <p:cTn id="16" dur="500"/>
                                        <p:tgtEl>
                                          <p:spTgt spid="81305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13060"/>
                                        </p:tgtEl>
                                        <p:attrNameLst>
                                          <p:attrName>style.visibility</p:attrName>
                                        </p:attrNameLst>
                                      </p:cBhvr>
                                      <p:to>
                                        <p:strVal val="visible"/>
                                      </p:to>
                                    </p:set>
                                    <p:animEffect transition="in" filter="wipe(left)">
                                      <p:cBhvr>
                                        <p:cTn id="21" dur="500"/>
                                        <p:tgtEl>
                                          <p:spTgt spid="81306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13068"/>
                                        </p:tgtEl>
                                        <p:attrNameLst>
                                          <p:attrName>style.visibility</p:attrName>
                                        </p:attrNameLst>
                                      </p:cBhvr>
                                      <p:to>
                                        <p:strVal val="visible"/>
                                      </p:to>
                                    </p:set>
                                    <p:animEffect transition="in" filter="wipe(left)">
                                      <p:cBhvr>
                                        <p:cTn id="26" dur="500"/>
                                        <p:tgtEl>
                                          <p:spTgt spid="81306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13069"/>
                                        </p:tgtEl>
                                        <p:attrNameLst>
                                          <p:attrName>style.visibility</p:attrName>
                                        </p:attrNameLst>
                                      </p:cBhvr>
                                      <p:to>
                                        <p:strVal val="visible"/>
                                      </p:to>
                                    </p:set>
                                    <p:animEffect transition="in" filter="wipe(left)">
                                      <p:cBhvr>
                                        <p:cTn id="31" dur="500"/>
                                        <p:tgtEl>
                                          <p:spTgt spid="81306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813061"/>
                                        </p:tgtEl>
                                        <p:attrNameLst>
                                          <p:attrName>style.visibility</p:attrName>
                                        </p:attrNameLst>
                                      </p:cBhvr>
                                      <p:to>
                                        <p:strVal val="visible"/>
                                      </p:to>
                                    </p:set>
                                    <p:animEffect transition="in" filter="wipe(left)">
                                      <p:cBhvr>
                                        <p:cTn id="36" dur="500"/>
                                        <p:tgtEl>
                                          <p:spTgt spid="81306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813062"/>
                                        </p:tgtEl>
                                        <p:attrNameLst>
                                          <p:attrName>style.visibility</p:attrName>
                                        </p:attrNameLst>
                                      </p:cBhvr>
                                      <p:to>
                                        <p:strVal val="visible"/>
                                      </p:to>
                                    </p:set>
                                    <p:animEffect transition="in" filter="wipe(left)">
                                      <p:cBhvr>
                                        <p:cTn id="41" dur="500"/>
                                        <p:tgtEl>
                                          <p:spTgt spid="81306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813066"/>
                                        </p:tgtEl>
                                        <p:attrNameLst>
                                          <p:attrName>style.visibility</p:attrName>
                                        </p:attrNameLst>
                                      </p:cBhvr>
                                      <p:to>
                                        <p:strVal val="visible"/>
                                      </p:to>
                                    </p:set>
                                    <p:animEffect transition="in" filter="wipe(left)">
                                      <p:cBhvr>
                                        <p:cTn id="46" dur="500"/>
                                        <p:tgtEl>
                                          <p:spTgt spid="81306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813063"/>
                                        </p:tgtEl>
                                        <p:attrNameLst>
                                          <p:attrName>style.visibility</p:attrName>
                                        </p:attrNameLst>
                                      </p:cBhvr>
                                      <p:to>
                                        <p:strVal val="visible"/>
                                      </p:to>
                                    </p:set>
                                    <p:animEffect transition="in" filter="wipe(left)">
                                      <p:cBhvr>
                                        <p:cTn id="51" dur="500"/>
                                        <p:tgtEl>
                                          <p:spTgt spid="81306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813064"/>
                                        </p:tgtEl>
                                        <p:attrNameLst>
                                          <p:attrName>style.visibility</p:attrName>
                                        </p:attrNameLst>
                                      </p:cBhvr>
                                      <p:to>
                                        <p:strVal val="visible"/>
                                      </p:to>
                                    </p:set>
                                    <p:animEffect transition="in" filter="wipe(left)">
                                      <p:cBhvr>
                                        <p:cTn id="56" dur="500"/>
                                        <p:tgtEl>
                                          <p:spTgt spid="81306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813065"/>
                                        </p:tgtEl>
                                        <p:attrNameLst>
                                          <p:attrName>style.visibility</p:attrName>
                                        </p:attrNameLst>
                                      </p:cBhvr>
                                      <p:to>
                                        <p:strVal val="visible"/>
                                      </p:to>
                                    </p:set>
                                    <p:animEffect transition="in" filter="wipe(left)">
                                      <p:cBhvr>
                                        <p:cTn id="61" dur="500"/>
                                        <p:tgtEl>
                                          <p:spTgt spid="813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3059" grpId="0"/>
      <p:bldP spid="813065" grpId="0"/>
      <p:bldP spid="81306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3068" name="Object 12"/>
          <p:cNvGraphicFramePr>
            <a:graphicFrameLocks noChangeAspect="1"/>
          </p:cNvGraphicFramePr>
          <p:nvPr>
            <p:extLst>
              <p:ext uri="{D42A27DB-BD31-4B8C-83A1-F6EECF244321}">
                <p14:modId xmlns:p14="http://schemas.microsoft.com/office/powerpoint/2010/main" val="3105964063"/>
              </p:ext>
            </p:extLst>
          </p:nvPr>
        </p:nvGraphicFramePr>
        <p:xfrm>
          <a:off x="467544" y="1453009"/>
          <a:ext cx="8134350" cy="1276350"/>
        </p:xfrm>
        <a:graphic>
          <a:graphicData uri="http://schemas.openxmlformats.org/presentationml/2006/ole">
            <mc:AlternateContent xmlns:mc="http://schemas.openxmlformats.org/markup-compatibility/2006">
              <mc:Choice xmlns:v="urn:schemas-microsoft-com:vml" Requires="v">
                <p:oleObj spid="_x0000_s8202" name="Equation" r:id="rId3" imgW="3225600" imgH="507960" progId="Equation.DSMT4">
                  <p:embed/>
                </p:oleObj>
              </mc:Choice>
              <mc:Fallback>
                <p:oleObj name="Equation" r:id="rId3" imgW="3225600" imgH="507960" progId="Equation.DSMT4">
                  <p:embed/>
                  <p:pic>
                    <p:nvPicPr>
                      <p:cNvPr id="0" name="图片 3091"/>
                      <p:cNvPicPr/>
                      <p:nvPr/>
                    </p:nvPicPr>
                    <p:blipFill>
                      <a:blip r:embed="rId4"/>
                      <a:stretch>
                        <a:fillRect/>
                      </a:stretch>
                    </p:blipFill>
                    <p:spPr>
                      <a:xfrm>
                        <a:off x="467544" y="1453009"/>
                        <a:ext cx="8134350" cy="1276350"/>
                      </a:xfrm>
                      <a:prstGeom prst="rect">
                        <a:avLst/>
                      </a:prstGeom>
                      <a:noFill/>
                      <a:ln w="38100">
                        <a:noFill/>
                        <a:miter/>
                      </a:ln>
                    </p:spPr>
                  </p:pic>
                </p:oleObj>
              </mc:Fallback>
            </mc:AlternateContent>
          </a:graphicData>
        </a:graphic>
      </p:graphicFrame>
      <p:graphicFrame>
        <p:nvGraphicFramePr>
          <p:cNvPr id="14" name="Object 12"/>
          <p:cNvGraphicFramePr>
            <a:graphicFrameLocks noChangeAspect="1"/>
          </p:cNvGraphicFramePr>
          <p:nvPr>
            <p:extLst>
              <p:ext uri="{D42A27DB-BD31-4B8C-83A1-F6EECF244321}">
                <p14:modId xmlns:p14="http://schemas.microsoft.com/office/powerpoint/2010/main" val="2871626016"/>
              </p:ext>
            </p:extLst>
          </p:nvPr>
        </p:nvGraphicFramePr>
        <p:xfrm>
          <a:off x="469900" y="3232150"/>
          <a:ext cx="8358188" cy="1276350"/>
        </p:xfrm>
        <a:graphic>
          <a:graphicData uri="http://schemas.openxmlformats.org/presentationml/2006/ole">
            <mc:AlternateContent xmlns:mc="http://schemas.openxmlformats.org/markup-compatibility/2006">
              <mc:Choice xmlns:v="urn:schemas-microsoft-com:vml" Requires="v">
                <p:oleObj spid="_x0000_s8203" name="Equation" r:id="rId5" imgW="3314520" imgH="507960" progId="Equation.DSMT4">
                  <p:embed/>
                </p:oleObj>
              </mc:Choice>
              <mc:Fallback>
                <p:oleObj name="Equation" r:id="rId5" imgW="3314520" imgH="507960" progId="Equation.DSMT4">
                  <p:embed/>
                  <p:pic>
                    <p:nvPicPr>
                      <p:cNvPr id="0" name="图片 3090"/>
                      <p:cNvPicPr/>
                      <p:nvPr/>
                    </p:nvPicPr>
                    <p:blipFill>
                      <a:blip r:embed="rId6"/>
                      <a:stretch>
                        <a:fillRect/>
                      </a:stretch>
                    </p:blipFill>
                    <p:spPr>
                      <a:xfrm>
                        <a:off x="469900" y="3232150"/>
                        <a:ext cx="8358188" cy="1276350"/>
                      </a:xfrm>
                      <a:prstGeom prst="rect">
                        <a:avLst/>
                      </a:prstGeom>
                      <a:noFill/>
                      <a:ln w="38100">
                        <a:noFill/>
                        <a:miter/>
                      </a:ln>
                    </p:spPr>
                  </p:pic>
                </p:oleObj>
              </mc:Fallback>
            </mc:AlternateContent>
          </a:graphicData>
        </a:graphic>
      </p:graphicFrame>
      <p:sp>
        <p:nvSpPr>
          <p:cNvPr id="2" name="文本框 1">
            <a:extLst>
              <a:ext uri="{FF2B5EF4-FFF2-40B4-BE49-F238E27FC236}">
                <a16:creationId xmlns:a16="http://schemas.microsoft.com/office/drawing/2014/main" id="{342E9FAC-9BAF-4C5A-94AE-6D30A769495F}"/>
              </a:ext>
            </a:extLst>
          </p:cNvPr>
          <p:cNvSpPr txBox="1"/>
          <p:nvPr/>
        </p:nvSpPr>
        <p:spPr>
          <a:xfrm>
            <a:off x="1979712" y="188640"/>
            <a:ext cx="4176464" cy="523220"/>
          </a:xfrm>
          <a:prstGeom prst="rect">
            <a:avLst/>
          </a:prstGeom>
          <a:noFill/>
        </p:spPr>
        <p:txBody>
          <a:bodyPr wrap="square" rtlCol="0">
            <a:spAutoFit/>
          </a:bodyPr>
          <a:lstStyle/>
          <a:p>
            <a:pPr algn="ctr"/>
            <a:r>
              <a:rPr lang="zh-CN" altLang="en-US" dirty="0"/>
              <a:t>上学期内容复习</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13068"/>
                                        </p:tgtEl>
                                        <p:attrNameLst>
                                          <p:attrName>style.visibility</p:attrName>
                                        </p:attrNameLst>
                                      </p:cBhvr>
                                      <p:to>
                                        <p:strVal val="visible"/>
                                      </p:to>
                                    </p:set>
                                    <p:animEffect transition="in" filter="wipe(left)">
                                      <p:cBhvr>
                                        <p:cTn id="7" dur="500"/>
                                        <p:tgtEl>
                                          <p:spTgt spid="8130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zh-CN" altLang="en-US" sz="1400" dirty="0"/>
              <a:t>9</a:t>
            </a:fld>
            <a:endParaRPr lang="zh-CN" altLang="en-US" sz="1400" dirty="0"/>
          </a:p>
        </p:txBody>
      </p:sp>
      <p:sp>
        <p:nvSpPr>
          <p:cNvPr id="693251" name="Text Box 3"/>
          <p:cNvSpPr txBox="1"/>
          <p:nvPr/>
        </p:nvSpPr>
        <p:spPr>
          <a:xfrm>
            <a:off x="304800" y="457200"/>
            <a:ext cx="8229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solidFill>
                  <a:srgbClr val="0000FF"/>
                </a:solidFill>
                <a:latin typeface="黑体" panose="02010609060101010101" pitchFamily="49" charset="-122"/>
                <a:ea typeface="黑体" panose="02010609060101010101" pitchFamily="49" charset="-122"/>
              </a:rPr>
              <a:t>定义：</a:t>
            </a:r>
            <a:r>
              <a:rPr lang="zh-CN" altLang="en-US" sz="2800" b="1" dirty="0">
                <a:latin typeface="黑体" panose="02010609060101010101" pitchFamily="49" charset="-122"/>
                <a:ea typeface="黑体" panose="02010609060101010101" pitchFamily="49" charset="-122"/>
              </a:rPr>
              <a:t>正项和负项任意出现的级数称为</a:t>
            </a:r>
            <a:r>
              <a:rPr lang="zh-CN" altLang="en-US" sz="2800" b="1" dirty="0">
                <a:solidFill>
                  <a:schemeClr val="accent2"/>
                </a:solidFill>
                <a:latin typeface="黑体" panose="02010609060101010101" pitchFamily="49" charset="-122"/>
                <a:ea typeface="黑体" panose="02010609060101010101" pitchFamily="49" charset="-122"/>
              </a:rPr>
              <a:t>任意项级数</a:t>
            </a:r>
            <a:r>
              <a:rPr lang="zh-CN" altLang="en-US" sz="2800" b="1" dirty="0">
                <a:latin typeface="黑体" panose="02010609060101010101" pitchFamily="49" charset="-122"/>
                <a:ea typeface="黑体" panose="02010609060101010101" pitchFamily="49" charset="-122"/>
              </a:rPr>
              <a:t>.</a:t>
            </a:r>
          </a:p>
        </p:txBody>
      </p:sp>
      <p:graphicFrame>
        <p:nvGraphicFramePr>
          <p:cNvPr id="693256" name="Object 8"/>
          <p:cNvGraphicFramePr>
            <a:graphicFrameLocks noChangeAspect="1"/>
          </p:cNvGraphicFramePr>
          <p:nvPr/>
        </p:nvGraphicFramePr>
        <p:xfrm>
          <a:off x="382588" y="1065213"/>
          <a:ext cx="6700837" cy="1192212"/>
        </p:xfrm>
        <a:graphic>
          <a:graphicData uri="http://schemas.openxmlformats.org/presentationml/2006/ole">
            <mc:AlternateContent xmlns:mc="http://schemas.openxmlformats.org/markup-compatibility/2006">
              <mc:Choice xmlns:v="urn:schemas-microsoft-com:vml" Requires="v">
                <p:oleObj spid="_x0000_s9230" r:id="rId3" imgW="2646680" imgH="476250" progId="Word.Document.8">
                  <p:embed/>
                </p:oleObj>
              </mc:Choice>
              <mc:Fallback>
                <p:oleObj r:id="rId3" imgW="2646680" imgH="476250" progId="Word.Document.8">
                  <p:embed/>
                  <p:pic>
                    <p:nvPicPr>
                      <p:cNvPr id="0" name="图片 3092"/>
                      <p:cNvPicPr/>
                      <p:nvPr/>
                    </p:nvPicPr>
                    <p:blipFill>
                      <a:blip r:embed="rId4"/>
                      <a:stretch>
                        <a:fillRect/>
                      </a:stretch>
                    </p:blipFill>
                    <p:spPr>
                      <a:xfrm>
                        <a:off x="382588" y="1065213"/>
                        <a:ext cx="6700837" cy="1192212"/>
                      </a:xfrm>
                      <a:prstGeom prst="rect">
                        <a:avLst/>
                      </a:prstGeom>
                      <a:noFill/>
                      <a:ln w="38100">
                        <a:noFill/>
                        <a:miter/>
                      </a:ln>
                    </p:spPr>
                  </p:pic>
                </p:oleObj>
              </mc:Fallback>
            </mc:AlternateContent>
          </a:graphicData>
        </a:graphic>
      </p:graphicFrame>
      <p:graphicFrame>
        <p:nvGraphicFramePr>
          <p:cNvPr id="693257" name="Object 9"/>
          <p:cNvGraphicFramePr>
            <a:graphicFrameLocks noChangeAspect="1"/>
          </p:cNvGraphicFramePr>
          <p:nvPr/>
        </p:nvGraphicFramePr>
        <p:xfrm>
          <a:off x="612775" y="2211388"/>
          <a:ext cx="7754938" cy="1179512"/>
        </p:xfrm>
        <a:graphic>
          <a:graphicData uri="http://schemas.openxmlformats.org/presentationml/2006/ole">
            <mc:AlternateContent xmlns:mc="http://schemas.openxmlformats.org/markup-compatibility/2006">
              <mc:Choice xmlns:v="urn:schemas-microsoft-com:vml" Requires="v">
                <p:oleObj spid="_x0000_s9231" r:id="rId5" imgW="3088640" imgH="474980" progId="Word.Document.8">
                  <p:embed/>
                </p:oleObj>
              </mc:Choice>
              <mc:Fallback>
                <p:oleObj r:id="rId5" imgW="3088640" imgH="474980" progId="Word.Document.8">
                  <p:embed/>
                  <p:pic>
                    <p:nvPicPr>
                      <p:cNvPr id="0" name="图片 3096"/>
                      <p:cNvPicPr/>
                      <p:nvPr/>
                    </p:nvPicPr>
                    <p:blipFill>
                      <a:blip r:embed="rId6"/>
                      <a:stretch>
                        <a:fillRect/>
                      </a:stretch>
                    </p:blipFill>
                    <p:spPr>
                      <a:xfrm>
                        <a:off x="612775" y="2211388"/>
                        <a:ext cx="7754938" cy="1179512"/>
                      </a:xfrm>
                      <a:prstGeom prst="rect">
                        <a:avLst/>
                      </a:prstGeom>
                      <a:noFill/>
                      <a:ln w="38100">
                        <a:noFill/>
                        <a:miter/>
                      </a:ln>
                    </p:spPr>
                  </p:pic>
                </p:oleObj>
              </mc:Fallback>
            </mc:AlternateContent>
          </a:graphicData>
        </a:graphic>
      </p:graphicFrame>
      <p:graphicFrame>
        <p:nvGraphicFramePr>
          <p:cNvPr id="2" name="Object 6"/>
          <p:cNvGraphicFramePr>
            <a:graphicFrameLocks noChangeAspect="1"/>
          </p:cNvGraphicFramePr>
          <p:nvPr>
            <p:extLst>
              <p:ext uri="{D42A27DB-BD31-4B8C-83A1-F6EECF244321}">
                <p14:modId xmlns:p14="http://schemas.microsoft.com/office/powerpoint/2010/main" val="3711350744"/>
              </p:ext>
            </p:extLst>
          </p:nvPr>
        </p:nvGraphicFramePr>
        <p:xfrm>
          <a:off x="1619250" y="4152900"/>
          <a:ext cx="5600700" cy="809625"/>
        </p:xfrm>
        <a:graphic>
          <a:graphicData uri="http://schemas.openxmlformats.org/presentationml/2006/ole">
            <mc:AlternateContent xmlns:mc="http://schemas.openxmlformats.org/markup-compatibility/2006">
              <mc:Choice xmlns:v="urn:schemas-microsoft-com:vml" Requires="v">
                <p:oleObj spid="_x0000_s9232" name="Document" r:id="rId7" imgW="2309572" imgH="345972" progId="Word.Document.8">
                  <p:embed/>
                </p:oleObj>
              </mc:Choice>
              <mc:Fallback>
                <p:oleObj name="Document" r:id="rId7" imgW="2309572" imgH="345972" progId="Word.Document.8">
                  <p:embed/>
                  <p:pic>
                    <p:nvPicPr>
                      <p:cNvPr id="0" name="图片 3093"/>
                      <p:cNvPicPr/>
                      <p:nvPr/>
                    </p:nvPicPr>
                    <p:blipFill>
                      <a:blip r:embed="rId8"/>
                      <a:stretch>
                        <a:fillRect/>
                      </a:stretch>
                    </p:blipFill>
                    <p:spPr>
                      <a:xfrm>
                        <a:off x="1619250" y="4152900"/>
                        <a:ext cx="5600700" cy="809625"/>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93251"/>
                                        </p:tgtEl>
                                        <p:attrNameLst>
                                          <p:attrName>style.visibility</p:attrName>
                                        </p:attrNameLst>
                                      </p:cBhvr>
                                      <p:to>
                                        <p:strVal val="visible"/>
                                      </p:to>
                                    </p:set>
                                    <p:animEffect transition="in" filter="wipe(left)">
                                      <p:cBhvr>
                                        <p:cTn id="7" dur="500"/>
                                        <p:tgtEl>
                                          <p:spTgt spid="6932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93256"/>
                                        </p:tgtEl>
                                        <p:attrNameLst>
                                          <p:attrName>style.visibility</p:attrName>
                                        </p:attrNameLst>
                                      </p:cBhvr>
                                      <p:to>
                                        <p:strVal val="visible"/>
                                      </p:to>
                                    </p:set>
                                    <p:animEffect transition="in" filter="wipe(left)">
                                      <p:cBhvr>
                                        <p:cTn id="12" dur="500"/>
                                        <p:tgtEl>
                                          <p:spTgt spid="6932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93257"/>
                                        </p:tgtEl>
                                        <p:attrNameLst>
                                          <p:attrName>style.visibility</p:attrName>
                                        </p:attrNameLst>
                                      </p:cBhvr>
                                      <p:to>
                                        <p:strVal val="visible"/>
                                      </p:to>
                                    </p:set>
                                    <p:animEffect transition="in" filter="wipe(left)">
                                      <p:cBhvr>
                                        <p:cTn id="17" dur="500"/>
                                        <p:tgtEl>
                                          <p:spTgt spid="6932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251"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en-US"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en-US"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TotalTime>
  <Words>558</Words>
  <Application>Microsoft Office PowerPoint</Application>
  <PresentationFormat>全屏显示(4:3)</PresentationFormat>
  <Paragraphs>125</Paragraphs>
  <Slides>32</Slides>
  <Notes>7</Notes>
  <HiddenSlides>0</HiddenSlides>
  <MMClips>0</MMClips>
  <ScaleCrop>false</ScaleCrop>
  <HeadingPairs>
    <vt:vector size="10" baseType="variant">
      <vt:variant>
        <vt:lpstr>已用的字体</vt:lpstr>
      </vt:variant>
      <vt:variant>
        <vt:i4>5</vt:i4>
      </vt:variant>
      <vt:variant>
        <vt:lpstr>主题</vt:lpstr>
      </vt:variant>
      <vt:variant>
        <vt:i4>1</vt:i4>
      </vt:variant>
      <vt:variant>
        <vt:lpstr>嵌入 OLE 服务器</vt:lpstr>
      </vt:variant>
      <vt:variant>
        <vt:i4>5</vt:i4>
      </vt:variant>
      <vt:variant>
        <vt:lpstr>幻灯片标题</vt:lpstr>
      </vt:variant>
      <vt:variant>
        <vt:i4>32</vt:i4>
      </vt:variant>
      <vt:variant>
        <vt:lpstr>自定义放映</vt:lpstr>
      </vt:variant>
      <vt:variant>
        <vt:i4>1</vt:i4>
      </vt:variant>
    </vt:vector>
  </HeadingPairs>
  <TitlesOfParts>
    <vt:vector size="44" baseType="lpstr">
      <vt:lpstr>黑体</vt:lpstr>
      <vt:lpstr>宋体</vt:lpstr>
      <vt:lpstr>Arial</vt:lpstr>
      <vt:lpstr>Times New Roman</vt:lpstr>
      <vt:lpstr>Wingdings</vt:lpstr>
      <vt:lpstr>默认设计模板</vt:lpstr>
      <vt:lpstr>Equation</vt:lpstr>
      <vt:lpstr>Microsoft Equation 3.0</vt:lpstr>
      <vt:lpstr>Microsoft Word 97 - 2003 Document</vt:lpstr>
      <vt:lpstr>MathType 6.0 Equation</vt:lpstr>
      <vt:lpstr>Document</vt:lpstr>
      <vt:lpstr>第三节 任意项级数,绝对收敛与条件收敛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比值判别法  (达朗贝尔判别法)：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lpstr>曲顶柱体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第三节 任意项级数，绝对收敛与条件收敛</dc:title>
  <dc:creator>金义明</dc:creator>
  <cp:lastModifiedBy>sysu</cp:lastModifiedBy>
  <cp:revision>974</cp:revision>
  <dcterms:created xsi:type="dcterms:W3CDTF">2018-05-07T06:12:34Z</dcterms:created>
  <dcterms:modified xsi:type="dcterms:W3CDTF">2021-06-02T06:01:04Z</dcterms:modified>
  <cp:category>经济类微积分课件</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7C491C199E0A48DBA5ECB8F6FE6E913E</vt:lpwstr>
  </property>
</Properties>
</file>