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41"/>
  </p:notesMasterIdLst>
  <p:sldIdLst>
    <p:sldId id="771" r:id="rId4"/>
    <p:sldId id="545" r:id="rId5"/>
    <p:sldId id="772" r:id="rId6"/>
    <p:sldId id="781" r:id="rId7"/>
    <p:sldId id="779" r:id="rId8"/>
    <p:sldId id="729" r:id="rId9"/>
    <p:sldId id="728" r:id="rId10"/>
    <p:sldId id="549" r:id="rId11"/>
    <p:sldId id="551" r:id="rId12"/>
    <p:sldId id="747" r:id="rId13"/>
    <p:sldId id="553" r:id="rId14"/>
    <p:sldId id="782" r:id="rId15"/>
    <p:sldId id="706" r:id="rId16"/>
    <p:sldId id="774" r:id="rId17"/>
    <p:sldId id="705" r:id="rId18"/>
    <p:sldId id="751" r:id="rId19"/>
    <p:sldId id="737" r:id="rId20"/>
    <p:sldId id="752" r:id="rId21"/>
    <p:sldId id="735" r:id="rId22"/>
    <p:sldId id="740" r:id="rId23"/>
    <p:sldId id="739" r:id="rId24"/>
    <p:sldId id="775" r:id="rId25"/>
    <p:sldId id="558" r:id="rId26"/>
    <p:sldId id="749" r:id="rId27"/>
    <p:sldId id="777" r:id="rId28"/>
    <p:sldId id="778" r:id="rId29"/>
    <p:sldId id="730" r:id="rId30"/>
    <p:sldId id="709" r:id="rId31"/>
    <p:sldId id="710" r:id="rId32"/>
    <p:sldId id="723" r:id="rId33"/>
    <p:sldId id="711" r:id="rId34"/>
    <p:sldId id="753" r:id="rId35"/>
    <p:sldId id="776" r:id="rId36"/>
    <p:sldId id="732" r:id="rId37"/>
    <p:sldId id="734" r:id="rId38"/>
    <p:sldId id="733" r:id="rId39"/>
    <p:sldId id="780" r:id="rId40"/>
  </p:sldIdLst>
  <p:sldSz cx="9144000" cy="6858000" type="screen4x3"/>
  <p:notesSz cx="6858000" cy="9144000"/>
  <p:custShowLst>
    <p:custShow name="曲顶柱体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0FF00"/>
    <a:srgbClr val="FF3300"/>
    <a:srgbClr val="FFFF99"/>
    <a:srgbClr val="C2FC9D"/>
    <a:srgbClr val="CC6600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0929" autoAdjust="0"/>
  </p:normalViewPr>
  <p:slideViewPr>
    <p:cSldViewPr>
      <p:cViewPr varScale="1">
        <p:scale>
          <a:sx n="114" d="100"/>
          <a:sy n="114" d="100"/>
        </p:scale>
        <p:origin x="1704" y="102"/>
      </p:cViewPr>
      <p:guideLst>
        <p:guide orient="horz" pos="2160"/>
        <p:guide pos="2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6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17" Type="http://schemas.openxmlformats.org/officeDocument/2006/relationships/image" Target="../media/image54.wmf"/><Relationship Id="rId2" Type="http://schemas.openxmlformats.org/officeDocument/2006/relationships/image" Target="../media/image86.wmf"/><Relationship Id="rId16" Type="http://schemas.openxmlformats.org/officeDocument/2006/relationships/image" Target="../media/image53.wmf"/><Relationship Id="rId1" Type="http://schemas.openxmlformats.org/officeDocument/2006/relationships/image" Target="../media/image85.e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102.wmf"/><Relationship Id="rId7" Type="http://schemas.openxmlformats.org/officeDocument/2006/relationships/image" Target="../media/image54.wmf"/><Relationship Id="rId12" Type="http://schemas.openxmlformats.org/officeDocument/2006/relationships/image" Target="../media/image108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53.wmf"/><Relationship Id="rId11" Type="http://schemas.openxmlformats.org/officeDocument/2006/relationships/image" Target="../media/image107.wmf"/><Relationship Id="rId5" Type="http://schemas.openxmlformats.org/officeDocument/2006/relationships/image" Target="../media/image99.wmf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53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99.wmf"/><Relationship Id="rId17" Type="http://schemas.openxmlformats.org/officeDocument/2006/relationships/image" Target="../media/image120.wmf"/><Relationship Id="rId2" Type="http://schemas.openxmlformats.org/officeDocument/2006/relationships/image" Target="../media/image101.wmf"/><Relationship Id="rId16" Type="http://schemas.openxmlformats.org/officeDocument/2006/relationships/image" Target="../media/image119.wmf"/><Relationship Id="rId1" Type="http://schemas.openxmlformats.org/officeDocument/2006/relationships/image" Target="../media/image100.wmf"/><Relationship Id="rId6" Type="http://schemas.openxmlformats.org/officeDocument/2006/relationships/image" Target="../media/image113.wmf"/><Relationship Id="rId11" Type="http://schemas.openxmlformats.org/officeDocument/2006/relationships/image" Target="../media/image103.wmf"/><Relationship Id="rId5" Type="http://schemas.openxmlformats.org/officeDocument/2006/relationships/image" Target="../media/image112.wmf"/><Relationship Id="rId15" Type="http://schemas.openxmlformats.org/officeDocument/2006/relationships/image" Target="../media/image118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08.wmf"/><Relationship Id="rId12" Type="http://schemas.openxmlformats.org/officeDocument/2006/relationships/image" Target="../media/image5.w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Relationship Id="rId6" Type="http://schemas.openxmlformats.org/officeDocument/2006/relationships/image" Target="../media/image126.wmf"/><Relationship Id="rId11" Type="http://schemas.openxmlformats.org/officeDocument/2006/relationships/image" Target="../media/image127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image" Target="../media/image3.wmf"/><Relationship Id="rId4" Type="http://schemas.openxmlformats.org/officeDocument/2006/relationships/image" Target="../media/image124.wmf"/><Relationship Id="rId9" Type="http://schemas.openxmlformats.org/officeDocument/2006/relationships/image" Target="../media/image2.wmf"/><Relationship Id="rId1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21.e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42.wmf"/><Relationship Id="rId18" Type="http://schemas.openxmlformats.org/officeDocument/2006/relationships/image" Target="../media/image147.wmf"/><Relationship Id="rId3" Type="http://schemas.openxmlformats.org/officeDocument/2006/relationships/image" Target="../media/image1.wmf"/><Relationship Id="rId21" Type="http://schemas.openxmlformats.org/officeDocument/2006/relationships/image" Target="../media/image150.wmf"/><Relationship Id="rId7" Type="http://schemas.openxmlformats.org/officeDocument/2006/relationships/image" Target="../media/image5.wmf"/><Relationship Id="rId12" Type="http://schemas.openxmlformats.org/officeDocument/2006/relationships/image" Target="../media/image141.wmf"/><Relationship Id="rId17" Type="http://schemas.openxmlformats.org/officeDocument/2006/relationships/image" Target="../media/image146.wmf"/><Relationship Id="rId2" Type="http://schemas.openxmlformats.org/officeDocument/2006/relationships/image" Target="../media/image132.wmf"/><Relationship Id="rId16" Type="http://schemas.openxmlformats.org/officeDocument/2006/relationships/image" Target="../media/image145.wmf"/><Relationship Id="rId20" Type="http://schemas.openxmlformats.org/officeDocument/2006/relationships/image" Target="../media/image149.wmf"/><Relationship Id="rId1" Type="http://schemas.openxmlformats.org/officeDocument/2006/relationships/image" Target="../media/image131.wmf"/><Relationship Id="rId6" Type="http://schemas.openxmlformats.org/officeDocument/2006/relationships/image" Target="../media/image127.wmf"/><Relationship Id="rId11" Type="http://schemas.openxmlformats.org/officeDocument/2006/relationships/image" Target="../media/image136.wmf"/><Relationship Id="rId5" Type="http://schemas.openxmlformats.org/officeDocument/2006/relationships/image" Target="../media/image3.wmf"/><Relationship Id="rId15" Type="http://schemas.openxmlformats.org/officeDocument/2006/relationships/image" Target="../media/image144.wmf"/><Relationship Id="rId10" Type="http://schemas.openxmlformats.org/officeDocument/2006/relationships/image" Target="../media/image140.wmf"/><Relationship Id="rId19" Type="http://schemas.openxmlformats.org/officeDocument/2006/relationships/image" Target="../media/image148.wmf"/><Relationship Id="rId4" Type="http://schemas.openxmlformats.org/officeDocument/2006/relationships/image" Target="../media/image2.wmf"/><Relationship Id="rId9" Type="http://schemas.openxmlformats.org/officeDocument/2006/relationships/image" Target="../media/image139.wmf"/><Relationship Id="rId14" Type="http://schemas.openxmlformats.org/officeDocument/2006/relationships/image" Target="../media/image1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55.wmf"/><Relationship Id="rId2" Type="http://schemas.openxmlformats.org/officeDocument/2006/relationships/image" Target="../media/image152.wmf"/><Relationship Id="rId1" Type="http://schemas.openxmlformats.org/officeDocument/2006/relationships/image" Target="../media/image151.e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4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167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12" Type="http://schemas.openxmlformats.org/officeDocument/2006/relationships/image" Target="../media/image166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59.wmf"/><Relationship Id="rId15" Type="http://schemas.openxmlformats.org/officeDocument/2006/relationships/image" Target="../media/image155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Relationship Id="rId14" Type="http://schemas.openxmlformats.org/officeDocument/2006/relationships/image" Target="../media/image16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7" Type="http://schemas.openxmlformats.org/officeDocument/2006/relationships/image" Target="../media/image176.wmf"/><Relationship Id="rId2" Type="http://schemas.openxmlformats.org/officeDocument/2006/relationships/image" Target="../media/image171.e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1.wmf"/><Relationship Id="rId2" Type="http://schemas.openxmlformats.org/officeDocument/2006/relationships/image" Target="../media/image11.wmf"/><Relationship Id="rId16" Type="http://schemas.openxmlformats.org/officeDocument/2006/relationships/image" Target="../media/image5.w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2.wmf"/><Relationship Id="rId7" Type="http://schemas.openxmlformats.org/officeDocument/2006/relationships/image" Target="../media/image185.wmf"/><Relationship Id="rId12" Type="http://schemas.openxmlformats.org/officeDocument/2006/relationships/image" Target="../media/image190.wmf"/><Relationship Id="rId2" Type="http://schemas.openxmlformats.org/officeDocument/2006/relationships/image" Target="../media/image181.wmf"/><Relationship Id="rId1" Type="http://schemas.openxmlformats.org/officeDocument/2006/relationships/image" Target="../media/image180.e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4.wmf"/><Relationship Id="rId10" Type="http://schemas.openxmlformats.org/officeDocument/2006/relationships/image" Target="../media/image188.wmf"/><Relationship Id="rId4" Type="http://schemas.openxmlformats.org/officeDocument/2006/relationships/image" Target="../media/image183.wmf"/><Relationship Id="rId9" Type="http://schemas.openxmlformats.org/officeDocument/2006/relationships/image" Target="../media/image18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w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7" Type="http://schemas.openxmlformats.org/officeDocument/2006/relationships/image" Target="../media/image217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6" Type="http://schemas.openxmlformats.org/officeDocument/2006/relationships/image" Target="../media/image216.emf"/><Relationship Id="rId5" Type="http://schemas.openxmlformats.org/officeDocument/2006/relationships/image" Target="../media/image215.emf"/><Relationship Id="rId4" Type="http://schemas.openxmlformats.org/officeDocument/2006/relationships/image" Target="../media/image21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emf"/><Relationship Id="rId1" Type="http://schemas.openxmlformats.org/officeDocument/2006/relationships/image" Target="../media/image218.wmf"/><Relationship Id="rId6" Type="http://schemas.openxmlformats.org/officeDocument/2006/relationships/image" Target="../media/image223.emf"/><Relationship Id="rId5" Type="http://schemas.openxmlformats.org/officeDocument/2006/relationships/image" Target="../media/image222.emf"/><Relationship Id="rId4" Type="http://schemas.openxmlformats.org/officeDocument/2006/relationships/image" Target="../media/image221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image" Target="../media/image236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12" Type="http://schemas.openxmlformats.org/officeDocument/2006/relationships/image" Target="../media/image235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wmf"/><Relationship Id="rId5" Type="http://schemas.openxmlformats.org/officeDocument/2006/relationships/image" Target="../media/image22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4" Type="http://schemas.openxmlformats.org/officeDocument/2006/relationships/image" Target="../media/image24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5.wmf"/><Relationship Id="rId1" Type="http://schemas.openxmlformats.org/officeDocument/2006/relationships/image" Target="../media/image246.wmf"/><Relationship Id="rId4" Type="http://schemas.openxmlformats.org/officeDocument/2006/relationships/image" Target="../media/image24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5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4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3.wmf"/><Relationship Id="rId5" Type="http://schemas.openxmlformats.org/officeDocument/2006/relationships/image" Target="../media/image61.wmf"/><Relationship Id="rId10" Type="http://schemas.openxmlformats.org/officeDocument/2006/relationships/image" Target="../media/image2.wmf"/><Relationship Id="rId4" Type="http://schemas.openxmlformats.org/officeDocument/2006/relationships/image" Target="../media/image60.wmf"/><Relationship Id="rId9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53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79.wmf"/><Relationship Id="rId2" Type="http://schemas.openxmlformats.org/officeDocument/2006/relationships/image" Target="../media/image71.wmf"/><Relationship Id="rId16" Type="http://schemas.openxmlformats.org/officeDocument/2006/relationships/image" Target="../media/image70.wmf"/><Relationship Id="rId1" Type="http://schemas.openxmlformats.org/officeDocument/2006/relationships/image" Target="../media/image65.wmf"/><Relationship Id="rId6" Type="http://schemas.openxmlformats.org/officeDocument/2006/relationships/image" Target="../media/image75.wmf"/><Relationship Id="rId11" Type="http://schemas.openxmlformats.org/officeDocument/2006/relationships/image" Target="../media/image78.wmf"/><Relationship Id="rId5" Type="http://schemas.openxmlformats.org/officeDocument/2006/relationships/image" Target="../media/image74.wmf"/><Relationship Id="rId15" Type="http://schemas.openxmlformats.org/officeDocument/2006/relationships/image" Target="../media/image66.wmf"/><Relationship Id="rId10" Type="http://schemas.openxmlformats.org/officeDocument/2006/relationships/image" Target="../media/image67.wmf"/><Relationship Id="rId4" Type="http://schemas.openxmlformats.org/officeDocument/2006/relationships/image" Target="../media/image73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D93233-A4A1-4BC6-AFD6-ACB809A243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821279-A7AD-4F22-9E20-D3DFE778F1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EA99FCC-4AF4-48D7-926C-8550EDFAF0D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C7A39B1-CA0F-4399-A187-D421A15785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B843117-7FB3-4475-8815-5E873B9186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07B9FC5-99FE-4CBB-B5DB-B977C012C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fld id="{14C32B18-BE60-4D50-A7F8-CDD16F41230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CB2AA21-ACC4-4099-9F1C-0E8B6ED6B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4BD6AC60-A98B-4B73-BC80-441FA5C90D18}" type="slidenum">
              <a:rPr kumimoji="0" lang="en-US" altLang="zh-CN" sz="1200" b="0">
                <a:latin typeface="Times New Roman" panose="02020603050405020304" pitchFamily="18" charset="0"/>
              </a:rPr>
              <a:pPr/>
              <a:t>5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C88DF39-156B-4B64-88DE-EB907AEF63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BB97C0D-0B50-42A6-B145-C2C6978635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1C4EB0D-FC5F-4FE8-A924-1F532D799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0FA8A0F7-9BD0-43CA-84EE-DAE51A9229F3}" type="slidenum">
              <a:rPr kumimoji="0" lang="en-US" altLang="zh-CN" sz="12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kumimoji="0" lang="en-US" altLang="zh-CN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D73A930-815A-4802-85E4-608AF3736D5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591CF8D-54EF-4EC1-AE4C-0682145FE6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4B4B5A7-9DB4-416D-B396-BF5F971F4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4B0A106-98A6-4AB8-A526-EA7145BE2C62}" type="slidenum">
              <a:rPr kumimoji="0" lang="en-US" altLang="zh-CN" sz="12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kumimoji="0" lang="en-US" altLang="zh-CN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23D6B9D-C9AD-480C-B4A9-7CF652568A2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37D66F1-C73E-4417-931E-2D39169FB8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35892B2-7B08-4CCF-A5A0-98E6BCDC0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3DE27885-6787-4DE1-BF04-D7E596DBB1ED}" type="slidenum">
              <a:rPr kumimoji="0" lang="en-US" altLang="zh-CN" sz="1200" b="0">
                <a:latin typeface="Times New Roman" panose="02020603050405020304" pitchFamily="18" charset="0"/>
              </a:rPr>
              <a:pPr/>
              <a:t>6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0F2101A-CD15-407E-80AD-A7439CB7A9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3A669B3-6BC3-4A65-B085-931269D374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F40C3BB-25E2-4E05-B4C7-1D7E5B00B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53E7E3D7-1892-4A27-A084-280162650202}" type="slidenum">
              <a:rPr kumimoji="0" lang="en-US" altLang="zh-CN" sz="1200" b="0">
                <a:latin typeface="Times New Roman" panose="02020603050405020304" pitchFamily="18" charset="0"/>
              </a:rPr>
              <a:pPr/>
              <a:t>7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E26CC16-153E-4635-B4B5-4499561C67B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154F8DB-7641-4B4B-AB92-54AB93382B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52911BD-3F50-461D-B056-28A9265D7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6131DCB-B24B-41B2-B90F-20F07DE4E952}" type="slidenum">
              <a:rPr kumimoji="0" lang="en-US" altLang="zh-CN" sz="1200" b="0">
                <a:latin typeface="Times New Roman" panose="02020603050405020304" pitchFamily="18" charset="0"/>
              </a:rPr>
              <a:pPr/>
              <a:t>17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CBF61BC-1AC5-44D7-8577-48730941D69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6253E8C-A5E4-4478-B198-16B5CBC580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EFC7227-4054-4E41-A239-61C7F9E55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332BC01A-CEE8-49B1-B9E4-CBFCEE1DDF64}" type="slidenum">
              <a:rPr kumimoji="0" lang="en-US" altLang="zh-CN" sz="1200" b="0">
                <a:latin typeface="Times New Roman" panose="02020603050405020304" pitchFamily="18" charset="0"/>
              </a:rPr>
              <a:pPr/>
              <a:t>18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73DC4A9-E861-4809-BF73-AB20FFF537D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14538C0-8617-48A0-B695-257D01E40A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CEC78C9-1C38-42D7-9036-233853DBC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2349F7DA-87AF-467B-BD37-FB94D5C18E27}" type="slidenum">
              <a:rPr kumimoji="0" lang="en-US" altLang="zh-CN" sz="1200" b="0">
                <a:latin typeface="Times New Roman" panose="02020603050405020304" pitchFamily="18" charset="0"/>
              </a:rPr>
              <a:pPr/>
              <a:t>19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52EEA8D-6CE8-4D62-9AAA-98086A3939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FFF1539-A694-47BF-A5FA-0C5B74A701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8BA6F2-C076-4361-AB9B-02564D1BE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69245DE-8EF8-41A2-A110-9635079AC5BF}" type="slidenum">
              <a:rPr kumimoji="0" lang="en-US" altLang="zh-CN" sz="1200" b="0">
                <a:latin typeface="Times New Roman" panose="02020603050405020304" pitchFamily="18" charset="0"/>
              </a:rPr>
              <a:pPr/>
              <a:t>20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1F6DD4D-7BE3-4562-94ED-34E0B6CE0A1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D47BAC0-EDB1-491A-8788-1FC6D1ECBC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5C8F511-C686-4728-AD77-55611A11B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4C77F3E5-CA78-4DE9-977D-EA34664F1B17}" type="slidenum">
              <a:rPr kumimoji="0" lang="en-US" altLang="zh-CN" sz="1200" b="0">
                <a:latin typeface="Times New Roman" panose="02020603050405020304" pitchFamily="18" charset="0"/>
              </a:rPr>
              <a:pPr/>
              <a:t>21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D11633F-0E40-4AD8-BF1B-4E946D5CA3B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CDF028D-FCB7-4DBD-A809-FF6189B9E5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B51EC4D-24B4-4FB7-8736-2D52050FC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301BE698-FB15-4561-AB21-EE616CED6ECB}" type="slidenum">
              <a:rPr kumimoji="0" lang="en-US" altLang="zh-CN" sz="12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kumimoji="0" lang="en-US" altLang="zh-CN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4378479-893E-4FEB-A85E-864520D46C8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04602B2-241B-4DE5-88F1-09EAC6FF96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020529-2810-4E04-BF93-C5BED77622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A1E33C-0C52-4467-9ACC-A1FC63726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85FF39-5AB3-46AE-BD6C-079C8FF6E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A6233-8E84-4827-8BC0-D9FCB104C6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713364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0336CD-4069-4E37-88A6-42F826E5AC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008D31-D2EF-45BD-9A9D-608274E251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2A9D0A-F3B9-487F-8D33-2B2FE2B5B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2DF83-19A4-4E12-A6FD-AC10EA6145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95466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BA9DBB-44B4-4D39-B170-42C5A16D9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0E56C2-5EDE-46B8-8574-B3A545DEF7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C5DD1-3E40-4B89-9696-E197EADC01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34858-6E69-475A-B254-F62B7858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46885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C6BEF-4B3F-41F4-A4A6-D9BDE885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0ED39-6F09-408A-87AD-74211F61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42E9E-28A2-441A-B675-9ECE0516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6F339B22-AF30-4540-810C-49FFDE825E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84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AC008-ABF8-4CD9-B1EA-08C56177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C4CC4-9A86-4C7A-B09E-46461A7A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A2C6-E39F-4EA8-ABC8-94B69B5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1817EDD5-3E9F-4EA3-96D2-8EBE59D368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0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20A93-CD61-457D-A8B4-C740F226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21F0E-C1DF-4DC6-B5CD-CCB14210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329BB-2CA4-49EC-B5D1-EF27952D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6CA1E7D3-CF8C-4CA4-AB83-7667C049C9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72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9F632-51BB-49B9-8ECB-664E2B13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FA170-383E-4B51-900B-49C244B6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150AB-12FC-4E39-9918-49D8AB9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1573E8B9-A861-4E49-A245-0474E66AF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97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389AD3-43A8-409F-85FF-CAD98F9E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E1E4BB-C2B5-4783-BAE3-628CB16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D9FE-C2FD-49FD-B7BD-E50D31DA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FD547B55-9CEF-4D58-BA6B-044CB11997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80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47A88B-2732-4FB3-A9AA-09846602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AEBB7-34D9-45A6-B0F2-544034D2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76C9E-C17F-4634-8D3E-F9D1A3B3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87649BA5-5A93-4816-BDD1-8F83BC4375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45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6446C1-E681-42A0-A101-027B8248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D637F9-4E35-4A0C-A0E3-15660B94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7FB74-D841-42AA-B398-F71D34B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7641D292-146C-453A-821C-B764B2D82E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002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3CB60-8FEB-4D03-9A50-529DA2EA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1DD4A-2912-4F3A-8B3A-3537A724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D4FAC-3F28-4B88-AAE0-CE13AB88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8B4D6AE1-002F-4ACA-959A-367CE8E53C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7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A8EABB-62CE-4793-88D2-FAF4A113F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9FA2A3-820F-44DC-9E7B-9D315FC92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EC1DD0-6F1B-4D97-86F8-72D9008E61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1D5E3-E294-46E2-96E9-0FBE7AAD70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82420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3AA41-7232-47BB-83E6-AC2E0722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98FD2-6079-44DD-88AD-5C78A174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E2D97-D46D-4B2C-9A96-1C2D233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7744C478-D3B1-4B64-8BB0-55A98B640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015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2E370-1BE5-4820-87E4-FF3C477E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BCCA1-6C8F-4B4A-829F-F25D554D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652A4-A6F5-4B48-8516-A8A7825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A2098409-26DE-4CF3-86C2-E5D906A20C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370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CF5E6-697A-41DD-80AC-95B19D6B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3A108-849C-4748-85DF-43721CF7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84209-8EBC-485D-8D5C-8E7FAAF8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B133004C-5484-41ED-8699-4D08CD87F2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050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583398-FF1C-4290-AB96-4A14677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E9E9A0-1D12-487D-9305-9F506EE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EC1CE8-8779-44C5-B888-8A3ECACB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宋体" panose="02010600030101010101" pitchFamily="2" charset="-122"/>
              </a:defRPr>
            </a:lvl1pPr>
          </a:lstStyle>
          <a:p>
            <a:fld id="{F4CE13A2-50AD-4B37-ACA3-98ACB13D6E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553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7CD3DE-D2A9-45F3-8297-F2EB38EC69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304426-6DE2-4CEB-8743-36EB17F2E6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031A96-AE4A-4DB1-B44B-98416359CE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54A7F-8A6E-4B71-82BA-4D85B26E99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86061"/>
      </p:ext>
    </p:extLst>
  </p:cSld>
  <p:clrMapOvr>
    <a:masterClrMapping/>
  </p:clrMapOvr>
  <p:transition spd="med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6B0B9C-698F-4AC9-A1EA-21608F833F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8BEC97-04EF-4FCD-87FC-8FCF550481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607538-8CC4-403B-A45F-76DDC8FD2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588A9-612F-45C6-91B1-8AE76D9FA4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46942"/>
      </p:ext>
    </p:extLst>
  </p:cSld>
  <p:clrMapOvr>
    <a:masterClrMapping/>
  </p:clrMapOvr>
  <p:transition spd="med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403B5F-63A5-4A2C-A6EF-1752D89E1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CED017-11C3-43E1-8F92-B259E7463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1BC41B-9D8C-4C37-B758-5F56F6258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B9742-FBCB-41E8-8C18-1DC14C375C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66004"/>
      </p:ext>
    </p:extLst>
  </p:cSld>
  <p:clrMapOvr>
    <a:masterClrMapping/>
  </p:clrMapOvr>
  <p:transition spd="med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E857E-9747-4C2E-AD72-F5F82A11E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7A1B6-A7BF-489B-9EFD-ECE45B08B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35784-CEB2-4687-93C4-A63CF0E438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E026A-97E6-4501-9216-130D93ABA3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79636"/>
      </p:ext>
    </p:extLst>
  </p:cSld>
  <p:clrMapOvr>
    <a:masterClrMapping/>
  </p:clrMapOvr>
  <p:transition spd="med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E8E730-8E44-481E-8CA9-726483CE96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54E9B8-8E21-4FC0-82F0-9487DE00C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22D66B-EE36-4C37-975F-045119FA2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0ACB4-0819-4D38-BED1-794A3A7D4D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66930"/>
      </p:ext>
    </p:extLst>
  </p:cSld>
  <p:clrMapOvr>
    <a:masterClrMapping/>
  </p:clrMapOvr>
  <p:transition spd="med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B273180-1EF6-40DE-B2FF-9C5A5286E5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A3DB09-01D0-47B6-9FD4-B352325B10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E40F4B-2AD7-45A5-B815-C9CBC7CFF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8F982-6A41-425C-98F6-EDCBFC3FB8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86142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444330-7281-4F0A-B0CD-C168615935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7576FF-99EC-4059-94FE-322148E266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5F3107-D49A-409F-B59C-A5F5090EAC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7E2F9-BB05-428F-ACC6-5181C2BFC9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5771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166652-2A23-4492-B128-7A9EBADDE9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CC730C4-4DEF-4C37-9892-D4331DD476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1839E3-F82E-407E-8FB6-918204896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30D33-4624-4164-B2A6-A726D90FB0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65211"/>
      </p:ext>
    </p:extLst>
  </p:cSld>
  <p:clrMapOvr>
    <a:masterClrMapping/>
  </p:clrMapOvr>
  <p:transition spd="med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8902-7443-4D39-8D8C-783E8AD26A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D2982-2F23-4211-AF24-9143EB2AE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60ED6-B04A-4E81-B7DE-6AD853F653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946B0-7280-41F7-A5D9-E0DA552CC5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6411"/>
      </p:ext>
    </p:extLst>
  </p:cSld>
  <p:clrMapOvr>
    <a:masterClrMapping/>
  </p:clrMapOvr>
  <p:transition spd="med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36A3F-6BB6-43BF-872E-920D7B212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5D6B1-8D05-42CC-B7A7-D4F1B5DB8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3B906-4CD5-42FE-8912-7E9664DCB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BB258-8253-46C5-9D0D-747FF1CE1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63660"/>
      </p:ext>
    </p:extLst>
  </p:cSld>
  <p:clrMapOvr>
    <a:masterClrMapping/>
  </p:clrMapOvr>
  <p:transition spd="med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E072B0-B373-4242-B2A5-231522D20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A8AC5E-35CB-4854-B618-3A2EE3EE2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578192-6A47-4A59-8890-5759B1BF96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3FFE6-7105-41A1-AE3C-81710CCE26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28475"/>
      </p:ext>
    </p:extLst>
  </p:cSld>
  <p:clrMapOvr>
    <a:masterClrMapping/>
  </p:clrMapOvr>
  <p:transition spd="med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86E41F-E98F-4738-8494-CC60B58BB2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84A06D-8372-450F-92CC-A4DE70C0AB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C3912-2552-47A8-BFF1-61CDA6A42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348F9-0220-4E0A-8F3A-2995336A18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20909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C02CB-3C95-4878-AD23-012518263C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965EC-5839-494F-BE6A-F70FD9A9D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9816A-2D16-42F0-8A15-80F2B90B4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B9896-2BF5-439B-8965-5796C38F12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59478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9B1769-64C9-4288-BFCF-E17E7DC58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DA576F-8B62-47DA-872E-AE9976575A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45DE7A-AEB2-4F58-BF18-123837F9B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BBEBE-923B-4EB7-ACCE-2C8D22B4A9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25171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7EC06E-BD9D-4535-8F43-B9BCD73E9F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302AB7-4035-42DF-8CDA-D028FB0E1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B6C16B-BBFD-4B08-B5A9-4873F94FD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53E45-6201-4DDB-B2F2-0159B0C2A4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38934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32F2A37-56B8-4F63-9B7C-3605FD9CC3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48CACD-2FF1-4FDA-AE8A-E1782E077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A449FB-6433-4B73-B939-01ECB996A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714B8-E9FB-4DAA-BF82-634102854D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9602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DFC7D-9F50-4A3C-96A5-81BA5B7BB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6FA16-B5D4-44CF-BD68-AE64ED827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C659D-8364-48AF-A227-1BB42EBE38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B8BEF-D2D2-4D11-AF06-6CD67B696F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12069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C27F2-C678-41AE-A947-C39E6F1D1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B2653-3BFA-4110-B35A-179BDD8F3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3ADD59-8B54-490A-A8A7-06F5131CE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6967-949D-4D88-BD6E-C31087EDA5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59368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8E63A94-E055-4D96-A212-25F471FF42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4582E2-B753-453B-BA96-64BF5DA96B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C3B257-3D40-4DF2-9436-74C2C294FD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B7C6B49-4E8C-414D-A6FF-03A24B3701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DB726D-0ACC-42D3-9683-62EF37D897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fld id="{56A846B4-EAC1-4CD4-9E29-C2F045CAA0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97CAC25-67B5-4334-B622-323ED7BFFE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328CAD6-1123-403F-8CF6-AD06DFCA51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996354B-611A-461B-8673-A7FC638BCF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642B9A-4267-4DA3-AF8B-B410C08A61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6B0ED5-C209-42BC-96A2-39BE303105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FD1E90DE-B47F-412D-8BDE-8DDB5F9C56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449B218-4864-4FD3-BB0D-F8641489F4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445C7E-F972-47F1-A7CE-CC6A2D9FE0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2051F65-00B0-4EC4-AB96-C9290E8540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091111D-5EC0-4DFC-92FF-602D86A701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B57DA7-FD86-4708-9328-CBB326FD0B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fld id="{4E10F5AB-3515-43AE-B421-C4DDD1D1D6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6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77.wmf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70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78.wmf"/><Relationship Id="rId32" Type="http://schemas.openxmlformats.org/officeDocument/2006/relationships/image" Target="../media/image66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53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75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54.wmf"/><Relationship Id="rId8" Type="http://schemas.openxmlformats.org/officeDocument/2006/relationships/image" Target="../media/image7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2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84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34" Type="http://schemas.openxmlformats.org/officeDocument/2006/relationships/image" Target="../media/image53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95.wmf"/><Relationship Id="rId32" Type="http://schemas.openxmlformats.org/officeDocument/2006/relationships/image" Target="../media/image99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97.wmf"/><Relationship Id="rId36" Type="http://schemas.openxmlformats.org/officeDocument/2006/relationships/image" Target="../media/image54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98.wmf"/><Relationship Id="rId35" Type="http://schemas.openxmlformats.org/officeDocument/2006/relationships/oleObject" Target="../embeddings/oleObject122.bin"/><Relationship Id="rId8" Type="http://schemas.openxmlformats.org/officeDocument/2006/relationships/image" Target="../media/image8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09.wmf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53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35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15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19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03.wmf"/><Relationship Id="rId32" Type="http://schemas.openxmlformats.org/officeDocument/2006/relationships/image" Target="../media/image118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53.wmf"/><Relationship Id="rId36" Type="http://schemas.openxmlformats.org/officeDocument/2006/relationships/image" Target="../media/image120.wmf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152.bin"/><Relationship Id="rId8" Type="http://schemas.openxmlformats.org/officeDocument/2006/relationships/image" Target="../media/image110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60.bin"/><Relationship Id="rId26" Type="http://schemas.openxmlformats.org/officeDocument/2006/relationships/oleObject" Target="../embeddings/oleObject16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08.wmf"/><Relationship Id="rId25" Type="http://schemas.openxmlformats.org/officeDocument/2006/relationships/image" Target="../media/image127.wmf"/><Relationship Id="rId33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29" Type="http://schemas.openxmlformats.org/officeDocument/2006/relationships/image" Target="../media/image128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24.wmf"/><Relationship Id="rId24" Type="http://schemas.openxmlformats.org/officeDocument/2006/relationships/oleObject" Target="../embeddings/oleObject163.bin"/><Relationship Id="rId32" Type="http://schemas.openxmlformats.org/officeDocument/2006/relationships/oleObject" Target="../embeddings/oleObject167.bin"/><Relationship Id="rId5" Type="http://schemas.openxmlformats.org/officeDocument/2006/relationships/image" Target="../media/image121.emf"/><Relationship Id="rId15" Type="http://schemas.openxmlformats.org/officeDocument/2006/relationships/image" Target="../media/image126.wmf"/><Relationship Id="rId23" Type="http://schemas.openxmlformats.org/officeDocument/2006/relationships/image" Target="../media/image3.wmf"/><Relationship Id="rId28" Type="http://schemas.openxmlformats.org/officeDocument/2006/relationships/oleObject" Target="../embeddings/oleObject165.bin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.wmf"/><Relationship Id="rId31" Type="http://schemas.openxmlformats.org/officeDocument/2006/relationships/image" Target="../media/image129.w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2.bin"/><Relationship Id="rId27" Type="http://schemas.openxmlformats.org/officeDocument/2006/relationships/image" Target="../media/image5.wmf"/><Relationship Id="rId30" Type="http://schemas.openxmlformats.org/officeDocument/2006/relationships/oleObject" Target="../embeddings/oleObject166.bin"/><Relationship Id="rId8" Type="http://schemas.openxmlformats.org/officeDocument/2006/relationships/oleObject" Target="../embeddings/oleObject1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3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38.jpeg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34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wmf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7.bin"/><Relationship Id="rId39" Type="http://schemas.openxmlformats.org/officeDocument/2006/relationships/image" Target="../media/image147.wmf"/><Relationship Id="rId21" Type="http://schemas.openxmlformats.org/officeDocument/2006/relationships/image" Target="../media/image139.wmf"/><Relationship Id="rId34" Type="http://schemas.openxmlformats.org/officeDocument/2006/relationships/oleObject" Target="../embeddings/oleObject191.bin"/><Relationship Id="rId42" Type="http://schemas.openxmlformats.org/officeDocument/2006/relationships/oleObject" Target="../embeddings/oleObject195.bin"/><Relationship Id="rId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29" Type="http://schemas.openxmlformats.org/officeDocument/2006/relationships/image" Target="../media/image142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186.bin"/><Relationship Id="rId32" Type="http://schemas.openxmlformats.org/officeDocument/2006/relationships/oleObject" Target="../embeddings/oleObject190.bin"/><Relationship Id="rId37" Type="http://schemas.openxmlformats.org/officeDocument/2006/relationships/image" Target="../media/image146.wmf"/><Relationship Id="rId40" Type="http://schemas.openxmlformats.org/officeDocument/2006/relationships/oleObject" Target="../embeddings/oleObject194.bin"/><Relationship Id="rId45" Type="http://schemas.openxmlformats.org/officeDocument/2006/relationships/image" Target="../media/image150.wmf"/><Relationship Id="rId5" Type="http://schemas.openxmlformats.org/officeDocument/2006/relationships/image" Target="../media/image131.wmf"/><Relationship Id="rId15" Type="http://schemas.openxmlformats.org/officeDocument/2006/relationships/image" Target="../media/image127.wmf"/><Relationship Id="rId23" Type="http://schemas.openxmlformats.org/officeDocument/2006/relationships/image" Target="../media/image140.wmf"/><Relationship Id="rId28" Type="http://schemas.openxmlformats.org/officeDocument/2006/relationships/oleObject" Target="../embeddings/oleObject188.bin"/><Relationship Id="rId36" Type="http://schemas.openxmlformats.org/officeDocument/2006/relationships/oleObject" Target="../embeddings/oleObject192.bin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28.wmf"/><Relationship Id="rId31" Type="http://schemas.openxmlformats.org/officeDocument/2006/relationships/image" Target="../media/image143.wmf"/><Relationship Id="rId44" Type="http://schemas.openxmlformats.org/officeDocument/2006/relationships/oleObject" Target="../embeddings/oleObject196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41.wmf"/><Relationship Id="rId30" Type="http://schemas.openxmlformats.org/officeDocument/2006/relationships/oleObject" Target="../embeddings/oleObject189.bin"/><Relationship Id="rId35" Type="http://schemas.openxmlformats.org/officeDocument/2006/relationships/image" Target="../media/image145.wmf"/><Relationship Id="rId43" Type="http://schemas.openxmlformats.org/officeDocument/2006/relationships/image" Target="../media/image149.wmf"/><Relationship Id="rId8" Type="http://schemas.openxmlformats.org/officeDocument/2006/relationships/oleObject" Target="../embeddings/oleObject178.bin"/><Relationship Id="rId3" Type="http://schemas.openxmlformats.org/officeDocument/2006/relationships/notesSlide" Target="../notesSlides/notesSlide6.xml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5.wmf"/><Relationship Id="rId25" Type="http://schemas.openxmlformats.org/officeDocument/2006/relationships/image" Target="../media/image136.wmf"/><Relationship Id="rId33" Type="http://schemas.openxmlformats.org/officeDocument/2006/relationships/image" Target="../media/image144.wmf"/><Relationship Id="rId38" Type="http://schemas.openxmlformats.org/officeDocument/2006/relationships/oleObject" Target="../embeddings/oleObject193.bin"/><Relationship Id="rId20" Type="http://schemas.openxmlformats.org/officeDocument/2006/relationships/oleObject" Target="../embeddings/oleObject184.bin"/><Relationship Id="rId41" Type="http://schemas.openxmlformats.org/officeDocument/2006/relationships/image" Target="../media/image1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5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2.wmf"/><Relationship Id="rId12" Type="http://schemas.openxmlformats.org/officeDocument/2006/relationships/image" Target="../media/image156.png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43.wmf"/><Relationship Id="rId5" Type="http://schemas.openxmlformats.org/officeDocument/2006/relationships/image" Target="../media/image151.emf"/><Relationship Id="rId15" Type="http://schemas.openxmlformats.org/officeDocument/2006/relationships/oleObject" Target="../embeddings/oleObject202.bin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42.wmf"/><Relationship Id="rId14" Type="http://schemas.openxmlformats.org/officeDocument/2006/relationships/image" Target="../media/image153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211.bin"/><Relationship Id="rId26" Type="http://schemas.openxmlformats.org/officeDocument/2006/relationships/image" Target="../media/image165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213.bin"/><Relationship Id="rId34" Type="http://schemas.openxmlformats.org/officeDocument/2006/relationships/oleObject" Target="../embeddings/oleObject219.bin"/><Relationship Id="rId7" Type="http://schemas.openxmlformats.org/officeDocument/2006/relationships/image" Target="../media/image154.wmf"/><Relationship Id="rId12" Type="http://schemas.openxmlformats.org/officeDocument/2006/relationships/oleObject" Target="../embeddings/oleObject208.bin"/><Relationship Id="rId17" Type="http://schemas.openxmlformats.org/officeDocument/2006/relationships/image" Target="../media/image161.wmf"/><Relationship Id="rId25" Type="http://schemas.openxmlformats.org/officeDocument/2006/relationships/oleObject" Target="../embeddings/oleObject215.bin"/><Relationship Id="rId33" Type="http://schemas.openxmlformats.org/officeDocument/2006/relationships/image" Target="../media/image1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0.bin"/><Relationship Id="rId20" Type="http://schemas.openxmlformats.org/officeDocument/2006/relationships/oleObject" Target="../embeddings/oleObject212.bin"/><Relationship Id="rId29" Type="http://schemas.openxmlformats.org/officeDocument/2006/relationships/oleObject" Target="../embeddings/oleObject21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158.wmf"/><Relationship Id="rId24" Type="http://schemas.openxmlformats.org/officeDocument/2006/relationships/image" Target="../media/image164.wmf"/><Relationship Id="rId32" Type="http://schemas.openxmlformats.org/officeDocument/2006/relationships/oleObject" Target="../embeddings/oleObject218.bin"/><Relationship Id="rId5" Type="http://schemas.openxmlformats.org/officeDocument/2006/relationships/image" Target="../media/image153.wmf"/><Relationship Id="rId15" Type="http://schemas.openxmlformats.org/officeDocument/2006/relationships/image" Target="../media/image160.wmf"/><Relationship Id="rId23" Type="http://schemas.openxmlformats.org/officeDocument/2006/relationships/oleObject" Target="../embeddings/oleObject214.bin"/><Relationship Id="rId28" Type="http://schemas.openxmlformats.org/officeDocument/2006/relationships/image" Target="../media/image166.wmf"/><Relationship Id="rId10" Type="http://schemas.openxmlformats.org/officeDocument/2006/relationships/oleObject" Target="../embeddings/oleObject207.bin"/><Relationship Id="rId19" Type="http://schemas.openxmlformats.org/officeDocument/2006/relationships/image" Target="../media/image162.wmf"/><Relationship Id="rId31" Type="http://schemas.openxmlformats.org/officeDocument/2006/relationships/image" Target="../media/image169.png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209.bin"/><Relationship Id="rId22" Type="http://schemas.openxmlformats.org/officeDocument/2006/relationships/image" Target="../media/image163.wmf"/><Relationship Id="rId27" Type="http://schemas.openxmlformats.org/officeDocument/2006/relationships/oleObject" Target="../embeddings/oleObject216.bin"/><Relationship Id="rId30" Type="http://schemas.openxmlformats.org/officeDocument/2006/relationships/image" Target="../media/image167.wmf"/><Relationship Id="rId35" Type="http://schemas.openxmlformats.org/officeDocument/2006/relationships/image" Target="../media/image155.wmf"/><Relationship Id="rId8" Type="http://schemas.openxmlformats.org/officeDocument/2006/relationships/oleObject" Target="../embeddings/oleObject20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7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8.e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7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186.wmf"/><Relationship Id="rId26" Type="http://schemas.openxmlformats.org/officeDocument/2006/relationships/image" Target="../media/image190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189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47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9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19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9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19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198.emf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0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oleObject" Target="../embeddings/oleObject261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0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2.e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0" Type="http://schemas.openxmlformats.org/officeDocument/2006/relationships/image" Target="../media/image204.emf"/><Relationship Id="rId4" Type="http://schemas.openxmlformats.org/officeDocument/2006/relationships/image" Target="../media/image201.e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0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0" Type="http://schemas.openxmlformats.org/officeDocument/2006/relationships/image" Target="../media/image209.wmf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6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oleObject" Target="../embeddings/oleObject272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1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2.e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10" Type="http://schemas.openxmlformats.org/officeDocument/2006/relationships/image" Target="../media/image214.emf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1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79.bin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2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21.e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image" Target="../media/image228.wmf"/><Relationship Id="rId18" Type="http://schemas.openxmlformats.org/officeDocument/2006/relationships/oleObject" Target="../embeddings/oleObject287.bin"/><Relationship Id="rId26" Type="http://schemas.openxmlformats.org/officeDocument/2006/relationships/image" Target="../media/image234.wmf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32.wmf"/><Relationship Id="rId7" Type="http://schemas.openxmlformats.org/officeDocument/2006/relationships/image" Target="../media/image225.wmf"/><Relationship Id="rId12" Type="http://schemas.openxmlformats.org/officeDocument/2006/relationships/oleObject" Target="../embeddings/oleObject284.bin"/><Relationship Id="rId17" Type="http://schemas.openxmlformats.org/officeDocument/2006/relationships/image" Target="../media/image230.wmf"/><Relationship Id="rId25" Type="http://schemas.openxmlformats.org/officeDocument/2006/relationships/oleObject" Target="../embeddings/oleObject291.bin"/><Relationship Id="rId2" Type="http://schemas.openxmlformats.org/officeDocument/2006/relationships/slideLayout" Target="../slideLayouts/slideLayout23.xml"/><Relationship Id="rId16" Type="http://schemas.openxmlformats.org/officeDocument/2006/relationships/oleObject" Target="../embeddings/oleObject286.bin"/><Relationship Id="rId20" Type="http://schemas.openxmlformats.org/officeDocument/2006/relationships/oleObject" Target="../embeddings/oleObject288.bin"/><Relationship Id="rId29" Type="http://schemas.openxmlformats.org/officeDocument/2006/relationships/oleObject" Target="../embeddings/oleObject29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227.wmf"/><Relationship Id="rId24" Type="http://schemas.openxmlformats.org/officeDocument/2006/relationships/image" Target="../media/image233.wmf"/><Relationship Id="rId5" Type="http://schemas.openxmlformats.org/officeDocument/2006/relationships/image" Target="../media/image224.wmf"/><Relationship Id="rId15" Type="http://schemas.openxmlformats.org/officeDocument/2006/relationships/image" Target="../media/image229.wmf"/><Relationship Id="rId23" Type="http://schemas.openxmlformats.org/officeDocument/2006/relationships/oleObject" Target="../embeddings/oleObject290.bin"/><Relationship Id="rId28" Type="http://schemas.openxmlformats.org/officeDocument/2006/relationships/image" Target="../media/image235.wmf"/><Relationship Id="rId10" Type="http://schemas.openxmlformats.org/officeDocument/2006/relationships/oleObject" Target="../embeddings/oleObject283.bin"/><Relationship Id="rId19" Type="http://schemas.openxmlformats.org/officeDocument/2006/relationships/image" Target="../media/image231.wmf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226.wmf"/><Relationship Id="rId14" Type="http://schemas.openxmlformats.org/officeDocument/2006/relationships/oleObject" Target="../embeddings/oleObject285.bin"/><Relationship Id="rId22" Type="http://schemas.openxmlformats.org/officeDocument/2006/relationships/oleObject" Target="../embeddings/oleObject289.bin"/><Relationship Id="rId27" Type="http://schemas.openxmlformats.org/officeDocument/2006/relationships/oleObject" Target="../embeddings/oleObject292.bin"/><Relationship Id="rId30" Type="http://schemas.openxmlformats.org/officeDocument/2006/relationships/image" Target="../media/image23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41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8.wmf"/><Relationship Id="rId12" Type="http://schemas.openxmlformats.org/officeDocument/2006/relationships/oleObject" Target="../embeddings/oleObject29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3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3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00.bin"/><Relationship Id="rId11" Type="http://schemas.openxmlformats.org/officeDocument/2006/relationships/image" Target="../media/image245.wmf"/><Relationship Id="rId5" Type="http://schemas.openxmlformats.org/officeDocument/2006/relationships/image" Target="../media/image242.wmf"/><Relationship Id="rId10" Type="http://schemas.openxmlformats.org/officeDocument/2006/relationships/oleObject" Target="../embeddings/oleObject302.bin"/><Relationship Id="rId4" Type="http://schemas.openxmlformats.org/officeDocument/2006/relationships/oleObject" Target="../embeddings/oleObject299.bin"/><Relationship Id="rId9" Type="http://schemas.openxmlformats.org/officeDocument/2006/relationships/image" Target="../media/image24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304.bin"/><Relationship Id="rId10" Type="http://schemas.openxmlformats.org/officeDocument/2006/relationships/image" Target="../media/image248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306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26" Type="http://schemas.openxmlformats.org/officeDocument/2006/relationships/image" Target="../media/image1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5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0.wmf"/><Relationship Id="rId32" Type="http://schemas.openxmlformats.org/officeDocument/2006/relationships/image" Target="../media/image4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3.wmf"/><Relationship Id="rId8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3.bin"/><Relationship Id="rId26" Type="http://schemas.openxmlformats.org/officeDocument/2006/relationships/image" Target="../media/image31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27.wmf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30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6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5.emf"/><Relationship Id="rId5" Type="http://schemas.openxmlformats.org/officeDocument/2006/relationships/image" Target="../media/image42.wmf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5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4.wmf"/><Relationship Id="rId26" Type="http://schemas.openxmlformats.org/officeDocument/2006/relationships/image" Target="../media/image4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3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5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2.wmf"/><Relationship Id="rId22" Type="http://schemas.openxmlformats.org/officeDocument/2006/relationships/image" Target="../media/image2.wmf"/><Relationship Id="rId27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>
            <a:extLst>
              <a:ext uri="{FF2B5EF4-FFF2-40B4-BE49-F238E27FC236}">
                <a16:creationId xmlns:a16="http://schemas.microsoft.com/office/drawing/2014/main" id="{1EC2A30A-DEF1-4636-A6F6-56E150AB7AB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9100" y="547688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多元复合函数与隐函数微分法</a:t>
            </a:r>
          </a:p>
        </p:txBody>
      </p:sp>
      <p:sp>
        <p:nvSpPr>
          <p:cNvPr id="460813" name="Text Box 13">
            <a:extLst>
              <a:ext uri="{FF2B5EF4-FFF2-40B4-BE49-F238E27FC236}">
                <a16:creationId xmlns:a16="http://schemas.microsoft.com/office/drawing/2014/main" id="{584A33F6-9D83-4257-9392-D1801DA3C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617663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一、多元复合函数的分解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4BD4B72D-1EFD-480C-8FFE-3A5B33BF4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344738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做好复合函数的分解，并画好分解图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/>
      <p:bldP spid="460813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AB0C53D7-51CA-4485-BE2C-7E1FF5633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07E11-5BF9-4F5D-BB02-268C3AF9ABD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400"/>
          </a:p>
        </p:txBody>
      </p:sp>
      <p:sp>
        <p:nvSpPr>
          <p:cNvPr id="468995" name="Text Box 3">
            <a:extLst>
              <a:ext uri="{FF2B5EF4-FFF2-40B4-BE49-F238E27FC236}">
                <a16:creationId xmlns:a16="http://schemas.microsoft.com/office/drawing/2014/main" id="{AB9345B4-87D6-48C9-9E24-829341135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398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29700" name="Text Box 17">
            <a:extLst>
              <a:ext uri="{FF2B5EF4-FFF2-40B4-BE49-F238E27FC236}">
                <a16:creationId xmlns:a16="http://schemas.microsoft.com/office/drawing/2014/main" id="{0D27E65C-5735-411F-80F5-58B3A353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815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9701" name="Object 0">
            <a:extLst>
              <a:ext uri="{FF2B5EF4-FFF2-40B4-BE49-F238E27FC236}">
                <a16:creationId xmlns:a16="http://schemas.microsoft.com/office/drawing/2014/main" id="{4BD4CBE4-7E76-4F4E-9172-BC9D58C31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6850"/>
          <a:ext cx="60277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3" imgW="2381250" imgH="447675" progId="Word.Document.8">
                  <p:embed/>
                </p:oleObj>
              </mc:Choice>
              <mc:Fallback>
                <p:oleObj r:id="rId3" imgW="2381250" imgH="447675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6850"/>
                        <a:ext cx="60277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9" name="Object 9">
            <a:extLst>
              <a:ext uri="{FF2B5EF4-FFF2-40B4-BE49-F238E27FC236}">
                <a16:creationId xmlns:a16="http://schemas.microsoft.com/office/drawing/2014/main" id="{08DF300D-C13F-47E2-82E5-4D904F203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4313" y="1428750"/>
          <a:ext cx="1377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5" imgW="545626" imgH="177646" progId="Equation.DSMT4">
                  <p:embed/>
                </p:oleObj>
              </mc:Choice>
              <mc:Fallback>
                <p:oleObj r:id="rId5" imgW="545626" imgH="17764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428750"/>
                        <a:ext cx="13779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>
            <a:extLst>
              <a:ext uri="{FF2B5EF4-FFF2-40B4-BE49-F238E27FC236}">
                <a16:creationId xmlns:a16="http://schemas.microsoft.com/office/drawing/2014/main" id="{DB511C0E-A96D-44D8-A7CA-E172FE34955B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108450"/>
            <a:ext cx="3340100" cy="1785938"/>
            <a:chOff x="1492" y="2838"/>
            <a:chExt cx="2104" cy="1125"/>
          </a:xfrm>
        </p:grpSpPr>
        <p:graphicFrame>
          <p:nvGraphicFramePr>
            <p:cNvPr id="29718" name="Object 16">
              <a:extLst>
                <a:ext uri="{FF2B5EF4-FFF2-40B4-BE49-F238E27FC236}">
                  <a16:creationId xmlns:a16="http://schemas.microsoft.com/office/drawing/2014/main" id="{C669F299-CF83-4B4D-8EC3-C0E0DA4787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2" y="3264"/>
            <a:ext cx="28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r:id="rId7" imgW="114201" imgH="139579" progId="Equation.3">
                    <p:embed/>
                  </p:oleObj>
                </mc:Choice>
                <mc:Fallback>
                  <p:oleObj r:id="rId7" imgW="114201" imgH="13957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3264"/>
                          <a:ext cx="28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17">
              <a:extLst>
                <a:ext uri="{FF2B5EF4-FFF2-40B4-BE49-F238E27FC236}">
                  <a16:creationId xmlns:a16="http://schemas.microsoft.com/office/drawing/2014/main" id="{E841E486-8E90-41F0-A1BF-848C7602A7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8" y="3696"/>
            <a:ext cx="25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r:id="rId9" imgW="126835" imgH="139518" progId="Equation.DSMT4">
                    <p:embed/>
                  </p:oleObj>
                </mc:Choice>
                <mc:Fallback>
                  <p:oleObj r:id="rId9" imgW="126835" imgH="139518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3696"/>
                          <a:ext cx="25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18">
              <a:extLst>
                <a:ext uri="{FF2B5EF4-FFF2-40B4-BE49-F238E27FC236}">
                  <a16:creationId xmlns:a16="http://schemas.microsoft.com/office/drawing/2014/main" id="{6118E28A-237F-472B-A18C-FB71281639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4" y="3271"/>
            <a:ext cx="29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r:id="rId11" imgW="139579" imgH="164957" progId="Equation.DSMT4">
                    <p:embed/>
                  </p:oleObj>
                </mc:Choice>
                <mc:Fallback>
                  <p:oleObj r:id="rId11" imgW="139579" imgH="164957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3271"/>
                          <a:ext cx="296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1" name="Object 19">
              <a:extLst>
                <a:ext uri="{FF2B5EF4-FFF2-40B4-BE49-F238E27FC236}">
                  <a16:creationId xmlns:a16="http://schemas.microsoft.com/office/drawing/2014/main" id="{EED45836-947B-4B01-93FB-2B69BF4C05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5" y="2838"/>
            <a:ext cx="389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r:id="rId13" imgW="177492" imgH="164814" progId="Equation.DSMT4">
                    <p:embed/>
                  </p:oleObj>
                </mc:Choice>
                <mc:Fallback>
                  <p:oleObj r:id="rId13" imgW="177492" imgH="164814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" y="2838"/>
                          <a:ext cx="389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2" name="Object 20">
              <a:extLst>
                <a:ext uri="{FF2B5EF4-FFF2-40B4-BE49-F238E27FC236}">
                  <a16:creationId xmlns:a16="http://schemas.microsoft.com/office/drawing/2014/main" id="{644B1022-ECE2-4DDB-AC2A-C842C21F0A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456"/>
            <a:ext cx="2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" r:id="rId15" imgW="139579" imgH="164957" progId="Equation.3">
                    <p:embed/>
                  </p:oleObj>
                </mc:Choice>
                <mc:Fallback>
                  <p:oleObj r:id="rId15" imgW="139579" imgH="16495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456"/>
                          <a:ext cx="23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3" name="Object 21">
              <a:extLst>
                <a:ext uri="{FF2B5EF4-FFF2-40B4-BE49-F238E27FC236}">
                  <a16:creationId xmlns:a16="http://schemas.microsoft.com/office/drawing/2014/main" id="{062F1DFB-8EA4-439E-84FF-C4D06019EE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6" y="3072"/>
            <a:ext cx="26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" r:id="rId17" imgW="139700" imgH="139700" progId="Equation.3">
                    <p:embed/>
                  </p:oleObj>
                </mc:Choice>
                <mc:Fallback>
                  <p:oleObj r:id="rId17" imgW="139700" imgH="139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3072"/>
                          <a:ext cx="26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CD2765E6-50A5-4822-90E9-E55898C7BC25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378325"/>
            <a:ext cx="2667000" cy="1295400"/>
            <a:chOff x="1872" y="2976"/>
            <a:chExt cx="1680" cy="816"/>
          </a:xfrm>
        </p:grpSpPr>
        <p:sp>
          <p:nvSpPr>
            <p:cNvPr id="29713" name="Line 11">
              <a:extLst>
                <a:ext uri="{FF2B5EF4-FFF2-40B4-BE49-F238E27FC236}">
                  <a16:creationId xmlns:a16="http://schemas.microsoft.com/office/drawing/2014/main" id="{0EBF9840-8F23-48D2-B14D-FD319108F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976"/>
              <a:ext cx="720" cy="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2">
              <a:extLst>
                <a:ext uri="{FF2B5EF4-FFF2-40B4-BE49-F238E27FC236}">
                  <a16:creationId xmlns:a16="http://schemas.microsoft.com/office/drawing/2014/main" id="{6F3A06DC-33AD-4192-A304-6255F5C3E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76"/>
              <a:ext cx="67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13">
              <a:extLst>
                <a:ext uri="{FF2B5EF4-FFF2-40B4-BE49-F238E27FC236}">
                  <a16:creationId xmlns:a16="http://schemas.microsoft.com/office/drawing/2014/main" id="{3F09813E-BABB-4DBD-B7F4-2A4C00299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2" y="3392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15">
              <a:extLst>
                <a:ext uri="{FF2B5EF4-FFF2-40B4-BE49-F238E27FC236}">
                  <a16:creationId xmlns:a16="http://schemas.microsoft.com/office/drawing/2014/main" id="{AFEC20CD-0EDE-49A4-B482-729D23D86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04"/>
              <a:ext cx="72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16">
              <a:extLst>
                <a:ext uri="{FF2B5EF4-FFF2-40B4-BE49-F238E27FC236}">
                  <a16:creationId xmlns:a16="http://schemas.microsoft.com/office/drawing/2014/main" id="{74C4D7FA-0313-429C-8014-CD783B883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264"/>
              <a:ext cx="72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802A2C09-3297-4B99-97EA-5FEA640B6240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416425"/>
            <a:ext cx="2667000" cy="1333500"/>
            <a:chOff x="1872" y="3000"/>
            <a:chExt cx="1680" cy="840"/>
          </a:xfrm>
        </p:grpSpPr>
        <p:sp>
          <p:nvSpPr>
            <p:cNvPr id="29708" name="Line 19">
              <a:extLst>
                <a:ext uri="{FF2B5EF4-FFF2-40B4-BE49-F238E27FC236}">
                  <a16:creationId xmlns:a16="http://schemas.microsoft.com/office/drawing/2014/main" id="{97EE77D8-371A-4D9D-8EEB-51D4214F7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424"/>
              <a:ext cx="768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20">
              <a:extLst>
                <a:ext uri="{FF2B5EF4-FFF2-40B4-BE49-F238E27FC236}">
                  <a16:creationId xmlns:a16="http://schemas.microsoft.com/office/drawing/2014/main" id="{A385F654-7D17-42D0-89EA-C5242EE8D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600"/>
              <a:ext cx="672" cy="2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21">
              <a:extLst>
                <a:ext uri="{FF2B5EF4-FFF2-40B4-BE49-F238E27FC236}">
                  <a16:creationId xmlns:a16="http://schemas.microsoft.com/office/drawing/2014/main" id="{D044600C-9C5F-4041-9F23-05793FD74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4" y="3000"/>
              <a:ext cx="720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22">
              <a:extLst>
                <a:ext uri="{FF2B5EF4-FFF2-40B4-BE49-F238E27FC236}">
                  <a16:creationId xmlns:a16="http://schemas.microsoft.com/office/drawing/2014/main" id="{6B9D47C8-7BE5-4F7D-956C-542A4C8C5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3432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23">
              <a:extLst>
                <a:ext uri="{FF2B5EF4-FFF2-40B4-BE49-F238E27FC236}">
                  <a16:creationId xmlns:a16="http://schemas.microsoft.com/office/drawing/2014/main" id="{F5D68C19-0CA4-4CE2-8461-2955AF402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52"/>
              <a:ext cx="72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6" name="Rectangle 56">
            <a:extLst>
              <a:ext uri="{FF2B5EF4-FFF2-40B4-BE49-F238E27FC236}">
                <a16:creationId xmlns:a16="http://schemas.microsoft.com/office/drawing/2014/main" id="{C34D5ACF-5F6E-47E8-AAE8-9355A784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660FAE3-74EF-4C82-B025-60573CF67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989138"/>
          <a:ext cx="1984375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19" imgW="787400" imgH="736600" progId="Equation.DSMT4">
                  <p:embed/>
                </p:oleObj>
              </mc:Choice>
              <mc:Fallback>
                <p:oleObj r:id="rId19" imgW="787400" imgH="736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1984375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F78C9B41-96B0-4C0A-B77B-BF43D4CE9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1AF77-BEA2-47EB-AE94-03F2710820F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400"/>
          </a:p>
        </p:txBody>
      </p:sp>
      <p:sp>
        <p:nvSpPr>
          <p:cNvPr id="468995" name="Text Box 3">
            <a:extLst>
              <a:ext uri="{FF2B5EF4-FFF2-40B4-BE49-F238E27FC236}">
                <a16:creationId xmlns:a16="http://schemas.microsoft.com/office/drawing/2014/main" id="{32B7E49B-8601-4910-ABD8-BF8D192A5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398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469009" name="Text Box 17">
            <a:extLst>
              <a:ext uri="{FF2B5EF4-FFF2-40B4-BE49-F238E27FC236}">
                <a16:creationId xmlns:a16="http://schemas.microsoft.com/office/drawing/2014/main" id="{FAA3219D-77F5-4EA2-994F-98C636CB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815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60480" name="Object 0">
            <a:extLst>
              <a:ext uri="{FF2B5EF4-FFF2-40B4-BE49-F238E27FC236}">
                <a16:creationId xmlns:a16="http://schemas.microsoft.com/office/drawing/2014/main" id="{9029C520-10EB-4E5C-A7B8-101EF69AD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6850"/>
          <a:ext cx="60277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r:id="rId3" imgW="2381250" imgH="447675" progId="Word.Document.8">
                  <p:embed/>
                </p:oleObj>
              </mc:Choice>
              <mc:Fallback>
                <p:oleObj r:id="rId3" imgW="2381250" imgH="447675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6850"/>
                        <a:ext cx="60277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1" name="Object 1">
            <a:extLst>
              <a:ext uri="{FF2B5EF4-FFF2-40B4-BE49-F238E27FC236}">
                <a16:creationId xmlns:a16="http://schemas.microsoft.com/office/drawing/2014/main" id="{56D03782-EFDC-4E05-9AA6-B7D45521D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063750"/>
          <a:ext cx="29781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5" imgW="1155199" imgH="406224" progId="Equation.DSMT4">
                  <p:embed/>
                </p:oleObj>
              </mc:Choice>
              <mc:Fallback>
                <p:oleObj name="Equation" r:id="rId5" imgW="1155199" imgH="4062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63750"/>
                        <a:ext cx="297815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2" name="Object 2">
            <a:extLst>
              <a:ext uri="{FF2B5EF4-FFF2-40B4-BE49-F238E27FC236}">
                <a16:creationId xmlns:a16="http://schemas.microsoft.com/office/drawing/2014/main" id="{C3829BF5-3912-4CA7-9D21-59F5EA614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8550"/>
          <a:ext cx="2286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r:id="rId7" imgW="901309" imgH="203112" progId="Equation.3">
                  <p:embed/>
                </p:oleObj>
              </mc:Choice>
              <mc:Fallback>
                <p:oleObj r:id="rId7" imgW="90130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8550"/>
                        <a:ext cx="2286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3" name="Object 3">
            <a:extLst>
              <a:ext uri="{FF2B5EF4-FFF2-40B4-BE49-F238E27FC236}">
                <a16:creationId xmlns:a16="http://schemas.microsoft.com/office/drawing/2014/main" id="{0CE8B1CB-6412-4E6D-B337-4104288C9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292350"/>
          <a:ext cx="2209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r:id="rId9" imgW="876300" imgH="241300" progId="Equation.3">
                  <p:embed/>
                </p:oleObj>
              </mc:Choice>
              <mc:Fallback>
                <p:oleObj r:id="rId9" imgW="876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92350"/>
                        <a:ext cx="2209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4" name="Object 4">
            <a:extLst>
              <a:ext uri="{FF2B5EF4-FFF2-40B4-BE49-F238E27FC236}">
                <a16:creationId xmlns:a16="http://schemas.microsoft.com/office/drawing/2014/main" id="{0A0228FC-48B2-4F1B-866A-676EDCE2D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82950"/>
          <a:ext cx="2895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r:id="rId11" imgW="1155700" imgH="431800" progId="Equation.3">
                  <p:embed/>
                </p:oleObj>
              </mc:Choice>
              <mc:Fallback>
                <p:oleObj r:id="rId11" imgW="1155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82950"/>
                        <a:ext cx="2895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>
            <a:extLst>
              <a:ext uri="{FF2B5EF4-FFF2-40B4-BE49-F238E27FC236}">
                <a16:creationId xmlns:a16="http://schemas.microsoft.com/office/drawing/2014/main" id="{EB4BD24C-65A2-4646-B001-ABCEBA84D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587750"/>
          <a:ext cx="2209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r:id="rId13" imgW="901309" imgH="203112" progId="Equation.3">
                  <p:embed/>
                </p:oleObj>
              </mc:Choice>
              <mc:Fallback>
                <p:oleObj r:id="rId13" imgW="90130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87750"/>
                        <a:ext cx="2209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>
            <a:extLst>
              <a:ext uri="{FF2B5EF4-FFF2-40B4-BE49-F238E27FC236}">
                <a16:creationId xmlns:a16="http://schemas.microsoft.com/office/drawing/2014/main" id="{8B75FBBF-FEB4-4DAA-87E1-A702CDFAC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511550"/>
          <a:ext cx="21224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r:id="rId15" imgW="863225" imgH="241195" progId="Equation.3">
                  <p:embed/>
                </p:oleObj>
              </mc:Choice>
              <mc:Fallback>
                <p:oleObj r:id="rId15" imgW="863225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11550"/>
                        <a:ext cx="21224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7" name="Object 7">
            <a:extLst>
              <a:ext uri="{FF2B5EF4-FFF2-40B4-BE49-F238E27FC236}">
                <a16:creationId xmlns:a16="http://schemas.microsoft.com/office/drawing/2014/main" id="{D10E9071-CBE2-4DA7-864C-90F5F5839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352550"/>
          <a:ext cx="4267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r:id="rId17" imgW="1571625" imgH="219075" progId="Word.Document.8">
                  <p:embed/>
                </p:oleObj>
              </mc:Choice>
              <mc:Fallback>
                <p:oleObj r:id="rId17" imgW="1571625" imgH="21907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52550"/>
                        <a:ext cx="4267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>
            <a:extLst>
              <a:ext uri="{FF2B5EF4-FFF2-40B4-BE49-F238E27FC236}">
                <a16:creationId xmlns:a16="http://schemas.microsoft.com/office/drawing/2014/main" id="{B4576D43-D8A4-4B97-B5B6-EF950D05076D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108450"/>
            <a:ext cx="3340100" cy="1785938"/>
            <a:chOff x="1492" y="2838"/>
            <a:chExt cx="2104" cy="1125"/>
          </a:xfrm>
        </p:grpSpPr>
        <p:graphicFrame>
          <p:nvGraphicFramePr>
            <p:cNvPr id="30750" name="Object 16">
              <a:extLst>
                <a:ext uri="{FF2B5EF4-FFF2-40B4-BE49-F238E27FC236}">
                  <a16:creationId xmlns:a16="http://schemas.microsoft.com/office/drawing/2014/main" id="{A756B4B1-3734-411E-9D17-C6929DA8C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2" y="3264"/>
            <a:ext cx="28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r:id="rId19" imgW="114201" imgH="139579" progId="Equation.3">
                    <p:embed/>
                  </p:oleObj>
                </mc:Choice>
                <mc:Fallback>
                  <p:oleObj r:id="rId19" imgW="114201" imgH="13957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3264"/>
                          <a:ext cx="28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1" name="Object 17">
              <a:extLst>
                <a:ext uri="{FF2B5EF4-FFF2-40B4-BE49-F238E27FC236}">
                  <a16:creationId xmlns:a16="http://schemas.microsoft.com/office/drawing/2014/main" id="{9B6854C0-33A3-4578-B3BF-114CA6F25F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8" y="3696"/>
            <a:ext cx="25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r:id="rId21" imgW="126835" imgH="139518" progId="Equation.DSMT4">
                    <p:embed/>
                  </p:oleObj>
                </mc:Choice>
                <mc:Fallback>
                  <p:oleObj r:id="rId21" imgW="126835" imgH="139518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3696"/>
                          <a:ext cx="25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2" name="Object 18">
              <a:extLst>
                <a:ext uri="{FF2B5EF4-FFF2-40B4-BE49-F238E27FC236}">
                  <a16:creationId xmlns:a16="http://schemas.microsoft.com/office/drawing/2014/main" id="{8D317B9F-5868-4EF7-A181-0CF215D633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4" y="3271"/>
            <a:ext cx="29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r:id="rId23" imgW="139579" imgH="164957" progId="Equation.DSMT4">
                    <p:embed/>
                  </p:oleObj>
                </mc:Choice>
                <mc:Fallback>
                  <p:oleObj r:id="rId23" imgW="139579" imgH="164957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3271"/>
                          <a:ext cx="296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3" name="Object 19">
              <a:extLst>
                <a:ext uri="{FF2B5EF4-FFF2-40B4-BE49-F238E27FC236}">
                  <a16:creationId xmlns:a16="http://schemas.microsoft.com/office/drawing/2014/main" id="{6FB11D06-3EDD-482A-AE1D-5BD35EAB48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5" y="2838"/>
            <a:ext cx="389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r:id="rId25" imgW="177492" imgH="164814" progId="Equation.DSMT4">
                    <p:embed/>
                  </p:oleObj>
                </mc:Choice>
                <mc:Fallback>
                  <p:oleObj r:id="rId25" imgW="177492" imgH="164814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" y="2838"/>
                          <a:ext cx="389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20">
              <a:extLst>
                <a:ext uri="{FF2B5EF4-FFF2-40B4-BE49-F238E27FC236}">
                  <a16:creationId xmlns:a16="http://schemas.microsoft.com/office/drawing/2014/main" id="{DAC62341-48CA-4EDF-A9EF-C9EACC7369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456"/>
            <a:ext cx="2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r:id="rId27" imgW="139579" imgH="164957" progId="Equation.3">
                    <p:embed/>
                  </p:oleObj>
                </mc:Choice>
                <mc:Fallback>
                  <p:oleObj r:id="rId27" imgW="139579" imgH="16495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456"/>
                          <a:ext cx="23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21">
              <a:extLst>
                <a:ext uri="{FF2B5EF4-FFF2-40B4-BE49-F238E27FC236}">
                  <a16:creationId xmlns:a16="http://schemas.microsoft.com/office/drawing/2014/main" id="{A133736A-9580-44F5-B50D-BFD3A65A87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6" y="3072"/>
            <a:ext cx="26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r:id="rId29" imgW="139700" imgH="139700" progId="Equation.3">
                    <p:embed/>
                  </p:oleObj>
                </mc:Choice>
                <mc:Fallback>
                  <p:oleObj r:id="rId29" imgW="139700" imgH="139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3072"/>
                          <a:ext cx="26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302E8C86-6029-4D96-8AE6-70EDA999EB36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378325"/>
            <a:ext cx="2667000" cy="1295400"/>
            <a:chOff x="1872" y="2976"/>
            <a:chExt cx="1680" cy="816"/>
          </a:xfrm>
        </p:grpSpPr>
        <p:sp>
          <p:nvSpPr>
            <p:cNvPr id="30745" name="Line 11">
              <a:extLst>
                <a:ext uri="{FF2B5EF4-FFF2-40B4-BE49-F238E27FC236}">
                  <a16:creationId xmlns:a16="http://schemas.microsoft.com/office/drawing/2014/main" id="{75A6F96C-146F-4CE7-908A-A89948C71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976"/>
              <a:ext cx="720" cy="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12">
              <a:extLst>
                <a:ext uri="{FF2B5EF4-FFF2-40B4-BE49-F238E27FC236}">
                  <a16:creationId xmlns:a16="http://schemas.microsoft.com/office/drawing/2014/main" id="{29B40ECF-2CDE-47A5-9F43-D0BB8433C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76"/>
              <a:ext cx="67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13">
              <a:extLst>
                <a:ext uri="{FF2B5EF4-FFF2-40B4-BE49-F238E27FC236}">
                  <a16:creationId xmlns:a16="http://schemas.microsoft.com/office/drawing/2014/main" id="{A6367DFD-A103-4F4D-A847-1781E5DD6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2" y="3392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15">
              <a:extLst>
                <a:ext uri="{FF2B5EF4-FFF2-40B4-BE49-F238E27FC236}">
                  <a16:creationId xmlns:a16="http://schemas.microsoft.com/office/drawing/2014/main" id="{679D03EC-C740-4E31-8D01-60F0568F0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04"/>
              <a:ext cx="72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16">
              <a:extLst>
                <a:ext uri="{FF2B5EF4-FFF2-40B4-BE49-F238E27FC236}">
                  <a16:creationId xmlns:a16="http://schemas.microsoft.com/office/drawing/2014/main" id="{14FC4C61-441F-4706-BE06-F73E6CF50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264"/>
              <a:ext cx="72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D3F7194B-B2F7-43D5-8ADF-3CBDCD0D9FA0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416425"/>
            <a:ext cx="2667000" cy="1333500"/>
            <a:chOff x="1872" y="3000"/>
            <a:chExt cx="1680" cy="840"/>
          </a:xfrm>
        </p:grpSpPr>
        <p:sp>
          <p:nvSpPr>
            <p:cNvPr id="30740" name="Line 19">
              <a:extLst>
                <a:ext uri="{FF2B5EF4-FFF2-40B4-BE49-F238E27FC236}">
                  <a16:creationId xmlns:a16="http://schemas.microsoft.com/office/drawing/2014/main" id="{7A9C5941-21D7-43D2-A2A6-9865B46A3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424"/>
              <a:ext cx="768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20">
              <a:extLst>
                <a:ext uri="{FF2B5EF4-FFF2-40B4-BE49-F238E27FC236}">
                  <a16:creationId xmlns:a16="http://schemas.microsoft.com/office/drawing/2014/main" id="{B2BBEBE1-A21A-4BD5-AEAE-71E2B7105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600"/>
              <a:ext cx="672" cy="2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21">
              <a:extLst>
                <a:ext uri="{FF2B5EF4-FFF2-40B4-BE49-F238E27FC236}">
                  <a16:creationId xmlns:a16="http://schemas.microsoft.com/office/drawing/2014/main" id="{5410A7E7-9969-4A7A-BE62-481F62CDB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4" y="3000"/>
              <a:ext cx="720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2">
              <a:extLst>
                <a:ext uri="{FF2B5EF4-FFF2-40B4-BE49-F238E27FC236}">
                  <a16:creationId xmlns:a16="http://schemas.microsoft.com/office/drawing/2014/main" id="{B3E23C30-E9E2-4758-88B0-961F7DC1B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3432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3">
              <a:extLst>
                <a:ext uri="{FF2B5EF4-FFF2-40B4-BE49-F238E27FC236}">
                  <a16:creationId xmlns:a16="http://schemas.microsoft.com/office/drawing/2014/main" id="{E53CAB7D-B70B-4F31-A7C0-7A119CB13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52"/>
              <a:ext cx="72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7" name="Rectangle 56">
            <a:extLst>
              <a:ext uri="{FF2B5EF4-FFF2-40B4-BE49-F238E27FC236}">
                <a16:creationId xmlns:a16="http://schemas.microsoft.com/office/drawing/2014/main" id="{7CE91DB9-8638-43AB-BFF3-855BA48B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34" name="Object 9">
            <a:extLst>
              <a:ext uri="{FF2B5EF4-FFF2-40B4-BE49-F238E27FC236}">
                <a16:creationId xmlns:a16="http://schemas.microsoft.com/office/drawing/2014/main" id="{664FB42B-4A16-47C3-B1CE-7221432BB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508500"/>
          <a:ext cx="1377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r:id="rId31" imgW="545626" imgH="177646" progId="Equation.DSMT4">
                  <p:embed/>
                </p:oleObj>
              </mc:Choice>
              <mc:Fallback>
                <p:oleObj r:id="rId31" imgW="545626" imgH="17764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13779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1891413A-8200-4A27-84C7-ED6EBCBDB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7213" y="5068888"/>
          <a:ext cx="1984375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r:id="rId33" imgW="787400" imgH="736600" progId="Equation.DSMT4">
                  <p:embed/>
                </p:oleObj>
              </mc:Choice>
              <mc:Fallback>
                <p:oleObj r:id="rId33" imgW="787400" imgH="7366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5068888"/>
                        <a:ext cx="1984375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/>
      <p:bldP spid="4690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F78C9B41-96B0-4C0A-B77B-BF43D4CE9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1AF77-BEA2-47EB-AE94-03F2710820F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400"/>
          </a:p>
        </p:txBody>
      </p:sp>
      <p:sp>
        <p:nvSpPr>
          <p:cNvPr id="469009" name="Text Box 17">
            <a:extLst>
              <a:ext uri="{FF2B5EF4-FFF2-40B4-BE49-F238E27FC236}">
                <a16:creationId xmlns:a16="http://schemas.microsoft.com/office/drawing/2014/main" id="{FAA3219D-77F5-4EA2-994F-98C636CB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815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60480" name="Object 0">
            <a:extLst>
              <a:ext uri="{FF2B5EF4-FFF2-40B4-BE49-F238E27FC236}">
                <a16:creationId xmlns:a16="http://schemas.microsoft.com/office/drawing/2014/main" id="{9029C520-10EB-4E5C-A7B8-101EF69AD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6850"/>
          <a:ext cx="60277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3" imgW="2381250" imgH="447675" progId="Word.Document.8">
                  <p:embed/>
                </p:oleObj>
              </mc:Choice>
              <mc:Fallback>
                <p:oleObj r:id="rId3" imgW="2381250" imgH="447675" progId="Word.Document.8">
                  <p:embed/>
                  <p:pic>
                    <p:nvPicPr>
                      <p:cNvPr id="660480" name="Object 0">
                        <a:extLst>
                          <a:ext uri="{FF2B5EF4-FFF2-40B4-BE49-F238E27FC236}">
                            <a16:creationId xmlns:a16="http://schemas.microsoft.com/office/drawing/2014/main" id="{9029C520-10EB-4E5C-A7B8-101EF69AD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6850"/>
                        <a:ext cx="60277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19" name="Text Box 27">
            <a:extLst>
              <a:ext uri="{FF2B5EF4-FFF2-40B4-BE49-F238E27FC236}">
                <a16:creationId xmlns:a16="http://schemas.microsoft.com/office/drawing/2014/main" id="{B5A58E49-728A-44A4-B20C-68E5C3818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08919"/>
            <a:ext cx="73263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也可以用求偏导数的四则运算（乘法）法则</a:t>
            </a:r>
          </a:p>
        </p:txBody>
      </p:sp>
      <p:sp>
        <p:nvSpPr>
          <p:cNvPr id="30737" name="Rectangle 56">
            <a:extLst>
              <a:ext uri="{FF2B5EF4-FFF2-40B4-BE49-F238E27FC236}">
                <a16:creationId xmlns:a16="http://schemas.microsoft.com/office/drawing/2014/main" id="{7CE91DB9-8638-43AB-BFF3-855BA48B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36" name="Object 1">
            <a:extLst>
              <a:ext uri="{FF2B5EF4-FFF2-40B4-BE49-F238E27FC236}">
                <a16:creationId xmlns:a16="http://schemas.microsoft.com/office/drawing/2014/main" id="{F013F8A5-6570-435B-9C9E-806F8EB6A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7804"/>
              </p:ext>
            </p:extLst>
          </p:nvPr>
        </p:nvGraphicFramePr>
        <p:xfrm>
          <a:off x="1992313" y="2405063"/>
          <a:ext cx="20462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927000" imgH="393480" progId="Equation.DSMT4">
                  <p:embed/>
                </p:oleObj>
              </mc:Choice>
              <mc:Fallback>
                <p:oleObj name="Equation" r:id="rId5" imgW="927000" imgH="393480" progId="Equation.DSMT4">
                  <p:embed/>
                  <p:pic>
                    <p:nvPicPr>
                      <p:cNvPr id="660481" name="Object 1">
                        <a:extLst>
                          <a:ext uri="{FF2B5EF4-FFF2-40B4-BE49-F238E27FC236}">
                            <a16:creationId xmlns:a16="http://schemas.microsoft.com/office/drawing/2014/main" id="{56D03782-EFDC-4E05-9AA6-B7D45521D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405063"/>
                        <a:ext cx="204628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">
            <a:extLst>
              <a:ext uri="{FF2B5EF4-FFF2-40B4-BE49-F238E27FC236}">
                <a16:creationId xmlns:a16="http://schemas.microsoft.com/office/drawing/2014/main" id="{6F33257E-71D5-432B-AE1F-803B8BEA9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58606"/>
              </p:ext>
            </p:extLst>
          </p:nvPr>
        </p:nvGraphicFramePr>
        <p:xfrm>
          <a:off x="2339752" y="3429000"/>
          <a:ext cx="20177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914400" imgH="431640" progId="Equation.DSMT4">
                  <p:embed/>
                </p:oleObj>
              </mc:Choice>
              <mc:Fallback>
                <p:oleObj name="Equation" r:id="rId7" imgW="914400" imgH="431640" progId="Equation.DSMT4">
                  <p:embed/>
                  <p:pic>
                    <p:nvPicPr>
                      <p:cNvPr id="36" name="Object 1">
                        <a:extLst>
                          <a:ext uri="{FF2B5EF4-FFF2-40B4-BE49-F238E27FC236}">
                            <a16:creationId xmlns:a16="http://schemas.microsoft.com/office/drawing/2014/main" id="{F013F8A5-6570-435B-9C9E-806F8EB6A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429000"/>
                        <a:ext cx="20177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">
            <a:extLst>
              <a:ext uri="{FF2B5EF4-FFF2-40B4-BE49-F238E27FC236}">
                <a16:creationId xmlns:a16="http://schemas.microsoft.com/office/drawing/2014/main" id="{2290F7DD-6AEA-4534-BFC8-6AC037D30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87920"/>
              </p:ext>
            </p:extLst>
          </p:nvPr>
        </p:nvGraphicFramePr>
        <p:xfrm>
          <a:off x="2339975" y="4595813"/>
          <a:ext cx="20177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914400" imgH="253800" progId="Equation.DSMT4">
                  <p:embed/>
                </p:oleObj>
              </mc:Choice>
              <mc:Fallback>
                <p:oleObj name="Equation" r:id="rId9" imgW="914400" imgH="253800" progId="Equation.DSMT4">
                  <p:embed/>
                  <p:pic>
                    <p:nvPicPr>
                      <p:cNvPr id="37" name="Object 1">
                        <a:extLst>
                          <a:ext uri="{FF2B5EF4-FFF2-40B4-BE49-F238E27FC236}">
                            <a16:creationId xmlns:a16="http://schemas.microsoft.com/office/drawing/2014/main" id="{6F33257E-71D5-432B-AE1F-803B8BEA9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95813"/>
                        <a:ext cx="20177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">
            <a:extLst>
              <a:ext uri="{FF2B5EF4-FFF2-40B4-BE49-F238E27FC236}">
                <a16:creationId xmlns:a16="http://schemas.microsoft.com/office/drawing/2014/main" id="{1B4AE9B9-CD5A-4EDA-BA41-BC753049B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53025"/>
              </p:ext>
            </p:extLst>
          </p:nvPr>
        </p:nvGraphicFramePr>
        <p:xfrm>
          <a:off x="2360463" y="5525293"/>
          <a:ext cx="28035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1" imgW="1269720" imgH="279360" progId="Equation.DSMT4">
                  <p:embed/>
                </p:oleObj>
              </mc:Choice>
              <mc:Fallback>
                <p:oleObj name="Equation" r:id="rId11" imgW="1269720" imgH="279360" progId="Equation.DSMT4">
                  <p:embed/>
                  <p:pic>
                    <p:nvPicPr>
                      <p:cNvPr id="38" name="Object 1">
                        <a:extLst>
                          <a:ext uri="{FF2B5EF4-FFF2-40B4-BE49-F238E27FC236}">
                            <a16:creationId xmlns:a16="http://schemas.microsoft.com/office/drawing/2014/main" id="{2290F7DD-6AEA-4534-BFC8-6AC037D30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463" y="5525293"/>
                        <a:ext cx="28035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">
            <a:extLst>
              <a:ext uri="{FF2B5EF4-FFF2-40B4-BE49-F238E27FC236}">
                <a16:creationId xmlns:a16="http://schemas.microsoft.com/office/drawing/2014/main" id="{B3F069C0-7A06-4831-B086-B51BD4E64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733079"/>
              </p:ext>
            </p:extLst>
          </p:nvPr>
        </p:nvGraphicFramePr>
        <p:xfrm>
          <a:off x="5292080" y="5580855"/>
          <a:ext cx="15986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3" imgW="723600" imgH="228600" progId="Equation.DSMT4">
                  <p:embed/>
                </p:oleObj>
              </mc:Choice>
              <mc:Fallback>
                <p:oleObj name="Equation" r:id="rId13" imgW="723600" imgH="228600" progId="Equation.DSMT4">
                  <p:embed/>
                  <p:pic>
                    <p:nvPicPr>
                      <p:cNvPr id="39" name="Object 1">
                        <a:extLst>
                          <a:ext uri="{FF2B5EF4-FFF2-40B4-BE49-F238E27FC236}">
                            <a16:creationId xmlns:a16="http://schemas.microsoft.com/office/drawing/2014/main" id="{1B4AE9B9-CD5A-4EDA-BA41-BC753049B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580855"/>
                        <a:ext cx="15986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4305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9" grpId="0"/>
      <p:bldP spid="4690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5B2393A4-BCD8-4397-8A59-DFFD6174C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79D5E-7AFF-49BA-B92B-EF97621D031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400"/>
          </a:p>
        </p:txBody>
      </p:sp>
      <p:graphicFrame>
        <p:nvGraphicFramePr>
          <p:cNvPr id="640002" name="Object 1026">
            <a:extLst>
              <a:ext uri="{FF2B5EF4-FFF2-40B4-BE49-F238E27FC236}">
                <a16:creationId xmlns:a16="http://schemas.microsoft.com/office/drawing/2014/main" id="{06FBD41F-97F6-4DD6-AC1E-478A779B5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750" y="152400"/>
          <a:ext cx="51752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3" imgW="2012400" imgH="231840" progId="Word.Document.8">
                  <p:embed/>
                </p:oleObj>
              </mc:Choice>
              <mc:Fallback>
                <p:oleObj r:id="rId3" imgW="2012400" imgH="231840" progId="Word.Documen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52400"/>
                        <a:ext cx="51752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03" name="Text Box 1027">
            <a:extLst>
              <a:ext uri="{FF2B5EF4-FFF2-40B4-BE49-F238E27FC236}">
                <a16:creationId xmlns:a16="http://schemas.microsoft.com/office/drawing/2014/main" id="{367367E0-812B-4975-8154-0FD8D2839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640004" name="Text Box 1028">
            <a:extLst>
              <a:ext uri="{FF2B5EF4-FFF2-40B4-BE49-F238E27FC236}">
                <a16:creationId xmlns:a16="http://schemas.microsoft.com/office/drawing/2014/main" id="{34DF5EFC-D6B8-4088-B2DF-60F16B8CF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例6</a:t>
            </a:r>
          </a:p>
        </p:txBody>
      </p:sp>
      <p:graphicFrame>
        <p:nvGraphicFramePr>
          <p:cNvPr id="640005" name="Object 1029">
            <a:extLst>
              <a:ext uri="{FF2B5EF4-FFF2-40B4-BE49-F238E27FC236}">
                <a16:creationId xmlns:a16="http://schemas.microsoft.com/office/drawing/2014/main" id="{7719C652-DB1F-4681-93C3-68C1B8EDF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762000"/>
          <a:ext cx="33416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5" imgW="1320227" imgH="431613" progId="Equation.3">
                  <p:embed/>
                </p:oleObj>
              </mc:Choice>
              <mc:Fallback>
                <p:oleObj r:id="rId5" imgW="1320227" imgH="431613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62000"/>
                        <a:ext cx="33416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06" name="Object 1030">
            <a:extLst>
              <a:ext uri="{FF2B5EF4-FFF2-40B4-BE49-F238E27FC236}">
                <a16:creationId xmlns:a16="http://schemas.microsoft.com/office/drawing/2014/main" id="{9EC91601-AB36-4776-A5A6-F379075D4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2362200"/>
          <a:ext cx="53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r:id="rId7" imgW="228501" imgH="406224" progId="Equation.3">
                  <p:embed/>
                </p:oleObj>
              </mc:Choice>
              <mc:Fallback>
                <p:oleObj r:id="rId7" imgW="228501" imgH="406224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362200"/>
                        <a:ext cx="53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07" name="Object 1031">
            <a:extLst>
              <a:ext uri="{FF2B5EF4-FFF2-40B4-BE49-F238E27FC236}">
                <a16:creationId xmlns:a16="http://schemas.microsoft.com/office/drawing/2014/main" id="{5D61BE2D-25B3-432D-9523-E1424C05A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390775"/>
          <a:ext cx="27701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r:id="rId9" imgW="1256755" imgH="393529" progId="Equation.DSMT4">
                  <p:embed/>
                </p:oleObj>
              </mc:Choice>
              <mc:Fallback>
                <p:oleObj r:id="rId9" imgW="1256755" imgH="393529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390775"/>
                        <a:ext cx="277018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09" name="Object 1033">
            <a:extLst>
              <a:ext uri="{FF2B5EF4-FFF2-40B4-BE49-F238E27FC236}">
                <a16:creationId xmlns:a16="http://schemas.microsoft.com/office/drawing/2014/main" id="{F54BDF10-8DAA-4ED3-92C2-BE59CEEDE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3519488"/>
          <a:ext cx="50323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r:id="rId11" imgW="215806" imgH="431613" progId="Equation.3">
                  <p:embed/>
                </p:oleObj>
              </mc:Choice>
              <mc:Fallback>
                <p:oleObj r:id="rId11" imgW="215806" imgH="431613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519488"/>
                        <a:ext cx="503237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11" name="Text Box 1035">
            <a:extLst>
              <a:ext uri="{FF2B5EF4-FFF2-40B4-BE49-F238E27FC236}">
                <a16:creationId xmlns:a16="http://schemas.microsoft.com/office/drawing/2014/main" id="{07BA6A4E-689B-499F-A02C-884D2C3D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所以</a:t>
            </a:r>
          </a:p>
        </p:txBody>
      </p:sp>
      <p:grpSp>
        <p:nvGrpSpPr>
          <p:cNvPr id="2" name="Group 1043">
            <a:extLst>
              <a:ext uri="{FF2B5EF4-FFF2-40B4-BE49-F238E27FC236}">
                <a16:creationId xmlns:a16="http://schemas.microsoft.com/office/drawing/2014/main" id="{01277D0F-B524-4E6F-991A-B398CE576DC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27200"/>
            <a:ext cx="1851025" cy="563563"/>
            <a:chOff x="816" y="1088"/>
            <a:chExt cx="1166" cy="355"/>
          </a:xfrm>
        </p:grpSpPr>
        <p:sp>
          <p:nvSpPr>
            <p:cNvPr id="31772" name="Text Box 1039">
              <a:extLst>
                <a:ext uri="{FF2B5EF4-FFF2-40B4-BE49-F238E27FC236}">
                  <a16:creationId xmlns:a16="http://schemas.microsoft.com/office/drawing/2014/main" id="{E75F2C9B-376F-4A24-ACEC-91CDD0C7A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记</a:t>
              </a:r>
            </a:p>
          </p:txBody>
        </p:sp>
        <p:graphicFrame>
          <p:nvGraphicFramePr>
            <p:cNvPr id="31773" name="Object 1040">
              <a:extLst>
                <a:ext uri="{FF2B5EF4-FFF2-40B4-BE49-F238E27FC236}">
                  <a16:creationId xmlns:a16="http://schemas.microsoft.com/office/drawing/2014/main" id="{1E3E021E-E443-42E3-B6D2-F071173C45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088"/>
            <a:ext cx="83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" r:id="rId13" imgW="533169" imgH="228501" progId="Equation.3">
                    <p:embed/>
                  </p:oleObj>
                </mc:Choice>
                <mc:Fallback>
                  <p:oleObj r:id="rId13" imgW="533169" imgH="228501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88"/>
                          <a:ext cx="83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0020" name="Object 1044">
            <a:extLst>
              <a:ext uri="{FF2B5EF4-FFF2-40B4-BE49-F238E27FC236}">
                <a16:creationId xmlns:a16="http://schemas.microsoft.com/office/drawing/2014/main" id="{662705A0-2728-4D03-B8E6-CAF7AB251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2592388"/>
          <a:ext cx="36353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r:id="rId15" imgW="1651000" imgH="228600" progId="Equation.3">
                  <p:embed/>
                </p:oleObj>
              </mc:Choice>
              <mc:Fallback>
                <p:oleObj r:id="rId15" imgW="1651000" imgH="2286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592388"/>
                        <a:ext cx="36353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1" name="Object 1045">
            <a:extLst>
              <a:ext uri="{FF2B5EF4-FFF2-40B4-BE49-F238E27FC236}">
                <a16:creationId xmlns:a16="http://schemas.microsoft.com/office/drawing/2014/main" id="{FAB5BDD4-66B8-4387-85BF-9DD3914FD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748088"/>
          <a:ext cx="24050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r:id="rId17" imgW="1091726" imgH="228501" progId="Equation.3">
                  <p:embed/>
                </p:oleObj>
              </mc:Choice>
              <mc:Fallback>
                <p:oleObj r:id="rId17" imgW="1091726" imgH="228501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48088"/>
                        <a:ext cx="24050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2" name="Object 1046">
            <a:extLst>
              <a:ext uri="{FF2B5EF4-FFF2-40B4-BE49-F238E27FC236}">
                <a16:creationId xmlns:a16="http://schemas.microsoft.com/office/drawing/2014/main" id="{7E62318A-B013-4063-AFBA-402996766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19488"/>
          <a:ext cx="19288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r:id="rId19" imgW="876300" imgH="431800" progId="Equation.3">
                  <p:embed/>
                </p:oleObj>
              </mc:Choice>
              <mc:Fallback>
                <p:oleObj r:id="rId19" imgW="876300" imgH="43180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19488"/>
                        <a:ext cx="192881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3" name="Object 1047">
            <a:extLst>
              <a:ext uri="{FF2B5EF4-FFF2-40B4-BE49-F238E27FC236}">
                <a16:creationId xmlns:a16="http://schemas.microsoft.com/office/drawing/2014/main" id="{D691B167-1812-4E66-BAA6-AD4BC1EBD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572000"/>
          <a:ext cx="26019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r:id="rId21" imgW="1028254" imgH="431613" progId="Equation.3">
                  <p:embed/>
                </p:oleObj>
              </mc:Choice>
              <mc:Fallback>
                <p:oleObj r:id="rId21" imgW="1028254" imgH="431613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572000"/>
                        <a:ext cx="26019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4" name="Object 1048">
            <a:extLst>
              <a:ext uri="{FF2B5EF4-FFF2-40B4-BE49-F238E27FC236}">
                <a16:creationId xmlns:a16="http://schemas.microsoft.com/office/drawing/2014/main" id="{1E8B7AD5-D58F-4B5F-B6C2-D86E88ED7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4600" y="4800600"/>
          <a:ext cx="38020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r:id="rId23" imgW="1727200" imgH="228600" progId="Equation.3">
                  <p:embed/>
                </p:oleObj>
              </mc:Choice>
              <mc:Fallback>
                <p:oleObj r:id="rId23" imgW="1727200" imgH="22860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800600"/>
                        <a:ext cx="38020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5" name="Object 1049">
            <a:extLst>
              <a:ext uri="{FF2B5EF4-FFF2-40B4-BE49-F238E27FC236}">
                <a16:creationId xmlns:a16="http://schemas.microsoft.com/office/drawing/2014/main" id="{2BD45F53-DA15-49D8-8FA4-6915137DC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715000"/>
          <a:ext cx="26003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r:id="rId25" imgW="1181100" imgH="228600" progId="Equation.3">
                  <p:embed/>
                </p:oleObj>
              </mc:Choice>
              <mc:Fallback>
                <p:oleObj r:id="rId25" imgW="1181100" imgH="22860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15000"/>
                        <a:ext cx="26003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6" name="Object 1050">
            <a:extLst>
              <a:ext uri="{FF2B5EF4-FFF2-40B4-BE49-F238E27FC236}">
                <a16:creationId xmlns:a16="http://schemas.microsoft.com/office/drawing/2014/main" id="{ADC89401-CA18-442B-91FE-8763F6D9F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702300"/>
          <a:ext cx="20970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r:id="rId27" imgW="952087" imgH="228501" progId="Equation.3">
                  <p:embed/>
                </p:oleObj>
              </mc:Choice>
              <mc:Fallback>
                <p:oleObj r:id="rId27" imgW="952087" imgH="228501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02300"/>
                        <a:ext cx="20970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41">
            <a:extLst>
              <a:ext uri="{FF2B5EF4-FFF2-40B4-BE49-F238E27FC236}">
                <a16:creationId xmlns:a16="http://schemas.microsoft.com/office/drawing/2014/main" id="{1EACAFA2-3B3F-421E-8DAB-235305359C61}"/>
              </a:ext>
            </a:extLst>
          </p:cNvPr>
          <p:cNvGrpSpPr>
            <a:grpSpLocks/>
          </p:cNvGrpSpPr>
          <p:nvPr/>
        </p:nvGrpSpPr>
        <p:grpSpPr bwMode="auto">
          <a:xfrm>
            <a:off x="5048250" y="1471613"/>
            <a:ext cx="3484563" cy="1081087"/>
            <a:chOff x="4758110" y="3687192"/>
            <a:chExt cx="3483694" cy="1081087"/>
          </a:xfrm>
        </p:grpSpPr>
        <p:graphicFrame>
          <p:nvGraphicFramePr>
            <p:cNvPr id="31764" name="Object 4">
              <a:extLst>
                <a:ext uri="{FF2B5EF4-FFF2-40B4-BE49-F238E27FC236}">
                  <a16:creationId xmlns:a16="http://schemas.microsoft.com/office/drawing/2014/main" id="{BB51C885-DC29-4454-9FCB-40C9A84C77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8110" y="4061669"/>
            <a:ext cx="3873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r:id="rId29" imgW="164885" imgH="164885" progId="Equation.DSMT4">
                    <p:embed/>
                  </p:oleObj>
                </mc:Choice>
                <mc:Fallback>
                  <p:oleObj r:id="rId29" imgW="164885" imgH="16488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110" y="4061669"/>
                          <a:ext cx="38735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2">
              <a:extLst>
                <a:ext uri="{FF2B5EF4-FFF2-40B4-BE49-F238E27FC236}">
                  <a16:creationId xmlns:a16="http://schemas.microsoft.com/office/drawing/2014/main" id="{29CB46E3-C840-4F13-8955-D70B0ED155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1927" y="4042793"/>
            <a:ext cx="4270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r:id="rId31" imgW="126835" imgH="139518" progId="Equation.DSMT4">
                    <p:embed/>
                  </p:oleObj>
                </mc:Choice>
                <mc:Fallback>
                  <p:oleObj r:id="rId31" imgW="126835" imgH="139518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1927" y="4042793"/>
                          <a:ext cx="4270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8">
              <a:extLst>
                <a:ext uri="{FF2B5EF4-FFF2-40B4-BE49-F238E27FC236}">
                  <a16:creationId xmlns:a16="http://schemas.microsoft.com/office/drawing/2014/main" id="{06C33CA0-CA12-409B-9577-717EAB5533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67154" y="4296792"/>
            <a:ext cx="374650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5" r:id="rId33" imgW="139579" imgH="164957" progId="Equation.3">
                    <p:embed/>
                  </p:oleObj>
                </mc:Choice>
                <mc:Fallback>
                  <p:oleObj r:id="rId33" imgW="139579" imgH="16495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7154" y="4296792"/>
                          <a:ext cx="374650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9">
              <a:extLst>
                <a:ext uri="{FF2B5EF4-FFF2-40B4-BE49-F238E27FC236}">
                  <a16:creationId xmlns:a16="http://schemas.microsoft.com/office/drawing/2014/main" id="{43FF5B51-73B1-40C3-BA03-762D3C0CB1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97304" y="3687192"/>
            <a:ext cx="423863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6" r:id="rId35" imgW="139700" imgH="139700" progId="Equation.3">
                    <p:embed/>
                  </p:oleObj>
                </mc:Choice>
                <mc:Fallback>
                  <p:oleObj r:id="rId35" imgW="139700" imgH="139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7304" y="3687192"/>
                          <a:ext cx="423863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8" name="Line 13">
              <a:extLst>
                <a:ext uri="{FF2B5EF4-FFF2-40B4-BE49-F238E27FC236}">
                  <a16:creationId xmlns:a16="http://schemas.microsoft.com/office/drawing/2014/main" id="{9263C558-FD55-4255-B4A1-19F47E79F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524" y="424599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14">
              <a:extLst>
                <a:ext uri="{FF2B5EF4-FFF2-40B4-BE49-F238E27FC236}">
                  <a16:creationId xmlns:a16="http://schemas.microsoft.com/office/drawing/2014/main" id="{415FFC04-23CA-4AB2-980E-FC9E974FE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40624" y="3966592"/>
              <a:ext cx="1219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19">
              <a:extLst>
                <a:ext uri="{FF2B5EF4-FFF2-40B4-BE49-F238E27FC236}">
                  <a16:creationId xmlns:a16="http://schemas.microsoft.com/office/drawing/2014/main" id="{95ABA327-8A6D-4BAB-BCF0-8227CE3F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0624" y="4296792"/>
              <a:ext cx="1219200" cy="228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22">
              <a:extLst>
                <a:ext uri="{FF2B5EF4-FFF2-40B4-BE49-F238E27FC236}">
                  <a16:creationId xmlns:a16="http://schemas.microsoft.com/office/drawing/2014/main" id="{3AA094D1-DDDE-42B9-8A7B-254C533F0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24" y="4309492"/>
              <a:ext cx="1066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/>
      <p:bldP spid="640004" grpId="0"/>
      <p:bldP spid="6400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D46B0C3B-134C-4CCE-8471-0F0B1A09977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9100" y="547688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多元复合函数与隐函数微分法</a:t>
            </a:r>
          </a:p>
        </p:txBody>
      </p:sp>
      <p:sp>
        <p:nvSpPr>
          <p:cNvPr id="32771" name="Text Box 13">
            <a:extLst>
              <a:ext uri="{FF2B5EF4-FFF2-40B4-BE49-F238E27FC236}">
                <a16:creationId xmlns:a16="http://schemas.microsoft.com/office/drawing/2014/main" id="{F6D02169-6142-4197-8CD4-D6A393C7C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617663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一、多元复合函数的分解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2772" name="Text Box 13">
            <a:extLst>
              <a:ext uri="{FF2B5EF4-FFF2-40B4-BE49-F238E27FC236}">
                <a16:creationId xmlns:a16="http://schemas.microsoft.com/office/drawing/2014/main" id="{96AA05D4-5540-4A5C-9936-4BEFADC9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344738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做好复合函数的分解，并画好分解图</a:t>
            </a:r>
          </a:p>
        </p:txBody>
      </p:sp>
      <p:sp>
        <p:nvSpPr>
          <p:cNvPr id="32773" name="Text Box 13">
            <a:extLst>
              <a:ext uri="{FF2B5EF4-FFF2-40B4-BE49-F238E27FC236}">
                <a16:creationId xmlns:a16="http://schemas.microsoft.com/office/drawing/2014/main" id="{C5FBBF48-23C0-41DB-915E-FD822443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3036888"/>
            <a:ext cx="5943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二、复合函数求偏导数的法则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2774" name="Text Box 13">
            <a:extLst>
              <a:ext uri="{FF2B5EF4-FFF2-40B4-BE49-F238E27FC236}">
                <a16:creationId xmlns:a16="http://schemas.microsoft.com/office/drawing/2014/main" id="{E1060157-6E0B-4D91-9B23-E4CF369A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821113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链式法则</a:t>
            </a:r>
          </a:p>
        </p:txBody>
      </p:sp>
      <p:sp>
        <p:nvSpPr>
          <p:cNvPr id="32775" name="Text Box 13">
            <a:extLst>
              <a:ext uri="{FF2B5EF4-FFF2-40B4-BE49-F238E27FC236}">
                <a16:creationId xmlns:a16="http://schemas.microsoft.com/office/drawing/2014/main" id="{437FD541-4789-4E95-B605-3B9BF9B84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454525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三、高阶偏导数的复合函数分解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7C0117C2-9945-4A1F-9B56-5A8650B25F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25890-3B3C-44D1-A330-1EDF22DAE3C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400"/>
          </a:p>
        </p:txBody>
      </p:sp>
      <p:graphicFrame>
        <p:nvGraphicFramePr>
          <p:cNvPr id="638978" name="Object 2">
            <a:extLst>
              <a:ext uri="{FF2B5EF4-FFF2-40B4-BE49-F238E27FC236}">
                <a16:creationId xmlns:a16="http://schemas.microsoft.com/office/drawing/2014/main" id="{CD597BA9-C08F-4E19-839D-9DDF24C2D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600"/>
          <a:ext cx="5334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3" imgW="2304288" imgH="443484" progId="Word.Document.8">
                  <p:embed/>
                </p:oleObj>
              </mc:Choice>
              <mc:Fallback>
                <p:oleObj r:id="rId3" imgW="2304288" imgH="4434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"/>
                        <a:ext cx="5334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8979" name="Text Box 3">
            <a:extLst>
              <a:ext uri="{FF2B5EF4-FFF2-40B4-BE49-F238E27FC236}">
                <a16:creationId xmlns:a16="http://schemas.microsoft.com/office/drawing/2014/main" id="{F5F64C9B-1321-4EDB-8368-3AAF987D2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108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</a:p>
        </p:txBody>
      </p:sp>
      <p:sp>
        <p:nvSpPr>
          <p:cNvPr id="638980" name="Text Box 4">
            <a:extLst>
              <a:ext uri="{FF2B5EF4-FFF2-40B4-BE49-F238E27FC236}">
                <a16:creationId xmlns:a16="http://schemas.microsoft.com/office/drawing/2014/main" id="{B20FF686-BE43-4EE4-BE9D-14CA173DF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例7</a:t>
            </a:r>
          </a:p>
        </p:txBody>
      </p:sp>
      <p:graphicFrame>
        <p:nvGraphicFramePr>
          <p:cNvPr id="638981" name="Object 5">
            <a:extLst>
              <a:ext uri="{FF2B5EF4-FFF2-40B4-BE49-F238E27FC236}">
                <a16:creationId xmlns:a16="http://schemas.microsoft.com/office/drawing/2014/main" id="{D8536154-B740-4C3A-A2E2-D1D69EFEC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219200"/>
          <a:ext cx="2667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5" imgW="1054100" imgH="457200" progId="Equation.3">
                  <p:embed/>
                </p:oleObj>
              </mc:Choice>
              <mc:Fallback>
                <p:oleObj r:id="rId5" imgW="1054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26670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6" name="Object 10">
            <a:extLst>
              <a:ext uri="{FF2B5EF4-FFF2-40B4-BE49-F238E27FC236}">
                <a16:creationId xmlns:a16="http://schemas.microsoft.com/office/drawing/2014/main" id="{5EDD2D4A-7C65-4CA9-B1ED-CB07FB21A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2852738"/>
          <a:ext cx="3473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7" imgW="1192765" imgH="203024" progId="Equation.DSMT4">
                  <p:embed/>
                </p:oleObj>
              </mc:Choice>
              <mc:Fallback>
                <p:oleObj r:id="rId7" imgW="1192765" imgH="2030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852738"/>
                        <a:ext cx="3473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41">
            <a:extLst>
              <a:ext uri="{FF2B5EF4-FFF2-40B4-BE49-F238E27FC236}">
                <a16:creationId xmlns:a16="http://schemas.microsoft.com/office/drawing/2014/main" id="{E767FD87-B0A3-40C8-8FE5-23620958D1FF}"/>
              </a:ext>
            </a:extLst>
          </p:cNvPr>
          <p:cNvGrpSpPr>
            <a:grpSpLocks/>
          </p:cNvGrpSpPr>
          <p:nvPr/>
        </p:nvGrpSpPr>
        <p:grpSpPr bwMode="auto">
          <a:xfrm>
            <a:off x="5062538" y="1471613"/>
            <a:ext cx="3470275" cy="1081087"/>
            <a:chOff x="4772394" y="3687192"/>
            <a:chExt cx="3469410" cy="1081087"/>
          </a:xfrm>
        </p:grpSpPr>
        <p:graphicFrame>
          <p:nvGraphicFramePr>
            <p:cNvPr id="33808" name="Object 4">
              <a:extLst>
                <a:ext uri="{FF2B5EF4-FFF2-40B4-BE49-F238E27FC236}">
                  <a16:creationId xmlns:a16="http://schemas.microsoft.com/office/drawing/2014/main" id="{E39E3C36-D70C-48D3-B1F9-13964A5869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2394" y="4020567"/>
            <a:ext cx="35868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" r:id="rId9" imgW="152268" imgH="203024" progId="Equation.DSMT4">
                    <p:embed/>
                  </p:oleObj>
                </mc:Choice>
                <mc:Fallback>
                  <p:oleObj r:id="rId9" imgW="152268" imgH="203024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2394" y="4020567"/>
                          <a:ext cx="35868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22">
              <a:extLst>
                <a:ext uri="{FF2B5EF4-FFF2-40B4-BE49-F238E27FC236}">
                  <a16:creationId xmlns:a16="http://schemas.microsoft.com/office/drawing/2014/main" id="{3A7B85CA-F609-4B21-9CD1-C21FF367FF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1927" y="4042793"/>
            <a:ext cx="4270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" r:id="rId11" imgW="126835" imgH="139518" progId="Equation.DSMT4">
                    <p:embed/>
                  </p:oleObj>
                </mc:Choice>
                <mc:Fallback>
                  <p:oleObj r:id="rId11" imgW="126835" imgH="139518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1927" y="4042793"/>
                          <a:ext cx="4270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Object 8">
              <a:extLst>
                <a:ext uri="{FF2B5EF4-FFF2-40B4-BE49-F238E27FC236}">
                  <a16:creationId xmlns:a16="http://schemas.microsoft.com/office/drawing/2014/main" id="{90E53A1C-2F9D-4F7A-B0A4-FCA1026F69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67154" y="4296792"/>
            <a:ext cx="374650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r:id="rId13" imgW="139579" imgH="164957" progId="Equation.3">
                    <p:embed/>
                  </p:oleObj>
                </mc:Choice>
                <mc:Fallback>
                  <p:oleObj r:id="rId13" imgW="139579" imgH="16495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7154" y="4296792"/>
                          <a:ext cx="374650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9">
              <a:extLst>
                <a:ext uri="{FF2B5EF4-FFF2-40B4-BE49-F238E27FC236}">
                  <a16:creationId xmlns:a16="http://schemas.microsoft.com/office/drawing/2014/main" id="{E335E706-915A-4D02-958B-D25C2A3FC8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97304" y="3687192"/>
            <a:ext cx="423863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2" r:id="rId15" imgW="139700" imgH="139700" progId="Equation.3">
                    <p:embed/>
                  </p:oleObj>
                </mc:Choice>
                <mc:Fallback>
                  <p:oleObj r:id="rId15" imgW="139700" imgH="139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7304" y="3687192"/>
                          <a:ext cx="423863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Line 13">
              <a:extLst>
                <a:ext uri="{FF2B5EF4-FFF2-40B4-BE49-F238E27FC236}">
                  <a16:creationId xmlns:a16="http://schemas.microsoft.com/office/drawing/2014/main" id="{E3DC28A1-3E03-4209-BDBB-7A5242A31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524" y="424599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14">
              <a:extLst>
                <a:ext uri="{FF2B5EF4-FFF2-40B4-BE49-F238E27FC236}">
                  <a16:creationId xmlns:a16="http://schemas.microsoft.com/office/drawing/2014/main" id="{B9BE8885-6301-4A17-BC07-A08937D17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40624" y="3966592"/>
              <a:ext cx="1219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19">
              <a:extLst>
                <a:ext uri="{FF2B5EF4-FFF2-40B4-BE49-F238E27FC236}">
                  <a16:creationId xmlns:a16="http://schemas.microsoft.com/office/drawing/2014/main" id="{25156102-95CE-42CD-9E4C-01F80C8BF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0624" y="4296792"/>
              <a:ext cx="1219200" cy="228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2">
              <a:extLst>
                <a:ext uri="{FF2B5EF4-FFF2-40B4-BE49-F238E27FC236}">
                  <a16:creationId xmlns:a16="http://schemas.microsoft.com/office/drawing/2014/main" id="{3B1FA00E-B465-4CE4-A447-428D64847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24" y="4309492"/>
              <a:ext cx="1066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72BA209-01EF-43B0-98D1-DDBDADF68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433513"/>
          <a:ext cx="8239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r:id="rId17" imgW="368300" imgH="228600" progId="Equation.DSMT4">
                  <p:embed/>
                </p:oleObj>
              </mc:Choice>
              <mc:Fallback>
                <p:oleObj r:id="rId17" imgW="3683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433513"/>
                        <a:ext cx="82391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>
            <a:extLst>
              <a:ext uri="{FF2B5EF4-FFF2-40B4-BE49-F238E27FC236}">
                <a16:creationId xmlns:a16="http://schemas.microsoft.com/office/drawing/2014/main" id="{067D514C-4F20-475F-A1F1-AB5EC027C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452813"/>
          <a:ext cx="25495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19" imgW="875920" imgH="393529" progId="Equation.DSMT4">
                  <p:embed/>
                </p:oleObj>
              </mc:Choice>
              <mc:Fallback>
                <p:oleObj r:id="rId19" imgW="875920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452813"/>
                        <a:ext cx="25495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>
            <a:extLst>
              <a:ext uri="{FF2B5EF4-FFF2-40B4-BE49-F238E27FC236}">
                <a16:creationId xmlns:a16="http://schemas.microsoft.com/office/drawing/2014/main" id="{F941177C-3F0E-4C4D-809E-B27BE6BE7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4606925"/>
          <a:ext cx="31035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21" imgW="1066800" imgH="508000" progId="Equation.DSMT4">
                  <p:embed/>
                </p:oleObj>
              </mc:Choice>
              <mc:Fallback>
                <p:oleObj r:id="rId21" imgW="10668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606925"/>
                        <a:ext cx="31035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>
            <a:extLst>
              <a:ext uri="{FF2B5EF4-FFF2-40B4-BE49-F238E27FC236}">
                <a16:creationId xmlns:a16="http://schemas.microsoft.com/office/drawing/2014/main" id="{C98055B2-FFC5-4530-9743-780A92252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6725" y="3698875"/>
          <a:ext cx="1958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r:id="rId23" imgW="672808" imgH="393529" progId="Equation.DSMT4">
                  <p:embed/>
                </p:oleObj>
              </mc:Choice>
              <mc:Fallback>
                <p:oleObj r:id="rId23" imgW="672808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3698875"/>
                        <a:ext cx="1958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FCC5D88F-64A1-4B43-A8F7-C7627B000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438" y="3106738"/>
          <a:ext cx="5556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r:id="rId25" imgW="190417" imgH="914003" progId="Equation.DSMT4">
                  <p:embed/>
                </p:oleObj>
              </mc:Choice>
              <mc:Fallback>
                <p:oleObj r:id="rId25" imgW="190417" imgH="91400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3106738"/>
                        <a:ext cx="5556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4BDB6F8-7828-425A-987D-D661B542A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6238" y="2027238"/>
          <a:ext cx="8540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r:id="rId27" imgW="380835" imgH="228501" progId="Equation.DSMT4">
                  <p:embed/>
                </p:oleObj>
              </mc:Choice>
              <mc:Fallback>
                <p:oleObj r:id="rId27" imgW="380835" imgH="228501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2027238"/>
                        <a:ext cx="8540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">
            <a:extLst>
              <a:ext uri="{FF2B5EF4-FFF2-40B4-BE49-F238E27FC236}">
                <a16:creationId xmlns:a16="http://schemas.microsoft.com/office/drawing/2014/main" id="{E6322E4A-C08E-435D-8D93-433044A31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70575"/>
            <a:ext cx="7134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有相同的复合函数分解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/>
      <p:bldP spid="63898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B0E7C76D-898F-488C-B914-01F9E2C2B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4C711-3BD9-4837-B5A8-C0504B6DD75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400"/>
          </a:p>
        </p:txBody>
      </p:sp>
      <p:graphicFrame>
        <p:nvGraphicFramePr>
          <p:cNvPr id="638978" name="Object 2">
            <a:extLst>
              <a:ext uri="{FF2B5EF4-FFF2-40B4-BE49-F238E27FC236}">
                <a16:creationId xmlns:a16="http://schemas.microsoft.com/office/drawing/2014/main" id="{F1521713-83BE-42AE-90E3-B34B46AC5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600"/>
          <a:ext cx="5334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r:id="rId3" imgW="2304288" imgH="443484" progId="Word.Document.8">
                  <p:embed/>
                </p:oleObj>
              </mc:Choice>
              <mc:Fallback>
                <p:oleObj r:id="rId3" imgW="2304288" imgH="4434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"/>
                        <a:ext cx="5334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8979" name="Text Box 3">
            <a:extLst>
              <a:ext uri="{FF2B5EF4-FFF2-40B4-BE49-F238E27FC236}">
                <a16:creationId xmlns:a16="http://schemas.microsoft.com/office/drawing/2014/main" id="{7744324B-D252-4CBE-BEC9-30B578C81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38980" name="Text Box 4">
            <a:extLst>
              <a:ext uri="{FF2B5EF4-FFF2-40B4-BE49-F238E27FC236}">
                <a16:creationId xmlns:a16="http://schemas.microsoft.com/office/drawing/2014/main" id="{49C377F6-BDC1-4405-B93C-EB14F74E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例7</a:t>
            </a:r>
          </a:p>
        </p:txBody>
      </p:sp>
      <p:graphicFrame>
        <p:nvGraphicFramePr>
          <p:cNvPr id="638981" name="Object 5">
            <a:extLst>
              <a:ext uri="{FF2B5EF4-FFF2-40B4-BE49-F238E27FC236}">
                <a16:creationId xmlns:a16="http://schemas.microsoft.com/office/drawing/2014/main" id="{E5EBF42E-1F34-4A0F-9CDC-387DB2D54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219200"/>
          <a:ext cx="2667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r:id="rId5" imgW="1054100" imgH="457200" progId="Equation.3">
                  <p:embed/>
                </p:oleObj>
              </mc:Choice>
              <mc:Fallback>
                <p:oleObj r:id="rId5" imgW="1054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26670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2" name="Object 6">
            <a:extLst>
              <a:ext uri="{FF2B5EF4-FFF2-40B4-BE49-F238E27FC236}">
                <a16:creationId xmlns:a16="http://schemas.microsoft.com/office/drawing/2014/main" id="{F48798E0-19F4-4538-AEA9-AA5485E6C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3667125"/>
          <a:ext cx="53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r:id="rId7" imgW="228501" imgH="406224" progId="Equation.3">
                  <p:embed/>
                </p:oleObj>
              </mc:Choice>
              <mc:Fallback>
                <p:oleObj r:id="rId7" imgW="228501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667125"/>
                        <a:ext cx="53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3" name="Object 7">
            <a:extLst>
              <a:ext uri="{FF2B5EF4-FFF2-40B4-BE49-F238E27FC236}">
                <a16:creationId xmlns:a16="http://schemas.microsoft.com/office/drawing/2014/main" id="{010544FE-45BE-4C9D-A623-DA31478F3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3738563"/>
          <a:ext cx="24892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r:id="rId9" imgW="1129810" imgH="393529" progId="Equation.DSMT4">
                  <p:embed/>
                </p:oleObj>
              </mc:Choice>
              <mc:Fallback>
                <p:oleObj r:id="rId9" imgW="1129810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738563"/>
                        <a:ext cx="24892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4" name="Object 8">
            <a:extLst>
              <a:ext uri="{FF2B5EF4-FFF2-40B4-BE49-F238E27FC236}">
                <a16:creationId xmlns:a16="http://schemas.microsoft.com/office/drawing/2014/main" id="{D8B6CFDC-53BF-4F24-9DC8-900A902EE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3643313"/>
          <a:ext cx="533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r:id="rId11" imgW="215713" imgH="444114" progId="Equation.3">
                  <p:embed/>
                </p:oleObj>
              </mc:Choice>
              <mc:Fallback>
                <p:oleObj r:id="rId11" imgW="215713" imgH="44411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3643313"/>
                        <a:ext cx="533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5" name="Object 9">
            <a:extLst>
              <a:ext uri="{FF2B5EF4-FFF2-40B4-BE49-F238E27FC236}">
                <a16:creationId xmlns:a16="http://schemas.microsoft.com/office/drawing/2014/main" id="{8DA4D224-91B3-44F4-A891-AB47162B8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3683000"/>
          <a:ext cx="22764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r:id="rId13" imgW="1054100" imgH="393700" progId="Equation.DSMT4">
                  <p:embed/>
                </p:oleObj>
              </mc:Choice>
              <mc:Fallback>
                <p:oleObj r:id="rId13" imgW="10541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683000"/>
                        <a:ext cx="22764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6" name="Object 10">
            <a:extLst>
              <a:ext uri="{FF2B5EF4-FFF2-40B4-BE49-F238E27FC236}">
                <a16:creationId xmlns:a16="http://schemas.microsoft.com/office/drawing/2014/main" id="{A5895640-BE29-4666-AC1E-1AD06B15B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857750"/>
          <a:ext cx="10715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r:id="rId15" imgW="368300" imgH="457200" progId="Equation.3">
                  <p:embed/>
                </p:oleObj>
              </mc:Choice>
              <mc:Fallback>
                <p:oleObj r:id="rId15" imgW="3683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857750"/>
                        <a:ext cx="10715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7" name="Object 11">
            <a:extLst>
              <a:ext uri="{FF2B5EF4-FFF2-40B4-BE49-F238E27FC236}">
                <a16:creationId xmlns:a16="http://schemas.microsoft.com/office/drawing/2014/main" id="{2CCB7702-9DB4-44B9-8613-37D52F562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652963"/>
          <a:ext cx="32416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r:id="rId17" imgW="1447560" imgH="444240" progId="Equation.DSMT4">
                  <p:embed/>
                </p:oleObj>
              </mc:Choice>
              <mc:Fallback>
                <p:oleObj r:id="rId17" imgW="144756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52963"/>
                        <a:ext cx="32416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8" name="Object 12">
            <a:extLst>
              <a:ext uri="{FF2B5EF4-FFF2-40B4-BE49-F238E27FC236}">
                <a16:creationId xmlns:a16="http://schemas.microsoft.com/office/drawing/2014/main" id="{3CF776A6-EF00-4F46-B198-401F4A5B5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1463" y="4716463"/>
          <a:ext cx="260508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r:id="rId19" imgW="1269449" imgH="431613" progId="Equation.DSMT4">
                  <p:embed/>
                </p:oleObj>
              </mc:Choice>
              <mc:Fallback>
                <p:oleObj r:id="rId19" imgW="1269449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4716463"/>
                        <a:ext cx="260508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D9C141E7-1168-498A-A48E-E7451DDF5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714625"/>
          <a:ext cx="58118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r:id="rId21" imgW="2298700" imgH="393700" progId="Equation.DSMT4">
                  <p:embed/>
                </p:oleObj>
              </mc:Choice>
              <mc:Fallback>
                <p:oleObj r:id="rId21" imgW="22987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714625"/>
                        <a:ext cx="58118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41">
            <a:extLst>
              <a:ext uri="{FF2B5EF4-FFF2-40B4-BE49-F238E27FC236}">
                <a16:creationId xmlns:a16="http://schemas.microsoft.com/office/drawing/2014/main" id="{2EA664BC-68EA-41EC-9D8D-5A0501B1CBFE}"/>
              </a:ext>
            </a:extLst>
          </p:cNvPr>
          <p:cNvGrpSpPr>
            <a:grpSpLocks/>
          </p:cNvGrpSpPr>
          <p:nvPr/>
        </p:nvGrpSpPr>
        <p:grpSpPr bwMode="auto">
          <a:xfrm>
            <a:off x="5062538" y="1471613"/>
            <a:ext cx="3470275" cy="1081087"/>
            <a:chOff x="4772394" y="3687192"/>
            <a:chExt cx="3469410" cy="1081087"/>
          </a:xfrm>
        </p:grpSpPr>
        <p:graphicFrame>
          <p:nvGraphicFramePr>
            <p:cNvPr id="34835" name="Object 4">
              <a:extLst>
                <a:ext uri="{FF2B5EF4-FFF2-40B4-BE49-F238E27FC236}">
                  <a16:creationId xmlns:a16="http://schemas.microsoft.com/office/drawing/2014/main" id="{583BA9EE-A726-4ECF-8647-85D9529810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2394" y="4020567"/>
            <a:ext cx="35868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8" r:id="rId23" imgW="152268" imgH="203024" progId="Equation.DSMT4">
                    <p:embed/>
                  </p:oleObj>
                </mc:Choice>
                <mc:Fallback>
                  <p:oleObj r:id="rId23" imgW="152268" imgH="203024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2394" y="4020567"/>
                          <a:ext cx="35868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22">
              <a:extLst>
                <a:ext uri="{FF2B5EF4-FFF2-40B4-BE49-F238E27FC236}">
                  <a16:creationId xmlns:a16="http://schemas.microsoft.com/office/drawing/2014/main" id="{56798047-E9E4-45E6-9CD8-0966404BE0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1927" y="4042793"/>
            <a:ext cx="4270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9" r:id="rId25" imgW="126835" imgH="139518" progId="Equation.DSMT4">
                    <p:embed/>
                  </p:oleObj>
                </mc:Choice>
                <mc:Fallback>
                  <p:oleObj r:id="rId25" imgW="126835" imgH="139518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1927" y="4042793"/>
                          <a:ext cx="4270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8">
              <a:extLst>
                <a:ext uri="{FF2B5EF4-FFF2-40B4-BE49-F238E27FC236}">
                  <a16:creationId xmlns:a16="http://schemas.microsoft.com/office/drawing/2014/main" id="{BE72EBF5-9845-41E6-B6EF-7F77F56972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67154" y="4296792"/>
            <a:ext cx="374650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" r:id="rId27" imgW="139579" imgH="164957" progId="Equation.3">
                    <p:embed/>
                  </p:oleObj>
                </mc:Choice>
                <mc:Fallback>
                  <p:oleObj r:id="rId27" imgW="139579" imgH="16495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7154" y="4296792"/>
                          <a:ext cx="374650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9">
              <a:extLst>
                <a:ext uri="{FF2B5EF4-FFF2-40B4-BE49-F238E27FC236}">
                  <a16:creationId xmlns:a16="http://schemas.microsoft.com/office/drawing/2014/main" id="{C163FD27-19BF-4320-A970-3C0A76EAC7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97304" y="3687192"/>
            <a:ext cx="423863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r:id="rId29" imgW="139700" imgH="139700" progId="Equation.3">
                    <p:embed/>
                  </p:oleObj>
                </mc:Choice>
                <mc:Fallback>
                  <p:oleObj r:id="rId29" imgW="139700" imgH="139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7304" y="3687192"/>
                          <a:ext cx="423863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Line 13">
              <a:extLst>
                <a:ext uri="{FF2B5EF4-FFF2-40B4-BE49-F238E27FC236}">
                  <a16:creationId xmlns:a16="http://schemas.microsoft.com/office/drawing/2014/main" id="{AB0C35B5-9ABE-4DFD-9F9F-C10D9AF53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524" y="424599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14">
              <a:extLst>
                <a:ext uri="{FF2B5EF4-FFF2-40B4-BE49-F238E27FC236}">
                  <a16:creationId xmlns:a16="http://schemas.microsoft.com/office/drawing/2014/main" id="{A1E3DC17-FCD7-4614-BE9B-E2EA167CC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40624" y="3966592"/>
              <a:ext cx="1219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19">
              <a:extLst>
                <a:ext uri="{FF2B5EF4-FFF2-40B4-BE49-F238E27FC236}">
                  <a16:creationId xmlns:a16="http://schemas.microsoft.com/office/drawing/2014/main" id="{E183BCB9-BEEE-456E-A3D2-DEBCC1FFE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0624" y="4296792"/>
              <a:ext cx="1219200" cy="228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22">
              <a:extLst>
                <a:ext uri="{FF2B5EF4-FFF2-40B4-BE49-F238E27FC236}">
                  <a16:creationId xmlns:a16="http://schemas.microsoft.com/office/drawing/2014/main" id="{41554E97-0E9F-4FF2-8174-571E99A08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24" y="4309492"/>
              <a:ext cx="1066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44050B8-57BB-42F4-9669-F3987F061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4488" y="1716088"/>
          <a:ext cx="9382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r:id="rId31" imgW="419100" imgH="228600" progId="Equation.DSMT4">
                  <p:embed/>
                </p:oleObj>
              </mc:Choice>
              <mc:Fallback>
                <p:oleObj r:id="rId31" imgW="4191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716088"/>
                        <a:ext cx="93821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>
            <a:extLst>
              <a:ext uri="{FF2B5EF4-FFF2-40B4-BE49-F238E27FC236}">
                <a16:creationId xmlns:a16="http://schemas.microsoft.com/office/drawing/2014/main" id="{1410D0C5-58D0-4DF6-B60D-3D3D0095B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589588"/>
          <a:ext cx="35242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r:id="rId33" imgW="1574800" imgH="393700" progId="Equation.DSMT4">
                  <p:embed/>
                </p:oleObj>
              </mc:Choice>
              <mc:Fallback>
                <p:oleObj r:id="rId33" imgW="15748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89588"/>
                        <a:ext cx="35242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DC4F6A55-843A-4CDF-A34D-9A586E858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75" y="5661025"/>
          <a:ext cx="21367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r:id="rId35" imgW="1040948" imgH="393529" progId="Equation.DSMT4">
                  <p:embed/>
                </p:oleObj>
              </mc:Choice>
              <mc:Fallback>
                <p:oleObj r:id="rId35" imgW="1040948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5661025"/>
                        <a:ext cx="21367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/>
      <p:bldP spid="6389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E2515096-EF12-4BEC-83E5-7E22DF05A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901700"/>
          <a:ext cx="70024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r:id="rId4" imgW="7114680" imgH="1762200" progId="Word.Document.8">
                  <p:embed/>
                </p:oleObj>
              </mc:Choice>
              <mc:Fallback>
                <p:oleObj r:id="rId4" imgW="7114680" imgH="1762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901700"/>
                        <a:ext cx="70024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3">
            <a:extLst>
              <a:ext uri="{FF2B5EF4-FFF2-40B4-BE49-F238E27FC236}">
                <a16:creationId xmlns:a16="http://schemas.microsoft.com/office/drawing/2014/main" id="{82C4646A-B25C-4403-8D2B-F5E5D2E7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28888"/>
            <a:ext cx="1163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黑体" panose="02010609060101010101" pitchFamily="49" charset="-122"/>
              </a:rPr>
              <a:t>例如</a:t>
            </a:r>
          </a:p>
        </p:txBody>
      </p:sp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158524ED-9D2C-487E-B762-E3958D3AC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3" y="3663950"/>
          <a:ext cx="15446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6" imgW="736600" imgH="228600" progId="Equation.DSMT4">
                  <p:embed/>
                </p:oleObj>
              </mc:Choice>
              <mc:Fallback>
                <p:oleObj r:id="rId6" imgW="736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663950"/>
                        <a:ext cx="15446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9616AB61-98F0-44FD-ADD1-E5C1139AE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1775" y="4325938"/>
          <a:ext cx="16510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8" imgW="786035" imgH="177492" progId="Equation.DSMT4">
                  <p:embed/>
                </p:oleObj>
              </mc:Choice>
              <mc:Fallback>
                <p:oleObj r:id="rId8" imgW="786035" imgH="17749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4325938"/>
                        <a:ext cx="16510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D9B81DA6-A1E6-4FB5-9310-D3E5CBDAB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3850" y="4848225"/>
          <a:ext cx="9842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10" imgW="469289" imgH="164885" progId="Equation.DSMT4">
                  <p:embed/>
                </p:oleObj>
              </mc:Choice>
              <mc:Fallback>
                <p:oleObj r:id="rId10" imgW="469289" imgH="16488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4848225"/>
                        <a:ext cx="9842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2756C739-3976-4958-829C-7FCDA61B6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4418013"/>
          <a:ext cx="19446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12" imgW="926698" imgH="241195" progId="Equation.DSMT4">
                  <p:embed/>
                </p:oleObj>
              </mc:Choice>
              <mc:Fallback>
                <p:oleObj r:id="rId12" imgW="926698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418013"/>
                        <a:ext cx="19446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C76D1BFC-DC6F-4E2E-BFCF-D28BE9667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5091113"/>
          <a:ext cx="3302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r:id="rId14" imgW="1574117" imgH="241195" progId="Equation.DSMT4">
                  <p:embed/>
                </p:oleObj>
              </mc:Choice>
              <mc:Fallback>
                <p:oleObj r:id="rId14" imgW="1574117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5091113"/>
                        <a:ext cx="3302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8B3F87A9-6EB0-452E-8E03-6E5851A63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6738" y="3590925"/>
          <a:ext cx="5556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r:id="rId16" imgW="190417" imgH="914003" progId="Equation.DSMT4">
                  <p:embed/>
                </p:oleObj>
              </mc:Choice>
              <mc:Fallback>
                <p:oleObj r:id="rId16" imgW="190417" imgH="91400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3590925"/>
                        <a:ext cx="5556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">
            <a:extLst>
              <a:ext uri="{FF2B5EF4-FFF2-40B4-BE49-F238E27FC236}">
                <a16:creationId xmlns:a16="http://schemas.microsoft.com/office/drawing/2014/main" id="{644108BB-E486-4795-AF94-95F40590F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6042025"/>
            <a:ext cx="7135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有相同的复合函数分解</a:t>
            </a:r>
          </a:p>
        </p:txBody>
      </p:sp>
      <p:graphicFrame>
        <p:nvGraphicFramePr>
          <p:cNvPr id="35851" name="Object 4">
            <a:extLst>
              <a:ext uri="{FF2B5EF4-FFF2-40B4-BE49-F238E27FC236}">
                <a16:creationId xmlns:a16="http://schemas.microsoft.com/office/drawing/2014/main" id="{90739AC5-EC42-451D-A7BD-53B58FF80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2646363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18" imgW="241195" imgH="253890" progId="Equation.3">
                  <p:embed/>
                </p:oleObj>
              </mc:Choice>
              <mc:Fallback>
                <p:oleObj r:id="rId18" imgW="241195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646363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5">
            <a:extLst>
              <a:ext uri="{FF2B5EF4-FFF2-40B4-BE49-F238E27FC236}">
                <a16:creationId xmlns:a16="http://schemas.microsoft.com/office/drawing/2014/main" id="{5DE0A4E9-A0A8-48A7-B746-2DE533809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2400" y="3695700"/>
          <a:ext cx="3286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r:id="rId20" imgW="215713" imgH="253780" progId="Equation.3">
                  <p:embed/>
                </p:oleObj>
              </mc:Choice>
              <mc:Fallback>
                <p:oleObj r:id="rId20" imgW="215713" imgH="253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3695700"/>
                        <a:ext cx="32861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6">
            <a:extLst>
              <a:ext uri="{FF2B5EF4-FFF2-40B4-BE49-F238E27FC236}">
                <a16:creationId xmlns:a16="http://schemas.microsoft.com/office/drawing/2014/main" id="{223691F5-D42F-4398-A50C-AB0CF2791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1350" y="2620963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r:id="rId22" imgW="266469" imgH="253780" progId="Equation.3">
                  <p:embed/>
                </p:oleObj>
              </mc:Choice>
              <mc:Fallback>
                <p:oleObj r:id="rId22" imgW="266469" imgH="253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2620963"/>
                        <a:ext cx="406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7">
            <a:extLst>
              <a:ext uri="{FF2B5EF4-FFF2-40B4-BE49-F238E27FC236}">
                <a16:creationId xmlns:a16="http://schemas.microsoft.com/office/drawing/2014/main" id="{92A2FA6D-02CD-4525-99AF-56F30D9CD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3" y="2919413"/>
          <a:ext cx="436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r:id="rId24" imgW="152268" imgH="203024" progId="Equation.DSMT4">
                  <p:embed/>
                </p:oleObj>
              </mc:Choice>
              <mc:Fallback>
                <p:oleObj r:id="rId24" imgW="152268" imgH="2030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2919413"/>
                        <a:ext cx="4365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8">
            <a:extLst>
              <a:ext uri="{FF2B5EF4-FFF2-40B4-BE49-F238E27FC236}">
                <a16:creationId xmlns:a16="http://schemas.microsoft.com/office/drawing/2014/main" id="{2CABC750-DDA2-4E5D-B008-A66BC26FF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25" y="3265488"/>
          <a:ext cx="406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r:id="rId26" imgW="266584" imgH="330057" progId="Equation.3">
                  <p:embed/>
                </p:oleObj>
              </mc:Choice>
              <mc:Fallback>
                <p:oleObj r:id="rId26" imgW="266584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25" y="3265488"/>
                        <a:ext cx="4064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1">
            <a:extLst>
              <a:ext uri="{FF2B5EF4-FFF2-40B4-BE49-F238E27FC236}">
                <a16:creationId xmlns:a16="http://schemas.microsoft.com/office/drawing/2014/main" id="{4F80589C-170C-4667-BFFB-0E64538C6D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0025" y="2798763"/>
            <a:ext cx="1304925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1A786B79-7FD9-49B2-A21E-6271B1DFB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025" y="3408363"/>
            <a:ext cx="1219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3">
            <a:extLst>
              <a:ext uri="{FF2B5EF4-FFF2-40B4-BE49-F238E27FC236}">
                <a16:creationId xmlns:a16="http://schemas.microsoft.com/office/drawing/2014/main" id="{17A2E513-2F81-4E8F-B8EC-D1BB87781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2874963"/>
            <a:ext cx="1524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2560E375-A9F6-4F4B-9A92-5260FEED07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0025" y="2874963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6E4A3AA3-6801-4321-91E9-634C6D78A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550" y="2874963"/>
            <a:ext cx="1514475" cy="11223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F6DE93DD-E30F-462C-A6BE-DEBC3AABE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865563"/>
            <a:ext cx="1600200" cy="263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C2D30C53-CEDD-4C27-808A-80061ED3A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3825" y="3484563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7BC91107-166A-4C40-A5D7-3971AC12A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5" y="2798763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64" name="对象 2">
            <a:extLst>
              <a:ext uri="{FF2B5EF4-FFF2-40B4-BE49-F238E27FC236}">
                <a16:creationId xmlns:a16="http://schemas.microsoft.com/office/drawing/2014/main" id="{500AF0DB-5F14-4E0D-A206-C4E4D00C1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7850" y="3911600"/>
          <a:ext cx="5508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r:id="rId28" imgW="126725" imgH="126725" progId="Equation.DSMT4">
                  <p:embed/>
                </p:oleObj>
              </mc:Choice>
              <mc:Fallback>
                <p:oleObj r:id="rId28" imgW="126725" imgH="12672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3911600"/>
                        <a:ext cx="5508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13">
            <a:extLst>
              <a:ext uri="{FF2B5EF4-FFF2-40B4-BE49-F238E27FC236}">
                <a16:creationId xmlns:a16="http://schemas.microsoft.com/office/drawing/2014/main" id="{AACCF2A7-35D7-41BB-81B4-9B3B54C3E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25" y="2847975"/>
            <a:ext cx="1562100" cy="6365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3">
            <a:extLst>
              <a:ext uri="{FF2B5EF4-FFF2-40B4-BE49-F238E27FC236}">
                <a16:creationId xmlns:a16="http://schemas.microsoft.com/office/drawing/2014/main" id="{ACC4FD8D-F023-4FFE-8310-8B0D64B45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3550" y="3598863"/>
            <a:ext cx="1590675" cy="1905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3">
            <a:extLst>
              <a:ext uri="{FF2B5EF4-FFF2-40B4-BE49-F238E27FC236}">
                <a16:creationId xmlns:a16="http://schemas.microsoft.com/office/drawing/2014/main" id="{7160087D-9601-447B-8986-934F377F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3375025"/>
            <a:ext cx="1257300" cy="3190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3">
            <a:extLst>
              <a:ext uri="{FF2B5EF4-FFF2-40B4-BE49-F238E27FC236}">
                <a16:creationId xmlns:a16="http://schemas.microsoft.com/office/drawing/2014/main" id="{30641A4E-39A6-4951-9D7F-0092D4716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0525" y="3027363"/>
            <a:ext cx="1114425" cy="32861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" name="Object 11">
            <a:extLst>
              <a:ext uri="{FF2B5EF4-FFF2-40B4-BE49-F238E27FC236}">
                <a16:creationId xmlns:a16="http://schemas.microsoft.com/office/drawing/2014/main" id="{0C03D542-65FB-4762-8C47-101BCC942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2492375"/>
          <a:ext cx="3730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r:id="rId30" imgW="177492" imgH="240882" progId="Equation.DSMT4">
                  <p:embed/>
                </p:oleObj>
              </mc:Choice>
              <mc:Fallback>
                <p:oleObj r:id="rId30" imgW="177492" imgH="24088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492375"/>
                        <a:ext cx="3730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1">
            <a:extLst>
              <a:ext uri="{FF2B5EF4-FFF2-40B4-BE49-F238E27FC236}">
                <a16:creationId xmlns:a16="http://schemas.microsoft.com/office/drawing/2014/main" id="{4D935EDC-2A92-4A0C-9F12-26E84DF46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4988" y="3057525"/>
          <a:ext cx="4524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r:id="rId32" imgW="215619" imgH="240986" progId="Equation.DSMT4">
                  <p:embed/>
                </p:oleObj>
              </mc:Choice>
              <mc:Fallback>
                <p:oleObj r:id="rId32" imgW="215619" imgH="24098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3057525"/>
                        <a:ext cx="4524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联系 16">
            <a:extLst>
              <a:ext uri="{FF2B5EF4-FFF2-40B4-BE49-F238E27FC236}">
                <a16:creationId xmlns:a16="http://schemas.microsoft.com/office/drawing/2014/main" id="{032AF5FE-D439-41DF-85E4-4C238EB7E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549525"/>
            <a:ext cx="431800" cy="519113"/>
          </a:xfrm>
          <a:prstGeom prst="flowChartConnector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6" name="流程图: 联系 15">
            <a:extLst>
              <a:ext uri="{FF2B5EF4-FFF2-40B4-BE49-F238E27FC236}">
                <a16:creationId xmlns:a16="http://schemas.microsoft.com/office/drawing/2014/main" id="{A1DF031F-1115-4124-8B5A-2E791208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44763"/>
            <a:ext cx="431800" cy="519112"/>
          </a:xfrm>
          <a:prstGeom prst="flowChartConnector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37892" name="Object 2">
            <a:extLst>
              <a:ext uri="{FF2B5EF4-FFF2-40B4-BE49-F238E27FC236}">
                <a16:creationId xmlns:a16="http://schemas.microsoft.com/office/drawing/2014/main" id="{E6B40C4D-FAED-4EEF-A419-C19E878D8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901700"/>
          <a:ext cx="70024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5" imgW="7114680" imgH="1762200" progId="Word.Document.8">
                  <p:embed/>
                </p:oleObj>
              </mc:Choice>
              <mc:Fallback>
                <p:oleObj r:id="rId5" imgW="7114680" imgH="1762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901700"/>
                        <a:ext cx="70024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3">
            <a:extLst>
              <a:ext uri="{FF2B5EF4-FFF2-40B4-BE49-F238E27FC236}">
                <a16:creationId xmlns:a16="http://schemas.microsoft.com/office/drawing/2014/main" id="{13EC34C6-2740-4EF1-A164-352096103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288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1E88D7E9-92E1-4258-8C06-00CD9CEE9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288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令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F2CFAF0A-B795-4794-9E66-0368FBF1F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711450"/>
          <a:ext cx="199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7" imgW="1993900" imgH="330200" progId="Equation.3">
                  <p:embed/>
                </p:oleObj>
              </mc:Choice>
              <mc:Fallback>
                <p:oleObj r:id="rId7" imgW="19939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11450"/>
                        <a:ext cx="199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BC4B67ED-2D55-4101-93EB-FAE17A1CB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724150"/>
          <a:ext cx="11938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9" imgW="1193282" imgH="317362" progId="Equation.3">
                  <p:embed/>
                </p:oleObj>
              </mc:Choice>
              <mc:Fallback>
                <p:oleObj r:id="rId9" imgW="1193282" imgH="3173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24150"/>
                        <a:ext cx="11938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>
            <a:extLst>
              <a:ext uri="{FF2B5EF4-FFF2-40B4-BE49-F238E27FC236}">
                <a16:creationId xmlns:a16="http://schemas.microsoft.com/office/drawing/2014/main" id="{394BCE27-229E-4360-A2EE-3B71459B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4432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记</a:t>
            </a:r>
          </a:p>
        </p:txBody>
      </p:sp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1319E938-441C-4102-B634-9A3B47521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203575"/>
          <a:ext cx="1524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r:id="rId11" imgW="558558" imgH="393529" progId="Equation.DSMT4">
                  <p:embed/>
                </p:oleObj>
              </mc:Choice>
              <mc:Fallback>
                <p:oleObj r:id="rId11" imgW="558558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3575"/>
                        <a:ext cx="15240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9A59A347-8AA7-42A0-B057-741BABD31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065463"/>
          <a:ext cx="21336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r:id="rId13" imgW="761669" imgH="431613" progId="Equation.DSMT4">
                  <p:embed/>
                </p:oleObj>
              </mc:Choice>
              <mc:Fallback>
                <p:oleObj r:id="rId13" imgW="761669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65463"/>
                        <a:ext cx="21336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>
            <a:extLst>
              <a:ext uri="{FF2B5EF4-FFF2-40B4-BE49-F238E27FC236}">
                <a16:creationId xmlns:a16="http://schemas.microsoft.com/office/drawing/2014/main" id="{CAA86757-5FF5-4F1E-95AE-438F3ACDB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81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同理有</a:t>
            </a:r>
          </a:p>
        </p:txBody>
      </p:sp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372E3503-1C41-404D-9C8D-B937FD50C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1188" y="4376738"/>
          <a:ext cx="46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r:id="rId15" imgW="469900" imgH="419100" progId="Equation.3">
                  <p:embed/>
                </p:oleObj>
              </mc:Choice>
              <mc:Fallback>
                <p:oleObj r:id="rId15" imgW="4699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4376738"/>
                        <a:ext cx="46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FBEBBACF-40C4-42C8-85DD-91FEB8073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75" y="4376738"/>
          <a:ext cx="54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r:id="rId17" imgW="545863" imgH="418918" progId="Equation.3">
                  <p:embed/>
                </p:oleObj>
              </mc:Choice>
              <mc:Fallback>
                <p:oleObj r:id="rId17" imgW="545863" imgH="4189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4376738"/>
                        <a:ext cx="544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id="{0BBE0317-109D-4A46-AB9A-501B2FECB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376738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19" imgW="571252" imgH="418918" progId="Equation.3">
                  <p:embed/>
                </p:oleObj>
              </mc:Choice>
              <mc:Fallback>
                <p:oleObj r:id="rId19" imgW="571252" imgH="41891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76738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矩形标注 1">
            <a:extLst>
              <a:ext uri="{FF2B5EF4-FFF2-40B4-BE49-F238E27FC236}">
                <a16:creationId xmlns:a16="http://schemas.microsoft.com/office/drawing/2014/main" id="{63A9F8D8-0B94-463A-B5E7-BEEF87A6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4295775"/>
            <a:ext cx="2576512" cy="1654175"/>
          </a:xfrm>
          <a:prstGeom prst="wedgeRectCallout">
            <a:avLst>
              <a:gd name="adj1" fmla="val -92958"/>
              <a:gd name="adj2" fmla="val -61162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这种符号的好处是与中间变量的名称无关：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先对第一个中间变量求偏导，再对第二个中间变量求偏导</a:t>
            </a:r>
            <a:endParaRPr lang="en-US" altLang="zh-CN" sz="20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549CCAD-2899-4FDD-8D30-6667D6056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29225"/>
            <a:ext cx="554513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它们都是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u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v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的函数，与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一样，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复合函数分解图完全相同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934EE-ACFB-4613-9B0C-2032AC61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557338"/>
            <a:ext cx="31686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为何用</a:t>
            </a:r>
            <a:r>
              <a:rPr lang="en-US" altLang="zh-CN" sz="2000">
                <a:solidFill>
                  <a:srgbClr val="3333CC"/>
                </a:solidFill>
                <a:latin typeface="宋体" panose="02010600030101010101" pitchFamily="2" charset="-122"/>
              </a:rPr>
              <a:t>u</a:t>
            </a: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rgbClr val="3333CC"/>
                </a:solidFill>
                <a:latin typeface="宋体" panose="02010600030101010101" pitchFamily="2" charset="-122"/>
              </a:rPr>
              <a:t>v</a:t>
            </a: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，有些人就是</a:t>
            </a:r>
            <a:endParaRPr lang="en-US" altLang="zh-CN" sz="200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喜欢使用其他的中间变量</a:t>
            </a:r>
            <a:endParaRPr lang="en-US" altLang="zh-CN" sz="200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符号，例如</a:t>
            </a:r>
            <a:r>
              <a:rPr lang="en-US" altLang="zh-CN" sz="2000">
                <a:solidFill>
                  <a:srgbClr val="3333CC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rgbClr val="3333CC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1268" grpId="0"/>
      <p:bldP spid="11271" grpId="0"/>
      <p:bldP spid="11274" grpId="0"/>
      <p:bldP spid="27662" grpId="0" animBg="1"/>
      <p:bldP spid="18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870FBA81-A02F-477A-A02E-1EAF86C5C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188913"/>
          <a:ext cx="199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r:id="rId4" imgW="1993900" imgH="330200" progId="Equation.3">
                  <p:embed/>
                </p:oleObj>
              </mc:Choice>
              <mc:Fallback>
                <p:oleObj r:id="rId4" imgW="19939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88913"/>
                        <a:ext cx="199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283B476C-C232-4CFF-8732-E0860678E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8288" y="549275"/>
          <a:ext cx="11938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r:id="rId6" imgW="1193282" imgH="317362" progId="Equation.3">
                  <p:embed/>
                </p:oleObj>
              </mc:Choice>
              <mc:Fallback>
                <p:oleObj r:id="rId6" imgW="1193282" imgH="3173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549275"/>
                        <a:ext cx="11938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5">
            <a:extLst>
              <a:ext uri="{FF2B5EF4-FFF2-40B4-BE49-F238E27FC236}">
                <a16:creationId xmlns:a16="http://schemas.microsoft.com/office/drawing/2014/main" id="{162FCCD2-ED79-4859-AE63-9AA1BCC8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7625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链式法则如图示</a:t>
            </a:r>
          </a:p>
        </p:txBody>
      </p:sp>
      <p:graphicFrame>
        <p:nvGraphicFramePr>
          <p:cNvPr id="39941" name="Object 4">
            <a:extLst>
              <a:ext uri="{FF2B5EF4-FFF2-40B4-BE49-F238E27FC236}">
                <a16:creationId xmlns:a16="http://schemas.microsoft.com/office/drawing/2014/main" id="{AB3BC927-4C21-4B48-BF31-077B6E83F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575" y="1725613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r:id="rId8" imgW="241195" imgH="253890" progId="Equation.3">
                  <p:embed/>
                </p:oleObj>
              </mc:Choice>
              <mc:Fallback>
                <p:oleObj r:id="rId8" imgW="241195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725613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>
            <a:extLst>
              <a:ext uri="{FF2B5EF4-FFF2-40B4-BE49-F238E27FC236}">
                <a16:creationId xmlns:a16="http://schemas.microsoft.com/office/drawing/2014/main" id="{9FFED80E-0790-4A93-8ADA-C83A72C7B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175" y="2774950"/>
          <a:ext cx="3286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r:id="rId10" imgW="215713" imgH="253780" progId="Equation.3">
                  <p:embed/>
                </p:oleObj>
              </mc:Choice>
              <mc:Fallback>
                <p:oleObj r:id="rId10" imgW="215713" imgH="253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2774950"/>
                        <a:ext cx="32861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6">
            <a:extLst>
              <a:ext uri="{FF2B5EF4-FFF2-40B4-BE49-F238E27FC236}">
                <a16:creationId xmlns:a16="http://schemas.microsoft.com/office/drawing/2014/main" id="{2E817426-B7E8-4362-AC66-ABB2D9BB7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25" y="1700213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r:id="rId12" imgW="266469" imgH="253780" progId="Equation.3">
                  <p:embed/>
                </p:oleObj>
              </mc:Choice>
              <mc:Fallback>
                <p:oleObj r:id="rId12" imgW="266469" imgH="253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1700213"/>
                        <a:ext cx="406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7">
            <a:extLst>
              <a:ext uri="{FF2B5EF4-FFF2-40B4-BE49-F238E27FC236}">
                <a16:creationId xmlns:a16="http://schemas.microsoft.com/office/drawing/2014/main" id="{D6F07DC7-28E4-47CD-A270-4108FFB59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8038" y="1998663"/>
          <a:ext cx="436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r:id="rId14" imgW="152268" imgH="203024" progId="Equation.DSMT4">
                  <p:embed/>
                </p:oleObj>
              </mc:Choice>
              <mc:Fallback>
                <p:oleObj r:id="rId14" imgW="152268" imgH="2030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1998663"/>
                        <a:ext cx="4365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8">
            <a:extLst>
              <a:ext uri="{FF2B5EF4-FFF2-40B4-BE49-F238E27FC236}">
                <a16:creationId xmlns:a16="http://schemas.microsoft.com/office/drawing/2014/main" id="{7C020D8E-010A-4A07-834F-C939DCF13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2344738"/>
          <a:ext cx="406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r:id="rId16" imgW="266584" imgH="330057" progId="Equation.3">
                  <p:embed/>
                </p:oleObj>
              </mc:Choice>
              <mc:Fallback>
                <p:oleObj r:id="rId16" imgW="266584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2344738"/>
                        <a:ext cx="4064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11">
            <a:extLst>
              <a:ext uri="{FF2B5EF4-FFF2-40B4-BE49-F238E27FC236}">
                <a16:creationId xmlns:a16="http://schemas.microsoft.com/office/drawing/2014/main" id="{D7443412-E242-4ECA-9CE5-384CECBD8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878013"/>
            <a:ext cx="1304925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3A37F9E-E7F2-4F57-BEFC-92FB8797B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87613"/>
            <a:ext cx="1219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D38D01E4-AFE9-4893-B984-C01FE5B97F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954213"/>
            <a:ext cx="1524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F75A897C-2760-4DCE-8AC9-2F86534A99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954213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F9497F1F-174D-48D1-BD69-EF5135E2F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325" y="1954213"/>
            <a:ext cx="1514475" cy="11223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095BA07C-BB83-4D0F-86F4-9BABADE40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944813"/>
            <a:ext cx="1600200" cy="263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DBA262BC-6D90-4EC4-8D45-24B84DC05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63813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8">
            <a:extLst>
              <a:ext uri="{FF2B5EF4-FFF2-40B4-BE49-F238E27FC236}">
                <a16:creationId xmlns:a16="http://schemas.microsoft.com/office/drawing/2014/main" id="{34325146-3713-4A2B-BE85-91FEE3D63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878013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54" name="对象 2">
            <a:extLst>
              <a:ext uri="{FF2B5EF4-FFF2-40B4-BE49-F238E27FC236}">
                <a16:creationId xmlns:a16="http://schemas.microsoft.com/office/drawing/2014/main" id="{C1F1C063-CC56-4F1B-96A2-6EC509F6E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990850"/>
          <a:ext cx="5508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r:id="rId18" imgW="126725" imgH="126725" progId="Equation.DSMT4">
                  <p:embed/>
                </p:oleObj>
              </mc:Choice>
              <mc:Fallback>
                <p:oleObj r:id="rId18" imgW="126725" imgH="12672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90850"/>
                        <a:ext cx="5508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13">
            <a:extLst>
              <a:ext uri="{FF2B5EF4-FFF2-40B4-BE49-F238E27FC236}">
                <a16:creationId xmlns:a16="http://schemas.microsoft.com/office/drawing/2014/main" id="{D71A8380-983C-4481-A854-CCE58DC7D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1927225"/>
            <a:ext cx="1562100" cy="6365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E92A61C8-C3FE-4479-84CB-9184F22C6B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325" y="2678113"/>
            <a:ext cx="1590675" cy="1905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61E3B1DE-4567-4BC6-BCCC-80BA8D469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2454275"/>
            <a:ext cx="1257300" cy="3190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705585A9-E75D-4DE1-BCB8-6ED65D214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1300" y="2106613"/>
            <a:ext cx="1114425" cy="32861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BA0F3B-5AA3-4A7E-AFEA-D0C299463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374775"/>
          <a:ext cx="3889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r:id="rId20" imgW="177569" imgH="253670" progId="Equation.DSMT4">
                  <p:embed/>
                </p:oleObj>
              </mc:Choice>
              <mc:Fallback>
                <p:oleObj r:id="rId20" imgW="177569" imgH="25367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74775"/>
                        <a:ext cx="3889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0108B7D-FFBE-4759-B316-689A5D102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968500"/>
          <a:ext cx="3889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r:id="rId22" imgW="177569" imgH="253670" progId="Equation.DSMT4">
                  <p:embed/>
                </p:oleObj>
              </mc:Choice>
              <mc:Fallback>
                <p:oleObj r:id="rId22" imgW="177569" imgH="25367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68500"/>
                        <a:ext cx="3889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51C5EE-9DCD-4DFE-B074-7AD718419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709863"/>
          <a:ext cx="54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r:id="rId24" imgW="545863" imgH="418918" progId="Equation.3">
                  <p:embed/>
                </p:oleObj>
              </mc:Choice>
              <mc:Fallback>
                <p:oleObj r:id="rId24" imgW="545863" imgH="418918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09863"/>
                        <a:ext cx="544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标注 41">
            <a:extLst>
              <a:ext uri="{FF2B5EF4-FFF2-40B4-BE49-F238E27FC236}">
                <a16:creationId xmlns:a16="http://schemas.microsoft.com/office/drawing/2014/main" id="{C199874D-483B-45B0-8E7C-B7FCF79B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1030288"/>
            <a:ext cx="1590675" cy="431800"/>
          </a:xfrm>
          <a:prstGeom prst="wedgeRectCallout">
            <a:avLst>
              <a:gd name="adj1" fmla="val -41190"/>
              <a:gd name="adj2" fmla="val 10190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宋体" panose="02010600030101010101" pitchFamily="2" charset="-122"/>
              </a:rPr>
              <a:t>第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0">
                <a:latin typeface="宋体" panose="02010600030101010101" pitchFamily="2" charset="-122"/>
              </a:rPr>
              <a:t>个变量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BF64B79-20D6-44B8-AB79-0D61E8E8D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5088" y="3644900"/>
          <a:ext cx="8778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r:id="rId26" imgW="342751" imgH="393529" progId="Equation.DSMT4">
                  <p:embed/>
                </p:oleObj>
              </mc:Choice>
              <mc:Fallback>
                <p:oleObj r:id="rId26" imgW="342751" imgH="39352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3644900"/>
                        <a:ext cx="8778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51FB78-5576-406C-8DAF-4B365A7DC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6175" y="3644900"/>
          <a:ext cx="247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r:id="rId28" imgW="2476500" imgH="889000" progId="Equation.3">
                  <p:embed/>
                </p:oleObj>
              </mc:Choice>
              <mc:Fallback>
                <p:oleObj r:id="rId28" imgW="2476500" imgH="8890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3644900"/>
                        <a:ext cx="247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9628719-7F84-492B-AF79-866095E25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8725" y="3924300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r:id="rId30" imgW="1701800" imgH="419100" progId="Equation.3">
                  <p:embed/>
                </p:oleObj>
              </mc:Choice>
              <mc:Fallback>
                <p:oleObj r:id="rId30" imgW="1701800" imgH="4191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3924300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8DC3FE0-81EF-4D98-82EE-172448767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4652963"/>
          <a:ext cx="9429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r:id="rId32" imgW="368300" imgH="419100" progId="Equation.DSMT4">
                  <p:embed/>
                </p:oleObj>
              </mc:Choice>
              <mc:Fallback>
                <p:oleObj r:id="rId32" imgW="368300" imgH="4191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652963"/>
                        <a:ext cx="9429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6F7263B-5B17-49E6-81AF-2400189FC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5838" y="4684713"/>
          <a:ext cx="25574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r:id="rId34" imgW="1091726" imgH="418918" progId="Equation.DSMT4">
                  <p:embed/>
                </p:oleObj>
              </mc:Choice>
              <mc:Fallback>
                <p:oleObj r:id="rId34" imgW="1091726" imgH="418918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4684713"/>
                        <a:ext cx="255746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0B96F76-A69E-4629-B582-10A18FBD5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5225" y="4960938"/>
          <a:ext cx="19732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36" imgW="787320" imgH="241200" progId="Equation.DSMT4">
                  <p:embed/>
                </p:oleObj>
              </mc:Choice>
              <mc:Fallback>
                <p:oleObj name="Equation" r:id="rId36" imgW="787320" imgH="2412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4960938"/>
                        <a:ext cx="197326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715285B-4CF9-40CE-BA0A-2B1A95933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9513" y="5700713"/>
          <a:ext cx="10398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r:id="rId38" imgW="406048" imgH="393359" progId="Equation.DSMT4">
                  <p:embed/>
                </p:oleObj>
              </mc:Choice>
              <mc:Fallback>
                <p:oleObj r:id="rId38" imgW="406048" imgH="39335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5700713"/>
                        <a:ext cx="10398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3E62D9FF-73B1-4914-AE6D-5BD46B7E5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5729288"/>
          <a:ext cx="27368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r:id="rId40" imgW="1167893" imgH="393529" progId="Equation.DSMT4">
                  <p:embed/>
                </p:oleObj>
              </mc:Choice>
              <mc:Fallback>
                <p:oleObj r:id="rId40" imgW="1167893" imgH="393529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5729288"/>
                        <a:ext cx="273685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278BA11-57E7-436E-899E-AC7232714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5976938"/>
          <a:ext cx="22590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42" imgW="901440" imgH="241200" progId="Equation.DSMT4">
                  <p:embed/>
                </p:oleObj>
              </mc:Choice>
              <mc:Fallback>
                <p:oleObj name="Equation" r:id="rId42" imgW="901440" imgH="2412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976938"/>
                        <a:ext cx="22590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18A00F0-8C44-4EE6-9C76-2F6AA4070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638" y="2043113"/>
          <a:ext cx="5524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r:id="rId44" imgW="215806" imgH="228501" progId="Equation.DSMT4">
                  <p:embed/>
                </p:oleObj>
              </mc:Choice>
              <mc:Fallback>
                <p:oleObj r:id="rId44" imgW="215806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043113"/>
                        <a:ext cx="5524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5459B2BE-B33C-4070-974A-2A206B6D8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4EAB08-29F8-4BE1-8D8B-5CE20CAA2A5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40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160F9F81-0ED8-4355-8649-FFE42D358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149725"/>
            <a:ext cx="3240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复合函数分解图示</a:t>
            </a:r>
          </a:p>
        </p:txBody>
      </p: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859441DC-C4DB-4F45-A82F-AD9E3FBCF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9388" y="5048250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241195" imgH="253890" progId="Equation.3">
                  <p:embed/>
                </p:oleObj>
              </mc:Choice>
              <mc:Fallback>
                <p:oleObj r:id="rId3" imgW="241195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5048250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44649910-6DA4-4918-9249-4E29789CE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3988" y="6097588"/>
          <a:ext cx="3286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5" imgW="215713" imgH="253780" progId="Equation.3">
                  <p:embed/>
                </p:oleObj>
              </mc:Choice>
              <mc:Fallback>
                <p:oleObj r:id="rId5" imgW="215713" imgH="253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6097588"/>
                        <a:ext cx="32861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D374742B-6DAA-4F50-B9D5-0D7DB11D3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2938" y="5022850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7" imgW="266469" imgH="253780" progId="Equation.3">
                  <p:embed/>
                </p:oleObj>
              </mc:Choice>
              <mc:Fallback>
                <p:oleObj r:id="rId7" imgW="266469" imgH="253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5022850"/>
                        <a:ext cx="406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B6AF2052-F4FF-493F-A50B-A1856A9FB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3" y="5581650"/>
          <a:ext cx="328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9" imgW="215619" imgH="266353" progId="Equation.3">
                  <p:embed/>
                </p:oleObj>
              </mc:Choice>
              <mc:Fallback>
                <p:oleObj r:id="rId9" imgW="215619" imgH="26635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5581650"/>
                        <a:ext cx="3286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51666CCB-0EB4-4114-AB53-B2B9BC459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4213" y="6029325"/>
          <a:ext cx="406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11" imgW="266584" imgH="330057" progId="Equation.3">
                  <p:embed/>
                </p:oleObj>
              </mc:Choice>
              <mc:Fallback>
                <p:oleObj r:id="rId11" imgW="266584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6029325"/>
                        <a:ext cx="4064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4">
            <a:extLst>
              <a:ext uri="{FF2B5EF4-FFF2-40B4-BE49-F238E27FC236}">
                <a16:creationId xmlns:a16="http://schemas.microsoft.com/office/drawing/2014/main" id="{5D8FB5BB-1D28-43E1-9D88-DEBB26BEFB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13" y="5276850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B1002D51-2434-42E9-BB10-27E794F1A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5138" y="5276850"/>
            <a:ext cx="15906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69F391CD-6B3C-4246-8919-0AB9F8432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6267450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ACD37839-7205-4B12-A90E-5920378B2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588645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5BF9DC1A-1635-47D5-BC89-103C00AD3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5229225"/>
            <a:ext cx="1511300" cy="936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1CA5BBDF-7B90-4B4E-B404-B6DA2E548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229225"/>
            <a:ext cx="129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爆炸形 1 4">
            <a:extLst>
              <a:ext uri="{FF2B5EF4-FFF2-40B4-BE49-F238E27FC236}">
                <a16:creationId xmlns:a16="http://schemas.microsoft.com/office/drawing/2014/main" id="{C55F2686-9BD6-4212-A35F-97434AD1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149475"/>
            <a:ext cx="4535488" cy="2447925"/>
          </a:xfrm>
          <a:prstGeom prst="irregularSeal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做好复合函数分解，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并画出分解图</a:t>
            </a:r>
          </a:p>
        </p:txBody>
      </p:sp>
      <p:sp>
        <p:nvSpPr>
          <p:cNvPr id="18452" name="Rectangle 5">
            <a:extLst>
              <a:ext uri="{FF2B5EF4-FFF2-40B4-BE49-F238E27FC236}">
                <a16:creationId xmlns:a16="http://schemas.microsoft.com/office/drawing/2014/main" id="{798FCDD5-BE56-4F93-9351-1B5D6B5E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358596"/>
            <a:ext cx="3240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复合函数分解</a:t>
            </a:r>
          </a:p>
        </p:txBody>
      </p:sp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4428F657-9089-4A71-842F-C2BB8DF03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36503"/>
              </p:ext>
            </p:extLst>
          </p:nvPr>
        </p:nvGraphicFramePr>
        <p:xfrm>
          <a:off x="452438" y="1335893"/>
          <a:ext cx="42973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3" imgW="1612800" imgH="215640" progId="Equation.DSMT4">
                  <p:embed/>
                </p:oleObj>
              </mc:Choice>
              <mc:Fallback>
                <p:oleObj name="Equation" r:id="rId13" imgW="1612800" imgH="215640" progId="Equation.DSMT4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32847FA6-8B72-4710-9E53-107C9EB89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335893"/>
                        <a:ext cx="42973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>
            <a:extLst>
              <a:ext uri="{FF2B5EF4-FFF2-40B4-BE49-F238E27FC236}">
                <a16:creationId xmlns:a16="http://schemas.microsoft.com/office/drawing/2014/main" id="{102AFDBB-24A3-4C72-894A-C07238863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97016"/>
              </p:ext>
            </p:extLst>
          </p:nvPr>
        </p:nvGraphicFramePr>
        <p:xfrm>
          <a:off x="1043608" y="2091093"/>
          <a:ext cx="18272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5" imgW="685800" imgH="203040" progId="Equation.DSMT4">
                  <p:embed/>
                </p:oleObj>
              </mc:Choice>
              <mc:Fallback>
                <p:oleObj name="Equation" r:id="rId15" imgW="685800" imgH="203040" progId="Equation.DSMT4">
                  <p:embed/>
                  <p:pic>
                    <p:nvPicPr>
                      <p:cNvPr id="27" name="Object 6">
                        <a:extLst>
                          <a:ext uri="{FF2B5EF4-FFF2-40B4-BE49-F238E27FC236}">
                            <a16:creationId xmlns:a16="http://schemas.microsoft.com/office/drawing/2014/main" id="{4428F657-9089-4A71-842F-C2BB8DF03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091093"/>
                        <a:ext cx="18272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6E1F790C-F830-4FD5-8CD9-CF102EE53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621514"/>
              </p:ext>
            </p:extLst>
          </p:nvPr>
        </p:nvGraphicFramePr>
        <p:xfrm>
          <a:off x="2076450" y="3129278"/>
          <a:ext cx="18954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7" imgW="711000" imgH="203040" progId="Equation.DSMT4">
                  <p:embed/>
                </p:oleObj>
              </mc:Choice>
              <mc:Fallback>
                <p:oleObj name="Equation" r:id="rId17" imgW="711000" imgH="203040" progId="Equation.DSMT4">
                  <p:embed/>
                  <p:pic>
                    <p:nvPicPr>
                      <p:cNvPr id="27" name="Object 6">
                        <a:extLst>
                          <a:ext uri="{FF2B5EF4-FFF2-40B4-BE49-F238E27FC236}">
                            <a16:creationId xmlns:a16="http://schemas.microsoft.com/office/drawing/2014/main" id="{4428F657-9089-4A71-842F-C2BB8DF03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129278"/>
                        <a:ext cx="18954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B4F0FE59-DE84-48CE-B633-57F4BCF7B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24286"/>
              </p:ext>
            </p:extLst>
          </p:nvPr>
        </p:nvGraphicFramePr>
        <p:xfrm>
          <a:off x="2093913" y="2610979"/>
          <a:ext cx="1860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9" imgW="698400" imgH="203040" progId="Equation.DSMT4">
                  <p:embed/>
                </p:oleObj>
              </mc:Choice>
              <mc:Fallback>
                <p:oleObj name="Equation" r:id="rId19" imgW="698400" imgH="203040" progId="Equation.DSMT4">
                  <p:embed/>
                  <p:pic>
                    <p:nvPicPr>
                      <p:cNvPr id="27" name="Object 6">
                        <a:extLst>
                          <a:ext uri="{FF2B5EF4-FFF2-40B4-BE49-F238E27FC236}">
                            <a16:creationId xmlns:a16="http://schemas.microsoft.com/office/drawing/2014/main" id="{4428F657-9089-4A71-842F-C2BB8DF03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2610979"/>
                        <a:ext cx="18605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25F7D41D-5991-4A96-ACBE-085AE1942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546100"/>
          <a:ext cx="693102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4" imgW="7114680" imgH="1762200" progId="Word.Document.8">
                  <p:embed/>
                </p:oleObj>
              </mc:Choice>
              <mc:Fallback>
                <p:oleObj r:id="rId4" imgW="7114680" imgH="1762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546100"/>
                        <a:ext cx="6931025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>
            <a:extLst>
              <a:ext uri="{FF2B5EF4-FFF2-40B4-BE49-F238E27FC236}">
                <a16:creationId xmlns:a16="http://schemas.microsoft.com/office/drawing/2014/main" id="{D2D20743-F60B-4AC4-994E-39390D004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2684463"/>
          <a:ext cx="82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6" imgW="825500" imgH="889000" progId="Equation.3">
                  <p:embed/>
                </p:oleObj>
              </mc:Choice>
              <mc:Fallback>
                <p:oleObj r:id="rId6" imgW="825500" imgH="889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684463"/>
                        <a:ext cx="82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2943815C-3E1B-4248-8745-AD48BE16D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2684463"/>
          <a:ext cx="247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8" imgW="2476500" imgH="889000" progId="Equation.3">
                  <p:embed/>
                </p:oleObj>
              </mc:Choice>
              <mc:Fallback>
                <p:oleObj r:id="rId8" imgW="2476500" imgH="889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2684463"/>
                        <a:ext cx="247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id="{1F6672F2-6997-41D9-AD24-D8D182094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8988" y="2963863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10" imgW="1701800" imgH="419100" progId="Equation.3">
                  <p:embed/>
                </p:oleObj>
              </mc:Choice>
              <mc:Fallback>
                <p:oleObj r:id="rId10" imgW="17018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2963863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73" name="Picture 13">
            <a:extLst>
              <a:ext uri="{FF2B5EF4-FFF2-40B4-BE49-F238E27FC236}">
                <a16:creationId xmlns:a16="http://schemas.microsoft.com/office/drawing/2014/main" id="{300640AC-337E-4CF2-BF7E-7F1C76B3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620838"/>
            <a:ext cx="2303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F3954280-F718-43FD-95B1-346DD641A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4006850"/>
          <a:ext cx="109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13" imgW="1091726" imgH="952087" progId="Equation.3">
                  <p:embed/>
                </p:oleObj>
              </mc:Choice>
              <mc:Fallback>
                <p:oleObj r:id="rId13" imgW="1091726" imgH="95208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006850"/>
                        <a:ext cx="109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386B9130-46BB-4E12-8EBF-D81D71B15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4029075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r:id="rId15" imgW="2082800" imgH="914400" progId="Equation.3">
                  <p:embed/>
                </p:oleObj>
              </mc:Choice>
              <mc:Fallback>
                <p:oleObj r:id="rId15" imgW="20828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029075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5BD36BC-8634-4DFF-9587-4573D8F81248}"/>
              </a:ext>
            </a:extLst>
          </p:cNvPr>
          <p:cNvGraphicFramePr>
            <a:graphicFrameLocks/>
          </p:cNvGraphicFramePr>
          <p:nvPr/>
        </p:nvGraphicFramePr>
        <p:xfrm>
          <a:off x="4373563" y="4143375"/>
          <a:ext cx="32813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r:id="rId17" imgW="938520" imgH="579240" progId="Equation.DSMT4">
                  <p:embed/>
                </p:oleObj>
              </mc:Choice>
              <mc:Fallback>
                <p:oleObj r:id="rId17" imgW="938520" imgH="579240" progId="Equation.DSMT4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4143375"/>
                        <a:ext cx="328136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EC67BE1C-612C-4FA5-909D-424E78059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268413"/>
          <a:ext cx="109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r:id="rId4" imgW="1091726" imgH="952087" progId="Equation.3">
                  <p:embed/>
                </p:oleObj>
              </mc:Choice>
              <mc:Fallback>
                <p:oleObj r:id="rId4" imgW="1091726" imgH="95208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68413"/>
                        <a:ext cx="109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85B2FADC-3360-4A45-B4B7-7596FDAC8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1290638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r:id="rId6" imgW="2082800" imgH="914400" progId="Equation.3">
                  <p:embed/>
                </p:oleObj>
              </mc:Choice>
              <mc:Fallback>
                <p:oleObj r:id="rId6" imgW="20828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290638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C83BD52C-00BF-4008-AFA3-A179E62E2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586038"/>
          <a:ext cx="82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r:id="rId8" imgW="825500" imgH="914400" progId="Equation.3">
                  <p:embed/>
                </p:oleObj>
              </mc:Choice>
              <mc:Fallback>
                <p:oleObj r:id="rId8" imgW="8255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86038"/>
                        <a:ext cx="82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CC7343D5-B10E-47C7-94E2-EF0E028BE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573338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r:id="rId10" imgW="2590800" imgH="914400" progId="Equation.3">
                  <p:embed/>
                </p:oleObj>
              </mc:Choice>
              <mc:Fallback>
                <p:oleObj r:id="rId10" imgW="25908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73338"/>
                        <a:ext cx="259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A191E5B2-1626-45D6-9E4B-93BF9840D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820988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r:id="rId12" imgW="1917700" imgH="419100" progId="Equation.3">
                  <p:embed/>
                </p:oleObj>
              </mc:Choice>
              <mc:Fallback>
                <p:oleObj r:id="rId12" imgW="19177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20988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DE8C5D33-1178-460C-87FE-D4A606DEB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716338"/>
          <a:ext cx="85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r:id="rId14" imgW="850900" imgH="914400" progId="Equation.3">
                  <p:embed/>
                </p:oleObj>
              </mc:Choice>
              <mc:Fallback>
                <p:oleObj r:id="rId14" imgW="8509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16338"/>
                        <a:ext cx="850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>
            <a:extLst>
              <a:ext uri="{FF2B5EF4-FFF2-40B4-BE49-F238E27FC236}">
                <a16:creationId xmlns:a16="http://schemas.microsoft.com/office/drawing/2014/main" id="{EC41A996-EC84-4B78-9012-2B63AA7B3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3716338"/>
          <a:ext cx="264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r:id="rId16" imgW="2641600" imgH="914400" progId="Equation.3">
                  <p:embed/>
                </p:oleObj>
              </mc:Choice>
              <mc:Fallback>
                <p:oleObj r:id="rId16" imgW="26416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716338"/>
                        <a:ext cx="264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>
            <a:extLst>
              <a:ext uri="{FF2B5EF4-FFF2-40B4-BE49-F238E27FC236}">
                <a16:creationId xmlns:a16="http://schemas.microsoft.com/office/drawing/2014/main" id="{4E789AB2-8E9C-4D33-AC7E-E4423F5C7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963988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r:id="rId18" imgW="1943100" imgH="419100" progId="Equation.3">
                  <p:embed/>
                </p:oleObj>
              </mc:Choice>
              <mc:Fallback>
                <p:oleObj r:id="rId18" imgW="19431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3988"/>
                        <a:ext cx="194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>
            <a:extLst>
              <a:ext uri="{FF2B5EF4-FFF2-40B4-BE49-F238E27FC236}">
                <a16:creationId xmlns:a16="http://schemas.microsoft.com/office/drawing/2014/main" id="{09A54194-0895-4BCA-945E-7EB379B1F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530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于是</a:t>
            </a:r>
          </a:p>
        </p:txBody>
      </p:sp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01CF9CD0-5B0E-4826-8988-6F5941A04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4924425"/>
          <a:ext cx="109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r:id="rId20" imgW="1091726" imgH="952087" progId="Equation.3">
                  <p:embed/>
                </p:oleObj>
              </mc:Choice>
              <mc:Fallback>
                <p:oleObj r:id="rId20" imgW="1091726" imgH="9520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924425"/>
                        <a:ext cx="109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546EF504-1468-408C-B1F3-C2A6D0B44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114925"/>
          <a:ext cx="1511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r:id="rId21" imgW="622030" imgH="228501" progId="Equation.DSMT4">
                  <p:embed/>
                </p:oleObj>
              </mc:Choice>
              <mc:Fallback>
                <p:oleObj r:id="rId21" imgW="622030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14925"/>
                        <a:ext cx="15113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53FF8A07-FF30-43A4-95C2-7E23E6471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184775"/>
          <a:ext cx="85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r:id="rId23" imgW="850900" imgH="457200" progId="Equation.3">
                  <p:embed/>
                </p:oleObj>
              </mc:Choice>
              <mc:Fallback>
                <p:oleObj r:id="rId23" imgW="8509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4775"/>
                        <a:ext cx="850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5BF12667-5E72-459B-BB85-61D10885A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157788"/>
          <a:ext cx="22590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r:id="rId25" imgW="1002865" imgH="228501" progId="Equation.DSMT4">
                  <p:embed/>
                </p:oleObj>
              </mc:Choice>
              <mc:Fallback>
                <p:oleObj r:id="rId25" imgW="1002865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157788"/>
                        <a:ext cx="22590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>
            <a:extLst>
              <a:ext uri="{FF2B5EF4-FFF2-40B4-BE49-F238E27FC236}">
                <a16:creationId xmlns:a16="http://schemas.microsoft.com/office/drawing/2014/main" id="{005C0067-A7C9-4E2E-8EA2-F42196E3F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6054725"/>
          <a:ext cx="501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r:id="rId27" imgW="5016500" imgH="469900" progId="Equation.3">
                  <p:embed/>
                </p:oleObj>
              </mc:Choice>
              <mc:Fallback>
                <p:oleObj r:id="rId27" imgW="50165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6054725"/>
                        <a:ext cx="501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7">
            <a:extLst>
              <a:ext uri="{FF2B5EF4-FFF2-40B4-BE49-F238E27FC236}">
                <a16:creationId xmlns:a16="http://schemas.microsoft.com/office/drawing/2014/main" id="{654F61D2-03A6-444B-8E42-42B53E1A2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19075"/>
          <a:ext cx="27162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r:id="rId29" imgW="1295400" imgH="203200" progId="Equation.DSMT4">
                  <p:embed/>
                </p:oleObj>
              </mc:Choice>
              <mc:Fallback>
                <p:oleObj r:id="rId29" imgW="12954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9075"/>
                        <a:ext cx="27162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26" name="Picture 17">
            <a:extLst>
              <a:ext uri="{FF2B5EF4-FFF2-40B4-BE49-F238E27FC236}">
                <a16:creationId xmlns:a16="http://schemas.microsoft.com/office/drawing/2014/main" id="{44493F7C-FD6C-4AC0-B4D0-0F5E445E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05593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B11C1E-E43B-4BB5-AE8A-D51BE9B1D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9088" y="4611688"/>
          <a:ext cx="23590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r:id="rId32" imgW="1023480" imgH="236160" progId="Word.Document.8">
                  <p:embed/>
                </p:oleObj>
              </mc:Choice>
              <mc:Fallback>
                <p:oleObj r:id="rId32" imgW="1023480" imgH="23616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4611688"/>
                        <a:ext cx="23590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对象 2">
            <a:extLst>
              <a:ext uri="{FF2B5EF4-FFF2-40B4-BE49-F238E27FC236}">
                <a16:creationId xmlns:a16="http://schemas.microsoft.com/office/drawing/2014/main" id="{630B0260-0700-44A0-AD82-BCD24E68540E}"/>
              </a:ext>
            </a:extLst>
          </p:cNvPr>
          <p:cNvGraphicFramePr>
            <a:graphicFrameLocks/>
          </p:cNvGraphicFramePr>
          <p:nvPr/>
        </p:nvGraphicFramePr>
        <p:xfrm>
          <a:off x="4584700" y="1438275"/>
          <a:ext cx="32813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r:id="rId34" imgW="938520" imgH="579240" progId="Equation.DSMT4">
                  <p:embed/>
                </p:oleObj>
              </mc:Choice>
              <mc:Fallback>
                <p:oleObj r:id="rId34" imgW="938520" imgH="579240" progId="Equation.DSMT4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438275"/>
                        <a:ext cx="32813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FE16EAF2-EF59-41DF-8336-38CBBD3EF88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9100" y="547688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多元复合函数与隐函数微分法</a:t>
            </a:r>
          </a:p>
        </p:txBody>
      </p:sp>
      <p:sp>
        <p:nvSpPr>
          <p:cNvPr id="46083" name="Text Box 13">
            <a:extLst>
              <a:ext uri="{FF2B5EF4-FFF2-40B4-BE49-F238E27FC236}">
                <a16:creationId xmlns:a16="http://schemas.microsoft.com/office/drawing/2014/main" id="{161CF1BF-315C-49FF-B786-6EB13716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617663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一、多元复合函数的分解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6084" name="Text Box 13">
            <a:extLst>
              <a:ext uri="{FF2B5EF4-FFF2-40B4-BE49-F238E27FC236}">
                <a16:creationId xmlns:a16="http://schemas.microsoft.com/office/drawing/2014/main" id="{27251FCF-DF02-4E47-80F7-B6D6DD81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344738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做好复合函数的分解，并画好分解图</a:t>
            </a:r>
          </a:p>
        </p:txBody>
      </p:sp>
      <p:sp>
        <p:nvSpPr>
          <p:cNvPr id="46085" name="Text Box 13">
            <a:extLst>
              <a:ext uri="{FF2B5EF4-FFF2-40B4-BE49-F238E27FC236}">
                <a16:creationId xmlns:a16="http://schemas.microsoft.com/office/drawing/2014/main" id="{6A2F4F35-9A27-4968-9E2B-99E5DE95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3036888"/>
            <a:ext cx="5943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二、复合函数求偏导数的法则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6086" name="Text Box 13">
            <a:extLst>
              <a:ext uri="{FF2B5EF4-FFF2-40B4-BE49-F238E27FC236}">
                <a16:creationId xmlns:a16="http://schemas.microsoft.com/office/drawing/2014/main" id="{2D162287-AA8B-4788-8B95-960C68494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821113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链式法则</a:t>
            </a:r>
          </a:p>
        </p:txBody>
      </p:sp>
      <p:sp>
        <p:nvSpPr>
          <p:cNvPr id="46087" name="Text Box 13">
            <a:extLst>
              <a:ext uri="{FF2B5EF4-FFF2-40B4-BE49-F238E27FC236}">
                <a16:creationId xmlns:a16="http://schemas.microsoft.com/office/drawing/2014/main" id="{060078A4-FEB0-4347-B5B7-928632922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454525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三、高阶偏导数的复合函数分解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6088" name="Text Box 13">
            <a:extLst>
              <a:ext uri="{FF2B5EF4-FFF2-40B4-BE49-F238E27FC236}">
                <a16:creationId xmlns:a16="http://schemas.microsoft.com/office/drawing/2014/main" id="{4387907D-1E50-4AB6-BE69-87E754ECB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299075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四、一阶全微分的形式不变性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>
            <a:extLst>
              <a:ext uri="{FF2B5EF4-FFF2-40B4-BE49-F238E27FC236}">
                <a16:creationId xmlns:a16="http://schemas.microsoft.com/office/drawing/2014/main" id="{53456673-C09F-41C6-9347-8F7ABD173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47EBE-1A9D-46A8-B4F0-83823A3689C1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400"/>
          </a:p>
        </p:txBody>
      </p:sp>
      <p:graphicFrame>
        <p:nvGraphicFramePr>
          <p:cNvPr id="474152" name="Object 40">
            <a:extLst>
              <a:ext uri="{FF2B5EF4-FFF2-40B4-BE49-F238E27FC236}">
                <a16:creationId xmlns:a16="http://schemas.microsoft.com/office/drawing/2014/main" id="{5A0A3B29-718A-4E93-80FD-7A1230376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1939925"/>
          <a:ext cx="83042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r:id="rId3" imgW="3362325" imgH="409575" progId="Word.Document.8">
                  <p:embed/>
                </p:oleObj>
              </mc:Choice>
              <mc:Fallback>
                <p:oleObj r:id="rId3" imgW="3362325" imgH="409575" progId="Word.Document.8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939925"/>
                        <a:ext cx="83042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5" name="Rectangle 3">
            <a:extLst>
              <a:ext uri="{FF2B5EF4-FFF2-40B4-BE49-F238E27FC236}">
                <a16:creationId xmlns:a16="http://schemas.microsoft.com/office/drawing/2014/main" id="{8A6E0BB1-A2CE-4428-B2F7-5A1332735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315200" cy="609600"/>
          </a:xfrm>
        </p:spPr>
        <p:txBody>
          <a:bodyPr/>
          <a:lstStyle/>
          <a:p>
            <a:pPr algn="l" eaLnBrk="1" hangingPunct="1"/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二、一阶全微分的形式不变性</a:t>
            </a:r>
          </a:p>
        </p:txBody>
      </p:sp>
      <p:sp>
        <p:nvSpPr>
          <p:cNvPr id="474142" name="Text Box 30">
            <a:extLst>
              <a:ext uri="{FF2B5EF4-FFF2-40B4-BE49-F238E27FC236}">
                <a16:creationId xmlns:a16="http://schemas.microsoft.com/office/drawing/2014/main" id="{E2E2B8CC-0734-40DA-8D85-D96BD25D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04913"/>
            <a:ext cx="1306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0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474144" name="Text Box 32">
            <a:extLst>
              <a:ext uri="{FF2B5EF4-FFF2-40B4-BE49-F238E27FC236}">
                <a16:creationId xmlns:a16="http://schemas.microsoft.com/office/drawing/2014/main" id="{72A2F0E1-A0AF-433E-ACC9-3978C524D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83013"/>
            <a:ext cx="1522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结论</a:t>
            </a:r>
            <a:r>
              <a:rPr lang="zh-CN" altLang="en-US" sz="2800">
                <a:solidFill>
                  <a:schemeClr val="accent2"/>
                </a:solidFill>
              </a:rPr>
              <a:t>：</a:t>
            </a:r>
          </a:p>
        </p:txBody>
      </p:sp>
      <p:graphicFrame>
        <p:nvGraphicFramePr>
          <p:cNvPr id="474145" name="Object 33">
            <a:extLst>
              <a:ext uri="{FF2B5EF4-FFF2-40B4-BE49-F238E27FC236}">
                <a16:creationId xmlns:a16="http://schemas.microsoft.com/office/drawing/2014/main" id="{EE20D6AD-AD41-4EEF-819B-727263503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789363"/>
          <a:ext cx="85471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5" imgW="3248201" imgH="295130" progId="Equation.3">
                  <p:embed/>
                </p:oleObj>
              </mc:Choice>
              <mc:Fallback>
                <p:oleObj r:id="rId5" imgW="3248201" imgH="29513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789363"/>
                        <a:ext cx="85471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46" name="Object 34">
            <a:extLst>
              <a:ext uri="{FF2B5EF4-FFF2-40B4-BE49-F238E27FC236}">
                <a16:creationId xmlns:a16="http://schemas.microsoft.com/office/drawing/2014/main" id="{258DDE5B-2B38-470D-BFCD-D88B64CD4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054600"/>
          <a:ext cx="2736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7" imgW="857309" imgH="66666" progId="Equation.3">
                  <p:embed/>
                </p:oleObj>
              </mc:Choice>
              <mc:Fallback>
                <p:oleObj r:id="rId7" imgW="857309" imgH="6666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54600"/>
                        <a:ext cx="2736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47" name="Object 35">
            <a:extLst>
              <a:ext uri="{FF2B5EF4-FFF2-40B4-BE49-F238E27FC236}">
                <a16:creationId xmlns:a16="http://schemas.microsoft.com/office/drawing/2014/main" id="{E635D5FE-C249-46DC-ACDA-3BB6354F0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98575"/>
          <a:ext cx="5791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9" imgW="2266950" imgH="209550" progId="Word.Document.8">
                  <p:embed/>
                </p:oleObj>
              </mc:Choice>
              <mc:Fallback>
                <p:oleObj r:id="rId9" imgW="2266950" imgH="209550" progId="Word.Documen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8575"/>
                        <a:ext cx="5791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48" name="Object 36">
            <a:extLst>
              <a:ext uri="{FF2B5EF4-FFF2-40B4-BE49-F238E27FC236}">
                <a16:creationId xmlns:a16="http://schemas.microsoft.com/office/drawing/2014/main" id="{795EFF5C-C05E-496D-9B08-AAED7BA51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160713"/>
          <a:ext cx="2819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r:id="rId11" imgW="1104900" imgH="200025" progId="Word.Document.8">
                  <p:embed/>
                </p:oleObj>
              </mc:Choice>
              <mc:Fallback>
                <p:oleObj r:id="rId11" imgW="1104900" imgH="200025" progId="Word.Document.8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60713"/>
                        <a:ext cx="2819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49" name="Object 37">
            <a:extLst>
              <a:ext uri="{FF2B5EF4-FFF2-40B4-BE49-F238E27FC236}">
                <a16:creationId xmlns:a16="http://schemas.microsoft.com/office/drawing/2014/main" id="{3B751499-4836-4A88-A931-22A4B1567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163888"/>
          <a:ext cx="3962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r:id="rId13" imgW="1590675" imgH="209550" progId="Word.Document.8">
                  <p:embed/>
                </p:oleObj>
              </mc:Choice>
              <mc:Fallback>
                <p:oleObj r:id="rId13" imgW="1590675" imgH="209550" progId="Word.Document.8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63888"/>
                        <a:ext cx="3962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50" name="Object 38">
            <a:extLst>
              <a:ext uri="{FF2B5EF4-FFF2-40B4-BE49-F238E27FC236}">
                <a16:creationId xmlns:a16="http://schemas.microsoft.com/office/drawing/2014/main" id="{E224EA01-63D8-4ED5-B54D-62FED38AE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6725" y="2470150"/>
          <a:ext cx="3063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r:id="rId15" imgW="1218671" imgH="203112" progId="Equation.3">
                  <p:embed/>
                </p:oleObj>
              </mc:Choice>
              <mc:Fallback>
                <p:oleObj r:id="rId15" imgW="1218671" imgH="2031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470150"/>
                        <a:ext cx="30638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51" name="Text Box 39">
            <a:extLst>
              <a:ext uri="{FF2B5EF4-FFF2-40B4-BE49-F238E27FC236}">
                <a16:creationId xmlns:a16="http://schemas.microsoft.com/office/drawing/2014/main" id="{49065608-95A5-4BF2-A564-488B4163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5308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此性质称为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一阶微分的形式不变性</a:t>
            </a:r>
            <a:r>
              <a:rPr lang="zh-CN" altLang="en-US" sz="2800">
                <a:latin typeface="宋体" panose="02010600030101010101" pitchFamily="2" charset="-122"/>
              </a:rPr>
              <a:t>.</a:t>
            </a:r>
            <a:r>
              <a:rPr lang="zh-CN" altLang="en-US" sz="2400" b="0"/>
              <a:t>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42" grpId="0"/>
      <p:bldP spid="474144" grpId="0"/>
      <p:bldP spid="4741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>
            <a:extLst>
              <a:ext uri="{FF2B5EF4-FFF2-40B4-BE49-F238E27FC236}">
                <a16:creationId xmlns:a16="http://schemas.microsoft.com/office/drawing/2014/main" id="{62829993-CAE6-455A-84AB-12AED13A9E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4915E-82B2-4399-9900-E3BC571FAA4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400"/>
          </a:p>
        </p:txBody>
      </p:sp>
      <p:graphicFrame>
        <p:nvGraphicFramePr>
          <p:cNvPr id="643085" name="Object 13">
            <a:extLst>
              <a:ext uri="{FF2B5EF4-FFF2-40B4-BE49-F238E27FC236}">
                <a16:creationId xmlns:a16="http://schemas.microsoft.com/office/drawing/2014/main" id="{C4774516-B860-4826-8F3B-910432F62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525588"/>
          <a:ext cx="8731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3" imgW="3493080" imgH="203040" progId="Word.Document.8">
                  <p:embed/>
                </p:oleObj>
              </mc:Choice>
              <mc:Fallback>
                <p:oleObj r:id="rId3" imgW="3493080" imgH="20304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25588"/>
                        <a:ext cx="8731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86" name="Object 14">
            <a:extLst>
              <a:ext uri="{FF2B5EF4-FFF2-40B4-BE49-F238E27FC236}">
                <a16:creationId xmlns:a16="http://schemas.microsoft.com/office/drawing/2014/main" id="{693635C1-5D68-444F-9F15-658308FC7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65338"/>
          <a:ext cx="3124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5" imgW="1076495" imgH="285761" progId="Equation.DSMT4">
                  <p:embed/>
                </p:oleObj>
              </mc:Choice>
              <mc:Fallback>
                <p:oleObj r:id="rId5" imgW="1076495" imgH="28576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65338"/>
                        <a:ext cx="3124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23">
            <a:extLst>
              <a:ext uri="{FF2B5EF4-FFF2-40B4-BE49-F238E27FC236}">
                <a16:creationId xmlns:a16="http://schemas.microsoft.com/office/drawing/2014/main" id="{FAFD62F6-455F-4463-9ABF-64CADBAE4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315200" cy="609600"/>
          </a:xfrm>
        </p:spPr>
        <p:txBody>
          <a:bodyPr/>
          <a:lstStyle/>
          <a:p>
            <a:pPr algn="l" eaLnBrk="1" hangingPunct="1"/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二、一阶全微分的形式不变性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F2F986-98E1-4C24-8D54-179530056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508375"/>
          <a:ext cx="81994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7" imgW="3250080" imgH="172800" progId="Word.Document.8">
                  <p:embed/>
                </p:oleObj>
              </mc:Choice>
              <mc:Fallback>
                <p:oleObj r:id="rId7" imgW="3250080" imgH="172800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508375"/>
                        <a:ext cx="81994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2C585FD-435F-4145-BD9B-AE21CFCA7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411163"/>
          <a:ext cx="81994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r:id="rId3" imgW="3250080" imgH="239400" progId="Word.Document.8">
                  <p:embed/>
                </p:oleObj>
              </mc:Choice>
              <mc:Fallback>
                <p:oleObj r:id="rId3" imgW="3250080" imgH="23940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411163"/>
                        <a:ext cx="81994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F042E4C-CDB6-4EE9-8469-6DCB1488C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9050" y="1350963"/>
          <a:ext cx="3794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r:id="rId5" imgW="126835" imgH="139518" progId="Equation.DSMT4">
                  <p:embed/>
                </p:oleObj>
              </mc:Choice>
              <mc:Fallback>
                <p:oleObj r:id="rId5" imgW="126835" imgH="1395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1350963"/>
                        <a:ext cx="3794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0EE445D5-E2B3-476C-BEF6-09FCF1C92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5075" y="2433638"/>
          <a:ext cx="3333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r:id="rId7" imgW="139579" imgH="164957" progId="Equation.DSMT4">
                  <p:embed/>
                </p:oleObj>
              </mc:Choice>
              <mc:Fallback>
                <p:oleObj r:id="rId7" imgW="139579" imgH="1649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2433638"/>
                        <a:ext cx="3333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760DCE67-89D4-4769-85BC-4EA490CD7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0" y="1306513"/>
          <a:ext cx="3619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r:id="rId9" imgW="114201" imgH="139579" progId="Equation.DSMT4">
                  <p:embed/>
                </p:oleObj>
              </mc:Choice>
              <mc:Fallback>
                <p:oleObj r:id="rId9" imgW="114201" imgH="1395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0" y="1306513"/>
                        <a:ext cx="3619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5DE66BCF-AE9F-4394-91B8-D24578604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1982788"/>
          <a:ext cx="328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r:id="rId11" imgW="215619" imgH="266353" progId="Equation.3">
                  <p:embed/>
                </p:oleObj>
              </mc:Choice>
              <mc:Fallback>
                <p:oleObj r:id="rId11" imgW="215619" imgH="26635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1982788"/>
                        <a:ext cx="3286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1C364145-7FC5-4955-9079-582FA97A9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8313" y="2406650"/>
          <a:ext cx="3032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r:id="rId13" imgW="88746" imgH="152136" progId="Equation.DSMT4">
                  <p:embed/>
                </p:oleObj>
              </mc:Choice>
              <mc:Fallback>
                <p:oleObj r:id="rId13" imgW="88746" imgH="15213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3" y="2406650"/>
                        <a:ext cx="30321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4">
            <a:extLst>
              <a:ext uri="{FF2B5EF4-FFF2-40B4-BE49-F238E27FC236}">
                <a16:creationId xmlns:a16="http://schemas.microsoft.com/office/drawing/2014/main" id="{10FC6724-4592-46DB-A0DC-09B2F5DB8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3963" y="1677988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A3A62A61-C289-4D73-B81A-B603654AE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1677988"/>
            <a:ext cx="15906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3A8C174E-6A9F-4039-89F6-A5E2BDE53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668588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EBCC23AB-CCC5-4F2B-A42A-29AE19DED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7763" y="2287588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9DF64AE7-E80E-41ED-96E5-7768092F6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7013" y="1630363"/>
            <a:ext cx="1511300" cy="936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61681261-7E73-42B7-8D71-85C042F60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1630363"/>
            <a:ext cx="129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A320AA-E59D-4DA9-89B8-DB21F29BA429}"/>
              </a:ext>
            </a:extLst>
          </p:cNvPr>
          <p:cNvGraphicFramePr>
            <a:graphicFrameLocks/>
          </p:cNvGraphicFramePr>
          <p:nvPr/>
        </p:nvGraphicFramePr>
        <p:xfrm>
          <a:off x="1687513" y="1852613"/>
          <a:ext cx="174466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r:id="rId15" imgW="1458000" imgH="1095480" progId="Equation.DSMT4">
                  <p:embed/>
                </p:oleObj>
              </mc:Choice>
              <mc:Fallback>
                <p:oleObj r:id="rId15" imgW="1458000" imgH="1095480" progId="Equation.DSMT4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852613"/>
                        <a:ext cx="1744662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BB17ABE-4C88-46E8-BAA6-52368EF4164D}"/>
              </a:ext>
            </a:extLst>
          </p:cNvPr>
          <p:cNvGraphicFramePr>
            <a:graphicFrameLocks/>
          </p:cNvGraphicFramePr>
          <p:nvPr/>
        </p:nvGraphicFramePr>
        <p:xfrm>
          <a:off x="781050" y="1198563"/>
          <a:ext cx="17700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r:id="rId17" imgW="711000" imgH="203040" progId="Equation.DSMT4">
                  <p:embed/>
                </p:oleObj>
              </mc:Choice>
              <mc:Fallback>
                <p:oleObj r:id="rId17" imgW="711000" imgH="203040" progId="Equation.DSMT4">
                  <p:embed/>
                  <p:pic>
                    <p:nvPicPr>
                      <p:cNvPr id="0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198563"/>
                        <a:ext cx="17700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1C929E0-A12F-462D-9244-5C43D02766FF}"/>
              </a:ext>
            </a:extLst>
          </p:cNvPr>
          <p:cNvGraphicFramePr>
            <a:graphicFrameLocks/>
          </p:cNvGraphicFramePr>
          <p:nvPr/>
        </p:nvGraphicFramePr>
        <p:xfrm>
          <a:off x="468313" y="3411538"/>
          <a:ext cx="25733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r:id="rId19" imgW="1143000" imgH="393480" progId="Equation.DSMT4">
                  <p:embed/>
                </p:oleObj>
              </mc:Choice>
              <mc:Fallback>
                <p:oleObj r:id="rId19" imgW="1143000" imgH="393480" progId="Equation.DSMT4">
                  <p:embed/>
                  <p:pic>
                    <p:nvPicPr>
                      <p:cNvPr id="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11538"/>
                        <a:ext cx="257333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692DA19-206E-40D9-B911-53EF63089EDA}"/>
              </a:ext>
            </a:extLst>
          </p:cNvPr>
          <p:cNvGraphicFramePr>
            <a:graphicFrameLocks/>
          </p:cNvGraphicFramePr>
          <p:nvPr/>
        </p:nvGraphicFramePr>
        <p:xfrm>
          <a:off x="3370263" y="4613275"/>
          <a:ext cx="24034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r:id="rId21" imgW="1282680" imgH="888840" progId="Equation.DSMT4">
                  <p:embed/>
                </p:oleObj>
              </mc:Choice>
              <mc:Fallback>
                <p:oleObj r:id="rId21" imgW="1282680" imgH="888840" progId="Equation.DSMT4">
                  <p:embed/>
                  <p:pic>
                    <p:nvPicPr>
                      <p:cNvPr id="0" name="对象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613275"/>
                        <a:ext cx="2403475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71C846B-2287-4168-91CB-B8B82E65CF52}"/>
              </a:ext>
            </a:extLst>
          </p:cNvPr>
          <p:cNvGraphicFramePr>
            <a:graphicFrameLocks/>
          </p:cNvGraphicFramePr>
          <p:nvPr/>
        </p:nvGraphicFramePr>
        <p:xfrm>
          <a:off x="3270250" y="3411538"/>
          <a:ext cx="26035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r:id="rId23" imgW="1155600" imgH="393480" progId="Equation.DSMT4">
                  <p:embed/>
                </p:oleObj>
              </mc:Choice>
              <mc:Fallback>
                <p:oleObj r:id="rId23" imgW="1155600" imgH="393480" progId="Equation.DSMT4">
                  <p:embed/>
                  <p:pic>
                    <p:nvPicPr>
                      <p:cNvPr id="0" name="对象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11538"/>
                        <a:ext cx="26035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5643819-CE8F-4905-A909-FC1947C2C6F2}"/>
              </a:ext>
            </a:extLst>
          </p:cNvPr>
          <p:cNvGraphicFramePr>
            <a:graphicFrameLocks/>
          </p:cNvGraphicFramePr>
          <p:nvPr/>
        </p:nvGraphicFramePr>
        <p:xfrm>
          <a:off x="6113463" y="3411538"/>
          <a:ext cx="25447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r:id="rId25" imgW="1130040" imgH="393480" progId="Equation.DSMT4">
                  <p:embed/>
                </p:oleObj>
              </mc:Choice>
              <mc:Fallback>
                <p:oleObj r:id="rId25" imgW="1130040" imgH="393480" progId="Equation.DSMT4">
                  <p:embed/>
                  <p:pic>
                    <p:nvPicPr>
                      <p:cNvPr id="0" name="对象 2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3411538"/>
                        <a:ext cx="25447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直角上箭头 32">
            <a:extLst>
              <a:ext uri="{FF2B5EF4-FFF2-40B4-BE49-F238E27FC236}">
                <a16:creationId xmlns:a16="http://schemas.microsoft.com/office/drawing/2014/main" id="{710F5C8A-F9E5-4B89-B83D-C6F330DF66A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97113" y="4613275"/>
            <a:ext cx="1073150" cy="1223963"/>
          </a:xfrm>
          <a:custGeom>
            <a:avLst/>
            <a:gdLst>
              <a:gd name="T0" fmla="*/ 0 w 1072515"/>
              <a:gd name="T1" fmla="*/ 955655 h 1224280"/>
              <a:gd name="T2" fmla="*/ 671115 w 1072515"/>
              <a:gd name="T3" fmla="*/ 955655 h 1224280"/>
              <a:gd name="T4" fmla="*/ 671115 w 1072515"/>
              <a:gd name="T5" fmla="*/ 267990 h 1224280"/>
              <a:gd name="T6" fmla="*/ 536892 w 1072515"/>
              <a:gd name="T7" fmla="*/ 267990 h 1224280"/>
              <a:gd name="T8" fmla="*/ 805339 w 1072515"/>
              <a:gd name="T9" fmla="*/ 0 h 1224280"/>
              <a:gd name="T10" fmla="*/ 1073785 w 1072515"/>
              <a:gd name="T11" fmla="*/ 267990 h 1224280"/>
              <a:gd name="T12" fmla="*/ 939562 w 1072515"/>
              <a:gd name="T13" fmla="*/ 267990 h 1224280"/>
              <a:gd name="T14" fmla="*/ 939562 w 1072515"/>
              <a:gd name="T15" fmla="*/ 1223646 h 1224280"/>
              <a:gd name="T16" fmla="*/ 0 w 1072515"/>
              <a:gd name="T17" fmla="*/ 1223646 h 12242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2515" h="1224280">
                <a:moveTo>
                  <a:pt x="0" y="956151"/>
                </a:moveTo>
                <a:lnTo>
                  <a:pt x="670321" y="956151"/>
                </a:lnTo>
                <a:lnTo>
                  <a:pt x="670321" y="268128"/>
                </a:lnTo>
                <a:lnTo>
                  <a:pt x="536257" y="268128"/>
                </a:lnTo>
                <a:lnTo>
                  <a:pt x="804386" y="0"/>
                </a:lnTo>
                <a:lnTo>
                  <a:pt x="1072515" y="268128"/>
                </a:lnTo>
                <a:lnTo>
                  <a:pt x="938450" y="268128"/>
                </a:lnTo>
                <a:lnTo>
                  <a:pt x="938450" y="1224280"/>
                </a:lnTo>
                <a:lnTo>
                  <a:pt x="0" y="1224280"/>
                </a:lnTo>
                <a:lnTo>
                  <a:pt x="0" y="95615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对象 9">
            <a:extLst>
              <a:ext uri="{FF2B5EF4-FFF2-40B4-BE49-F238E27FC236}">
                <a16:creationId xmlns:a16="http://schemas.microsoft.com/office/drawing/2014/main" id="{F6C64FB5-7602-4E65-9839-BE75288525A0}"/>
              </a:ext>
            </a:extLst>
          </p:cNvPr>
          <p:cNvGraphicFramePr>
            <a:graphicFrameLocks/>
          </p:cNvGraphicFramePr>
          <p:nvPr/>
        </p:nvGraphicFramePr>
        <p:xfrm>
          <a:off x="482600" y="396875"/>
          <a:ext cx="25733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3" imgW="1143000" imgH="393480" progId="Equation.DSMT4">
                  <p:embed/>
                </p:oleObj>
              </mc:Choice>
              <mc:Fallback>
                <p:oleObj r:id="rId3" imgW="1143000" imgH="393480" progId="Equation.DSMT4">
                  <p:embed/>
                  <p:pic>
                    <p:nvPicPr>
                      <p:cNvPr id="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96875"/>
                        <a:ext cx="25733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对象 11">
            <a:extLst>
              <a:ext uri="{FF2B5EF4-FFF2-40B4-BE49-F238E27FC236}">
                <a16:creationId xmlns:a16="http://schemas.microsoft.com/office/drawing/2014/main" id="{2620CAA9-11FD-4E83-A551-359DE4C45AF2}"/>
              </a:ext>
            </a:extLst>
          </p:cNvPr>
          <p:cNvGraphicFramePr>
            <a:graphicFrameLocks/>
          </p:cNvGraphicFramePr>
          <p:nvPr/>
        </p:nvGraphicFramePr>
        <p:xfrm>
          <a:off x="3370263" y="1598613"/>
          <a:ext cx="2403475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5" imgW="1282680" imgH="888840" progId="Equation.DSMT4">
                  <p:embed/>
                </p:oleObj>
              </mc:Choice>
              <mc:Fallback>
                <p:oleObj r:id="rId5" imgW="1282680" imgH="888840" progId="Equation.DSMT4">
                  <p:embed/>
                  <p:pic>
                    <p:nvPicPr>
                      <p:cNvPr id="0" name="对象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1598613"/>
                        <a:ext cx="2403475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对象 26">
            <a:extLst>
              <a:ext uri="{FF2B5EF4-FFF2-40B4-BE49-F238E27FC236}">
                <a16:creationId xmlns:a16="http://schemas.microsoft.com/office/drawing/2014/main" id="{FAF0B876-B09B-40CF-BC42-85C72946BFD3}"/>
              </a:ext>
            </a:extLst>
          </p:cNvPr>
          <p:cNvGraphicFramePr>
            <a:graphicFrameLocks/>
          </p:cNvGraphicFramePr>
          <p:nvPr/>
        </p:nvGraphicFramePr>
        <p:xfrm>
          <a:off x="3270250" y="396875"/>
          <a:ext cx="26035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7" imgW="1155600" imgH="393480" progId="Equation.DSMT4">
                  <p:embed/>
                </p:oleObj>
              </mc:Choice>
              <mc:Fallback>
                <p:oleObj r:id="rId7" imgW="1155600" imgH="393480" progId="Equation.DSMT4">
                  <p:embed/>
                  <p:pic>
                    <p:nvPicPr>
                      <p:cNvPr id="0" name="对象 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96875"/>
                        <a:ext cx="26035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对象 28">
            <a:extLst>
              <a:ext uri="{FF2B5EF4-FFF2-40B4-BE49-F238E27FC236}">
                <a16:creationId xmlns:a16="http://schemas.microsoft.com/office/drawing/2014/main" id="{FC94079D-AA6D-47D2-B920-6099C2E8B3BD}"/>
              </a:ext>
            </a:extLst>
          </p:cNvPr>
          <p:cNvGraphicFramePr>
            <a:graphicFrameLocks/>
          </p:cNvGraphicFramePr>
          <p:nvPr/>
        </p:nvGraphicFramePr>
        <p:xfrm>
          <a:off x="6113463" y="396875"/>
          <a:ext cx="25447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9" imgW="1130040" imgH="393480" progId="Equation.DSMT4">
                  <p:embed/>
                </p:oleObj>
              </mc:Choice>
              <mc:Fallback>
                <p:oleObj r:id="rId9" imgW="1130040" imgH="393480" progId="Equation.DSMT4">
                  <p:embed/>
                  <p:pic>
                    <p:nvPicPr>
                      <p:cNvPr id="0" name="对象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396875"/>
                        <a:ext cx="25447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直角上箭头 32">
            <a:extLst>
              <a:ext uri="{FF2B5EF4-FFF2-40B4-BE49-F238E27FC236}">
                <a16:creationId xmlns:a16="http://schemas.microsoft.com/office/drawing/2014/main" id="{3889B002-8772-4F1F-965C-5B97ACFE45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97113" y="1598613"/>
            <a:ext cx="1073150" cy="1223962"/>
          </a:xfrm>
          <a:custGeom>
            <a:avLst/>
            <a:gdLst>
              <a:gd name="T0" fmla="*/ 0 w 1072515"/>
              <a:gd name="T1" fmla="*/ 955655 h 1224280"/>
              <a:gd name="T2" fmla="*/ 671115 w 1072515"/>
              <a:gd name="T3" fmla="*/ 955655 h 1224280"/>
              <a:gd name="T4" fmla="*/ 671115 w 1072515"/>
              <a:gd name="T5" fmla="*/ 267988 h 1224280"/>
              <a:gd name="T6" fmla="*/ 536892 w 1072515"/>
              <a:gd name="T7" fmla="*/ 267988 h 1224280"/>
              <a:gd name="T8" fmla="*/ 805339 w 1072515"/>
              <a:gd name="T9" fmla="*/ 0 h 1224280"/>
              <a:gd name="T10" fmla="*/ 1073785 w 1072515"/>
              <a:gd name="T11" fmla="*/ 267988 h 1224280"/>
              <a:gd name="T12" fmla="*/ 939562 w 1072515"/>
              <a:gd name="T13" fmla="*/ 267988 h 1224280"/>
              <a:gd name="T14" fmla="*/ 939562 w 1072515"/>
              <a:gd name="T15" fmla="*/ 1223644 h 1224280"/>
              <a:gd name="T16" fmla="*/ 0 w 1072515"/>
              <a:gd name="T17" fmla="*/ 1223644 h 12242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2515" h="1224280">
                <a:moveTo>
                  <a:pt x="0" y="956151"/>
                </a:moveTo>
                <a:lnTo>
                  <a:pt x="670321" y="956151"/>
                </a:lnTo>
                <a:lnTo>
                  <a:pt x="670321" y="268128"/>
                </a:lnTo>
                <a:lnTo>
                  <a:pt x="536257" y="268128"/>
                </a:lnTo>
                <a:lnTo>
                  <a:pt x="804386" y="0"/>
                </a:lnTo>
                <a:lnTo>
                  <a:pt x="1072515" y="268128"/>
                </a:lnTo>
                <a:lnTo>
                  <a:pt x="938450" y="268128"/>
                </a:lnTo>
                <a:lnTo>
                  <a:pt x="938450" y="1224280"/>
                </a:lnTo>
                <a:lnTo>
                  <a:pt x="0" y="1224280"/>
                </a:lnTo>
                <a:lnTo>
                  <a:pt x="0" y="95615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A503B0C-CEB3-4A82-A5C4-AC36A524EB4B}"/>
              </a:ext>
            </a:extLst>
          </p:cNvPr>
          <p:cNvGraphicFramePr>
            <a:graphicFrameLocks/>
          </p:cNvGraphicFramePr>
          <p:nvPr/>
        </p:nvGraphicFramePr>
        <p:xfrm>
          <a:off x="482600" y="3714750"/>
          <a:ext cx="51895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11" imgW="2768400" imgH="457200" progId="Equation.DSMT4">
                  <p:embed/>
                </p:oleObj>
              </mc:Choice>
              <mc:Fallback>
                <p:oleObj r:id="rId11" imgW="2768400" imgH="457200" progId="Equation.DSMT4">
                  <p:embed/>
                  <p:pic>
                    <p:nvPicPr>
                      <p:cNvPr id="0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714750"/>
                        <a:ext cx="51895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618DE2A-EBA4-4905-AD62-7F832C50B07C}"/>
              </a:ext>
            </a:extLst>
          </p:cNvPr>
          <p:cNvGraphicFramePr>
            <a:graphicFrameLocks/>
          </p:cNvGraphicFramePr>
          <p:nvPr/>
        </p:nvGraphicFramePr>
        <p:xfrm>
          <a:off x="800100" y="4926013"/>
          <a:ext cx="47371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r:id="rId13" imgW="2527200" imgH="431640" progId="Equation.DSMT4">
                  <p:embed/>
                </p:oleObj>
              </mc:Choice>
              <mc:Fallback>
                <p:oleObj r:id="rId13" imgW="2527200" imgH="431640" progId="Equation.DSMT4">
                  <p:embed/>
                  <p:pic>
                    <p:nvPicPr>
                      <p:cNvPr id="0" name="对象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926013"/>
                        <a:ext cx="47371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38C00138-A868-4F0C-AC7E-0888FE62B1D3}"/>
              </a:ext>
            </a:extLst>
          </p:cNvPr>
          <p:cNvGraphicFramePr>
            <a:graphicFrameLocks/>
          </p:cNvGraphicFramePr>
          <p:nvPr/>
        </p:nvGraphicFramePr>
        <p:xfrm>
          <a:off x="5630863" y="5026025"/>
          <a:ext cx="1809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r:id="rId15" imgW="965160" imgH="419040" progId="Equation.DSMT4">
                  <p:embed/>
                </p:oleObj>
              </mc:Choice>
              <mc:Fallback>
                <p:oleObj r:id="rId15" imgW="965160" imgH="419040" progId="Equation.DSMT4">
                  <p:embed/>
                  <p:pic>
                    <p:nvPicPr>
                      <p:cNvPr id="0" name="对象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026025"/>
                        <a:ext cx="1809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>
            <a:extLst>
              <a:ext uri="{FF2B5EF4-FFF2-40B4-BE49-F238E27FC236}">
                <a16:creationId xmlns:a16="http://schemas.microsoft.com/office/drawing/2014/main" id="{CDB787BD-5119-47B0-8FF3-05924B7612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6E0146-5ECA-458A-901D-719C86311DBE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400"/>
          </a:p>
        </p:txBody>
      </p:sp>
      <p:sp>
        <p:nvSpPr>
          <p:cNvPr id="643093" name="Text Box 21">
            <a:extLst>
              <a:ext uri="{FF2B5EF4-FFF2-40B4-BE49-F238E27FC236}">
                <a16:creationId xmlns:a16="http://schemas.microsoft.com/office/drawing/2014/main" id="{A8A298A3-8C04-48DA-977D-6E9820DD1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1660525"/>
            <a:ext cx="8686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这就是说，不论</a:t>
            </a:r>
            <a:r>
              <a:rPr lang="en-US" altLang="zh-CN" sz="2800" i="1"/>
              <a:t>x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en-US" altLang="zh-CN" sz="2800" i="1"/>
              <a:t>y</a:t>
            </a:r>
            <a:r>
              <a:rPr lang="zh-CN" altLang="en-US" sz="2800">
                <a:latin typeface="宋体" panose="02010600030101010101" pitchFamily="2" charset="-122"/>
              </a:rPr>
              <a:t>是自变量还是中间变量，其微分形式不变，称为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一阶微分的形式不变性</a:t>
            </a:r>
            <a:r>
              <a:rPr lang="zh-CN" altLang="en-US" sz="2800">
                <a:latin typeface="宋体" panose="02010600030101010101" pitchFamily="2" charset="-122"/>
              </a:rPr>
              <a:t>. </a:t>
            </a:r>
          </a:p>
        </p:txBody>
      </p:sp>
      <p:graphicFrame>
        <p:nvGraphicFramePr>
          <p:cNvPr id="51204" name="对象 31">
            <a:extLst>
              <a:ext uri="{FF2B5EF4-FFF2-40B4-BE49-F238E27FC236}">
                <a16:creationId xmlns:a16="http://schemas.microsoft.com/office/drawing/2014/main" id="{7966F028-BAD4-473F-BC11-6B274F16C3F9}"/>
              </a:ext>
            </a:extLst>
          </p:cNvPr>
          <p:cNvGraphicFramePr>
            <a:graphicFrameLocks/>
          </p:cNvGraphicFramePr>
          <p:nvPr/>
        </p:nvGraphicFramePr>
        <p:xfrm>
          <a:off x="3192463" y="3163888"/>
          <a:ext cx="21431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r:id="rId3" imgW="1143000" imgH="419040" progId="Equation.DSMT4">
                  <p:embed/>
                </p:oleObj>
              </mc:Choice>
              <mc:Fallback>
                <p:oleObj r:id="rId3" imgW="1143000" imgH="419040" progId="Equation.DSMT4">
                  <p:embed/>
                  <p:pic>
                    <p:nvPicPr>
                      <p:cNvPr id="0" name="对象 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3163888"/>
                        <a:ext cx="21431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57A82E11-1A6E-4449-9E06-F642CB5324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18EC99-8179-403E-949B-06409437267B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400"/>
          </a:p>
        </p:txBody>
      </p:sp>
      <p:graphicFrame>
        <p:nvGraphicFramePr>
          <p:cNvPr id="643086" name="Object 14">
            <a:extLst>
              <a:ext uri="{FF2B5EF4-FFF2-40B4-BE49-F238E27FC236}">
                <a16:creationId xmlns:a16="http://schemas.microsoft.com/office/drawing/2014/main" id="{2226FE96-1076-4027-81B5-D119A5FA7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412875"/>
          <a:ext cx="29257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r:id="rId3" imgW="1009552" imgH="133331" progId="Equation.DSMT4">
                  <p:embed/>
                </p:oleObj>
              </mc:Choice>
              <mc:Fallback>
                <p:oleObj r:id="rId3" imgW="1009552" imgH="13333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29257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23">
            <a:extLst>
              <a:ext uri="{FF2B5EF4-FFF2-40B4-BE49-F238E27FC236}">
                <a16:creationId xmlns:a16="http://schemas.microsoft.com/office/drawing/2014/main" id="{8678A46F-5B9A-4314-8175-EBF250A1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315200" cy="609600"/>
          </a:xfrm>
        </p:spPr>
        <p:txBody>
          <a:bodyPr/>
          <a:lstStyle/>
          <a:p>
            <a:pPr algn="l" eaLnBrk="1" hangingPunct="1"/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一阶全微分的四则运算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C14BF46-78DC-41D0-A293-EFDCF26AD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349500"/>
          <a:ext cx="1806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r:id="rId5" imgW="571539" imgH="76035" progId="Equation.DSMT4">
                  <p:embed/>
                </p:oleObj>
              </mc:Choice>
              <mc:Fallback>
                <p:oleObj r:id="rId5" imgW="571539" imgH="7603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349500"/>
                        <a:ext cx="18065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35D7A43-A927-4AA2-9EB4-DB75C5C4D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349500"/>
          <a:ext cx="20383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r:id="rId7" imgW="657198" imgH="123962" progId="Equation.DSMT4">
                  <p:embed/>
                </p:oleObj>
              </mc:Choice>
              <mc:Fallback>
                <p:oleObj r:id="rId7" imgW="657198" imgH="12396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20383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CDDA6F7-0B80-4481-A571-1E13EC7A5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0488" y="4244975"/>
          <a:ext cx="9858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9" imgW="257337" imgH="57296" progId="Equation.DSMT4">
                  <p:embed/>
                </p:oleObj>
              </mc:Choice>
              <mc:Fallback>
                <p:oleObj r:id="rId9" imgW="257337" imgH="57296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244975"/>
                        <a:ext cx="9858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DD959E-2008-42AF-A103-1365601A9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13100"/>
          <a:ext cx="35496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11" imgW="1247813" imgH="133331" progId="Equation.DSMT4">
                  <p:embed/>
                </p:oleObj>
              </mc:Choice>
              <mc:Fallback>
                <p:oleObj r:id="rId11" imgW="1247813" imgH="13333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35496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6475AB1-4E4B-4861-A9C0-6354F70A9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968750"/>
          <a:ext cx="34115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13" imgW="1181229" imgH="304860" progId="Equation.DSMT4">
                  <p:embed/>
                </p:oleObj>
              </mc:Choice>
              <mc:Fallback>
                <p:oleObj r:id="rId13" imgW="1181229" imgH="3048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68750"/>
                        <a:ext cx="34115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6524B01D-2A4E-4FDB-9072-2797A323A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AEA3AB-4236-4BE2-95D8-3B1CA16CD9CE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400"/>
          </a:p>
        </p:txBody>
      </p:sp>
      <p:sp>
        <p:nvSpPr>
          <p:cNvPr id="644099" name="Text Box 3">
            <a:extLst>
              <a:ext uri="{FF2B5EF4-FFF2-40B4-BE49-F238E27FC236}">
                <a16:creationId xmlns:a16="http://schemas.microsoft.com/office/drawing/2014/main" id="{599851CD-787E-4FFE-8A30-B329450E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399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44100" name="Text Box 4">
            <a:extLst>
              <a:ext uri="{FF2B5EF4-FFF2-40B4-BE49-F238E27FC236}">
                <a16:creationId xmlns:a16="http://schemas.microsoft.com/office/drawing/2014/main" id="{D0813CFA-46F9-45AF-8EFE-530B961EF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例10</a:t>
            </a:r>
          </a:p>
        </p:txBody>
      </p:sp>
      <p:sp>
        <p:nvSpPr>
          <p:cNvPr id="644116" name="Text Box 20">
            <a:extLst>
              <a:ext uri="{FF2B5EF4-FFF2-40B4-BE49-F238E27FC236}">
                <a16:creationId xmlns:a16="http://schemas.microsoft.com/office/drawing/2014/main" id="{2EB70A13-74BB-42AF-A3C9-5739C6F8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求下列函数的偏导数和全微分. </a:t>
            </a:r>
          </a:p>
        </p:txBody>
      </p:sp>
      <p:graphicFrame>
        <p:nvGraphicFramePr>
          <p:cNvPr id="662528" name="Object 1024">
            <a:extLst>
              <a:ext uri="{FF2B5EF4-FFF2-40B4-BE49-F238E27FC236}">
                <a16:creationId xmlns:a16="http://schemas.microsoft.com/office/drawing/2014/main" id="{C72468AF-2F61-4432-ADD2-DF95BF194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981075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3" imgW="1124003" imgH="95134" progId="Equation.DSMT4">
                  <p:embed/>
                </p:oleObj>
              </mc:Choice>
              <mc:Fallback>
                <p:oleObj r:id="rId3" imgW="1124003" imgH="95134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81075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29" name="Object 1025">
            <a:extLst>
              <a:ext uri="{FF2B5EF4-FFF2-40B4-BE49-F238E27FC236}">
                <a16:creationId xmlns:a16="http://schemas.microsoft.com/office/drawing/2014/main" id="{13887552-5B43-497A-BDDF-19D94807F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1689100"/>
          <a:ext cx="3322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r:id="rId5" imgW="1152436" imgH="95134" progId="Equation.DSMT4">
                  <p:embed/>
                </p:oleObj>
              </mc:Choice>
              <mc:Fallback>
                <p:oleObj r:id="rId5" imgW="1152436" imgH="95134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689100"/>
                        <a:ext cx="33226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0" name="Object 1026">
            <a:extLst>
              <a:ext uri="{FF2B5EF4-FFF2-40B4-BE49-F238E27FC236}">
                <a16:creationId xmlns:a16="http://schemas.microsoft.com/office/drawing/2014/main" id="{50105A41-FAC5-4DDB-B649-992E2294B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349500"/>
          <a:ext cx="5130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r:id="rId7" imgW="1847785" imgH="95134" progId="Equation.DSMT4">
                  <p:embed/>
                </p:oleObj>
              </mc:Choice>
              <mc:Fallback>
                <p:oleObj r:id="rId7" imgW="1847785" imgH="95134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5130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1" name="Object 1027">
            <a:extLst>
              <a:ext uri="{FF2B5EF4-FFF2-40B4-BE49-F238E27FC236}">
                <a16:creationId xmlns:a16="http://schemas.microsoft.com/office/drawing/2014/main" id="{56BCA9AB-ACA0-4C75-83A1-6620F9D63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068638"/>
          <a:ext cx="66770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r:id="rId9" imgW="2447758" imgH="95134" progId="Equation.DSMT4">
                  <p:embed/>
                </p:oleObj>
              </mc:Choice>
              <mc:Fallback>
                <p:oleObj r:id="rId9" imgW="2447758" imgH="95134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66770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2" name="Object 1028">
            <a:extLst>
              <a:ext uri="{FF2B5EF4-FFF2-40B4-BE49-F238E27FC236}">
                <a16:creationId xmlns:a16="http://schemas.microsoft.com/office/drawing/2014/main" id="{3F76F7F4-ED08-4698-AE62-481A8811B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789363"/>
          <a:ext cx="779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r:id="rId11" imgW="2876412" imgH="95134" progId="Equation.DSMT4">
                  <p:embed/>
                </p:oleObj>
              </mc:Choice>
              <mc:Fallback>
                <p:oleObj r:id="rId11" imgW="2876412" imgH="95134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7797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5" name="Object 1031">
            <a:extLst>
              <a:ext uri="{FF2B5EF4-FFF2-40B4-BE49-F238E27FC236}">
                <a16:creationId xmlns:a16="http://schemas.microsoft.com/office/drawing/2014/main" id="{8B966861-E73E-4241-8EE7-D32FF6905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591050"/>
          <a:ext cx="618807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r:id="rId13" imgW="2527300" imgH="584200" progId="Equation.DSMT4">
                  <p:embed/>
                </p:oleObj>
              </mc:Choice>
              <mc:Fallback>
                <p:oleObj r:id="rId13" imgW="2527300" imgH="5842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91050"/>
                        <a:ext cx="6188075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/>
      <p:bldP spid="644100" grpId="0"/>
      <p:bldP spid="644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C6B65A9D-1B8F-491B-B17E-6588734770A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9100" y="547688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多元复合函数与隐函数微分法</a:t>
            </a:r>
          </a:p>
        </p:txBody>
      </p:sp>
      <p:sp>
        <p:nvSpPr>
          <p:cNvPr id="19459" name="Text Box 13">
            <a:extLst>
              <a:ext uri="{FF2B5EF4-FFF2-40B4-BE49-F238E27FC236}">
                <a16:creationId xmlns:a16="http://schemas.microsoft.com/office/drawing/2014/main" id="{65ABB094-8102-4BDD-B77C-A6D8232B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617663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一、多元复合函数的分解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9460" name="Text Box 13">
            <a:extLst>
              <a:ext uri="{FF2B5EF4-FFF2-40B4-BE49-F238E27FC236}">
                <a16:creationId xmlns:a16="http://schemas.microsoft.com/office/drawing/2014/main" id="{40E80FD3-FF35-49A2-8249-5F3CD3F33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344738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做好复合函数的分解，并画好分解图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D0117E1F-2361-4D96-AFE6-A19190A71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3036888"/>
            <a:ext cx="5943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二、复合函数求偏导数的法则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90D9F6BC-A5E5-478A-BE76-E6B005639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3835400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链式法则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C6932124-0553-4B6C-AF35-42B634BD2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00CD5-AEAC-4A4E-ACCB-3D485737E2A6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400"/>
          </a:p>
        </p:txBody>
      </p:sp>
      <p:sp>
        <p:nvSpPr>
          <p:cNvPr id="644099" name="Text Box 3">
            <a:extLst>
              <a:ext uri="{FF2B5EF4-FFF2-40B4-BE49-F238E27FC236}">
                <a16:creationId xmlns:a16="http://schemas.microsoft.com/office/drawing/2014/main" id="{E0D72927-404C-4C4D-9726-D1C32337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399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44100" name="Text Box 4">
            <a:extLst>
              <a:ext uri="{FF2B5EF4-FFF2-40B4-BE49-F238E27FC236}">
                <a16:creationId xmlns:a16="http://schemas.microsoft.com/office/drawing/2014/main" id="{49644EFE-3BAD-446F-8A7A-63EE4B64D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例10</a:t>
            </a:r>
          </a:p>
        </p:txBody>
      </p:sp>
      <p:sp>
        <p:nvSpPr>
          <p:cNvPr id="644116" name="Text Box 20">
            <a:extLst>
              <a:ext uri="{FF2B5EF4-FFF2-40B4-BE49-F238E27FC236}">
                <a16:creationId xmlns:a16="http://schemas.microsoft.com/office/drawing/2014/main" id="{E6CDDA8C-983C-4C23-A724-50AC589C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求下列函数的偏导数和全微分. </a:t>
            </a:r>
          </a:p>
        </p:txBody>
      </p:sp>
      <p:graphicFrame>
        <p:nvGraphicFramePr>
          <p:cNvPr id="662528" name="Object 2">
            <a:extLst>
              <a:ext uri="{FF2B5EF4-FFF2-40B4-BE49-F238E27FC236}">
                <a16:creationId xmlns:a16="http://schemas.microsoft.com/office/drawing/2014/main" id="{1A38FD58-E0C7-4C3F-A3D1-19DE8A85C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981075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r:id="rId3" imgW="1124003" imgH="95134" progId="Equation.DSMT4">
                  <p:embed/>
                </p:oleObj>
              </mc:Choice>
              <mc:Fallback>
                <p:oleObj r:id="rId3" imgW="1124003" imgH="9513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81075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29" name="Object 3">
            <a:extLst>
              <a:ext uri="{FF2B5EF4-FFF2-40B4-BE49-F238E27FC236}">
                <a16:creationId xmlns:a16="http://schemas.microsoft.com/office/drawing/2014/main" id="{0727FC0F-4653-4D6F-A193-F65997D8F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1689100"/>
          <a:ext cx="3322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r:id="rId5" imgW="1152436" imgH="95134" progId="Equation.DSMT4">
                  <p:embed/>
                </p:oleObj>
              </mc:Choice>
              <mc:Fallback>
                <p:oleObj r:id="rId5" imgW="1152436" imgH="9513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689100"/>
                        <a:ext cx="33226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5" name="Object 7">
            <a:extLst>
              <a:ext uri="{FF2B5EF4-FFF2-40B4-BE49-F238E27FC236}">
                <a16:creationId xmlns:a16="http://schemas.microsoft.com/office/drawing/2014/main" id="{25261D9D-D05B-4197-9ACF-08B52C059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492375"/>
          <a:ext cx="618807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7" imgW="2527300" imgH="584200" progId="Equation.DSMT4">
                  <p:embed/>
                </p:oleObj>
              </mc:Choice>
              <mc:Fallback>
                <p:oleObj r:id="rId7" imgW="2527300" imgH="584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6188075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1" name="Object 9">
            <a:extLst>
              <a:ext uri="{FF2B5EF4-FFF2-40B4-BE49-F238E27FC236}">
                <a16:creationId xmlns:a16="http://schemas.microsoft.com/office/drawing/2014/main" id="{899F477E-548C-4F39-B2DD-452B5D553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933825"/>
          <a:ext cx="9636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r:id="rId9" imgW="393529" imgH="203112" progId="Equation.DSMT4">
                  <p:embed/>
                </p:oleObj>
              </mc:Choice>
              <mc:Fallback>
                <p:oleObj r:id="rId9" imgW="393529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9636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2" name="Object 10">
            <a:extLst>
              <a:ext uri="{FF2B5EF4-FFF2-40B4-BE49-F238E27FC236}">
                <a16:creationId xmlns:a16="http://schemas.microsoft.com/office/drawing/2014/main" id="{23E7B1D6-9F9F-42AE-820F-00F9D1AC4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08500"/>
          <a:ext cx="5565775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11" imgW="2273300" imgH="838200" progId="Equation.DSMT4">
                  <p:embed/>
                </p:oleObj>
              </mc:Choice>
              <mc:Fallback>
                <p:oleObj r:id="rId11" imgW="2273300" imgH="83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5565775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/>
      <p:bldP spid="644100" grpId="0"/>
      <p:bldP spid="6441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id="{A050A318-76F7-41CA-AC6B-4FBBF986A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DB617C-D2A6-48E4-A609-76A46B363D76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en-US" sz="1400"/>
          </a:p>
        </p:txBody>
      </p:sp>
      <p:sp>
        <p:nvSpPr>
          <p:cNvPr id="645122" name="Text Box 2">
            <a:extLst>
              <a:ext uri="{FF2B5EF4-FFF2-40B4-BE49-F238E27FC236}">
                <a16:creationId xmlns:a16="http://schemas.microsoft.com/office/drawing/2014/main" id="{650C5E07-4163-4721-84BA-0FCCB46C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399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F8F428E6-B67E-4650-983B-75B2DFA5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例10</a:t>
            </a: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C01D807A-A25B-471C-ACD6-9713717E5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求下列函数的偏导数和全微分. </a:t>
            </a:r>
          </a:p>
        </p:txBody>
      </p:sp>
      <p:graphicFrame>
        <p:nvGraphicFramePr>
          <p:cNvPr id="645125" name="Object 5">
            <a:extLst>
              <a:ext uri="{FF2B5EF4-FFF2-40B4-BE49-F238E27FC236}">
                <a16:creationId xmlns:a16="http://schemas.microsoft.com/office/drawing/2014/main" id="{E8CEF1C4-B81D-4A0B-8376-FC1CFE366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914400"/>
          <a:ext cx="3486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3" imgW="1209662" imgH="95134" progId="Equation.3">
                  <p:embed/>
                </p:oleObj>
              </mc:Choice>
              <mc:Fallback>
                <p:oleObj r:id="rId3" imgW="1209662" imgH="951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3486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0" name="Text Box 10">
            <a:extLst>
              <a:ext uri="{FF2B5EF4-FFF2-40B4-BE49-F238E27FC236}">
                <a16:creationId xmlns:a16="http://schemas.microsoft.com/office/drawing/2014/main" id="{0322F216-1AC4-495C-80EB-05037BD0F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14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645133" name="Object 13">
            <a:extLst>
              <a:ext uri="{FF2B5EF4-FFF2-40B4-BE49-F238E27FC236}">
                <a16:creationId xmlns:a16="http://schemas.microsoft.com/office/drawing/2014/main" id="{B9964E76-1996-4063-ABE3-142E515DD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89100"/>
          <a:ext cx="3486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5" imgW="1209662" imgH="95134" progId="Equation.3">
                  <p:embed/>
                </p:oleObj>
              </mc:Choice>
              <mc:Fallback>
                <p:oleObj r:id="rId5" imgW="1209662" imgH="951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89100"/>
                        <a:ext cx="3486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4" name="Object 14">
            <a:extLst>
              <a:ext uri="{FF2B5EF4-FFF2-40B4-BE49-F238E27FC236}">
                <a16:creationId xmlns:a16="http://schemas.microsoft.com/office/drawing/2014/main" id="{87394BCF-0577-47C4-AF49-3D782D7EE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362200"/>
          <a:ext cx="5689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r:id="rId7" imgW="2066971" imgH="95134" progId="Equation.3">
                  <p:embed/>
                </p:oleObj>
              </mc:Choice>
              <mc:Fallback>
                <p:oleObj r:id="rId7" imgW="2066971" imgH="951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5689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5" name="Object 15">
            <a:extLst>
              <a:ext uri="{FF2B5EF4-FFF2-40B4-BE49-F238E27FC236}">
                <a16:creationId xmlns:a16="http://schemas.microsoft.com/office/drawing/2014/main" id="{FD78AE94-A747-44F9-A6CE-055862C28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71800"/>
          <a:ext cx="51958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r:id="rId9" imgW="1876578" imgH="314229" progId="Equation.3">
                  <p:embed/>
                </p:oleObj>
              </mc:Choice>
              <mc:Fallback>
                <p:oleObj r:id="rId9" imgW="1876578" imgH="3142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51958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6" name="Object 16">
            <a:extLst>
              <a:ext uri="{FF2B5EF4-FFF2-40B4-BE49-F238E27FC236}">
                <a16:creationId xmlns:a16="http://schemas.microsoft.com/office/drawing/2014/main" id="{A6F6A6A2-8EBA-4762-A23E-422084B4B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962400"/>
          <a:ext cx="69056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r:id="rId11" imgW="2533777" imgH="314229" progId="Equation.3">
                  <p:embed/>
                </p:oleObj>
              </mc:Choice>
              <mc:Fallback>
                <p:oleObj r:id="rId11" imgW="2533777" imgH="3142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69056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7" name="Object 17">
            <a:extLst>
              <a:ext uri="{FF2B5EF4-FFF2-40B4-BE49-F238E27FC236}">
                <a16:creationId xmlns:a16="http://schemas.microsoft.com/office/drawing/2014/main" id="{FE589CAC-E4E3-4517-9231-A6E6C701E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257800"/>
          <a:ext cx="46704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r:id="rId13" imgW="1666750" imgH="314229" progId="Equation.3">
                  <p:embed/>
                </p:oleObj>
              </mc:Choice>
              <mc:Fallback>
                <p:oleObj r:id="rId13" imgW="1666750" imgH="3142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46704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8" name="Object 18">
            <a:extLst>
              <a:ext uri="{FF2B5EF4-FFF2-40B4-BE49-F238E27FC236}">
                <a16:creationId xmlns:a16="http://schemas.microsoft.com/office/drawing/2014/main" id="{BD847EFF-10EC-440F-8F33-00EDB47D6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9288" y="5283200"/>
          <a:ext cx="27289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r:id="rId15" imgW="923893" imgH="295130" progId="Equation.3">
                  <p:embed/>
                </p:oleObj>
              </mc:Choice>
              <mc:Fallback>
                <p:oleObj r:id="rId15" imgW="923893" imgH="2951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5283200"/>
                        <a:ext cx="2728912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/>
      <p:bldP spid="6451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>
            <a:extLst>
              <a:ext uri="{FF2B5EF4-FFF2-40B4-BE49-F238E27FC236}">
                <a16:creationId xmlns:a16="http://schemas.microsoft.com/office/drawing/2014/main" id="{18DB37C3-49C5-448E-AD57-B7C79DEBC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3CAAFC-A24F-48E1-B080-AF1F7AB6D4BA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400"/>
          </a:p>
        </p:txBody>
      </p:sp>
      <p:sp>
        <p:nvSpPr>
          <p:cNvPr id="654338" name="Text Box 2">
            <a:extLst>
              <a:ext uri="{FF2B5EF4-FFF2-40B4-BE49-F238E27FC236}">
                <a16:creationId xmlns:a16="http://schemas.microsoft.com/office/drawing/2014/main" id="{A8D3EC3C-D574-4765-8784-CCFA6D3E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479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方程两边求全微分</a:t>
            </a:r>
            <a:r>
              <a:rPr lang="en-US" altLang="zh-CN" sz="2800">
                <a:latin typeface="宋体" panose="02010600030101010101" pitchFamily="2" charset="-122"/>
              </a:rPr>
              <a:t>, </a:t>
            </a:r>
          </a:p>
        </p:txBody>
      </p:sp>
      <p:graphicFrame>
        <p:nvGraphicFramePr>
          <p:cNvPr id="654339" name="Object 3">
            <a:extLst>
              <a:ext uri="{FF2B5EF4-FFF2-40B4-BE49-F238E27FC236}">
                <a16:creationId xmlns:a16="http://schemas.microsoft.com/office/drawing/2014/main" id="{29EA63BD-BF2E-495D-9088-84C29F5E3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4175"/>
          <a:ext cx="4597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3" imgW="1752600" imgH="228600" progId="Equation.DSMT4">
                  <p:embed/>
                </p:oleObj>
              </mc:Choice>
              <mc:Fallback>
                <p:oleObj r:id="rId3" imgW="1752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4597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4">
            <a:extLst>
              <a:ext uri="{FF2B5EF4-FFF2-40B4-BE49-F238E27FC236}">
                <a16:creationId xmlns:a16="http://schemas.microsoft.com/office/drawing/2014/main" id="{73A5580F-7221-4331-BB94-D8539744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0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例13</a:t>
            </a:r>
          </a:p>
        </p:txBody>
      </p:sp>
      <p:sp>
        <p:nvSpPr>
          <p:cNvPr id="654341" name="Text Box 5">
            <a:extLst>
              <a:ext uri="{FF2B5EF4-FFF2-40B4-BE49-F238E27FC236}">
                <a16:creationId xmlns:a16="http://schemas.microsoft.com/office/drawing/2014/main" id="{3A5E950B-29CD-4BD4-BC0C-74AD5CE2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22500"/>
            <a:ext cx="1219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3CE29C85-7716-4138-8D90-E3EAF3C6A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6988" y="301625"/>
          <a:ext cx="74533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r:id="rId5" imgW="2950920" imgH="231840" progId="Word.Document.8">
                  <p:embed/>
                </p:oleObj>
              </mc:Choice>
              <mc:Fallback>
                <p:oleObj r:id="rId5" imgW="2950920" imgH="2318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301625"/>
                        <a:ext cx="74533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>
            <a:extLst>
              <a:ext uri="{FF2B5EF4-FFF2-40B4-BE49-F238E27FC236}">
                <a16:creationId xmlns:a16="http://schemas.microsoft.com/office/drawing/2014/main" id="{3BA61F6F-0D98-45F3-97A8-D0ED621FE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14400"/>
          <a:ext cx="19827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7" imgW="742950" imgH="457200" progId="Word.Document.8">
                  <p:embed/>
                </p:oleObj>
              </mc:Choice>
              <mc:Fallback>
                <p:oleObj r:id="rId7" imgW="742950" imgH="4572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198278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45" name="Text Box 9">
            <a:extLst>
              <a:ext uri="{FF2B5EF4-FFF2-40B4-BE49-F238E27FC236}">
                <a16:creationId xmlns:a16="http://schemas.microsoft.com/office/drawing/2014/main" id="{25282D08-C82F-4ADF-9174-4550DCA2B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37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解得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654347" name="Object 11">
            <a:extLst>
              <a:ext uri="{FF2B5EF4-FFF2-40B4-BE49-F238E27FC236}">
                <a16:creationId xmlns:a16="http://schemas.microsoft.com/office/drawing/2014/main" id="{8A511541-0A6F-4160-9A42-4C2FB4554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716338"/>
          <a:ext cx="45259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9" imgW="1636560" imgH="313920" progId="Equation.DSMT4">
                  <p:embed/>
                </p:oleObj>
              </mc:Choice>
              <mc:Fallback>
                <p:oleObj r:id="rId9" imgW="1636560" imgH="3139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16338"/>
                        <a:ext cx="452596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48" name="Text Box 12">
            <a:extLst>
              <a:ext uri="{FF2B5EF4-FFF2-40B4-BE49-F238E27FC236}">
                <a16:creationId xmlns:a16="http://schemas.microsoft.com/office/drawing/2014/main" id="{D2935B8D-ED7C-4F08-A188-99C84176C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257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从而</a:t>
            </a:r>
          </a:p>
        </p:txBody>
      </p:sp>
      <p:graphicFrame>
        <p:nvGraphicFramePr>
          <p:cNvPr id="654349" name="Object 13">
            <a:extLst>
              <a:ext uri="{FF2B5EF4-FFF2-40B4-BE49-F238E27FC236}">
                <a16:creationId xmlns:a16="http://schemas.microsoft.com/office/drawing/2014/main" id="{3F2787C3-AAFB-4CEE-8006-1FC207500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157788"/>
          <a:ext cx="24431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11" imgW="837360" imgH="313920" progId="Equation.DSMT4">
                  <p:embed/>
                </p:oleObj>
              </mc:Choice>
              <mc:Fallback>
                <p:oleObj r:id="rId11" imgW="837360" imgH="3139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157788"/>
                        <a:ext cx="24431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50" name="Object 14">
            <a:extLst>
              <a:ext uri="{FF2B5EF4-FFF2-40B4-BE49-F238E27FC236}">
                <a16:creationId xmlns:a16="http://schemas.microsoft.com/office/drawing/2014/main" id="{B098EE0B-CB81-433C-A07F-96DC1C737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5157788"/>
          <a:ext cx="22463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r:id="rId13" imgW="761040" imgH="313920" progId="Equation.DSMT4">
                  <p:embed/>
                </p:oleObj>
              </mc:Choice>
              <mc:Fallback>
                <p:oleObj r:id="rId13" imgW="761040" imgH="3139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157788"/>
                        <a:ext cx="224631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>
            <a:extLst>
              <a:ext uri="{FF2B5EF4-FFF2-40B4-BE49-F238E27FC236}">
                <a16:creationId xmlns:a16="http://schemas.microsoft.com/office/drawing/2014/main" id="{4C8C47EA-0978-4006-9225-06B55C635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1974850"/>
            <a:ext cx="3581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方程两边求偏导数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82B4F5F-BA2F-415B-AF02-5AF855203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1416050"/>
            <a:ext cx="1219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8" grpId="0"/>
      <p:bldP spid="654341" grpId="0"/>
      <p:bldP spid="654345" grpId="0"/>
      <p:bldP spid="654348" grpId="0"/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7C692A25-7737-4831-808A-D4B36A6830D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9100" y="547688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多元复合函数与隐函数微分法</a:t>
            </a:r>
          </a:p>
        </p:txBody>
      </p:sp>
      <p:sp>
        <p:nvSpPr>
          <p:cNvPr id="57347" name="Text Box 13">
            <a:extLst>
              <a:ext uri="{FF2B5EF4-FFF2-40B4-BE49-F238E27FC236}">
                <a16:creationId xmlns:a16="http://schemas.microsoft.com/office/drawing/2014/main" id="{8A9E7B83-AC1B-4CDC-9EE1-5BA87584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403350"/>
            <a:ext cx="5943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一、多元复合函数的分解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57348" name="Text Box 13">
            <a:extLst>
              <a:ext uri="{FF2B5EF4-FFF2-40B4-BE49-F238E27FC236}">
                <a16:creationId xmlns:a16="http://schemas.microsoft.com/office/drawing/2014/main" id="{E275843D-5B14-4464-987C-605775BF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130425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做好复合函数的分解，并画好分解图</a:t>
            </a:r>
          </a:p>
        </p:txBody>
      </p:sp>
      <p:sp>
        <p:nvSpPr>
          <p:cNvPr id="57349" name="Text Box 13">
            <a:extLst>
              <a:ext uri="{FF2B5EF4-FFF2-40B4-BE49-F238E27FC236}">
                <a16:creationId xmlns:a16="http://schemas.microsoft.com/office/drawing/2014/main" id="{E9E78295-4484-4EA1-ABBD-F7037FA7D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678113"/>
            <a:ext cx="5943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二、复合函数求偏导数的法则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57350" name="Text Box 13">
            <a:extLst>
              <a:ext uri="{FF2B5EF4-FFF2-40B4-BE49-F238E27FC236}">
                <a16:creationId xmlns:a16="http://schemas.microsoft.com/office/drawing/2014/main" id="{3BB61A32-8DD4-448A-8DE3-6ED2AFDCE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317875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链式法则</a:t>
            </a:r>
          </a:p>
        </p:txBody>
      </p:sp>
      <p:sp>
        <p:nvSpPr>
          <p:cNvPr id="57351" name="Text Box 13">
            <a:extLst>
              <a:ext uri="{FF2B5EF4-FFF2-40B4-BE49-F238E27FC236}">
                <a16:creationId xmlns:a16="http://schemas.microsoft.com/office/drawing/2014/main" id="{0B04825C-344D-4EEE-90B7-958373C76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3881438"/>
            <a:ext cx="5943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三、高阶偏导数的复合函数分解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57352" name="Text Box 13">
            <a:extLst>
              <a:ext uri="{FF2B5EF4-FFF2-40B4-BE49-F238E27FC236}">
                <a16:creationId xmlns:a16="http://schemas.microsoft.com/office/drawing/2014/main" id="{ECFCC0D1-47F4-440F-A40A-7CFC21BDC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4581525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四、一阶全微分的形式不变性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AC97741D-7F66-463E-87FB-D49A6F65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5784850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五、高阶全微分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57354" name="Text Box 13">
            <a:extLst>
              <a:ext uri="{FF2B5EF4-FFF2-40B4-BE49-F238E27FC236}">
                <a16:creationId xmlns:a16="http://schemas.microsoft.com/office/drawing/2014/main" id="{CFDC2669-267C-473C-8609-C7EF2E0A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5253038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隐函数求导方法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左大括号 8">
            <a:extLst>
              <a:ext uri="{FF2B5EF4-FFF2-40B4-BE49-F238E27FC236}">
                <a16:creationId xmlns:a16="http://schemas.microsoft.com/office/drawing/2014/main" id="{CC3CC928-A1B4-4C77-9208-F94C620E5BAC}"/>
              </a:ext>
            </a:extLst>
          </p:cNvPr>
          <p:cNvSpPr>
            <a:spLocks/>
          </p:cNvSpPr>
          <p:nvPr/>
        </p:nvSpPr>
        <p:spPr bwMode="auto">
          <a:xfrm rot="5400000">
            <a:off x="6450013" y="28575"/>
            <a:ext cx="446088" cy="1830387"/>
          </a:xfrm>
          <a:prstGeom prst="leftBrace">
            <a:avLst>
              <a:gd name="adj1" fmla="val 8301"/>
              <a:gd name="adj2" fmla="val 48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CA0779C-2C13-4785-A6CF-A1D03E20E0C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0" y="188913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/>
              <a:t>三、 高阶微分 </a:t>
            </a:r>
            <a:endParaRPr lang="zh-CN" altLang="en-US" sz="6000" b="1"/>
          </a:p>
        </p:txBody>
      </p:sp>
      <p:graphicFrame>
        <p:nvGraphicFramePr>
          <p:cNvPr id="87046" name="Object 6">
            <a:extLst>
              <a:ext uri="{FF2B5EF4-FFF2-40B4-BE49-F238E27FC236}">
                <a16:creationId xmlns:a16="http://schemas.microsoft.com/office/drawing/2014/main" id="{FAB0E4F6-0939-4DB9-9AAA-A4CD60E98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908175"/>
          <a:ext cx="319405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r:id="rId4" imgW="1384300" imgH="889000" progId="Equation.DSMT4">
                  <p:embed/>
                </p:oleObj>
              </mc:Choice>
              <mc:Fallback>
                <p:oleObj r:id="rId4" imgW="1384300" imgH="889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08175"/>
                        <a:ext cx="319405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id="{4C65F045-44E9-452D-B086-DD05325C0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341438"/>
          <a:ext cx="209391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r:id="rId6" imgW="710891" imgH="203112" progId="Equation.DSMT4">
                  <p:embed/>
                </p:oleObj>
              </mc:Choice>
              <mc:Fallback>
                <p:oleObj r:id="rId6" imgW="71089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209391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Box 8">
            <a:extLst>
              <a:ext uri="{FF2B5EF4-FFF2-40B4-BE49-F238E27FC236}">
                <a16:creationId xmlns:a16="http://schemas.microsoft.com/office/drawing/2014/main" id="{CBDF3368-27A4-4B40-B037-F71BCB03E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133600"/>
            <a:ext cx="424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宋体" panose="02010600030101010101" pitchFamily="2" charset="-122"/>
              </a:rPr>
              <a:t>一个函数的微分，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1A19E-9029-42C4-B249-2275FE986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73550"/>
            <a:ext cx="8856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四个变量：          ，再求微分时，把      看着常数，于是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9A1DF8A-B49D-4130-8652-350860A35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292600"/>
          <a:ext cx="1641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r:id="rId8" imgW="710891" imgH="203112" progId="Equation.DSMT4">
                  <p:embed/>
                </p:oleObj>
              </mc:Choice>
              <mc:Fallback>
                <p:oleObj r:id="rId8" imgW="710891" imgH="203112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1641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FE59144-BECC-46FE-A39A-D875476BF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941888"/>
          <a:ext cx="9667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r:id="rId10" imgW="418918" imgH="253890" progId="Equation.DSMT4">
                  <p:embed/>
                </p:oleObj>
              </mc:Choice>
              <mc:Fallback>
                <p:oleObj r:id="rId10" imgW="418918" imgH="25389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9667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2734AC4-C94D-493A-BF26-5BA7F09DB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572125"/>
          <a:ext cx="35448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r:id="rId12" imgW="1536033" imgH="444307" progId="Equation.DSMT4">
                  <p:embed/>
                </p:oleObj>
              </mc:Choice>
              <mc:Fallback>
                <p:oleObj r:id="rId12" imgW="1536033" imgH="444307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72125"/>
                        <a:ext cx="35448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8">
            <a:extLst>
              <a:ext uri="{FF2B5EF4-FFF2-40B4-BE49-F238E27FC236}">
                <a16:creationId xmlns:a16="http://schemas.microsoft.com/office/drawing/2014/main" id="{5DCAC3D8-BD32-4097-B66C-8C5742677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133600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是变量</a:t>
            </a:r>
            <a:endParaRPr lang="zh-CN" altLang="en-US" sz="2000" b="0">
              <a:solidFill>
                <a:srgbClr val="3333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64CF06C-68DC-4796-854C-46F62639B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2095500"/>
          <a:ext cx="996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r:id="rId14" imgW="431613" imgH="203112" progId="Equation.DSMT4">
                  <p:embed/>
                </p:oleObj>
              </mc:Choice>
              <mc:Fallback>
                <p:oleObj r:id="rId14" imgW="431613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095500"/>
                        <a:ext cx="996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381" name="直接箭头连接符 3">
            <a:extLst>
              <a:ext uri="{FF2B5EF4-FFF2-40B4-BE49-F238E27FC236}">
                <a16:creationId xmlns:a16="http://schemas.microsoft.com/office/drawing/2014/main" id="{4A875DCE-44A1-434C-9BF7-B93BA94C19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1125538"/>
            <a:ext cx="4248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8">
            <a:extLst>
              <a:ext uri="{FF2B5EF4-FFF2-40B4-BE49-F238E27FC236}">
                <a16:creationId xmlns:a16="http://schemas.microsoft.com/office/drawing/2014/main" id="{6CB31B3E-754D-4D8B-9D6D-E9A8C8AED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144838"/>
            <a:ext cx="4248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三个</a:t>
            </a:r>
            <a:r>
              <a:rPr lang="zh-CN" altLang="en-US" sz="2000" b="0">
                <a:latin typeface="宋体" panose="02010600030101010101" pitchFamily="2" charset="-122"/>
              </a:rPr>
              <a:t>函数的微分之间的关系：</a:t>
            </a:r>
            <a:endParaRPr lang="en-US" altLang="zh-CN" sz="2000" b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0">
              <a:latin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063DFF8-877D-4FAC-B101-527523FA3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022350"/>
          <a:ext cx="2936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r:id="rId16" imgW="126835" imgH="355138" progId="Equation.DSMT4">
                  <p:embed/>
                </p:oleObj>
              </mc:Choice>
              <mc:Fallback>
                <p:oleObj r:id="rId16" imgW="126835" imgH="355138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022350"/>
                        <a:ext cx="2936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3D6B96A-F130-4D0A-AABF-DA4676D4A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1250" y="1022350"/>
          <a:ext cx="9985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r:id="rId18" imgW="431613" imgH="355446" progId="Equation.DSMT4">
                  <p:embed/>
                </p:oleObj>
              </mc:Choice>
              <mc:Fallback>
                <p:oleObj r:id="rId18" imgW="431613" imgH="355446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1022350"/>
                        <a:ext cx="99853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E804E58-9C0A-4988-A4AD-7ABE02885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7638" y="309563"/>
          <a:ext cx="5000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r:id="rId20" imgW="215619" imgH="177569" progId="Equation.DSMT4">
                  <p:embed/>
                </p:oleObj>
              </mc:Choice>
              <mc:Fallback>
                <p:oleObj r:id="rId20" imgW="215619" imgH="17756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309563"/>
                        <a:ext cx="5000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987C75-2CB7-42ED-BA74-A8627B58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2133600"/>
            <a:ext cx="61436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含义不同：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F79611D-B9AF-458F-B61C-4E6B161B2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586163"/>
          <a:ext cx="20939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r:id="rId22" imgW="710891" imgH="203112" progId="Equation.DSMT4">
                  <p:embed/>
                </p:oleObj>
              </mc:Choice>
              <mc:Fallback>
                <p:oleObj r:id="rId22" imgW="710891" imgH="20311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6163"/>
                        <a:ext cx="20939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30FED0B-71EA-426C-A805-58219B058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5463" y="3668713"/>
          <a:ext cx="10461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r:id="rId23" imgW="355446" imgH="139639" progId="Equation.DSMT4">
                  <p:embed/>
                </p:oleObj>
              </mc:Choice>
              <mc:Fallback>
                <p:oleObj r:id="rId23" imgW="355446" imgH="13963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668713"/>
                        <a:ext cx="10461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0D73A8F-A8BD-4722-A21A-0585E4E2A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3663950"/>
          <a:ext cx="1046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r:id="rId25" imgW="355292" imgH="164957" progId="Equation.DSMT4">
                  <p:embed/>
                </p:oleObj>
              </mc:Choice>
              <mc:Fallback>
                <p:oleObj r:id="rId25" imgW="355292" imgH="164957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663950"/>
                        <a:ext cx="10461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852C2FF-6785-46D0-B597-B4E8A2EAB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013325"/>
          <a:ext cx="445293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r:id="rId27" imgW="1930400" imgH="660400" progId="Equation.DSMT4">
                  <p:embed/>
                </p:oleObj>
              </mc:Choice>
              <mc:Fallback>
                <p:oleObj r:id="rId27" imgW="1930400" imgH="660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13325"/>
                        <a:ext cx="4452937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1AF5F9A-EE80-4DA8-9E5F-809C06604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292600"/>
          <a:ext cx="996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r:id="rId29" imgW="431613" imgH="203112" progId="Equation.DSMT4">
                  <p:embed/>
                </p:oleObj>
              </mc:Choice>
              <mc:Fallback>
                <p:oleObj r:id="rId29" imgW="431613" imgH="203112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292600"/>
                        <a:ext cx="996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18" grpId="0"/>
      <p:bldP spid="11" grpId="0"/>
      <p:bldP spid="16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9" name="Text Box 9">
            <a:extLst>
              <a:ext uri="{FF2B5EF4-FFF2-40B4-BE49-F238E27FC236}">
                <a16:creationId xmlns:a16="http://schemas.microsoft.com/office/drawing/2014/main" id="{3B4079E6-F762-4C98-9110-E1ABEE5E7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27563"/>
            <a:ext cx="291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3333CC"/>
                </a:solidFill>
              </a:rPr>
              <a:t>若混合偏导连续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D9209B5-2BD9-4645-A00E-E8E375A56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33375"/>
          <a:ext cx="7500937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r:id="rId4" imgW="3251200" imgH="660400" progId="Equation.DSMT4">
                  <p:embed/>
                </p:oleObj>
              </mc:Choice>
              <mc:Fallback>
                <p:oleObj r:id="rId4" imgW="3251200" imgH="660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7500937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96F4770-5D04-42C4-B597-C91FCE91D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3" y="1949450"/>
          <a:ext cx="77343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r:id="rId6" imgW="3352800" imgH="444500" progId="Equation.DSMT4">
                  <p:embed/>
                </p:oleObj>
              </mc:Choice>
              <mc:Fallback>
                <p:oleObj r:id="rId6" imgW="3352800" imgH="4445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949450"/>
                        <a:ext cx="77343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E271C4D-1A6C-4E4D-A13A-4EF195D30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357563"/>
          <a:ext cx="70024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r:id="rId8" imgW="3035300" imgH="482600" progId="Equation.DSMT4">
                  <p:embed/>
                </p:oleObj>
              </mc:Choice>
              <mc:Fallback>
                <p:oleObj r:id="rId8" imgW="3035300" imgH="482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700246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048FB91-50E3-4B19-893C-172FEF2AD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373688"/>
          <a:ext cx="49212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r:id="rId10" imgW="2133600" imgH="444500" progId="Equation.DSMT4">
                  <p:embed/>
                </p:oleObj>
              </mc:Choice>
              <mc:Fallback>
                <p:oleObj r:id="rId10" imgW="2133600" imgH="4445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492125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BE9B6CA-8561-4969-8276-D3812E285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5300663"/>
          <a:ext cx="301783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r:id="rId12" imgW="1307532" imgH="495085" progId="Equation.DSMT4">
                  <p:embed/>
                </p:oleObj>
              </mc:Choice>
              <mc:Fallback>
                <p:oleObj r:id="rId12" imgW="1307532" imgH="49508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300663"/>
                        <a:ext cx="3017838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090B7C73-7F28-45A0-915B-0B09C7C12BD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2276475"/>
          <a:ext cx="51673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r:id="rId4" imgW="2044700" imgH="431800" progId="Equation.DSMT4">
                  <p:embed/>
                </p:oleObj>
              </mc:Choice>
              <mc:Fallback>
                <p:oleObj r:id="rId4" imgW="20447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51673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866D5E8F-1D47-43F1-9422-1EC08AC85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88913"/>
          <a:ext cx="302418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r:id="rId6" imgW="2781300" imgH="965200" progId="Equation.DSMT4">
                  <p:embed/>
                </p:oleObj>
              </mc:Choice>
              <mc:Fallback>
                <p:oleObj r:id="rId6" imgW="2781300" imgH="96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913"/>
                        <a:ext cx="3024187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>
            <a:extLst>
              <a:ext uri="{FF2B5EF4-FFF2-40B4-BE49-F238E27FC236}">
                <a16:creationId xmlns:a16="http://schemas.microsoft.com/office/drawing/2014/main" id="{F9691E98-02B8-42C1-BC51-A9BE0FE9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5900"/>
            <a:ext cx="2844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3333CC"/>
                </a:solidFill>
              </a:rPr>
              <a:t>若混合偏导连续</a:t>
            </a:r>
          </a:p>
        </p:txBody>
      </p:sp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D8BCA98E-D3ED-472E-9199-0536EF560E0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187450" y="4149725"/>
          <a:ext cx="54578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r:id="rId8" imgW="2120900" imgH="431800" progId="Equation.DSMT4">
                  <p:embed/>
                </p:oleObj>
              </mc:Choice>
              <mc:Fallback>
                <p:oleObj r:id="rId8" imgW="2120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54578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702ABA37-A065-4A93-8A85-57B384D43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5243513"/>
          <a:ext cx="55181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10" imgW="2235200" imgH="431800" progId="Equation.DSMT4">
                  <p:embed/>
                </p:oleObj>
              </mc:Choice>
              <mc:Fallback>
                <p:oleObj r:id="rId10" imgW="2235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243513"/>
                        <a:ext cx="551815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682AFA61-F21E-477D-8CAB-8F6FD6AD2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463"/>
            <a:ext cx="2844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3333CC"/>
                </a:solidFill>
              </a:rPr>
              <a:t>重复上面的过程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0F63005-7517-475B-BDB5-DDF30CDBC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49275"/>
          <a:ext cx="15986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9275"/>
                        <a:ext cx="15986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19A8327E-AD9F-4BF1-AA08-5A0820BE5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196975"/>
          <a:ext cx="55181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5" imgW="2235200" imgH="431800" progId="Equation.DSMT4">
                  <p:embed/>
                </p:oleObj>
              </mc:Choice>
              <mc:Fallback>
                <p:oleObj name="Equation" r:id="rId5" imgW="2235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6975"/>
                        <a:ext cx="55181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56A12F99-EB0C-4972-8418-003ED0DC3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262188"/>
          <a:ext cx="17557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7" imgW="711000" imgH="419040" progId="Equation.DSMT4">
                  <p:embed/>
                </p:oleObj>
              </mc:Choice>
              <mc:Fallback>
                <p:oleObj name="Equation" r:id="rId7" imgW="7110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62188"/>
                        <a:ext cx="17557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06FC229-1E9E-44BA-90BA-F98E928C5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573463"/>
          <a:ext cx="7431087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9" imgW="3009600" imgH="1117440" progId="Equation.DSMT4">
                  <p:embed/>
                </p:oleObj>
              </mc:Choice>
              <mc:Fallback>
                <p:oleObj name="Equation" r:id="rId9" imgW="3009600" imgH="1117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73463"/>
                        <a:ext cx="7431087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4FA75CDC-7600-41D2-9339-C73A81920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26175"/>
            <a:ext cx="1905000" cy="50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4201A-35B6-4FEE-925D-5762F16A54C9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00"/>
          </a:p>
        </p:txBody>
      </p:sp>
      <p:sp>
        <p:nvSpPr>
          <p:cNvPr id="20507" name="Rectangle 29">
            <a:extLst>
              <a:ext uri="{FF2B5EF4-FFF2-40B4-BE49-F238E27FC236}">
                <a16:creationId xmlns:a16="http://schemas.microsoft.com/office/drawing/2014/main" id="{060FFB3F-7013-4486-8A29-7EC999DDD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3333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2、复合函数的中间变量均为多元函数的情形</a:t>
            </a:r>
          </a:p>
        </p:txBody>
      </p:sp>
      <p:graphicFrame>
        <p:nvGraphicFramePr>
          <p:cNvPr id="20508" name="Object 15">
            <a:extLst>
              <a:ext uri="{FF2B5EF4-FFF2-40B4-BE49-F238E27FC236}">
                <a16:creationId xmlns:a16="http://schemas.microsoft.com/office/drawing/2014/main" id="{DD8CC877-0F80-4060-B787-54295C71A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893820"/>
              </p:ext>
            </p:extLst>
          </p:nvPr>
        </p:nvGraphicFramePr>
        <p:xfrm>
          <a:off x="457200" y="1143000"/>
          <a:ext cx="84582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3" imgW="3495876" imgH="579621" progId="Word.Document.8">
                  <p:embed/>
                </p:oleObj>
              </mc:Choice>
              <mc:Fallback>
                <p:oleObj name="Document" r:id="rId3" imgW="3495876" imgH="579621" progId="Word.Document.8">
                  <p:embed/>
                  <p:pic>
                    <p:nvPicPr>
                      <p:cNvPr id="20508" name="Object 15">
                        <a:extLst>
                          <a:ext uri="{FF2B5EF4-FFF2-40B4-BE49-F238E27FC236}">
                            <a16:creationId xmlns:a16="http://schemas.microsoft.com/office/drawing/2014/main" id="{DD8CC877-0F80-4060-B787-54295C71A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45820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967590-D72B-4C44-AE38-67A7A05F57EC}"/>
              </a:ext>
            </a:extLst>
          </p:cNvPr>
          <p:cNvCxnSpPr/>
          <p:nvPr/>
        </p:nvCxnSpPr>
        <p:spPr bwMode="auto">
          <a:xfrm>
            <a:off x="3505200" y="1576388"/>
            <a:ext cx="300196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6">
            <a:extLst>
              <a:ext uri="{FF2B5EF4-FFF2-40B4-BE49-F238E27FC236}">
                <a16:creationId xmlns:a16="http://schemas.microsoft.com/office/drawing/2014/main" id="{9B494E36-F3EC-467F-B62E-071AC2907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12863"/>
              </p:ext>
            </p:extLst>
          </p:nvPr>
        </p:nvGraphicFramePr>
        <p:xfrm>
          <a:off x="683568" y="2708275"/>
          <a:ext cx="8794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330120" imgH="393480" progId="Equation.DSMT4">
                  <p:embed/>
                </p:oleObj>
              </mc:Choice>
              <mc:Fallback>
                <p:oleObj name="Equation" r:id="rId5" imgW="330120" imgH="393480" progId="Equation.DSMT4">
                  <p:embed/>
                  <p:pic>
                    <p:nvPicPr>
                      <p:cNvPr id="28" name="Object 6">
                        <a:extLst>
                          <a:ext uri="{FF2B5EF4-FFF2-40B4-BE49-F238E27FC236}">
                            <a16:creationId xmlns:a16="http://schemas.microsoft.com/office/drawing/2014/main" id="{102AFDBB-24A3-4C72-894A-C07238863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08275"/>
                        <a:ext cx="8794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>
            <a:extLst>
              <a:ext uri="{FF2B5EF4-FFF2-40B4-BE49-F238E27FC236}">
                <a16:creationId xmlns:a16="http://schemas.microsoft.com/office/drawing/2014/main" id="{FC73767E-C5D8-407B-98C1-3DE1F0CE1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12510"/>
              </p:ext>
            </p:extLst>
          </p:nvPr>
        </p:nvGraphicFramePr>
        <p:xfrm>
          <a:off x="1603242" y="2709863"/>
          <a:ext cx="7445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7" imgW="279360" imgH="393480" progId="Equation.DSMT4">
                  <p:embed/>
                </p:oleObj>
              </mc:Choice>
              <mc:Fallback>
                <p:oleObj name="Equation" r:id="rId7" imgW="279360" imgH="393480" progId="Equation.DSMT4">
                  <p:embed/>
                  <p:pic>
                    <p:nvPicPr>
                      <p:cNvPr id="28" name="Object 6">
                        <a:extLst>
                          <a:ext uri="{FF2B5EF4-FFF2-40B4-BE49-F238E27FC236}">
                            <a16:creationId xmlns:a16="http://schemas.microsoft.com/office/drawing/2014/main" id="{102AFDBB-24A3-4C72-894A-C07238863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242" y="2709863"/>
                        <a:ext cx="7445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B9FB3546-0E6E-40C8-A37D-EEBD7FE9A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33540"/>
              </p:ext>
            </p:extLst>
          </p:nvPr>
        </p:nvGraphicFramePr>
        <p:xfrm>
          <a:off x="2328786" y="2725294"/>
          <a:ext cx="9144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9" imgW="342720" imgH="393480" progId="Equation.DSMT4">
                  <p:embed/>
                </p:oleObj>
              </mc:Choice>
              <mc:Fallback>
                <p:oleObj name="Equation" r:id="rId9" imgW="342720" imgH="393480" progId="Equation.DSMT4">
                  <p:embed/>
                  <p:pic>
                    <p:nvPicPr>
                      <p:cNvPr id="28" name="Object 6">
                        <a:extLst>
                          <a:ext uri="{FF2B5EF4-FFF2-40B4-BE49-F238E27FC236}">
                            <a16:creationId xmlns:a16="http://schemas.microsoft.com/office/drawing/2014/main" id="{102AFDBB-24A3-4C72-894A-C07238863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786" y="2725294"/>
                        <a:ext cx="9144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6">
            <a:extLst>
              <a:ext uri="{FF2B5EF4-FFF2-40B4-BE49-F238E27FC236}">
                <a16:creationId xmlns:a16="http://schemas.microsoft.com/office/drawing/2014/main" id="{94DCFD65-4E7A-4F90-B80A-FA8D4A4C1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582267"/>
              </p:ext>
            </p:extLst>
          </p:nvPr>
        </p:nvGraphicFramePr>
        <p:xfrm>
          <a:off x="3309938" y="2708275"/>
          <a:ext cx="7096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11" imgW="266400" imgH="393480" progId="Equation.DSMT4">
                  <p:embed/>
                </p:oleObj>
              </mc:Choice>
              <mc:Fallback>
                <p:oleObj name="Equation" r:id="rId11" imgW="266400" imgH="393480" progId="Equation.DSMT4">
                  <p:embed/>
                  <p:pic>
                    <p:nvPicPr>
                      <p:cNvPr id="32" name="Object 6">
                        <a:extLst>
                          <a:ext uri="{FF2B5EF4-FFF2-40B4-BE49-F238E27FC236}">
                            <a16:creationId xmlns:a16="http://schemas.microsoft.com/office/drawing/2014/main" id="{FC73767E-C5D8-407B-98C1-3DE1F0CE12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2708275"/>
                        <a:ext cx="7096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6">
            <a:extLst>
              <a:ext uri="{FF2B5EF4-FFF2-40B4-BE49-F238E27FC236}">
                <a16:creationId xmlns:a16="http://schemas.microsoft.com/office/drawing/2014/main" id="{0DDD3C3C-9E53-46E4-AEAC-6A464B24F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213194"/>
              </p:ext>
            </p:extLst>
          </p:nvPr>
        </p:nvGraphicFramePr>
        <p:xfrm>
          <a:off x="3995936" y="2724150"/>
          <a:ext cx="7112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13" imgW="266400" imgH="393480" progId="Equation.DSMT4">
                  <p:embed/>
                </p:oleObj>
              </mc:Choice>
              <mc:Fallback>
                <p:oleObj name="Equation" r:id="rId13" imgW="266400" imgH="393480" progId="Equation.DSMT4">
                  <p:embed/>
                  <p:pic>
                    <p:nvPicPr>
                      <p:cNvPr id="34" name="Object 6">
                        <a:extLst>
                          <a:ext uri="{FF2B5EF4-FFF2-40B4-BE49-F238E27FC236}">
                            <a16:creationId xmlns:a16="http://schemas.microsoft.com/office/drawing/2014/main" id="{B9FB3546-0E6E-40C8-A37D-EEBD7FE9A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724150"/>
                        <a:ext cx="7112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6">
            <a:extLst>
              <a:ext uri="{FF2B5EF4-FFF2-40B4-BE49-F238E27FC236}">
                <a16:creationId xmlns:a16="http://schemas.microsoft.com/office/drawing/2014/main" id="{23CE44E5-FB6F-4FA3-95ED-76CD69162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85426"/>
              </p:ext>
            </p:extLst>
          </p:nvPr>
        </p:nvGraphicFramePr>
        <p:xfrm>
          <a:off x="4716463" y="2678113"/>
          <a:ext cx="879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5" imgW="330120" imgH="419040" progId="Equation.DSMT4">
                  <p:embed/>
                </p:oleObj>
              </mc:Choice>
              <mc:Fallback>
                <p:oleObj name="Equation" r:id="rId15" imgW="330120" imgH="419040" progId="Equation.DSMT4">
                  <p:embed/>
                  <p:pic>
                    <p:nvPicPr>
                      <p:cNvPr id="31" name="Object 6">
                        <a:extLst>
                          <a:ext uri="{FF2B5EF4-FFF2-40B4-BE49-F238E27FC236}">
                            <a16:creationId xmlns:a16="http://schemas.microsoft.com/office/drawing/2014/main" id="{9B494E36-F3EC-467F-B62E-071AC2907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678113"/>
                        <a:ext cx="8794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">
            <a:extLst>
              <a:ext uri="{FF2B5EF4-FFF2-40B4-BE49-F238E27FC236}">
                <a16:creationId xmlns:a16="http://schemas.microsoft.com/office/drawing/2014/main" id="{C1431002-3466-4E53-A1FE-69654ADD2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182442"/>
              </p:ext>
            </p:extLst>
          </p:nvPr>
        </p:nvGraphicFramePr>
        <p:xfrm>
          <a:off x="5635690" y="2710508"/>
          <a:ext cx="7445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7" imgW="279360" imgH="393480" progId="Equation.DSMT4">
                  <p:embed/>
                </p:oleObj>
              </mc:Choice>
              <mc:Fallback>
                <p:oleObj name="Equation" r:id="rId17" imgW="279360" imgH="393480" progId="Equation.DSMT4">
                  <p:embed/>
                  <p:pic>
                    <p:nvPicPr>
                      <p:cNvPr id="32" name="Object 6">
                        <a:extLst>
                          <a:ext uri="{FF2B5EF4-FFF2-40B4-BE49-F238E27FC236}">
                            <a16:creationId xmlns:a16="http://schemas.microsoft.com/office/drawing/2014/main" id="{FC73767E-C5D8-407B-98C1-3DE1F0CE12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90" y="2710508"/>
                        <a:ext cx="7445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">
            <a:extLst>
              <a:ext uri="{FF2B5EF4-FFF2-40B4-BE49-F238E27FC236}">
                <a16:creationId xmlns:a16="http://schemas.microsoft.com/office/drawing/2014/main" id="{35502E3E-515F-412F-B05E-1141020A7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601925"/>
              </p:ext>
            </p:extLst>
          </p:nvPr>
        </p:nvGraphicFramePr>
        <p:xfrm>
          <a:off x="6361113" y="2695575"/>
          <a:ext cx="9144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9" imgW="342720" imgH="419040" progId="Equation.DSMT4">
                  <p:embed/>
                </p:oleObj>
              </mc:Choice>
              <mc:Fallback>
                <p:oleObj name="Equation" r:id="rId19" imgW="342720" imgH="419040" progId="Equation.DSMT4">
                  <p:embed/>
                  <p:pic>
                    <p:nvPicPr>
                      <p:cNvPr id="34" name="Object 6">
                        <a:extLst>
                          <a:ext uri="{FF2B5EF4-FFF2-40B4-BE49-F238E27FC236}">
                            <a16:creationId xmlns:a16="http://schemas.microsoft.com/office/drawing/2014/main" id="{B9FB3546-0E6E-40C8-A37D-EEBD7FE9A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2695575"/>
                        <a:ext cx="9144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6">
            <a:extLst>
              <a:ext uri="{FF2B5EF4-FFF2-40B4-BE49-F238E27FC236}">
                <a16:creationId xmlns:a16="http://schemas.microsoft.com/office/drawing/2014/main" id="{C5E3201F-8E5E-4CB5-AA12-1E20D1913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807831"/>
              </p:ext>
            </p:extLst>
          </p:nvPr>
        </p:nvGraphicFramePr>
        <p:xfrm>
          <a:off x="7342386" y="2708920"/>
          <a:ext cx="7096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21" imgW="266400" imgH="393480" progId="Equation.DSMT4">
                  <p:embed/>
                </p:oleObj>
              </mc:Choice>
              <mc:Fallback>
                <p:oleObj name="Equation" r:id="rId21" imgW="266400" imgH="393480" progId="Equation.DSMT4">
                  <p:embed/>
                  <p:pic>
                    <p:nvPicPr>
                      <p:cNvPr id="44" name="Object 6">
                        <a:extLst>
                          <a:ext uri="{FF2B5EF4-FFF2-40B4-BE49-F238E27FC236}">
                            <a16:creationId xmlns:a16="http://schemas.microsoft.com/office/drawing/2014/main" id="{94DCFD65-4E7A-4F90-B80A-FA8D4A4C1D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386" y="2708920"/>
                        <a:ext cx="7096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6">
            <a:extLst>
              <a:ext uri="{FF2B5EF4-FFF2-40B4-BE49-F238E27FC236}">
                <a16:creationId xmlns:a16="http://schemas.microsoft.com/office/drawing/2014/main" id="{30AC0ACE-82F5-496B-94B6-CEC4C0C11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309438"/>
              </p:ext>
            </p:extLst>
          </p:nvPr>
        </p:nvGraphicFramePr>
        <p:xfrm>
          <a:off x="8043863" y="2693988"/>
          <a:ext cx="6778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23" imgW="253800" imgH="419040" progId="Equation.DSMT4">
                  <p:embed/>
                </p:oleObj>
              </mc:Choice>
              <mc:Fallback>
                <p:oleObj name="Equation" r:id="rId23" imgW="253800" imgH="419040" progId="Equation.DSMT4">
                  <p:embed/>
                  <p:pic>
                    <p:nvPicPr>
                      <p:cNvPr id="45" name="Object 6">
                        <a:extLst>
                          <a:ext uri="{FF2B5EF4-FFF2-40B4-BE49-F238E27FC236}">
                            <a16:creationId xmlns:a16="http://schemas.microsoft.com/office/drawing/2014/main" id="{0DDD3C3C-9E53-46E4-AEAC-6A464B24F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863" y="2693988"/>
                        <a:ext cx="6778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">
            <a:extLst>
              <a:ext uri="{FF2B5EF4-FFF2-40B4-BE49-F238E27FC236}">
                <a16:creationId xmlns:a16="http://schemas.microsoft.com/office/drawing/2014/main" id="{B77C8CC2-BB4B-41D1-9DAC-5CB6126E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43833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链式法则如图示</a:t>
            </a:r>
          </a:p>
        </p:txBody>
      </p:sp>
      <p:graphicFrame>
        <p:nvGraphicFramePr>
          <p:cNvPr id="52" name="Object 4">
            <a:extLst>
              <a:ext uri="{FF2B5EF4-FFF2-40B4-BE49-F238E27FC236}">
                <a16:creationId xmlns:a16="http://schemas.microsoft.com/office/drawing/2014/main" id="{1A346327-4532-4AE6-A291-660BEBFE1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561813"/>
              </p:ext>
            </p:extLst>
          </p:nvPr>
        </p:nvGraphicFramePr>
        <p:xfrm>
          <a:off x="3028950" y="4688358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r:id="rId25" imgW="241195" imgH="253890" progId="Equation.3">
                  <p:embed/>
                </p:oleObj>
              </mc:Choice>
              <mc:Fallback>
                <p:oleObj r:id="rId25" imgW="241195" imgH="253890" progId="Equation.3">
                  <p:embed/>
                  <p:pic>
                    <p:nvPicPr>
                      <p:cNvPr id="16392" name="Object 4">
                        <a:extLst>
                          <a:ext uri="{FF2B5EF4-FFF2-40B4-BE49-F238E27FC236}">
                            <a16:creationId xmlns:a16="http://schemas.microsoft.com/office/drawing/2014/main" id="{E38B8FEC-8BE3-49E5-A30E-68A644871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688358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>
            <a:extLst>
              <a:ext uri="{FF2B5EF4-FFF2-40B4-BE49-F238E27FC236}">
                <a16:creationId xmlns:a16="http://schemas.microsoft.com/office/drawing/2014/main" id="{B1E00219-390B-49D0-BF03-362056162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223514"/>
              </p:ext>
            </p:extLst>
          </p:nvPr>
        </p:nvGraphicFramePr>
        <p:xfrm>
          <a:off x="3003550" y="5723408"/>
          <a:ext cx="3286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27" imgW="215713" imgH="253780" progId="Equation.3">
                  <p:embed/>
                </p:oleObj>
              </mc:Choice>
              <mc:Fallback>
                <p:oleObj r:id="rId27" imgW="215713" imgH="253780" progId="Equation.3">
                  <p:embed/>
                  <p:pic>
                    <p:nvPicPr>
                      <p:cNvPr id="16393" name="Object 5">
                        <a:extLst>
                          <a:ext uri="{FF2B5EF4-FFF2-40B4-BE49-F238E27FC236}">
                            <a16:creationId xmlns:a16="http://schemas.microsoft.com/office/drawing/2014/main" id="{C298FDF7-542C-4AB7-BE30-062BDAC24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5723408"/>
                        <a:ext cx="3286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>
            <a:extLst>
              <a:ext uri="{FF2B5EF4-FFF2-40B4-BE49-F238E27FC236}">
                <a16:creationId xmlns:a16="http://schemas.microsoft.com/office/drawing/2014/main" id="{68FF3E9E-A4BB-4748-95DF-D977A66BE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61719"/>
              </p:ext>
            </p:extLst>
          </p:nvPr>
        </p:nvGraphicFramePr>
        <p:xfrm>
          <a:off x="4762500" y="4662958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29" imgW="266469" imgH="253780" progId="Equation.3">
                  <p:embed/>
                </p:oleObj>
              </mc:Choice>
              <mc:Fallback>
                <p:oleObj r:id="rId29" imgW="266469" imgH="253780" progId="Equation.3">
                  <p:embed/>
                  <p:pic>
                    <p:nvPicPr>
                      <p:cNvPr id="16394" name="Object 6">
                        <a:extLst>
                          <a:ext uri="{FF2B5EF4-FFF2-40B4-BE49-F238E27FC236}">
                            <a16:creationId xmlns:a16="http://schemas.microsoft.com/office/drawing/2014/main" id="{6E4117CB-8C97-42F1-B02E-78D4D5825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662958"/>
                        <a:ext cx="406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>
            <a:extLst>
              <a:ext uri="{FF2B5EF4-FFF2-40B4-BE49-F238E27FC236}">
                <a16:creationId xmlns:a16="http://schemas.microsoft.com/office/drawing/2014/main" id="{6B0ED911-C00E-4AD6-8235-91386972F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017848"/>
              </p:ext>
            </p:extLst>
          </p:nvPr>
        </p:nvGraphicFramePr>
        <p:xfrm>
          <a:off x="1476375" y="5221758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31" imgW="215619" imgH="266353" progId="Equation.3">
                  <p:embed/>
                </p:oleObj>
              </mc:Choice>
              <mc:Fallback>
                <p:oleObj r:id="rId31" imgW="215619" imgH="266353" progId="Equation.3">
                  <p:embed/>
                  <p:pic>
                    <p:nvPicPr>
                      <p:cNvPr id="16395" name="Object 7">
                        <a:extLst>
                          <a:ext uri="{FF2B5EF4-FFF2-40B4-BE49-F238E27FC236}">
                            <a16:creationId xmlns:a16="http://schemas.microsoft.com/office/drawing/2014/main" id="{36399FC0-55F3-416A-8B77-67709A823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21758"/>
                        <a:ext cx="3286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">
            <a:extLst>
              <a:ext uri="{FF2B5EF4-FFF2-40B4-BE49-F238E27FC236}">
                <a16:creationId xmlns:a16="http://schemas.microsoft.com/office/drawing/2014/main" id="{1DCAA08D-9F8E-4289-9A95-C353F2A94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984212"/>
              </p:ext>
            </p:extLst>
          </p:nvPr>
        </p:nvGraphicFramePr>
        <p:xfrm>
          <a:off x="4803775" y="5669433"/>
          <a:ext cx="406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33" imgW="266584" imgH="330057" progId="Equation.3">
                  <p:embed/>
                </p:oleObj>
              </mc:Choice>
              <mc:Fallback>
                <p:oleObj r:id="rId33" imgW="266584" imgH="330057" progId="Equation.3">
                  <p:embed/>
                  <p:pic>
                    <p:nvPicPr>
                      <p:cNvPr id="16396" name="Object 8">
                        <a:extLst>
                          <a:ext uri="{FF2B5EF4-FFF2-40B4-BE49-F238E27FC236}">
                            <a16:creationId xmlns:a16="http://schemas.microsoft.com/office/drawing/2014/main" id="{6611CFD0-77F1-468E-A4CE-827210A65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5669433"/>
                        <a:ext cx="4064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11">
            <a:extLst>
              <a:ext uri="{FF2B5EF4-FFF2-40B4-BE49-F238E27FC236}">
                <a16:creationId xmlns:a16="http://schemas.microsoft.com/office/drawing/2014/main" id="{7E695E81-C516-490A-BF76-F17D57CA2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1175" y="4840758"/>
            <a:ext cx="1304925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68129F4A-EE5C-4E3A-AB0E-2DBE2DFE0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175" y="5450358"/>
            <a:ext cx="1219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id="{34FF3C9D-63B0-4AE6-9FFB-9CA326E0C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5175" y="4916958"/>
            <a:ext cx="1524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4">
            <a:extLst>
              <a:ext uri="{FF2B5EF4-FFF2-40B4-BE49-F238E27FC236}">
                <a16:creationId xmlns:a16="http://schemas.microsoft.com/office/drawing/2014/main" id="{0FB425C9-91AF-4E05-B535-74C7E74378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1175" y="4916958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4CB56DCA-9035-41BB-BF1A-BD6406A78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4916958"/>
            <a:ext cx="15906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7966C65F-B7C7-4ED5-8A35-B13DF458C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5" y="5907558"/>
            <a:ext cx="15240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7">
            <a:extLst>
              <a:ext uri="{FF2B5EF4-FFF2-40B4-BE49-F238E27FC236}">
                <a16:creationId xmlns:a16="http://schemas.microsoft.com/office/drawing/2014/main" id="{21EFE5A9-FE8D-4E3A-A662-B0C6B17F0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5526558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8">
            <a:extLst>
              <a:ext uri="{FF2B5EF4-FFF2-40B4-BE49-F238E27FC236}">
                <a16:creationId xmlns:a16="http://schemas.microsoft.com/office/drawing/2014/main" id="{6F5BE1A8-83C4-4129-871B-1A79DD4F8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4840758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5DFE7F49-D9EB-453D-9E7F-E623D94F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950296"/>
            <a:ext cx="3249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、每条链上，偏导数相乘</a:t>
            </a:r>
            <a:endParaRPr lang="en-US" altLang="zh-CN" sz="20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zh-CN" altLang="en-US" sz="2000">
                <a:solidFill>
                  <a:srgbClr val="FF0000"/>
                </a:solidFill>
              </a:rPr>
              <a:t>、累加所有的链</a:t>
            </a:r>
          </a:p>
        </p:txBody>
      </p:sp>
    </p:spTree>
    <p:extLst>
      <p:ext uri="{BB962C8B-B14F-4D97-AF65-F5344CB8AC3E}">
        <p14:creationId xmlns:p14="http://schemas.microsoft.com/office/powerpoint/2010/main" val="39154150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202EE538-8D5B-467E-87D8-0EBB9100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3375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证明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仅证第一个公式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050CFE0D-4808-4C3D-B0E6-22C7E9761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539875"/>
          <a:ext cx="40195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4" imgW="1815312" imgH="253890" progId="Equation.DSMT4">
                  <p:embed/>
                </p:oleObj>
              </mc:Choice>
              <mc:Fallback>
                <p:oleObj r:id="rId4" imgW="1815312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539875"/>
                        <a:ext cx="40195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ED5D9310-307B-49AF-B332-4C7229D62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8" y="2205038"/>
          <a:ext cx="40497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6" imgW="1828800" imgH="254000" progId="Equation.DSMT4">
                  <p:embed/>
                </p:oleObj>
              </mc:Choice>
              <mc:Fallback>
                <p:oleObj r:id="rId6" imgW="18288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205038"/>
                        <a:ext cx="40497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32847FA6-8B72-4710-9E53-107C9EB89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45489"/>
              </p:ext>
            </p:extLst>
          </p:nvPr>
        </p:nvGraphicFramePr>
        <p:xfrm>
          <a:off x="1962150" y="3270250"/>
          <a:ext cx="44989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8" imgW="1688367" imgH="393529" progId="Equation.DSMT4">
                  <p:embed/>
                </p:oleObj>
              </mc:Choice>
              <mc:Fallback>
                <p:oleObj name="Equation" r:id="rId8" imgW="1688367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270250"/>
                        <a:ext cx="44989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B7F0607D-365C-4EBB-A8A6-3CBF896E7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4221163"/>
          <a:ext cx="35766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10" imgW="1651000" imgH="279400" progId="Equation.DSMT4">
                  <p:embed/>
                </p:oleObj>
              </mc:Choice>
              <mc:Fallback>
                <p:oleObj r:id="rId10" imgW="16510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221163"/>
                        <a:ext cx="35766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id="{3A18F3FB-1EF9-4DBE-A1EE-4DF2EE637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038" y="1079500"/>
          <a:ext cx="66913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12" imgW="2895600" imgH="215900" progId="Equation.DSMT4">
                  <p:embed/>
                </p:oleObj>
              </mc:Choice>
              <mc:Fallback>
                <p:oleObj r:id="rId12" imgW="28956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1079500"/>
                        <a:ext cx="66913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2">
            <a:extLst>
              <a:ext uri="{FF2B5EF4-FFF2-40B4-BE49-F238E27FC236}">
                <a16:creationId xmlns:a16="http://schemas.microsoft.com/office/drawing/2014/main" id="{37F63403-D77F-4FC3-9AA6-A1D06577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09CFA1-515A-45BB-AFEA-B9EE24107D2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73363"/>
            <a:ext cx="6629400" cy="584200"/>
            <a:chOff x="533400" y="2773363"/>
            <a:chExt cx="6629400" cy="583629"/>
          </a:xfrm>
        </p:grpSpPr>
        <p:sp>
          <p:nvSpPr>
            <p:cNvPr id="21519" name="Text Box 5">
              <a:extLst>
                <a:ext uri="{FF2B5EF4-FFF2-40B4-BE49-F238E27FC236}">
                  <a16:creationId xmlns:a16="http://schemas.microsoft.com/office/drawing/2014/main" id="{3B9F33E7-54B9-45A5-9AA4-6712A6DC8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773363"/>
              <a:ext cx="6629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由于           </a:t>
              </a:r>
              <a:r>
                <a:rPr lang="en-US" altLang="zh-CN" sz="2800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在点     </a:t>
              </a:r>
              <a:r>
                <a:rPr lang="en-US" altLang="zh-CN" sz="2800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可微，有</a:t>
              </a:r>
            </a:p>
          </p:txBody>
        </p:sp>
        <p:graphicFrame>
          <p:nvGraphicFramePr>
            <p:cNvPr id="21520" name="对象 2">
              <a:extLst>
                <a:ext uri="{FF2B5EF4-FFF2-40B4-BE49-F238E27FC236}">
                  <a16:creationId xmlns:a16="http://schemas.microsoft.com/office/drawing/2014/main" id="{D3F032E1-E68A-4EF5-B9F2-16B7138727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3648" y="2816399"/>
            <a:ext cx="2213857" cy="540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r:id="rId14" imgW="710891" imgH="203112" progId="Equation.DSMT4">
                    <p:embed/>
                  </p:oleObj>
                </mc:Choice>
                <mc:Fallback>
                  <p:oleObj r:id="rId14" imgW="710891" imgH="203112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2816399"/>
                          <a:ext cx="2213857" cy="540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对象 3">
              <a:extLst>
                <a:ext uri="{FF2B5EF4-FFF2-40B4-BE49-F238E27FC236}">
                  <a16:creationId xmlns:a16="http://schemas.microsoft.com/office/drawing/2014/main" id="{7A250A12-3786-4516-907E-ADDC776A52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7984" y="2815655"/>
            <a:ext cx="1106488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r:id="rId16" imgW="355292" imgH="203024" progId="Equation.DSMT4">
                    <p:embed/>
                  </p:oleObj>
                </mc:Choice>
                <mc:Fallback>
                  <p:oleObj r:id="rId16" imgW="355292" imgH="203024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4" y="2815655"/>
                          <a:ext cx="1106488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D47D988-25F9-4D79-95A3-24E2C90FE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8588" y="4821238"/>
          <a:ext cx="4567237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18" imgW="1714500" imgH="711200" progId="Equation.DSMT4">
                  <p:embed/>
                </p:oleObj>
              </mc:Choice>
              <mc:Fallback>
                <p:oleObj r:id="rId18" imgW="1714500" imgH="71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4821238"/>
                        <a:ext cx="4567237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矩形 6">
            <a:extLst>
              <a:ext uri="{FF2B5EF4-FFF2-40B4-BE49-F238E27FC236}">
                <a16:creationId xmlns:a16="http://schemas.microsoft.com/office/drawing/2014/main" id="{8BF33436-2F9B-489B-B11F-6DE187C6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57788"/>
            <a:ext cx="1987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引进符号：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D0E1FF1-4C66-4CA8-843E-53E8933DD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5113" y="4281488"/>
          <a:ext cx="812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r:id="rId20" imgW="304404" imgH="177569" progId="Equation.DSMT4">
                  <p:embed/>
                </p:oleObj>
              </mc:Choice>
              <mc:Fallback>
                <p:oleObj r:id="rId20" imgW="304404" imgH="17756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4281488"/>
                        <a:ext cx="8128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>
            <a:extLst>
              <a:ext uri="{FF2B5EF4-FFF2-40B4-BE49-F238E27FC236}">
                <a16:creationId xmlns:a16="http://schemas.microsoft.com/office/drawing/2014/main" id="{FBCC0ED7-98D1-44DE-ACB8-FDEB6A263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1589088"/>
          <a:ext cx="24558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22" imgW="1562100" imgH="685800" progId="Equation.DSMT4">
                  <p:embed/>
                </p:oleObj>
              </mc:Choice>
              <mc:Fallback>
                <p:oleObj name="Equation" r:id="rId22" imgW="1562100" imgH="685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1589088"/>
                        <a:ext cx="245586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A0804B6-2249-4066-B1B4-AD51900A7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7725" y="5338763"/>
          <a:ext cx="812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24" imgW="304404" imgH="177569" progId="Equation.DSMT4">
                  <p:embed/>
                </p:oleObj>
              </mc:Choice>
              <mc:Fallback>
                <p:oleObj r:id="rId24" imgW="304404" imgH="177569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25" y="5338763"/>
                        <a:ext cx="8128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">
            <a:extLst>
              <a:ext uri="{FF2B5EF4-FFF2-40B4-BE49-F238E27FC236}">
                <a16:creationId xmlns:a16="http://schemas.microsoft.com/office/drawing/2014/main" id="{E6FB76E6-894E-44FF-B724-550137297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583943"/>
              </p:ext>
            </p:extLst>
          </p:nvPr>
        </p:nvGraphicFramePr>
        <p:xfrm>
          <a:off x="5007807" y="4075113"/>
          <a:ext cx="27352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25" imgW="1739880" imgH="457200" progId="Equation.DSMT4">
                  <p:embed/>
                </p:oleObj>
              </mc:Choice>
              <mc:Fallback>
                <p:oleObj name="Equation" r:id="rId25" imgW="1739880" imgH="457200" progId="Equation.DSMT4">
                  <p:embed/>
                  <p:pic>
                    <p:nvPicPr>
                      <p:cNvPr id="3" name="对象 1">
                        <a:extLst>
                          <a:ext uri="{FF2B5EF4-FFF2-40B4-BE49-F238E27FC236}">
                            <a16:creationId xmlns:a16="http://schemas.microsoft.com/office/drawing/2014/main" id="{FBCC0ED7-98D1-44DE-ACB8-FDEB6A263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807" y="4075113"/>
                        <a:ext cx="27352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FBC1FD5E-605D-4D10-800D-A0839146D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87363"/>
          <a:ext cx="50069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4" imgW="1879600" imgH="393700" progId="Equation.DSMT4">
                  <p:embed/>
                </p:oleObj>
              </mc:Choice>
              <mc:Fallback>
                <p:oleObj r:id="rId4" imgW="18796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7363"/>
                        <a:ext cx="500697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0A47A963-5FC4-4220-8359-E4DE4101F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0" y="2301875"/>
          <a:ext cx="48339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6" imgW="2095500" imgH="393700" progId="Equation.DSMT4">
                  <p:embed/>
                </p:oleObj>
              </mc:Choice>
              <mc:Fallback>
                <p:oleObj r:id="rId6" imgW="20955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301875"/>
                        <a:ext cx="483393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E327F746-A8F0-4F0A-965C-2022A3FEF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557338"/>
          <a:ext cx="29448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8" imgW="1358310" imgH="203112" progId="Equation.DSMT4">
                  <p:embed/>
                </p:oleObj>
              </mc:Choice>
              <mc:Fallback>
                <p:oleObj r:id="rId8" imgW="135831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29448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1949E5C3-F422-4417-83DA-73AA83FD8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500438"/>
          <a:ext cx="4594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10" imgW="2387600" imgH="215900" progId="Equation.DSMT4">
                  <p:embed/>
                </p:oleObj>
              </mc:Choice>
              <mc:Fallback>
                <p:oleObj r:id="rId10" imgW="23876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4594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2">
            <a:extLst>
              <a:ext uri="{FF2B5EF4-FFF2-40B4-BE49-F238E27FC236}">
                <a16:creationId xmlns:a16="http://schemas.microsoft.com/office/drawing/2014/main" id="{B2E77620-F362-4DC6-9749-6D10C9E5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8DF612D-F420-4D37-A6A1-E2833D49B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221163"/>
          <a:ext cx="56673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12" imgW="2971800" imgH="520700" progId="Equation.DSMT4">
                  <p:embed/>
                </p:oleObj>
              </mc:Choice>
              <mc:Fallback>
                <p:oleObj name="Equation" r:id="rId12" imgW="2971800" imgH="5207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21163"/>
                        <a:ext cx="566737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6">
            <a:extLst>
              <a:ext uri="{FF2B5EF4-FFF2-40B4-BE49-F238E27FC236}">
                <a16:creationId xmlns:a16="http://schemas.microsoft.com/office/drawing/2014/main" id="{36E09344-410A-4FEA-AB49-C3C1DF41E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4324350"/>
          <a:ext cx="11430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14" imgW="558558" imgH="444307" progId="Equation.DSMT4">
                  <p:embed/>
                </p:oleObj>
              </mc:Choice>
              <mc:Fallback>
                <p:oleObj name="Equation" r:id="rId14" imgW="558558" imgH="444307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4324350"/>
                        <a:ext cx="11430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1DBD3D5-027F-481F-8A68-6182E7010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5589588"/>
          <a:ext cx="69881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16" imgW="3632200" imgH="406400" progId="Equation.DSMT4">
                  <p:embed/>
                </p:oleObj>
              </mc:Choice>
              <mc:Fallback>
                <p:oleObj name="Equation" r:id="rId16" imgW="3632200" imgH="406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5589588"/>
                        <a:ext cx="69881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B4537BF-9E05-4F15-8CB5-DE30DBEFEF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19475" y="6237288"/>
            <a:ext cx="41767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8062AA0-8A8E-4F9E-861E-63588D706BB6}"/>
              </a:ext>
            </a:extLst>
          </p:cNvPr>
          <p:cNvGrpSpPr>
            <a:grpSpLocks/>
          </p:cNvGrpSpPr>
          <p:nvPr/>
        </p:nvGrpSpPr>
        <p:grpSpPr bwMode="auto">
          <a:xfrm>
            <a:off x="4806950" y="1270000"/>
            <a:ext cx="1709738" cy="857250"/>
            <a:chOff x="7570" y="1999"/>
            <a:chExt cx="2692" cy="1351"/>
          </a:xfrm>
        </p:grpSpPr>
        <p:cxnSp>
          <p:nvCxnSpPr>
            <p:cNvPr id="23569" name="直接连接符 9">
              <a:extLst>
                <a:ext uri="{FF2B5EF4-FFF2-40B4-BE49-F238E27FC236}">
                  <a16:creationId xmlns:a16="http://schemas.microsoft.com/office/drawing/2014/main" id="{08ECA993-2014-4E22-8979-2E90F34A2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027" y="1999"/>
              <a:ext cx="2235" cy="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570" name="组合 10">
              <a:extLst>
                <a:ext uri="{FF2B5EF4-FFF2-40B4-BE49-F238E27FC236}">
                  <a16:creationId xmlns:a16="http://schemas.microsoft.com/office/drawing/2014/main" id="{981B74A9-25CC-4F37-94CE-340D8F2DD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0" y="2383"/>
              <a:ext cx="2387" cy="967"/>
              <a:chOff x="10647" y="2203"/>
              <a:chExt cx="2387" cy="967"/>
            </a:xfrm>
          </p:grpSpPr>
          <p:sp>
            <p:nvSpPr>
              <p:cNvPr id="23571" name="矩形标注 11">
                <a:extLst>
                  <a:ext uri="{FF2B5EF4-FFF2-40B4-BE49-F238E27FC236}">
                    <a16:creationId xmlns:a16="http://schemas.microsoft.com/office/drawing/2014/main" id="{9F1F982E-899C-47C6-A6CC-30F94790E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7" y="2316"/>
                <a:ext cx="2387" cy="741"/>
              </a:xfrm>
              <a:prstGeom prst="wedgeRectCallout">
                <a:avLst>
                  <a:gd name="adj1" fmla="val -7042"/>
                  <a:gd name="adj2" fmla="val -89750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宋体" panose="02010600030101010101" pitchFamily="2" charset="-122"/>
                  </a:rPr>
                  <a:t>以前</a:t>
                </a:r>
              </a:p>
            </p:txBody>
          </p:sp>
          <p:graphicFrame>
            <p:nvGraphicFramePr>
              <p:cNvPr id="23572" name="Object 6">
                <a:extLst>
                  <a:ext uri="{FF2B5EF4-FFF2-40B4-BE49-F238E27FC236}">
                    <a16:creationId xmlns:a16="http://schemas.microsoft.com/office/drawing/2014/main" id="{36D202E0-8FFC-4E0E-81E9-4514FDB880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540" y="2203"/>
              <a:ext cx="1493" cy="9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" r:id="rId18" imgW="355320" imgH="253800" progId="Equation.DSMT4">
                      <p:embed/>
                    </p:oleObj>
                  </mc:Choice>
                  <mc:Fallback>
                    <p:oleObj r:id="rId18" imgW="355320" imgH="2538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40" y="2203"/>
                            <a:ext cx="1493" cy="9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6310D8-96B9-4060-A853-FC85919DD9DA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742723"/>
            <a:ext cx="2497137" cy="2110015"/>
            <a:chOff x="6516779" y="743266"/>
            <a:chExt cx="2497047" cy="2109899"/>
          </a:xfrm>
        </p:grpSpPr>
        <p:grpSp>
          <p:nvGrpSpPr>
            <p:cNvPr id="23565" name="组合 8">
              <a:extLst>
                <a:ext uri="{FF2B5EF4-FFF2-40B4-BE49-F238E27FC236}">
                  <a16:creationId xmlns:a16="http://schemas.microsoft.com/office/drawing/2014/main" id="{C719B9DE-E0A6-4C05-8827-E5998CAD5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6779" y="779463"/>
              <a:ext cx="2497047" cy="2073702"/>
              <a:chOff x="10262" y="1248"/>
              <a:chExt cx="3934" cy="3264"/>
            </a:xfrm>
          </p:grpSpPr>
          <p:sp>
            <p:nvSpPr>
              <p:cNvPr id="23567" name="矩形标注 1">
                <a:extLst>
                  <a:ext uri="{FF2B5EF4-FFF2-40B4-BE49-F238E27FC236}">
                    <a16:creationId xmlns:a16="http://schemas.microsoft.com/office/drawing/2014/main" id="{7DC2D936-9127-4E24-912E-816DA66FF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2" y="1248"/>
                <a:ext cx="3934" cy="3264"/>
              </a:xfrm>
              <a:prstGeom prst="wedgeRectCallout">
                <a:avLst>
                  <a:gd name="adj1" fmla="val -50750"/>
                  <a:gd name="adj2" fmla="val 64426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宋体" panose="02010600030101010101" pitchFamily="2" charset="-122"/>
                  </a:rPr>
                  <a:t>引进       的原因是避免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宋体" panose="02010600030101010101" pitchFamily="2" charset="-122"/>
                  </a:rPr>
                  <a:t>分母为零</a:t>
                </a:r>
              </a:p>
            </p:txBody>
          </p:sp>
          <p:graphicFrame>
            <p:nvGraphicFramePr>
              <p:cNvPr id="23568" name="Object 6">
                <a:extLst>
                  <a:ext uri="{FF2B5EF4-FFF2-40B4-BE49-F238E27FC236}">
                    <a16:creationId xmlns:a16="http://schemas.microsoft.com/office/drawing/2014/main" id="{5D4C95E3-FDAC-48F8-862F-2259A72219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1594212"/>
                  </p:ext>
                </p:extLst>
              </p:nvPr>
            </p:nvGraphicFramePr>
            <p:xfrm>
              <a:off x="11138" y="2358"/>
              <a:ext cx="2186" cy="1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" r:id="rId20" imgW="647640" imgH="444240" progId="Equation.DSMT4">
                      <p:embed/>
                    </p:oleObj>
                  </mc:Choice>
                  <mc:Fallback>
                    <p:oleObj r:id="rId20" imgW="647640" imgH="44424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38" y="2358"/>
                            <a:ext cx="2186" cy="1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66" name="Object 6">
              <a:extLst>
                <a:ext uri="{FF2B5EF4-FFF2-40B4-BE49-F238E27FC236}">
                  <a16:creationId xmlns:a16="http://schemas.microsoft.com/office/drawing/2014/main" id="{0B93B93D-429B-4FBF-9086-9C8571659F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6040570"/>
                </p:ext>
              </p:extLst>
            </p:nvPr>
          </p:nvGraphicFramePr>
          <p:xfrm>
            <a:off x="7127666" y="743266"/>
            <a:ext cx="900755" cy="526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22" imgW="393529" imgH="253890" progId="Equation.DSMT4">
                    <p:embed/>
                  </p:oleObj>
                </mc:Choice>
                <mc:Fallback>
                  <p:oleObj name="Equation" r:id="rId22" imgW="393529" imgH="25389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7666" y="743266"/>
                          <a:ext cx="900755" cy="526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4AAC396D-FAE6-4054-9F86-8253434FA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49275"/>
          <a:ext cx="8167688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4" imgW="2908300" imgH="1270000" progId="Equation.DSMT4">
                  <p:embed/>
                </p:oleObj>
              </mc:Choice>
              <mc:Fallback>
                <p:oleObj r:id="rId4" imgW="2908300" imgH="1270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9275"/>
                        <a:ext cx="8167688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0" name="Group 14">
            <a:extLst>
              <a:ext uri="{FF2B5EF4-FFF2-40B4-BE49-F238E27FC236}">
                <a16:creationId xmlns:a16="http://schemas.microsoft.com/office/drawing/2014/main" id="{1B32B4BE-00D1-4E9E-99FE-22530A85BEB2}"/>
              </a:ext>
            </a:extLst>
          </p:cNvPr>
          <p:cNvGrpSpPr>
            <a:grpSpLocks/>
          </p:cNvGrpSpPr>
          <p:nvPr/>
        </p:nvGrpSpPr>
        <p:grpSpPr bwMode="auto">
          <a:xfrm>
            <a:off x="2254250" y="4464050"/>
            <a:ext cx="3600450" cy="981075"/>
            <a:chOff x="628" y="3249"/>
            <a:chExt cx="2268" cy="618"/>
          </a:xfrm>
        </p:grpSpPr>
        <p:graphicFrame>
          <p:nvGraphicFramePr>
            <p:cNvPr id="25606" name="Object 8">
              <a:extLst>
                <a:ext uri="{FF2B5EF4-FFF2-40B4-BE49-F238E27FC236}">
                  <a16:creationId xmlns:a16="http://schemas.microsoft.com/office/drawing/2014/main" id="{51314389-2646-4681-883E-9488CF8B27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" y="3257"/>
            <a:ext cx="46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r:id="rId6" imgW="736600" imgH="965200" progId="Equation.3">
                    <p:embed/>
                  </p:oleObj>
                </mc:Choice>
                <mc:Fallback>
                  <p:oleObj r:id="rId6" imgW="736600" imgH="965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3257"/>
                          <a:ext cx="46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9">
              <a:extLst>
                <a:ext uri="{FF2B5EF4-FFF2-40B4-BE49-F238E27FC236}">
                  <a16:creationId xmlns:a16="http://schemas.microsoft.com/office/drawing/2014/main" id="{096818F5-650D-444C-8C5F-112E56D156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3249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r:id="rId8" imgW="466805" imgH="752421" progId="Equation.DSMT4">
                    <p:embed/>
                  </p:oleObj>
                </mc:Choice>
                <mc:Fallback>
                  <p:oleObj r:id="rId8" imgW="466805" imgH="75242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249"/>
                          <a:ext cx="3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10">
              <a:extLst>
                <a:ext uri="{FF2B5EF4-FFF2-40B4-BE49-F238E27FC236}">
                  <a16:creationId xmlns:a16="http://schemas.microsoft.com/office/drawing/2014/main" id="{D3847EB6-B3F6-43EF-8F27-7AE6957362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0" y="3259"/>
            <a:ext cx="28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r:id="rId10" imgW="323920" imgH="828816" progId="Equation.3">
                    <p:embed/>
                  </p:oleObj>
                </mc:Choice>
                <mc:Fallback>
                  <p:oleObj r:id="rId10" imgW="323920" imgH="82881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3259"/>
                          <a:ext cx="28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11">
              <a:extLst>
                <a:ext uri="{FF2B5EF4-FFF2-40B4-BE49-F238E27FC236}">
                  <a16:creationId xmlns:a16="http://schemas.microsoft.com/office/drawing/2014/main" id="{019838FF-7FAF-4CF8-84F8-4E699BA76F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9" y="3262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r:id="rId12" imgW="733500" imgH="752421" progId="Equation.3">
                    <p:embed/>
                  </p:oleObj>
                </mc:Choice>
                <mc:Fallback>
                  <p:oleObj r:id="rId12" imgW="733500" imgH="75242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9" y="3262"/>
                          <a:ext cx="54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12">
              <a:extLst>
                <a:ext uri="{FF2B5EF4-FFF2-40B4-BE49-F238E27FC236}">
                  <a16:creationId xmlns:a16="http://schemas.microsoft.com/office/drawing/2014/main" id="{1651A614-2DC8-4F24-887A-739F57061B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8" y="3281"/>
            <a:ext cx="3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r:id="rId14" imgW="390504" imgH="780889" progId="Equation.3">
                    <p:embed/>
                  </p:oleObj>
                </mc:Choice>
                <mc:Fallback>
                  <p:oleObj r:id="rId14" imgW="390504" imgH="78088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3281"/>
                          <a:ext cx="3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9" name="Text Box 13">
            <a:extLst>
              <a:ext uri="{FF2B5EF4-FFF2-40B4-BE49-F238E27FC236}">
                <a16:creationId xmlns:a16="http://schemas.microsoft.com/office/drawing/2014/main" id="{1B7ECD7F-A71A-4022-88DB-0187943EF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89363"/>
            <a:ext cx="3995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同理可证：</a:t>
            </a:r>
          </a:p>
        </p:txBody>
      </p:sp>
      <p:sp>
        <p:nvSpPr>
          <p:cNvPr id="19461" name="矩形标注 2">
            <a:extLst>
              <a:ext uri="{FF2B5EF4-FFF2-40B4-BE49-F238E27FC236}">
                <a16:creationId xmlns:a16="http://schemas.microsoft.com/office/drawing/2014/main" id="{5E605276-B748-4EF4-82B8-FB207293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708275"/>
            <a:ext cx="2303463" cy="936625"/>
          </a:xfrm>
          <a:prstGeom prst="wedgeRectCallout">
            <a:avLst>
              <a:gd name="adj1" fmla="val -11588"/>
              <a:gd name="adj2" fmla="val -120042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有界量与无穷小量相乘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/>
      <p:bldP spid="194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0A9343F1-4184-4DC6-A81F-3A16C4D002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74E859-15E1-4E28-B8C4-9FDA9E1C571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400"/>
          </a:p>
        </p:txBody>
      </p:sp>
      <p:graphicFrame>
        <p:nvGraphicFramePr>
          <p:cNvPr id="464898" name="Object 2">
            <a:extLst>
              <a:ext uri="{FF2B5EF4-FFF2-40B4-BE49-F238E27FC236}">
                <a16:creationId xmlns:a16="http://schemas.microsoft.com/office/drawing/2014/main" id="{320D3F27-74FF-430A-99D0-2B5CCCF1B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65338"/>
          <a:ext cx="48228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3" imgW="4780280" imgH="990600" progId="Word.Document.8">
                  <p:embed/>
                </p:oleObj>
              </mc:Choice>
              <mc:Fallback>
                <p:oleObj r:id="rId3" imgW="4780280" imgH="990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65338"/>
                        <a:ext cx="48228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>
            <a:extLst>
              <a:ext uri="{FF2B5EF4-FFF2-40B4-BE49-F238E27FC236}">
                <a16:creationId xmlns:a16="http://schemas.microsoft.com/office/drawing/2014/main" id="{08B4D7A4-FEC6-473D-9D82-07AD1BAD5AB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27538"/>
            <a:ext cx="3340100" cy="1744662"/>
            <a:chOff x="1492" y="2864"/>
            <a:chExt cx="2104" cy="1099"/>
          </a:xfrm>
        </p:grpSpPr>
        <p:graphicFrame>
          <p:nvGraphicFramePr>
            <p:cNvPr id="27669" name="Object 4">
              <a:extLst>
                <a:ext uri="{FF2B5EF4-FFF2-40B4-BE49-F238E27FC236}">
                  <a16:creationId xmlns:a16="http://schemas.microsoft.com/office/drawing/2014/main" id="{252EE2D3-FD12-4AB8-937F-AA5C54E257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2" y="3264"/>
            <a:ext cx="28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r:id="rId5" imgW="114201" imgH="139579" progId="Equation.3">
                    <p:embed/>
                  </p:oleObj>
                </mc:Choice>
                <mc:Fallback>
                  <p:oleObj r:id="rId5" imgW="114201" imgH="13957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3264"/>
                          <a:ext cx="28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5">
              <a:extLst>
                <a:ext uri="{FF2B5EF4-FFF2-40B4-BE49-F238E27FC236}">
                  <a16:creationId xmlns:a16="http://schemas.microsoft.com/office/drawing/2014/main" id="{F50D83BF-C75A-4D44-9B66-06C39EED5D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3696"/>
            <a:ext cx="33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r:id="rId7" imgW="164957" imgH="139579" progId="Equation.3">
                    <p:embed/>
                  </p:oleObj>
                </mc:Choice>
                <mc:Fallback>
                  <p:oleObj r:id="rId7" imgW="164957" imgH="13957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96"/>
                          <a:ext cx="33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1" name="Object 6">
              <a:extLst>
                <a:ext uri="{FF2B5EF4-FFF2-40B4-BE49-F238E27FC236}">
                  <a16:creationId xmlns:a16="http://schemas.microsoft.com/office/drawing/2014/main" id="{6EBDF867-C5AA-431F-BF4D-C188EC48A1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8" y="3296"/>
            <a:ext cx="26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r:id="rId9" imgW="126835" imgH="139518" progId="Equation.3">
                    <p:embed/>
                  </p:oleObj>
                </mc:Choice>
                <mc:Fallback>
                  <p:oleObj r:id="rId9" imgW="126835" imgH="13951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3296"/>
                          <a:ext cx="26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2" name="Object 7">
              <a:extLst>
                <a:ext uri="{FF2B5EF4-FFF2-40B4-BE49-F238E27FC236}">
                  <a16:creationId xmlns:a16="http://schemas.microsoft.com/office/drawing/2014/main" id="{B8862854-45FE-4308-84E2-F634DA9E8A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864"/>
            <a:ext cx="2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r:id="rId11" imgW="126835" imgH="139518" progId="Equation.3">
                    <p:embed/>
                  </p:oleObj>
                </mc:Choice>
                <mc:Fallback>
                  <p:oleObj r:id="rId11" imgW="126835" imgH="13951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64"/>
                          <a:ext cx="27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8">
              <a:extLst>
                <a:ext uri="{FF2B5EF4-FFF2-40B4-BE49-F238E27FC236}">
                  <a16:creationId xmlns:a16="http://schemas.microsoft.com/office/drawing/2014/main" id="{2AF9BF2C-8051-41DA-88DE-41BA4E4DAC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456"/>
            <a:ext cx="2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r:id="rId13" imgW="139579" imgH="164957" progId="Equation.3">
                    <p:embed/>
                  </p:oleObj>
                </mc:Choice>
                <mc:Fallback>
                  <p:oleObj r:id="rId13" imgW="139579" imgH="16495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456"/>
                          <a:ext cx="23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4" name="Object 9">
              <a:extLst>
                <a:ext uri="{FF2B5EF4-FFF2-40B4-BE49-F238E27FC236}">
                  <a16:creationId xmlns:a16="http://schemas.microsoft.com/office/drawing/2014/main" id="{E44D4FE1-2B25-4050-99C6-17B9C80E81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6" y="3072"/>
            <a:ext cx="26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r:id="rId15" imgW="139700" imgH="139700" progId="Equation.3">
                    <p:embed/>
                  </p:oleObj>
                </mc:Choice>
                <mc:Fallback>
                  <p:oleObj r:id="rId15" imgW="139700" imgH="139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3072"/>
                          <a:ext cx="26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51A25225-3FF8-4E99-A5C7-42DDF2CB51D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656138"/>
            <a:ext cx="2667000" cy="1295400"/>
            <a:chOff x="1872" y="2976"/>
            <a:chExt cx="1680" cy="816"/>
          </a:xfrm>
        </p:grpSpPr>
        <p:sp>
          <p:nvSpPr>
            <p:cNvPr id="27663" name="Line 11">
              <a:extLst>
                <a:ext uri="{FF2B5EF4-FFF2-40B4-BE49-F238E27FC236}">
                  <a16:creationId xmlns:a16="http://schemas.microsoft.com/office/drawing/2014/main" id="{0E049FDC-5FFB-4C41-B030-CF5142D39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976"/>
              <a:ext cx="720" cy="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2">
              <a:extLst>
                <a:ext uri="{FF2B5EF4-FFF2-40B4-BE49-F238E27FC236}">
                  <a16:creationId xmlns:a16="http://schemas.microsoft.com/office/drawing/2014/main" id="{E157A174-EDBB-42B4-9E0C-2B9E30CB1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76"/>
              <a:ext cx="67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3">
              <a:extLst>
                <a:ext uri="{FF2B5EF4-FFF2-40B4-BE49-F238E27FC236}">
                  <a16:creationId xmlns:a16="http://schemas.microsoft.com/office/drawing/2014/main" id="{6118A7DD-E5A9-4F04-A19C-6FA0E0682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2" y="3392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4">
              <a:extLst>
                <a:ext uri="{FF2B5EF4-FFF2-40B4-BE49-F238E27FC236}">
                  <a16:creationId xmlns:a16="http://schemas.microsoft.com/office/drawing/2014/main" id="{2CF84CBB-C652-4500-A480-BB033C085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216"/>
              <a:ext cx="76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5">
              <a:extLst>
                <a:ext uri="{FF2B5EF4-FFF2-40B4-BE49-F238E27FC236}">
                  <a16:creationId xmlns:a16="http://schemas.microsoft.com/office/drawing/2014/main" id="{5BB57786-EBE9-4567-BBF8-AA10504A1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04"/>
              <a:ext cx="72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16">
              <a:extLst>
                <a:ext uri="{FF2B5EF4-FFF2-40B4-BE49-F238E27FC236}">
                  <a16:creationId xmlns:a16="http://schemas.microsoft.com/office/drawing/2014/main" id="{443688E6-A322-4BF1-82BB-84642EB0E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264"/>
              <a:ext cx="72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2FAE66DD-2D1F-4A58-98CD-8ED99D73F91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694238"/>
            <a:ext cx="2667000" cy="1333500"/>
            <a:chOff x="1872" y="3000"/>
            <a:chExt cx="1680" cy="840"/>
          </a:xfrm>
        </p:grpSpPr>
        <p:sp>
          <p:nvSpPr>
            <p:cNvPr id="27657" name="Line 18">
              <a:extLst>
                <a:ext uri="{FF2B5EF4-FFF2-40B4-BE49-F238E27FC236}">
                  <a16:creationId xmlns:a16="http://schemas.microsoft.com/office/drawing/2014/main" id="{0163B813-1C24-40F0-A98E-953F1188A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720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19">
              <a:extLst>
                <a:ext uri="{FF2B5EF4-FFF2-40B4-BE49-F238E27FC236}">
                  <a16:creationId xmlns:a16="http://schemas.microsoft.com/office/drawing/2014/main" id="{ACAFA20A-3C54-49D9-8748-2D5E47657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424"/>
              <a:ext cx="768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20">
              <a:extLst>
                <a:ext uri="{FF2B5EF4-FFF2-40B4-BE49-F238E27FC236}">
                  <a16:creationId xmlns:a16="http://schemas.microsoft.com/office/drawing/2014/main" id="{7AF163DB-2D6D-46DE-9543-61942E3CF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600"/>
              <a:ext cx="672" cy="2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21">
              <a:extLst>
                <a:ext uri="{FF2B5EF4-FFF2-40B4-BE49-F238E27FC236}">
                  <a16:creationId xmlns:a16="http://schemas.microsoft.com/office/drawing/2014/main" id="{D9121EE2-408E-4BA3-8EC7-FEEDB252F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4" y="3000"/>
              <a:ext cx="720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22">
              <a:extLst>
                <a:ext uri="{FF2B5EF4-FFF2-40B4-BE49-F238E27FC236}">
                  <a16:creationId xmlns:a16="http://schemas.microsoft.com/office/drawing/2014/main" id="{275B17AF-5F27-4117-8AE3-5675DF602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3432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23">
              <a:extLst>
                <a:ext uri="{FF2B5EF4-FFF2-40B4-BE49-F238E27FC236}">
                  <a16:creationId xmlns:a16="http://schemas.microsoft.com/office/drawing/2014/main" id="{0E06F656-C56A-437A-8FA5-0C6EE8B56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52"/>
              <a:ext cx="72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4920" name="Object 24">
            <a:extLst>
              <a:ext uri="{FF2B5EF4-FFF2-40B4-BE49-F238E27FC236}">
                <a16:creationId xmlns:a16="http://schemas.microsoft.com/office/drawing/2014/main" id="{758D447D-A03A-4BBD-92A0-19168E960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84538"/>
          <a:ext cx="47894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17" imgW="4744720" imgH="1041400" progId="Word.Document.8">
                  <p:embed/>
                </p:oleObj>
              </mc:Choice>
              <mc:Fallback>
                <p:oleObj r:id="rId17" imgW="4744720" imgH="1041400" progId="Word.Documen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84538"/>
                        <a:ext cx="47894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21" name="Object 25">
            <a:extLst>
              <a:ext uri="{FF2B5EF4-FFF2-40B4-BE49-F238E27FC236}">
                <a16:creationId xmlns:a16="http://schemas.microsoft.com/office/drawing/2014/main" id="{A5E6C2EA-A6BC-447C-9752-F5994C73C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57200"/>
          <a:ext cx="84582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19" imgW="3571875" imgH="581025" progId="Word.Document.8">
                  <p:embed/>
                </p:oleObj>
              </mc:Choice>
              <mc:Fallback>
                <p:oleObj r:id="rId19" imgW="3571875" imgH="581025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84582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AA4B83E2-D146-488A-90F7-34F5914FC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2DBEB8-BF03-4A71-AD2B-A37BA3442671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400"/>
          </a:p>
        </p:txBody>
      </p:sp>
      <p:graphicFrame>
        <p:nvGraphicFramePr>
          <p:cNvPr id="659456" name="Object 0">
            <a:extLst>
              <a:ext uri="{FF2B5EF4-FFF2-40B4-BE49-F238E27FC236}">
                <a16:creationId xmlns:a16="http://schemas.microsoft.com/office/drawing/2014/main" id="{C30348E1-4805-4F7F-9147-4C6235451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19100"/>
          <a:ext cx="67056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3" imgW="2447925" imgH="228600" progId="Word.Document.8">
                  <p:embed/>
                </p:oleObj>
              </mc:Choice>
              <mc:Fallback>
                <p:oleObj r:id="rId3" imgW="2447925" imgH="2286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"/>
                        <a:ext cx="67056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7" name="Text Box 3">
            <a:extLst>
              <a:ext uri="{FF2B5EF4-FFF2-40B4-BE49-F238E27FC236}">
                <a16:creationId xmlns:a16="http://schemas.microsoft.com/office/drawing/2014/main" id="{F4C7ACD3-6AB4-4863-9A64-AAA61F186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59457" name="Object 1">
            <a:extLst>
              <a:ext uri="{FF2B5EF4-FFF2-40B4-BE49-F238E27FC236}">
                <a16:creationId xmlns:a16="http://schemas.microsoft.com/office/drawing/2014/main" id="{FCD8E640-F47F-4E27-863A-7CC0C3AD5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209800"/>
          <a:ext cx="381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5" imgW="1524000" imgH="241300" progId="Equation.3">
                  <p:embed/>
                </p:oleObj>
              </mc:Choice>
              <mc:Fallback>
                <p:oleObj r:id="rId5" imgW="15240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09800"/>
                        <a:ext cx="381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58" name="Object 2">
            <a:extLst>
              <a:ext uri="{FF2B5EF4-FFF2-40B4-BE49-F238E27FC236}">
                <a16:creationId xmlns:a16="http://schemas.microsoft.com/office/drawing/2014/main" id="{FFD1F486-C1BF-4BD1-88E2-ACE8779FB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124200"/>
          <a:ext cx="5257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7" imgW="2032000" imgH="241300" progId="Equation.3">
                  <p:embed/>
                </p:oleObj>
              </mc:Choice>
              <mc:Fallback>
                <p:oleObj r:id="rId7" imgW="20320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5257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59" name="Object 3">
            <a:extLst>
              <a:ext uri="{FF2B5EF4-FFF2-40B4-BE49-F238E27FC236}">
                <a16:creationId xmlns:a16="http://schemas.microsoft.com/office/drawing/2014/main" id="{E498DA28-5CFA-44D7-B2E6-DEA1FEABA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4191000"/>
          <a:ext cx="3962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9" imgW="1523339" imgH="215806" progId="Equation.3">
                  <p:embed/>
                </p:oleObj>
              </mc:Choice>
              <mc:Fallback>
                <p:oleObj r:id="rId9" imgW="1523339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191000"/>
                        <a:ext cx="3962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0" name="Object 4">
            <a:extLst>
              <a:ext uri="{FF2B5EF4-FFF2-40B4-BE49-F238E27FC236}">
                <a16:creationId xmlns:a16="http://schemas.microsoft.com/office/drawing/2014/main" id="{864256C4-1877-4BCC-9C30-A4106A7E0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5295900"/>
          <a:ext cx="5145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11" imgW="2032000" imgH="241300" progId="Equation.3">
                  <p:embed/>
                </p:oleObj>
              </mc:Choice>
              <mc:Fallback>
                <p:oleObj r:id="rId11" imgW="2032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295900"/>
                        <a:ext cx="5145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64" name="Text Box 20">
            <a:extLst>
              <a:ext uri="{FF2B5EF4-FFF2-40B4-BE49-F238E27FC236}">
                <a16:creationId xmlns:a16="http://schemas.microsoft.com/office/drawing/2014/main" id="{D9E1E527-392A-4BAF-AA8E-2F63C8C20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59461" name="Object 5">
            <a:extLst>
              <a:ext uri="{FF2B5EF4-FFF2-40B4-BE49-F238E27FC236}">
                <a16:creationId xmlns:a16="http://schemas.microsoft.com/office/drawing/2014/main" id="{16651AA9-92C6-40FA-B9FE-E7D7FD7AD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028700"/>
          <a:ext cx="2057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13" imgW="2152650" imgH="990600" progId="Word.Document.8">
                  <p:embed/>
                </p:oleObj>
              </mc:Choice>
              <mc:Fallback>
                <p:oleObj r:id="rId13" imgW="2152650" imgH="990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28700"/>
                        <a:ext cx="2057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>
            <a:extLst>
              <a:ext uri="{FF2B5EF4-FFF2-40B4-BE49-F238E27FC236}">
                <a16:creationId xmlns:a16="http://schemas.microsoft.com/office/drawing/2014/main" id="{FFB50B37-B1A8-4750-B241-BBC28E2E9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057400"/>
          <a:ext cx="3276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r:id="rId15" imgW="2933700" imgH="889000" progId="Equation.3">
                  <p:embed/>
                </p:oleObj>
              </mc:Choice>
              <mc:Fallback>
                <p:oleObj r:id="rId15" imgW="29337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3276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3" name="Object 7">
            <a:extLst>
              <a:ext uri="{FF2B5EF4-FFF2-40B4-BE49-F238E27FC236}">
                <a16:creationId xmlns:a16="http://schemas.microsoft.com/office/drawing/2014/main" id="{8ED9ABE9-E0E9-40DF-B82A-9E6AFE413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4038600"/>
          <a:ext cx="3200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r:id="rId17" imgW="2895600" imgH="965200" progId="Equation.3">
                  <p:embed/>
                </p:oleObj>
              </mc:Choice>
              <mc:Fallback>
                <p:oleObj r:id="rId17" imgW="2895600" imgH="96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038600"/>
                        <a:ext cx="3200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39A61A07-ADDB-49D9-A9C1-71CCA0ABF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0475" y="944563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19" imgW="241195" imgH="253890" progId="Equation.3">
                  <p:embed/>
                </p:oleObj>
              </mc:Choice>
              <mc:Fallback>
                <p:oleObj r:id="rId19" imgW="241195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944563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01D56CB8-7678-4175-87B3-FD6C0F5ED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5075" y="1993900"/>
          <a:ext cx="3286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r:id="rId21" imgW="215713" imgH="253780" progId="Equation.3">
                  <p:embed/>
                </p:oleObj>
              </mc:Choice>
              <mc:Fallback>
                <p:oleObj r:id="rId21" imgW="215713" imgH="253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1993900"/>
                        <a:ext cx="32861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0A04829B-2255-480A-97F9-FF747B8B4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4025" y="919163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r:id="rId23" imgW="266469" imgH="253780" progId="Equation.3">
                  <p:embed/>
                </p:oleObj>
              </mc:Choice>
              <mc:Fallback>
                <p:oleObj r:id="rId23" imgW="266469" imgH="253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919163"/>
                        <a:ext cx="406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A551FBD0-308F-45F7-9C43-134488FA6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477963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25" imgW="215619" imgH="266353" progId="Equation.3">
                  <p:embed/>
                </p:oleObj>
              </mc:Choice>
              <mc:Fallback>
                <p:oleObj r:id="rId25" imgW="215619" imgH="26635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477963"/>
                        <a:ext cx="3286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C13E6FE5-B142-4F79-B7FB-6E84575C7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5300" y="1925638"/>
          <a:ext cx="406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r:id="rId27" imgW="266584" imgH="330057" progId="Equation.3">
                  <p:embed/>
                </p:oleObj>
              </mc:Choice>
              <mc:Fallback>
                <p:oleObj r:id="rId27" imgW="266584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0" y="1925638"/>
                        <a:ext cx="4064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4">
            <a:extLst>
              <a:ext uri="{FF2B5EF4-FFF2-40B4-BE49-F238E27FC236}">
                <a16:creationId xmlns:a16="http://schemas.microsoft.com/office/drawing/2014/main" id="{110D6B7C-655F-4C1E-AA27-C66ED2A14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2700" y="1173163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60ACA278-F551-4752-A434-B8D07326B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6225" y="1173163"/>
            <a:ext cx="15906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435F92D-8C1B-4FE1-8377-4D2767E4E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2163763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6440609A-45EC-4F8E-B4E0-7908F3181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1782763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47F92911-8F4F-4EE2-B51F-426A3B4ED4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5750" y="1125538"/>
            <a:ext cx="1511300" cy="936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A39E9489-EB5D-4EEE-948E-74E86200B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188" y="1125538"/>
            <a:ext cx="129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/>
      <p:bldP spid="46696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580</Words>
  <Application>Microsoft Office PowerPoint</Application>
  <PresentationFormat>全屏显示(4:3)</PresentationFormat>
  <Paragraphs>143</Paragraphs>
  <Slides>37</Slides>
  <Notes>11</Notes>
  <HiddenSlides>0</HiddenSlides>
  <MMClips>0</MMClips>
  <ScaleCrop>false</ScaleCrop>
  <HeadingPairs>
    <vt:vector size="10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37</vt:i4>
      </vt:variant>
      <vt:variant>
        <vt:lpstr>自定义放映</vt:lpstr>
      </vt:variant>
      <vt:variant>
        <vt:i4>1</vt:i4>
      </vt:variant>
    </vt:vector>
  </HeadingPairs>
  <TitlesOfParts>
    <vt:vector size="50" baseType="lpstr">
      <vt:lpstr>黑体</vt:lpstr>
      <vt:lpstr>宋体</vt:lpstr>
      <vt:lpstr>Times New Roman</vt:lpstr>
      <vt:lpstr>Wingdings</vt:lpstr>
      <vt:lpstr>默认设计模板</vt:lpstr>
      <vt:lpstr>1_默认设计模板</vt:lpstr>
      <vt:lpstr>2_默认设计模板</vt:lpstr>
      <vt:lpstr>Microsoft Equation 3.0</vt:lpstr>
      <vt:lpstr>Equation</vt:lpstr>
      <vt:lpstr>Document</vt:lpstr>
      <vt:lpstr>MathType 6.0 Equation</vt:lpstr>
      <vt:lpstr>Microsoft Word 97 - 2003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二、一阶全微分的形式不变性</vt:lpstr>
      <vt:lpstr>二、一阶全微分的形式不变性</vt:lpstr>
      <vt:lpstr>PowerPoint 演示文稿</vt:lpstr>
      <vt:lpstr>PowerPoint 演示文稿</vt:lpstr>
      <vt:lpstr>PowerPoint 演示文稿</vt:lpstr>
      <vt:lpstr>一阶全微分的四则运算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 高阶微分 </vt:lpstr>
      <vt:lpstr>PowerPoint 演示文稿</vt:lpstr>
      <vt:lpstr>PowerPoint 演示文稿</vt:lpstr>
      <vt:lpstr>PowerPoint 演示文稿</vt:lpstr>
      <vt:lpstr>曲顶柱体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多元复合函数与隐函数微分法</dc:title>
  <dc:creator>金义明</dc:creator>
  <cp:lastModifiedBy>sysu</cp:lastModifiedBy>
  <cp:revision>798</cp:revision>
  <dcterms:created xsi:type="dcterms:W3CDTF">2019-12-29T01:58:06Z</dcterms:created>
  <dcterms:modified xsi:type="dcterms:W3CDTF">2021-03-01T01:44:23Z</dcterms:modified>
  <cp:category>经济类微积分课件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