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816" r:id="rId2"/>
    <p:sldId id="819" r:id="rId3"/>
    <p:sldId id="818" r:id="rId4"/>
    <p:sldId id="815" r:id="rId5"/>
    <p:sldId id="802" r:id="rId6"/>
    <p:sldId id="805" r:id="rId7"/>
    <p:sldId id="804" r:id="rId8"/>
    <p:sldId id="806" r:id="rId9"/>
    <p:sldId id="807" r:id="rId10"/>
    <p:sldId id="808" r:id="rId11"/>
    <p:sldId id="809" r:id="rId12"/>
    <p:sldId id="810" r:id="rId13"/>
    <p:sldId id="754" r:id="rId14"/>
    <p:sldId id="794" r:id="rId15"/>
    <p:sldId id="786" r:id="rId16"/>
    <p:sldId id="795" r:id="rId17"/>
    <p:sldId id="824" r:id="rId18"/>
    <p:sldId id="797" r:id="rId19"/>
    <p:sldId id="798" r:id="rId20"/>
    <p:sldId id="799" r:id="rId21"/>
    <p:sldId id="800" r:id="rId22"/>
    <p:sldId id="792" r:id="rId23"/>
    <p:sldId id="784" r:id="rId24"/>
    <p:sldId id="820" r:id="rId25"/>
    <p:sldId id="821" r:id="rId26"/>
    <p:sldId id="822" r:id="rId27"/>
    <p:sldId id="811" r:id="rId28"/>
    <p:sldId id="812" r:id="rId29"/>
    <p:sldId id="813" r:id="rId30"/>
    <p:sldId id="814" r:id="rId31"/>
    <p:sldId id="823" r:id="rId32"/>
  </p:sldIdLst>
  <p:sldSz cx="9144000" cy="6858000" type="screen4x3"/>
  <p:notesSz cx="6858000" cy="9144000"/>
  <p:custShowLst>
    <p:custShow name="曲顶柱体" id="0">
      <p:sldLst/>
    </p:custShow>
  </p:custShow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3300"/>
    <a:srgbClr val="F10F75"/>
    <a:srgbClr val="000000"/>
    <a:srgbClr val="969696"/>
    <a:srgbClr val="FFFFFF"/>
    <a:srgbClr val="C0C0C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8"/>
    <p:restoredTop sz="94301"/>
  </p:normalViewPr>
  <p:slideViewPr>
    <p:cSldViewPr showGuides="1">
      <p:cViewPr varScale="1">
        <p:scale>
          <a:sx n="81" d="100"/>
          <a:sy n="81" d="100"/>
        </p:scale>
        <p:origin x="164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e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image" Target="../media/image89.wmf"/><Relationship Id="rId18" Type="http://schemas.openxmlformats.org/officeDocument/2006/relationships/image" Target="../media/image9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12" Type="http://schemas.openxmlformats.org/officeDocument/2006/relationships/image" Target="../media/image88.wmf"/><Relationship Id="rId17" Type="http://schemas.openxmlformats.org/officeDocument/2006/relationships/image" Target="../media/image93.wmf"/><Relationship Id="rId2" Type="http://schemas.openxmlformats.org/officeDocument/2006/relationships/image" Target="../media/image78.wmf"/><Relationship Id="rId16" Type="http://schemas.openxmlformats.org/officeDocument/2006/relationships/image" Target="../media/image92.wmf"/><Relationship Id="rId1" Type="http://schemas.openxmlformats.org/officeDocument/2006/relationships/image" Target="../media/image80.wmf"/><Relationship Id="rId6" Type="http://schemas.openxmlformats.org/officeDocument/2006/relationships/image" Target="../media/image82.wmf"/><Relationship Id="rId11" Type="http://schemas.openxmlformats.org/officeDocument/2006/relationships/image" Target="../media/image87.wmf"/><Relationship Id="rId5" Type="http://schemas.openxmlformats.org/officeDocument/2006/relationships/image" Target="../media/image81.wmf"/><Relationship Id="rId15" Type="http://schemas.openxmlformats.org/officeDocument/2006/relationships/image" Target="../media/image91.wmf"/><Relationship Id="rId10" Type="http://schemas.openxmlformats.org/officeDocument/2006/relationships/image" Target="../media/image86.wmf"/><Relationship Id="rId19" Type="http://schemas.openxmlformats.org/officeDocument/2006/relationships/image" Target="../media/image95.wmf"/><Relationship Id="rId4" Type="http://schemas.openxmlformats.org/officeDocument/2006/relationships/image" Target="../media/image75.wmf"/><Relationship Id="rId9" Type="http://schemas.openxmlformats.org/officeDocument/2006/relationships/image" Target="../media/image85.wmf"/><Relationship Id="rId14" Type="http://schemas.openxmlformats.org/officeDocument/2006/relationships/image" Target="../media/image9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image" Target="../media/image107.wmf"/><Relationship Id="rId3" Type="http://schemas.openxmlformats.org/officeDocument/2006/relationships/image" Target="../media/image98.wmf"/><Relationship Id="rId7" Type="http://schemas.openxmlformats.org/officeDocument/2006/relationships/image" Target="../media/image101.wmf"/><Relationship Id="rId12" Type="http://schemas.openxmlformats.org/officeDocument/2006/relationships/image" Target="../media/image106.wmf"/><Relationship Id="rId2" Type="http://schemas.openxmlformats.org/officeDocument/2006/relationships/image" Target="../media/image78.wmf"/><Relationship Id="rId1" Type="http://schemas.openxmlformats.org/officeDocument/2006/relationships/image" Target="../media/image97.wmf"/><Relationship Id="rId6" Type="http://schemas.openxmlformats.org/officeDocument/2006/relationships/image" Target="../media/image100.wmf"/><Relationship Id="rId11" Type="http://schemas.openxmlformats.org/officeDocument/2006/relationships/image" Target="../media/image105.wmf"/><Relationship Id="rId5" Type="http://schemas.openxmlformats.org/officeDocument/2006/relationships/image" Target="../media/image99.wmf"/><Relationship Id="rId10" Type="http://schemas.openxmlformats.org/officeDocument/2006/relationships/image" Target="../media/image104.wmf"/><Relationship Id="rId4" Type="http://schemas.openxmlformats.org/officeDocument/2006/relationships/image" Target="../media/image84.wmf"/><Relationship Id="rId9" Type="http://schemas.openxmlformats.org/officeDocument/2006/relationships/image" Target="../media/image10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image" Target="../media/image120.wmf"/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12" Type="http://schemas.openxmlformats.org/officeDocument/2006/relationships/image" Target="../media/image119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11" Type="http://schemas.openxmlformats.org/officeDocument/2006/relationships/image" Target="../media/image118.wmf"/><Relationship Id="rId5" Type="http://schemas.openxmlformats.org/officeDocument/2006/relationships/image" Target="../media/image112.wmf"/><Relationship Id="rId15" Type="http://schemas.openxmlformats.org/officeDocument/2006/relationships/image" Target="../media/image122.wmf"/><Relationship Id="rId10" Type="http://schemas.openxmlformats.org/officeDocument/2006/relationships/image" Target="../media/image117.wmf"/><Relationship Id="rId4" Type="http://schemas.openxmlformats.org/officeDocument/2006/relationships/image" Target="../media/image111.wmf"/><Relationship Id="rId9" Type="http://schemas.openxmlformats.org/officeDocument/2006/relationships/image" Target="../media/image116.wmf"/><Relationship Id="rId14" Type="http://schemas.openxmlformats.org/officeDocument/2006/relationships/image" Target="../media/image12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image" Target="../media/image136.wmf"/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12" Type="http://schemas.openxmlformats.org/officeDocument/2006/relationships/image" Target="../media/image135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11" Type="http://schemas.openxmlformats.org/officeDocument/2006/relationships/image" Target="../media/image134.wmf"/><Relationship Id="rId5" Type="http://schemas.openxmlformats.org/officeDocument/2006/relationships/image" Target="../media/image129.wmf"/><Relationship Id="rId15" Type="http://schemas.openxmlformats.org/officeDocument/2006/relationships/image" Target="../media/image138.wmf"/><Relationship Id="rId10" Type="http://schemas.openxmlformats.org/officeDocument/2006/relationships/image" Target="../media/image133.wmf"/><Relationship Id="rId4" Type="http://schemas.openxmlformats.org/officeDocument/2006/relationships/image" Target="../media/image128.wmf"/><Relationship Id="rId9" Type="http://schemas.openxmlformats.org/officeDocument/2006/relationships/image" Target="../media/image132.wmf"/><Relationship Id="rId14" Type="http://schemas.openxmlformats.org/officeDocument/2006/relationships/image" Target="../media/image13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7" Type="http://schemas.openxmlformats.org/officeDocument/2006/relationships/image" Target="../media/image150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image" Target="../media/image157.wmf"/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12" Type="http://schemas.openxmlformats.org/officeDocument/2006/relationships/image" Target="../media/image156.wmf"/><Relationship Id="rId17" Type="http://schemas.openxmlformats.org/officeDocument/2006/relationships/image" Target="../media/image137.wmf"/><Relationship Id="rId2" Type="http://schemas.openxmlformats.org/officeDocument/2006/relationships/image" Target="../media/image126.wmf"/><Relationship Id="rId16" Type="http://schemas.openxmlformats.org/officeDocument/2006/relationships/image" Target="../media/image13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11" Type="http://schemas.openxmlformats.org/officeDocument/2006/relationships/image" Target="../media/image155.wmf"/><Relationship Id="rId5" Type="http://schemas.openxmlformats.org/officeDocument/2006/relationships/image" Target="../media/image129.wmf"/><Relationship Id="rId15" Type="http://schemas.openxmlformats.org/officeDocument/2006/relationships/image" Target="../media/image135.wmf"/><Relationship Id="rId10" Type="http://schemas.openxmlformats.org/officeDocument/2006/relationships/image" Target="../media/image154.wmf"/><Relationship Id="rId4" Type="http://schemas.openxmlformats.org/officeDocument/2006/relationships/image" Target="../media/image151.wmf"/><Relationship Id="rId9" Type="http://schemas.openxmlformats.org/officeDocument/2006/relationships/image" Target="../media/image153.wmf"/><Relationship Id="rId14" Type="http://schemas.openxmlformats.org/officeDocument/2006/relationships/image" Target="../media/image15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7" Type="http://schemas.openxmlformats.org/officeDocument/2006/relationships/image" Target="../media/image165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emf"/><Relationship Id="rId6" Type="http://schemas.openxmlformats.org/officeDocument/2006/relationships/image" Target="../media/image11.emf"/><Relationship Id="rId5" Type="http://schemas.openxmlformats.org/officeDocument/2006/relationships/image" Target="../media/image10.wmf"/><Relationship Id="rId4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6" Type="http://schemas.openxmlformats.org/officeDocument/2006/relationships/image" Target="../media/image171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3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e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82.e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13" Type="http://schemas.openxmlformats.org/officeDocument/2006/relationships/image" Target="../media/image199.wmf"/><Relationship Id="rId3" Type="http://schemas.openxmlformats.org/officeDocument/2006/relationships/image" Target="../media/image189.wmf"/><Relationship Id="rId7" Type="http://schemas.openxmlformats.org/officeDocument/2006/relationships/image" Target="../media/image193.wmf"/><Relationship Id="rId12" Type="http://schemas.openxmlformats.org/officeDocument/2006/relationships/image" Target="../media/image198.wmf"/><Relationship Id="rId2" Type="http://schemas.openxmlformats.org/officeDocument/2006/relationships/image" Target="../media/image188.wmf"/><Relationship Id="rId1" Type="http://schemas.openxmlformats.org/officeDocument/2006/relationships/image" Target="../media/image187.emf"/><Relationship Id="rId6" Type="http://schemas.openxmlformats.org/officeDocument/2006/relationships/image" Target="../media/image192.wmf"/><Relationship Id="rId11" Type="http://schemas.openxmlformats.org/officeDocument/2006/relationships/image" Target="../media/image197.wmf"/><Relationship Id="rId5" Type="http://schemas.openxmlformats.org/officeDocument/2006/relationships/image" Target="../media/image191.wmf"/><Relationship Id="rId10" Type="http://schemas.openxmlformats.org/officeDocument/2006/relationships/image" Target="../media/image196.wmf"/><Relationship Id="rId4" Type="http://schemas.openxmlformats.org/officeDocument/2006/relationships/image" Target="../media/image190.wmf"/><Relationship Id="rId9" Type="http://schemas.openxmlformats.org/officeDocument/2006/relationships/image" Target="../media/image195.wmf"/><Relationship Id="rId14" Type="http://schemas.openxmlformats.org/officeDocument/2006/relationships/image" Target="../media/image200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3" Type="http://schemas.openxmlformats.org/officeDocument/2006/relationships/image" Target="../media/image203.wmf"/><Relationship Id="rId7" Type="http://schemas.openxmlformats.org/officeDocument/2006/relationships/image" Target="../media/image207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Relationship Id="rId6" Type="http://schemas.openxmlformats.org/officeDocument/2006/relationships/image" Target="../media/image206.wmf"/><Relationship Id="rId5" Type="http://schemas.openxmlformats.org/officeDocument/2006/relationships/image" Target="../media/image205.wmf"/><Relationship Id="rId4" Type="http://schemas.openxmlformats.org/officeDocument/2006/relationships/image" Target="../media/image204.wmf"/><Relationship Id="rId9" Type="http://schemas.openxmlformats.org/officeDocument/2006/relationships/image" Target="../media/image209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3" Type="http://schemas.openxmlformats.org/officeDocument/2006/relationships/image" Target="../media/image212.wmf"/><Relationship Id="rId7" Type="http://schemas.openxmlformats.org/officeDocument/2006/relationships/image" Target="../media/image193.wmf"/><Relationship Id="rId12" Type="http://schemas.openxmlformats.org/officeDocument/2006/relationships/image" Target="../media/image198.wmf"/><Relationship Id="rId2" Type="http://schemas.openxmlformats.org/officeDocument/2006/relationships/image" Target="../media/image211.wmf"/><Relationship Id="rId1" Type="http://schemas.openxmlformats.org/officeDocument/2006/relationships/image" Target="../media/image210.emf"/><Relationship Id="rId6" Type="http://schemas.openxmlformats.org/officeDocument/2006/relationships/image" Target="../media/image192.wmf"/><Relationship Id="rId11" Type="http://schemas.openxmlformats.org/officeDocument/2006/relationships/image" Target="../media/image197.wmf"/><Relationship Id="rId5" Type="http://schemas.openxmlformats.org/officeDocument/2006/relationships/image" Target="../media/image214.wmf"/><Relationship Id="rId10" Type="http://schemas.openxmlformats.org/officeDocument/2006/relationships/image" Target="../media/image196.wmf"/><Relationship Id="rId4" Type="http://schemas.openxmlformats.org/officeDocument/2006/relationships/image" Target="../media/image213.wmf"/><Relationship Id="rId9" Type="http://schemas.openxmlformats.org/officeDocument/2006/relationships/image" Target="../media/image21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wmf"/><Relationship Id="rId2" Type="http://schemas.openxmlformats.org/officeDocument/2006/relationships/image" Target="../media/image218.wmf"/><Relationship Id="rId1" Type="http://schemas.openxmlformats.org/officeDocument/2006/relationships/image" Target="../media/image217.wmf"/><Relationship Id="rId6" Type="http://schemas.openxmlformats.org/officeDocument/2006/relationships/image" Target="../media/image222.wmf"/><Relationship Id="rId5" Type="http://schemas.openxmlformats.org/officeDocument/2006/relationships/image" Target="../media/image221.wmf"/><Relationship Id="rId4" Type="http://schemas.openxmlformats.org/officeDocument/2006/relationships/image" Target="../media/image2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wmf"/><Relationship Id="rId2" Type="http://schemas.openxmlformats.org/officeDocument/2006/relationships/image" Target="../media/image224.wmf"/><Relationship Id="rId1" Type="http://schemas.openxmlformats.org/officeDocument/2006/relationships/image" Target="../media/image22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38.wmf"/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12" Type="http://schemas.openxmlformats.org/officeDocument/2006/relationships/image" Target="../media/image37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1.wmf"/><Relationship Id="rId11" Type="http://schemas.openxmlformats.org/officeDocument/2006/relationships/image" Target="../media/image36.wmf"/><Relationship Id="rId5" Type="http://schemas.openxmlformats.org/officeDocument/2006/relationships/image" Target="../media/image23.wmf"/><Relationship Id="rId15" Type="http://schemas.openxmlformats.org/officeDocument/2006/relationships/image" Target="../media/image40.wmf"/><Relationship Id="rId10" Type="http://schemas.openxmlformats.org/officeDocument/2006/relationships/image" Target="../media/image35.wmf"/><Relationship Id="rId4" Type="http://schemas.openxmlformats.org/officeDocument/2006/relationships/image" Target="../media/image21.wmf"/><Relationship Id="rId9" Type="http://schemas.openxmlformats.org/officeDocument/2006/relationships/image" Target="../media/image34.wmf"/><Relationship Id="rId14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43.wmf"/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12" Type="http://schemas.openxmlformats.org/officeDocument/2006/relationships/image" Target="../media/image42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1.wmf"/><Relationship Id="rId11" Type="http://schemas.openxmlformats.org/officeDocument/2006/relationships/image" Target="../media/image37.wmf"/><Relationship Id="rId5" Type="http://schemas.openxmlformats.org/officeDocument/2006/relationships/image" Target="../media/image23.wmf"/><Relationship Id="rId10" Type="http://schemas.openxmlformats.org/officeDocument/2006/relationships/image" Target="../media/image36.wmf"/><Relationship Id="rId4" Type="http://schemas.openxmlformats.org/officeDocument/2006/relationships/image" Target="../media/image41.wmf"/><Relationship Id="rId9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21.wmf"/><Relationship Id="rId7" Type="http://schemas.openxmlformats.org/officeDocument/2006/relationships/image" Target="../media/image48.w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6" Type="http://schemas.openxmlformats.org/officeDocument/2006/relationships/image" Target="../media/image24.wmf"/><Relationship Id="rId11" Type="http://schemas.openxmlformats.org/officeDocument/2006/relationships/image" Target="../media/image52.emf"/><Relationship Id="rId5" Type="http://schemas.openxmlformats.org/officeDocument/2006/relationships/image" Target="../media/image47.wmf"/><Relationship Id="rId10" Type="http://schemas.openxmlformats.org/officeDocument/2006/relationships/image" Target="../media/image51.wmf"/><Relationship Id="rId4" Type="http://schemas.openxmlformats.org/officeDocument/2006/relationships/image" Target="../media/image46.wmf"/><Relationship Id="rId9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46.wmf"/><Relationship Id="rId18" Type="http://schemas.openxmlformats.org/officeDocument/2006/relationships/image" Target="../media/image66.wmf"/><Relationship Id="rId3" Type="http://schemas.openxmlformats.org/officeDocument/2006/relationships/image" Target="../media/image57.wmf"/><Relationship Id="rId7" Type="http://schemas.openxmlformats.org/officeDocument/2006/relationships/image" Target="../media/image30.wmf"/><Relationship Id="rId12" Type="http://schemas.openxmlformats.org/officeDocument/2006/relationships/image" Target="../media/image21.wmf"/><Relationship Id="rId17" Type="http://schemas.openxmlformats.org/officeDocument/2006/relationships/image" Target="../media/image65.wmf"/><Relationship Id="rId2" Type="http://schemas.openxmlformats.org/officeDocument/2006/relationships/image" Target="../media/image56.wmf"/><Relationship Id="rId16" Type="http://schemas.openxmlformats.org/officeDocument/2006/relationships/image" Target="../media/image49.wmf"/><Relationship Id="rId20" Type="http://schemas.openxmlformats.org/officeDocument/2006/relationships/image" Target="../media/image68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11" Type="http://schemas.openxmlformats.org/officeDocument/2006/relationships/image" Target="../media/image63.wmf"/><Relationship Id="rId5" Type="http://schemas.openxmlformats.org/officeDocument/2006/relationships/image" Target="../media/image59.wmf"/><Relationship Id="rId15" Type="http://schemas.openxmlformats.org/officeDocument/2006/relationships/image" Target="../media/image24.wmf"/><Relationship Id="rId10" Type="http://schemas.openxmlformats.org/officeDocument/2006/relationships/image" Target="../media/image62.wmf"/><Relationship Id="rId19" Type="http://schemas.openxmlformats.org/officeDocument/2006/relationships/image" Target="../media/image67.wmf"/><Relationship Id="rId4" Type="http://schemas.openxmlformats.org/officeDocument/2006/relationships/image" Target="../media/image58.wmf"/><Relationship Id="rId9" Type="http://schemas.openxmlformats.org/officeDocument/2006/relationships/image" Target="../media/image61.wmf"/><Relationship Id="rId14" Type="http://schemas.openxmlformats.org/officeDocument/2006/relationships/image" Target="../media/image6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A41929F-C55A-44EC-A919-73839FA746F4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  <a:t>15</a:t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225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  <a:t>19</a:t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6EEABB-E7EB-4C33-967C-3FD914D007E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6EEABB-E7EB-4C33-967C-3FD914D007E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6EEABB-E7EB-4C33-967C-3FD914D007E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6EEABB-E7EB-4C33-967C-3FD914D007E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6EEABB-E7EB-4C33-967C-3FD914D007E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6EEABB-E7EB-4C33-967C-3FD914D007E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6EEABB-E7EB-4C33-967C-3FD914D007E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6EEABB-E7EB-4C33-967C-3FD914D007E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6EEABB-E7EB-4C33-967C-3FD914D007E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6EEABB-E7EB-4C33-967C-3FD914D007E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6EEABB-E7EB-4C33-967C-3FD914D007E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0" sz="1400" b="0"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0" sz="1400" b="0"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6EEABB-E7EB-4C33-967C-3FD914D007E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ipe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77.wmf"/><Relationship Id="rId4" Type="http://schemas.openxmlformats.org/officeDocument/2006/relationships/image" Target="../media/image74.e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79.w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84.wmf"/><Relationship Id="rId26" Type="http://schemas.openxmlformats.org/officeDocument/2006/relationships/oleObject" Target="../embeddings/oleObject110.bin"/><Relationship Id="rId39" Type="http://schemas.openxmlformats.org/officeDocument/2006/relationships/image" Target="../media/image94.wmf"/><Relationship Id="rId21" Type="http://schemas.openxmlformats.org/officeDocument/2006/relationships/oleObject" Target="../embeddings/oleObject107.bin"/><Relationship Id="rId34" Type="http://schemas.openxmlformats.org/officeDocument/2006/relationships/oleObject" Target="../embeddings/oleObject114.bin"/><Relationship Id="rId42" Type="http://schemas.openxmlformats.org/officeDocument/2006/relationships/image" Target="../media/image95.wmf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3.wmf"/><Relationship Id="rId20" Type="http://schemas.openxmlformats.org/officeDocument/2006/relationships/image" Target="../media/image85.wmf"/><Relationship Id="rId29" Type="http://schemas.openxmlformats.org/officeDocument/2006/relationships/image" Target="../media/image89.wmf"/><Relationship Id="rId41" Type="http://schemas.openxmlformats.org/officeDocument/2006/relationships/oleObject" Target="../embeddings/oleObject117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102.bin"/><Relationship Id="rId24" Type="http://schemas.openxmlformats.org/officeDocument/2006/relationships/oleObject" Target="../embeddings/oleObject109.bin"/><Relationship Id="rId32" Type="http://schemas.openxmlformats.org/officeDocument/2006/relationships/oleObject" Target="../embeddings/oleObject113.bin"/><Relationship Id="rId37" Type="http://schemas.openxmlformats.org/officeDocument/2006/relationships/image" Target="../media/image93.wmf"/><Relationship Id="rId40" Type="http://schemas.openxmlformats.org/officeDocument/2006/relationships/image" Target="../media/image96.png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23" Type="http://schemas.openxmlformats.org/officeDocument/2006/relationships/image" Target="../media/image86.wmf"/><Relationship Id="rId28" Type="http://schemas.openxmlformats.org/officeDocument/2006/relationships/oleObject" Target="../embeddings/oleObject111.bin"/><Relationship Id="rId36" Type="http://schemas.openxmlformats.org/officeDocument/2006/relationships/oleObject" Target="../embeddings/oleObject115.bin"/><Relationship Id="rId10" Type="http://schemas.openxmlformats.org/officeDocument/2006/relationships/image" Target="../media/image75.wmf"/><Relationship Id="rId19" Type="http://schemas.openxmlformats.org/officeDocument/2006/relationships/oleObject" Target="../embeddings/oleObject106.bin"/><Relationship Id="rId31" Type="http://schemas.openxmlformats.org/officeDocument/2006/relationships/image" Target="../media/image90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82.wmf"/><Relationship Id="rId22" Type="http://schemas.openxmlformats.org/officeDocument/2006/relationships/oleObject" Target="../embeddings/oleObject108.bin"/><Relationship Id="rId27" Type="http://schemas.openxmlformats.org/officeDocument/2006/relationships/image" Target="../media/image88.wmf"/><Relationship Id="rId30" Type="http://schemas.openxmlformats.org/officeDocument/2006/relationships/oleObject" Target="../embeddings/oleObject112.bin"/><Relationship Id="rId35" Type="http://schemas.openxmlformats.org/officeDocument/2006/relationships/image" Target="../media/image92.wmf"/><Relationship Id="rId8" Type="http://schemas.openxmlformats.org/officeDocument/2006/relationships/image" Target="../media/image79.wmf"/><Relationship Id="rId3" Type="http://schemas.openxmlformats.org/officeDocument/2006/relationships/oleObject" Target="../embeddings/oleObject98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105.bin"/><Relationship Id="rId25" Type="http://schemas.openxmlformats.org/officeDocument/2006/relationships/image" Target="../media/image87.wmf"/><Relationship Id="rId33" Type="http://schemas.openxmlformats.org/officeDocument/2006/relationships/image" Target="../media/image91.wmf"/><Relationship Id="rId38" Type="http://schemas.openxmlformats.org/officeDocument/2006/relationships/oleObject" Target="../embeddings/oleObject116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02.wmf"/><Relationship Id="rId26" Type="http://schemas.openxmlformats.org/officeDocument/2006/relationships/image" Target="../media/image105.wmf"/><Relationship Id="rId3" Type="http://schemas.openxmlformats.org/officeDocument/2006/relationships/oleObject" Target="../embeddings/oleObject118.bin"/><Relationship Id="rId21" Type="http://schemas.openxmlformats.org/officeDocument/2006/relationships/oleObject" Target="../embeddings/oleObject127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99.wmf"/><Relationship Id="rId17" Type="http://schemas.openxmlformats.org/officeDocument/2006/relationships/oleObject" Target="../embeddings/oleObject125.bin"/><Relationship Id="rId25" Type="http://schemas.openxmlformats.org/officeDocument/2006/relationships/oleObject" Target="../embeddings/oleObject130.bin"/><Relationship Id="rId33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wmf"/><Relationship Id="rId20" Type="http://schemas.openxmlformats.org/officeDocument/2006/relationships/image" Target="../media/image103.wmf"/><Relationship Id="rId29" Type="http://schemas.openxmlformats.org/officeDocument/2006/relationships/oleObject" Target="../embeddings/oleObject132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122.bin"/><Relationship Id="rId24" Type="http://schemas.openxmlformats.org/officeDocument/2006/relationships/image" Target="../media/image104.wmf"/><Relationship Id="rId32" Type="http://schemas.openxmlformats.org/officeDocument/2006/relationships/oleObject" Target="../embeddings/oleObject134.bin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23" Type="http://schemas.openxmlformats.org/officeDocument/2006/relationships/oleObject" Target="../embeddings/oleObject129.bin"/><Relationship Id="rId28" Type="http://schemas.openxmlformats.org/officeDocument/2006/relationships/image" Target="../media/image106.wmf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126.bin"/><Relationship Id="rId31" Type="http://schemas.openxmlformats.org/officeDocument/2006/relationships/oleObject" Target="../embeddings/oleObject133.bin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00.wmf"/><Relationship Id="rId22" Type="http://schemas.openxmlformats.org/officeDocument/2006/relationships/oleObject" Target="../embeddings/oleObject128.bin"/><Relationship Id="rId27" Type="http://schemas.openxmlformats.org/officeDocument/2006/relationships/oleObject" Target="../embeddings/oleObject131.bin"/><Relationship Id="rId30" Type="http://schemas.openxmlformats.org/officeDocument/2006/relationships/image" Target="../media/image107.wmf"/><Relationship Id="rId8" Type="http://schemas.openxmlformats.org/officeDocument/2006/relationships/image" Target="../media/image9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2.wmf"/><Relationship Id="rId18" Type="http://schemas.openxmlformats.org/officeDocument/2006/relationships/oleObject" Target="../embeddings/oleObject143.bin"/><Relationship Id="rId26" Type="http://schemas.openxmlformats.org/officeDocument/2006/relationships/oleObject" Target="../embeddings/oleObject147.bin"/><Relationship Id="rId3" Type="http://schemas.openxmlformats.org/officeDocument/2006/relationships/image" Target="../media/image123.png"/><Relationship Id="rId21" Type="http://schemas.openxmlformats.org/officeDocument/2006/relationships/image" Target="../media/image116.wmf"/><Relationship Id="rId34" Type="http://schemas.openxmlformats.org/officeDocument/2006/relationships/image" Target="../media/image122.wmf"/><Relationship Id="rId7" Type="http://schemas.openxmlformats.org/officeDocument/2006/relationships/image" Target="../media/image109.wmf"/><Relationship Id="rId12" Type="http://schemas.openxmlformats.org/officeDocument/2006/relationships/oleObject" Target="../embeddings/oleObject140.bin"/><Relationship Id="rId17" Type="http://schemas.openxmlformats.org/officeDocument/2006/relationships/image" Target="../media/image114.wmf"/><Relationship Id="rId25" Type="http://schemas.openxmlformats.org/officeDocument/2006/relationships/image" Target="../media/image118.wmf"/><Relationship Id="rId33" Type="http://schemas.openxmlformats.org/officeDocument/2006/relationships/oleObject" Target="../embeddings/oleObject15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2.bin"/><Relationship Id="rId20" Type="http://schemas.openxmlformats.org/officeDocument/2006/relationships/oleObject" Target="../embeddings/oleObject144.bin"/><Relationship Id="rId29" Type="http://schemas.openxmlformats.org/officeDocument/2006/relationships/image" Target="../media/image120.w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7.bin"/><Relationship Id="rId11" Type="http://schemas.openxmlformats.org/officeDocument/2006/relationships/image" Target="../media/image111.wmf"/><Relationship Id="rId24" Type="http://schemas.openxmlformats.org/officeDocument/2006/relationships/oleObject" Target="../embeddings/oleObject146.bin"/><Relationship Id="rId32" Type="http://schemas.openxmlformats.org/officeDocument/2006/relationships/image" Target="../media/image121.wmf"/><Relationship Id="rId5" Type="http://schemas.openxmlformats.org/officeDocument/2006/relationships/image" Target="../media/image108.wmf"/><Relationship Id="rId15" Type="http://schemas.openxmlformats.org/officeDocument/2006/relationships/image" Target="../media/image113.wmf"/><Relationship Id="rId23" Type="http://schemas.openxmlformats.org/officeDocument/2006/relationships/image" Target="../media/image117.wmf"/><Relationship Id="rId28" Type="http://schemas.openxmlformats.org/officeDocument/2006/relationships/oleObject" Target="../embeddings/oleObject148.bin"/><Relationship Id="rId10" Type="http://schemas.openxmlformats.org/officeDocument/2006/relationships/oleObject" Target="../embeddings/oleObject139.bin"/><Relationship Id="rId19" Type="http://schemas.openxmlformats.org/officeDocument/2006/relationships/image" Target="../media/image115.wmf"/><Relationship Id="rId31" Type="http://schemas.openxmlformats.org/officeDocument/2006/relationships/oleObject" Target="../embeddings/oleObject149.bin"/><Relationship Id="rId4" Type="http://schemas.openxmlformats.org/officeDocument/2006/relationships/oleObject" Target="../embeddings/oleObject136.bin"/><Relationship Id="rId9" Type="http://schemas.openxmlformats.org/officeDocument/2006/relationships/image" Target="../media/image110.wmf"/><Relationship Id="rId14" Type="http://schemas.openxmlformats.org/officeDocument/2006/relationships/oleObject" Target="../embeddings/oleObject141.bin"/><Relationship Id="rId22" Type="http://schemas.openxmlformats.org/officeDocument/2006/relationships/oleObject" Target="../embeddings/oleObject145.bin"/><Relationship Id="rId27" Type="http://schemas.openxmlformats.org/officeDocument/2006/relationships/image" Target="../media/image119.wmf"/><Relationship Id="rId30" Type="http://schemas.openxmlformats.org/officeDocument/2006/relationships/image" Target="../media/image124.png"/><Relationship Id="rId8" Type="http://schemas.openxmlformats.org/officeDocument/2006/relationships/oleObject" Target="../embeddings/oleObject138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5.bin"/><Relationship Id="rId18" Type="http://schemas.openxmlformats.org/officeDocument/2006/relationships/image" Target="../media/image131.wmf"/><Relationship Id="rId26" Type="http://schemas.openxmlformats.org/officeDocument/2006/relationships/image" Target="../media/image134.wmf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159.bin"/><Relationship Id="rId34" Type="http://schemas.openxmlformats.org/officeDocument/2006/relationships/image" Target="../media/image137.wmf"/><Relationship Id="rId7" Type="http://schemas.openxmlformats.org/officeDocument/2006/relationships/image" Target="../media/image126.wmf"/><Relationship Id="rId12" Type="http://schemas.openxmlformats.org/officeDocument/2006/relationships/image" Target="../media/image128.wmf"/><Relationship Id="rId17" Type="http://schemas.openxmlformats.org/officeDocument/2006/relationships/oleObject" Target="../embeddings/oleObject157.bin"/><Relationship Id="rId25" Type="http://schemas.openxmlformats.org/officeDocument/2006/relationships/oleObject" Target="../embeddings/oleObject161.bin"/><Relationship Id="rId33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0.wmf"/><Relationship Id="rId20" Type="http://schemas.openxmlformats.org/officeDocument/2006/relationships/image" Target="../media/image114.wmf"/><Relationship Id="rId29" Type="http://schemas.openxmlformats.org/officeDocument/2006/relationships/oleObject" Target="../embeddings/oleObject163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52.bin"/><Relationship Id="rId11" Type="http://schemas.openxmlformats.org/officeDocument/2006/relationships/oleObject" Target="../embeddings/oleObject154.bin"/><Relationship Id="rId24" Type="http://schemas.openxmlformats.org/officeDocument/2006/relationships/image" Target="../media/image133.wmf"/><Relationship Id="rId32" Type="http://schemas.openxmlformats.org/officeDocument/2006/relationships/image" Target="../media/image136.wmf"/><Relationship Id="rId5" Type="http://schemas.openxmlformats.org/officeDocument/2006/relationships/image" Target="../media/image125.wmf"/><Relationship Id="rId15" Type="http://schemas.openxmlformats.org/officeDocument/2006/relationships/oleObject" Target="../embeddings/oleObject156.bin"/><Relationship Id="rId23" Type="http://schemas.openxmlformats.org/officeDocument/2006/relationships/oleObject" Target="../embeddings/oleObject160.bin"/><Relationship Id="rId28" Type="http://schemas.openxmlformats.org/officeDocument/2006/relationships/oleObject" Target="../embeddings/oleObject162.bin"/><Relationship Id="rId36" Type="http://schemas.openxmlformats.org/officeDocument/2006/relationships/image" Target="../media/image138.wmf"/><Relationship Id="rId10" Type="http://schemas.openxmlformats.org/officeDocument/2006/relationships/image" Target="../media/image127.wmf"/><Relationship Id="rId19" Type="http://schemas.openxmlformats.org/officeDocument/2006/relationships/oleObject" Target="../embeddings/oleObject158.bin"/><Relationship Id="rId31" Type="http://schemas.openxmlformats.org/officeDocument/2006/relationships/oleObject" Target="../embeddings/oleObject164.bin"/><Relationship Id="rId4" Type="http://schemas.openxmlformats.org/officeDocument/2006/relationships/oleObject" Target="../embeddings/oleObject151.bin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29.wmf"/><Relationship Id="rId22" Type="http://schemas.openxmlformats.org/officeDocument/2006/relationships/image" Target="../media/image132.wmf"/><Relationship Id="rId27" Type="http://schemas.openxmlformats.org/officeDocument/2006/relationships/image" Target="../media/image140.png"/><Relationship Id="rId30" Type="http://schemas.openxmlformats.org/officeDocument/2006/relationships/image" Target="../media/image135.wmf"/><Relationship Id="rId35" Type="http://schemas.openxmlformats.org/officeDocument/2006/relationships/oleObject" Target="../embeddings/oleObject166.bin"/><Relationship Id="rId8" Type="http://schemas.openxmlformats.org/officeDocument/2006/relationships/image" Target="../media/image1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4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4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oleObject" Target="../embeddings/oleObject175.bin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4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0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6.bin"/><Relationship Id="rId10" Type="http://schemas.openxmlformats.org/officeDocument/2006/relationships/image" Target="../media/image147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49.w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1.bin"/><Relationship Id="rId18" Type="http://schemas.openxmlformats.org/officeDocument/2006/relationships/image" Target="../media/image131.wmf"/><Relationship Id="rId26" Type="http://schemas.openxmlformats.org/officeDocument/2006/relationships/image" Target="../media/image155.wmf"/><Relationship Id="rId39" Type="http://schemas.openxmlformats.org/officeDocument/2006/relationships/oleObject" Target="../embeddings/oleObject165.bin"/><Relationship Id="rId21" Type="http://schemas.openxmlformats.org/officeDocument/2006/relationships/oleObject" Target="../embeddings/oleObject185.bin"/><Relationship Id="rId34" Type="http://schemas.openxmlformats.org/officeDocument/2006/relationships/oleObject" Target="../embeddings/oleObject162.bin"/><Relationship Id="rId7" Type="http://schemas.openxmlformats.org/officeDocument/2006/relationships/image" Target="../media/image126.wmf"/><Relationship Id="rId12" Type="http://schemas.openxmlformats.org/officeDocument/2006/relationships/image" Target="../media/image151.wmf"/><Relationship Id="rId17" Type="http://schemas.openxmlformats.org/officeDocument/2006/relationships/oleObject" Target="../embeddings/oleObject183.bin"/><Relationship Id="rId25" Type="http://schemas.openxmlformats.org/officeDocument/2006/relationships/oleObject" Target="../embeddings/oleObject187.bin"/><Relationship Id="rId33" Type="http://schemas.openxmlformats.org/officeDocument/2006/relationships/image" Target="../media/image140.png"/><Relationship Id="rId38" Type="http://schemas.openxmlformats.org/officeDocument/2006/relationships/image" Target="../media/image13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0.wmf"/><Relationship Id="rId20" Type="http://schemas.openxmlformats.org/officeDocument/2006/relationships/image" Target="../media/image152.wmf"/><Relationship Id="rId29" Type="http://schemas.openxmlformats.org/officeDocument/2006/relationships/oleObject" Target="../embeddings/oleObject189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78.bin"/><Relationship Id="rId11" Type="http://schemas.openxmlformats.org/officeDocument/2006/relationships/oleObject" Target="../embeddings/oleObject180.bin"/><Relationship Id="rId24" Type="http://schemas.openxmlformats.org/officeDocument/2006/relationships/image" Target="../media/image154.wmf"/><Relationship Id="rId32" Type="http://schemas.openxmlformats.org/officeDocument/2006/relationships/image" Target="../media/image158.wmf"/><Relationship Id="rId37" Type="http://schemas.openxmlformats.org/officeDocument/2006/relationships/oleObject" Target="../embeddings/oleObject164.bin"/><Relationship Id="rId40" Type="http://schemas.openxmlformats.org/officeDocument/2006/relationships/image" Target="../media/image137.wmf"/><Relationship Id="rId5" Type="http://schemas.openxmlformats.org/officeDocument/2006/relationships/image" Target="../media/image125.wmf"/><Relationship Id="rId15" Type="http://schemas.openxmlformats.org/officeDocument/2006/relationships/oleObject" Target="../embeddings/oleObject182.bin"/><Relationship Id="rId23" Type="http://schemas.openxmlformats.org/officeDocument/2006/relationships/oleObject" Target="../embeddings/oleObject186.bin"/><Relationship Id="rId28" Type="http://schemas.openxmlformats.org/officeDocument/2006/relationships/image" Target="../media/image156.wmf"/><Relationship Id="rId36" Type="http://schemas.openxmlformats.org/officeDocument/2006/relationships/image" Target="../media/image135.wmf"/><Relationship Id="rId10" Type="http://schemas.openxmlformats.org/officeDocument/2006/relationships/image" Target="../media/image127.wmf"/><Relationship Id="rId19" Type="http://schemas.openxmlformats.org/officeDocument/2006/relationships/oleObject" Target="../embeddings/oleObject184.bin"/><Relationship Id="rId31" Type="http://schemas.openxmlformats.org/officeDocument/2006/relationships/oleObject" Target="../embeddings/oleObject190.bin"/><Relationship Id="rId4" Type="http://schemas.openxmlformats.org/officeDocument/2006/relationships/oleObject" Target="../embeddings/oleObject177.bin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129.wmf"/><Relationship Id="rId22" Type="http://schemas.openxmlformats.org/officeDocument/2006/relationships/image" Target="../media/image153.wmf"/><Relationship Id="rId27" Type="http://schemas.openxmlformats.org/officeDocument/2006/relationships/oleObject" Target="../embeddings/oleObject188.bin"/><Relationship Id="rId30" Type="http://schemas.openxmlformats.org/officeDocument/2006/relationships/image" Target="../media/image157.wmf"/><Relationship Id="rId35" Type="http://schemas.openxmlformats.org/officeDocument/2006/relationships/oleObject" Target="../embeddings/oleObject163.bin"/><Relationship Id="rId8" Type="http://schemas.openxmlformats.org/officeDocument/2006/relationships/image" Target="../media/image139.png"/><Relationship Id="rId3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0.bin"/><Relationship Id="rId3" Type="http://schemas.openxmlformats.org/officeDocument/2006/relationships/package" Target="../embeddings/Microsoft_Word_Document.docx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1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oleObject" Target="../embeddings/oleObject196.bin"/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16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5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195.bin"/><Relationship Id="rId5" Type="http://schemas.openxmlformats.org/officeDocument/2006/relationships/oleObject" Target="../embeddings/oleObject192.bin"/><Relationship Id="rId15" Type="http://schemas.openxmlformats.org/officeDocument/2006/relationships/oleObject" Target="../embeddings/oleObject197.bin"/><Relationship Id="rId10" Type="http://schemas.openxmlformats.org/officeDocument/2006/relationships/image" Target="../media/image162.wmf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94.bin"/><Relationship Id="rId14" Type="http://schemas.openxmlformats.org/officeDocument/2006/relationships/image" Target="../media/image16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13" Type="http://schemas.openxmlformats.org/officeDocument/2006/relationships/oleObject" Target="../embeddings/oleObject203.bin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12" Type="http://schemas.openxmlformats.org/officeDocument/2006/relationships/image" Target="../media/image17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67.wmf"/><Relationship Id="rId11" Type="http://schemas.openxmlformats.org/officeDocument/2006/relationships/oleObject" Target="../embeddings/oleObject202.bin"/><Relationship Id="rId5" Type="http://schemas.openxmlformats.org/officeDocument/2006/relationships/oleObject" Target="../embeddings/oleObject199.bin"/><Relationship Id="rId10" Type="http://schemas.openxmlformats.org/officeDocument/2006/relationships/image" Target="../media/image169.wmf"/><Relationship Id="rId4" Type="http://schemas.openxmlformats.org/officeDocument/2006/relationships/image" Target="../media/image166.wmf"/><Relationship Id="rId9" Type="http://schemas.openxmlformats.org/officeDocument/2006/relationships/oleObject" Target="../embeddings/oleObject201.bin"/><Relationship Id="rId14" Type="http://schemas.openxmlformats.org/officeDocument/2006/relationships/image" Target="../media/image17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7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73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08.bin"/><Relationship Id="rId12" Type="http://schemas.openxmlformats.org/officeDocument/2006/relationships/image" Target="../media/image17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75.wmf"/><Relationship Id="rId11" Type="http://schemas.openxmlformats.org/officeDocument/2006/relationships/oleObject" Target="../embeddings/oleObject210.bin"/><Relationship Id="rId5" Type="http://schemas.openxmlformats.org/officeDocument/2006/relationships/oleObject" Target="../embeddings/oleObject207.bin"/><Relationship Id="rId10" Type="http://schemas.openxmlformats.org/officeDocument/2006/relationships/image" Target="../media/image177.wmf"/><Relationship Id="rId4" Type="http://schemas.openxmlformats.org/officeDocument/2006/relationships/image" Target="../media/image174.emf"/><Relationship Id="rId9" Type="http://schemas.openxmlformats.org/officeDocument/2006/relationships/oleObject" Target="../embeddings/oleObject20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12" Type="http://schemas.openxmlformats.org/officeDocument/2006/relationships/image" Target="../media/image17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80.wmf"/><Relationship Id="rId11" Type="http://schemas.openxmlformats.org/officeDocument/2006/relationships/oleObject" Target="../embeddings/oleObject215.bin"/><Relationship Id="rId5" Type="http://schemas.openxmlformats.org/officeDocument/2006/relationships/oleObject" Target="../embeddings/oleObject212.bin"/><Relationship Id="rId10" Type="http://schemas.openxmlformats.org/officeDocument/2006/relationships/image" Target="../media/image176.wmf"/><Relationship Id="rId4" Type="http://schemas.openxmlformats.org/officeDocument/2006/relationships/image" Target="../media/image179.wmf"/><Relationship Id="rId9" Type="http://schemas.openxmlformats.org/officeDocument/2006/relationships/oleObject" Target="../embeddings/oleObject21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12" Type="http://schemas.openxmlformats.org/officeDocument/2006/relationships/image" Target="../media/image18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83.wmf"/><Relationship Id="rId11" Type="http://schemas.openxmlformats.org/officeDocument/2006/relationships/oleObject" Target="../embeddings/oleObject220.bin"/><Relationship Id="rId5" Type="http://schemas.openxmlformats.org/officeDocument/2006/relationships/oleObject" Target="../embeddings/oleObject217.bin"/><Relationship Id="rId10" Type="http://schemas.openxmlformats.org/officeDocument/2006/relationships/image" Target="../media/image185.wmf"/><Relationship Id="rId4" Type="http://schemas.openxmlformats.org/officeDocument/2006/relationships/image" Target="../media/image182.emf"/><Relationship Id="rId9" Type="http://schemas.openxmlformats.org/officeDocument/2006/relationships/oleObject" Target="../embeddings/oleObject21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13" Type="http://schemas.openxmlformats.org/officeDocument/2006/relationships/oleObject" Target="../embeddings/oleObject226.bin"/><Relationship Id="rId18" Type="http://schemas.openxmlformats.org/officeDocument/2006/relationships/image" Target="../media/image194.wmf"/><Relationship Id="rId26" Type="http://schemas.openxmlformats.org/officeDocument/2006/relationships/image" Target="../media/image198.wmf"/><Relationship Id="rId3" Type="http://schemas.openxmlformats.org/officeDocument/2006/relationships/oleObject" Target="../embeddings/oleObject221.bin"/><Relationship Id="rId21" Type="http://schemas.openxmlformats.org/officeDocument/2006/relationships/oleObject" Target="../embeddings/oleObject230.bin"/><Relationship Id="rId7" Type="http://schemas.openxmlformats.org/officeDocument/2006/relationships/oleObject" Target="../embeddings/oleObject223.bin"/><Relationship Id="rId12" Type="http://schemas.openxmlformats.org/officeDocument/2006/relationships/image" Target="../media/image191.wmf"/><Relationship Id="rId17" Type="http://schemas.openxmlformats.org/officeDocument/2006/relationships/oleObject" Target="../embeddings/oleObject228.bin"/><Relationship Id="rId25" Type="http://schemas.openxmlformats.org/officeDocument/2006/relationships/oleObject" Target="../embeddings/oleObject2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3.wmf"/><Relationship Id="rId20" Type="http://schemas.openxmlformats.org/officeDocument/2006/relationships/image" Target="../media/image195.wmf"/><Relationship Id="rId29" Type="http://schemas.openxmlformats.org/officeDocument/2006/relationships/package" Target="../embeddings/Microsoft_Word_Document1.docx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88.wmf"/><Relationship Id="rId11" Type="http://schemas.openxmlformats.org/officeDocument/2006/relationships/oleObject" Target="../embeddings/oleObject225.bin"/><Relationship Id="rId24" Type="http://schemas.openxmlformats.org/officeDocument/2006/relationships/image" Target="../media/image197.wmf"/><Relationship Id="rId5" Type="http://schemas.openxmlformats.org/officeDocument/2006/relationships/oleObject" Target="../embeddings/oleObject222.bin"/><Relationship Id="rId15" Type="http://schemas.openxmlformats.org/officeDocument/2006/relationships/oleObject" Target="../embeddings/oleObject227.bin"/><Relationship Id="rId23" Type="http://schemas.openxmlformats.org/officeDocument/2006/relationships/oleObject" Target="../embeddings/oleObject231.bin"/><Relationship Id="rId28" Type="http://schemas.openxmlformats.org/officeDocument/2006/relationships/image" Target="../media/image199.wmf"/><Relationship Id="rId10" Type="http://schemas.openxmlformats.org/officeDocument/2006/relationships/image" Target="../media/image190.wmf"/><Relationship Id="rId19" Type="http://schemas.openxmlformats.org/officeDocument/2006/relationships/oleObject" Target="../embeddings/oleObject229.bin"/><Relationship Id="rId4" Type="http://schemas.openxmlformats.org/officeDocument/2006/relationships/image" Target="../media/image187.emf"/><Relationship Id="rId9" Type="http://schemas.openxmlformats.org/officeDocument/2006/relationships/oleObject" Target="../embeddings/oleObject224.bin"/><Relationship Id="rId14" Type="http://schemas.openxmlformats.org/officeDocument/2006/relationships/image" Target="../media/image192.wmf"/><Relationship Id="rId22" Type="http://schemas.openxmlformats.org/officeDocument/2006/relationships/image" Target="../media/image196.wmf"/><Relationship Id="rId27" Type="http://schemas.openxmlformats.org/officeDocument/2006/relationships/oleObject" Target="../embeddings/oleObject233.bin"/><Relationship Id="rId30" Type="http://schemas.openxmlformats.org/officeDocument/2006/relationships/image" Target="../media/image200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13" Type="http://schemas.openxmlformats.org/officeDocument/2006/relationships/oleObject" Target="../embeddings/oleObject239.bin"/><Relationship Id="rId18" Type="http://schemas.openxmlformats.org/officeDocument/2006/relationships/image" Target="../media/image208.wmf"/><Relationship Id="rId3" Type="http://schemas.openxmlformats.org/officeDocument/2006/relationships/oleObject" Target="../embeddings/oleObject234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205.wmf"/><Relationship Id="rId17" Type="http://schemas.openxmlformats.org/officeDocument/2006/relationships/oleObject" Target="../embeddings/oleObject2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7.wmf"/><Relationship Id="rId20" Type="http://schemas.openxmlformats.org/officeDocument/2006/relationships/image" Target="../media/image209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02.wmf"/><Relationship Id="rId11" Type="http://schemas.openxmlformats.org/officeDocument/2006/relationships/oleObject" Target="../embeddings/oleObject238.bin"/><Relationship Id="rId5" Type="http://schemas.openxmlformats.org/officeDocument/2006/relationships/oleObject" Target="../embeddings/oleObject235.bin"/><Relationship Id="rId15" Type="http://schemas.openxmlformats.org/officeDocument/2006/relationships/oleObject" Target="../embeddings/oleObject240.bin"/><Relationship Id="rId10" Type="http://schemas.openxmlformats.org/officeDocument/2006/relationships/image" Target="../media/image204.wmf"/><Relationship Id="rId19" Type="http://schemas.openxmlformats.org/officeDocument/2006/relationships/oleObject" Target="../embeddings/oleObject242.bin"/><Relationship Id="rId4" Type="http://schemas.openxmlformats.org/officeDocument/2006/relationships/image" Target="../media/image201.wmf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20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13" Type="http://schemas.openxmlformats.org/officeDocument/2006/relationships/oleObject" Target="../embeddings/oleObject248.bin"/><Relationship Id="rId18" Type="http://schemas.openxmlformats.org/officeDocument/2006/relationships/image" Target="../media/image215.wmf"/><Relationship Id="rId26" Type="http://schemas.openxmlformats.org/officeDocument/2006/relationships/image" Target="../media/image198.wmf"/><Relationship Id="rId3" Type="http://schemas.openxmlformats.org/officeDocument/2006/relationships/oleObject" Target="../embeddings/oleObject243.bin"/><Relationship Id="rId21" Type="http://schemas.openxmlformats.org/officeDocument/2006/relationships/oleObject" Target="../embeddings/oleObject252.bin"/><Relationship Id="rId7" Type="http://schemas.openxmlformats.org/officeDocument/2006/relationships/oleObject" Target="../embeddings/oleObject245.bin"/><Relationship Id="rId12" Type="http://schemas.openxmlformats.org/officeDocument/2006/relationships/image" Target="../media/image214.wmf"/><Relationship Id="rId17" Type="http://schemas.openxmlformats.org/officeDocument/2006/relationships/oleObject" Target="../embeddings/oleObject250.bin"/><Relationship Id="rId25" Type="http://schemas.openxmlformats.org/officeDocument/2006/relationships/oleObject" Target="../embeddings/oleObject2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3.wmf"/><Relationship Id="rId20" Type="http://schemas.openxmlformats.org/officeDocument/2006/relationships/image" Target="../media/image216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11.wmf"/><Relationship Id="rId11" Type="http://schemas.openxmlformats.org/officeDocument/2006/relationships/oleObject" Target="../embeddings/oleObject247.bin"/><Relationship Id="rId24" Type="http://schemas.openxmlformats.org/officeDocument/2006/relationships/image" Target="../media/image197.wmf"/><Relationship Id="rId5" Type="http://schemas.openxmlformats.org/officeDocument/2006/relationships/oleObject" Target="../embeddings/oleObject244.bin"/><Relationship Id="rId15" Type="http://schemas.openxmlformats.org/officeDocument/2006/relationships/oleObject" Target="../embeddings/oleObject249.bin"/><Relationship Id="rId23" Type="http://schemas.openxmlformats.org/officeDocument/2006/relationships/oleObject" Target="../embeddings/oleObject253.bin"/><Relationship Id="rId10" Type="http://schemas.openxmlformats.org/officeDocument/2006/relationships/image" Target="../media/image213.wmf"/><Relationship Id="rId19" Type="http://schemas.openxmlformats.org/officeDocument/2006/relationships/oleObject" Target="../embeddings/oleObject251.bin"/><Relationship Id="rId4" Type="http://schemas.openxmlformats.org/officeDocument/2006/relationships/image" Target="../media/image210.emf"/><Relationship Id="rId9" Type="http://schemas.openxmlformats.org/officeDocument/2006/relationships/oleObject" Target="../embeddings/oleObject246.bin"/><Relationship Id="rId14" Type="http://schemas.openxmlformats.org/officeDocument/2006/relationships/image" Target="../media/image192.wmf"/><Relationship Id="rId22" Type="http://schemas.openxmlformats.org/officeDocument/2006/relationships/image" Target="../media/image19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8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wmf"/><Relationship Id="rId13" Type="http://schemas.openxmlformats.org/officeDocument/2006/relationships/oleObject" Target="../embeddings/oleObject260.bin"/><Relationship Id="rId3" Type="http://schemas.openxmlformats.org/officeDocument/2006/relationships/oleObject" Target="../embeddings/oleObject255.bin"/><Relationship Id="rId7" Type="http://schemas.openxmlformats.org/officeDocument/2006/relationships/oleObject" Target="../embeddings/oleObject257.bin"/><Relationship Id="rId12" Type="http://schemas.openxmlformats.org/officeDocument/2006/relationships/image" Target="../media/image22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2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18.wmf"/><Relationship Id="rId11" Type="http://schemas.openxmlformats.org/officeDocument/2006/relationships/oleObject" Target="../embeddings/oleObject259.bin"/><Relationship Id="rId5" Type="http://schemas.openxmlformats.org/officeDocument/2006/relationships/oleObject" Target="../embeddings/oleObject256.bin"/><Relationship Id="rId15" Type="http://schemas.openxmlformats.org/officeDocument/2006/relationships/oleObject" Target="../embeddings/oleObject262.bin"/><Relationship Id="rId10" Type="http://schemas.openxmlformats.org/officeDocument/2006/relationships/image" Target="../media/image220.wmf"/><Relationship Id="rId4" Type="http://schemas.openxmlformats.org/officeDocument/2006/relationships/image" Target="../media/image217.wmf"/><Relationship Id="rId9" Type="http://schemas.openxmlformats.org/officeDocument/2006/relationships/oleObject" Target="../embeddings/oleObject258.bin"/><Relationship Id="rId14" Type="http://schemas.openxmlformats.org/officeDocument/2006/relationships/oleObject" Target="../embeddings/oleObject26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wmf"/><Relationship Id="rId3" Type="http://schemas.openxmlformats.org/officeDocument/2006/relationships/oleObject" Target="../embeddings/oleObject263.bin"/><Relationship Id="rId7" Type="http://schemas.openxmlformats.org/officeDocument/2006/relationships/oleObject" Target="../embeddings/oleObject2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24.wmf"/><Relationship Id="rId5" Type="http://schemas.openxmlformats.org/officeDocument/2006/relationships/oleObject" Target="../embeddings/oleObject264.bin"/><Relationship Id="rId4" Type="http://schemas.openxmlformats.org/officeDocument/2006/relationships/image" Target="../media/image22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25.bin"/><Relationship Id="rId3" Type="http://schemas.openxmlformats.org/officeDocument/2006/relationships/oleObject" Target="../embeddings/oleObject18.bin"/><Relationship Id="rId7" Type="http://schemas.openxmlformats.org/officeDocument/2006/relationships/image" Target="../media/image20.e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2.wmf"/><Relationship Id="rId5" Type="http://schemas.openxmlformats.org/officeDocument/2006/relationships/image" Target="../media/image27.png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26.wmf"/><Relationship Id="rId4" Type="http://schemas.openxmlformats.org/officeDocument/2006/relationships/image" Target="../media/image19.emf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2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33.wmf"/><Relationship Id="rId26" Type="http://schemas.openxmlformats.org/officeDocument/2006/relationships/image" Target="../media/image37.wmf"/><Relationship Id="rId3" Type="http://schemas.openxmlformats.org/officeDocument/2006/relationships/oleObject" Target="../embeddings/oleObject26.bin"/><Relationship Id="rId21" Type="http://schemas.openxmlformats.org/officeDocument/2006/relationships/oleObject" Target="../embeddings/oleObject35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33.bin"/><Relationship Id="rId25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20" Type="http://schemas.openxmlformats.org/officeDocument/2006/relationships/image" Target="../media/image34.wmf"/><Relationship Id="rId29" Type="http://schemas.openxmlformats.org/officeDocument/2006/relationships/oleObject" Target="../embeddings/oleObject39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0.bin"/><Relationship Id="rId24" Type="http://schemas.openxmlformats.org/officeDocument/2006/relationships/image" Target="../media/image36.wmf"/><Relationship Id="rId32" Type="http://schemas.openxmlformats.org/officeDocument/2006/relationships/image" Target="../media/image40.wmf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23" Type="http://schemas.openxmlformats.org/officeDocument/2006/relationships/oleObject" Target="../embeddings/oleObject36.bin"/><Relationship Id="rId28" Type="http://schemas.openxmlformats.org/officeDocument/2006/relationships/image" Target="../media/image38.wmf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34.bin"/><Relationship Id="rId31" Type="http://schemas.openxmlformats.org/officeDocument/2006/relationships/oleObject" Target="../embeddings/oleObject40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1.wmf"/><Relationship Id="rId22" Type="http://schemas.openxmlformats.org/officeDocument/2006/relationships/image" Target="../media/image35.wmf"/><Relationship Id="rId27" Type="http://schemas.openxmlformats.org/officeDocument/2006/relationships/oleObject" Target="../embeddings/oleObject38.bin"/><Relationship Id="rId30" Type="http://schemas.openxmlformats.org/officeDocument/2006/relationships/image" Target="../media/image3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33.wmf"/><Relationship Id="rId26" Type="http://schemas.openxmlformats.org/officeDocument/2006/relationships/image" Target="../media/image42.wmf"/><Relationship Id="rId3" Type="http://schemas.openxmlformats.org/officeDocument/2006/relationships/oleObject" Target="../embeddings/oleObject41.bin"/><Relationship Id="rId21" Type="http://schemas.openxmlformats.org/officeDocument/2006/relationships/oleObject" Target="../embeddings/oleObject50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48.bin"/><Relationship Id="rId25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20" Type="http://schemas.openxmlformats.org/officeDocument/2006/relationships/image" Target="../media/image34.wmf"/><Relationship Id="rId29" Type="http://schemas.openxmlformats.org/officeDocument/2006/relationships/image" Target="../media/image43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45.bin"/><Relationship Id="rId24" Type="http://schemas.openxmlformats.org/officeDocument/2006/relationships/image" Target="../media/image37.wmf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23" Type="http://schemas.openxmlformats.org/officeDocument/2006/relationships/oleObject" Target="../embeddings/oleObject51.bin"/><Relationship Id="rId28" Type="http://schemas.openxmlformats.org/officeDocument/2006/relationships/oleObject" Target="../embeddings/oleObject54.bin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31.wmf"/><Relationship Id="rId22" Type="http://schemas.openxmlformats.org/officeDocument/2006/relationships/image" Target="../media/image36.wmf"/><Relationship Id="rId27" Type="http://schemas.openxmlformats.org/officeDocument/2006/relationships/oleObject" Target="../embeddings/oleObject5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47.wmf"/><Relationship Id="rId18" Type="http://schemas.openxmlformats.org/officeDocument/2006/relationships/image" Target="../media/image54.png"/><Relationship Id="rId26" Type="http://schemas.openxmlformats.org/officeDocument/2006/relationships/image" Target="../media/image52.emf"/><Relationship Id="rId3" Type="http://schemas.openxmlformats.org/officeDocument/2006/relationships/image" Target="../media/image53.png"/><Relationship Id="rId21" Type="http://schemas.openxmlformats.org/officeDocument/2006/relationships/oleObject" Target="../embeddings/oleObject63.bin"/><Relationship Id="rId7" Type="http://schemas.openxmlformats.org/officeDocument/2006/relationships/image" Target="../media/image45.emf"/><Relationship Id="rId12" Type="http://schemas.openxmlformats.org/officeDocument/2006/relationships/oleObject" Target="../embeddings/oleObject59.bin"/><Relationship Id="rId17" Type="http://schemas.openxmlformats.org/officeDocument/2006/relationships/image" Target="../media/image48.wmf"/><Relationship Id="rId25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1.bin"/><Relationship Id="rId20" Type="http://schemas.openxmlformats.org/officeDocument/2006/relationships/image" Target="../media/image49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46.wmf"/><Relationship Id="rId24" Type="http://schemas.openxmlformats.org/officeDocument/2006/relationships/image" Target="../media/image51.wmf"/><Relationship Id="rId5" Type="http://schemas.openxmlformats.org/officeDocument/2006/relationships/image" Target="../media/image44.emf"/><Relationship Id="rId15" Type="http://schemas.openxmlformats.org/officeDocument/2006/relationships/image" Target="../media/image24.wmf"/><Relationship Id="rId23" Type="http://schemas.openxmlformats.org/officeDocument/2006/relationships/oleObject" Target="../embeddings/oleObject64.bin"/><Relationship Id="rId10" Type="http://schemas.openxmlformats.org/officeDocument/2006/relationships/oleObject" Target="../embeddings/oleObject58.bin"/><Relationship Id="rId19" Type="http://schemas.openxmlformats.org/officeDocument/2006/relationships/oleObject" Target="../embeddings/oleObject62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60.bin"/><Relationship Id="rId22" Type="http://schemas.openxmlformats.org/officeDocument/2006/relationships/image" Target="../media/image50.w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1.bin"/><Relationship Id="rId18" Type="http://schemas.openxmlformats.org/officeDocument/2006/relationships/image" Target="../media/image32.wmf"/><Relationship Id="rId26" Type="http://schemas.openxmlformats.org/officeDocument/2006/relationships/image" Target="../media/image21.wmf"/><Relationship Id="rId39" Type="http://schemas.openxmlformats.org/officeDocument/2006/relationships/image" Target="../media/image66.wmf"/><Relationship Id="rId21" Type="http://schemas.openxmlformats.org/officeDocument/2006/relationships/oleObject" Target="../embeddings/oleObject75.bin"/><Relationship Id="rId34" Type="http://schemas.openxmlformats.org/officeDocument/2006/relationships/image" Target="../media/image49.wmf"/><Relationship Id="rId42" Type="http://schemas.openxmlformats.org/officeDocument/2006/relationships/oleObject" Target="../embeddings/oleObject8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wmf"/><Relationship Id="rId20" Type="http://schemas.openxmlformats.org/officeDocument/2006/relationships/image" Target="../media/image61.wmf"/><Relationship Id="rId29" Type="http://schemas.openxmlformats.org/officeDocument/2006/relationships/oleObject" Target="../embeddings/oleObject79.bin"/><Relationship Id="rId41" Type="http://schemas.openxmlformats.org/officeDocument/2006/relationships/image" Target="../media/image6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70.bin"/><Relationship Id="rId24" Type="http://schemas.openxmlformats.org/officeDocument/2006/relationships/image" Target="../media/image63.wmf"/><Relationship Id="rId32" Type="http://schemas.openxmlformats.org/officeDocument/2006/relationships/image" Target="../media/image24.wmf"/><Relationship Id="rId37" Type="http://schemas.openxmlformats.org/officeDocument/2006/relationships/oleObject" Target="../embeddings/oleObject83.bin"/><Relationship Id="rId40" Type="http://schemas.openxmlformats.org/officeDocument/2006/relationships/oleObject" Target="../embeddings/oleObject85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23" Type="http://schemas.openxmlformats.org/officeDocument/2006/relationships/oleObject" Target="../embeddings/oleObject76.bin"/><Relationship Id="rId28" Type="http://schemas.openxmlformats.org/officeDocument/2006/relationships/image" Target="../media/image46.wmf"/><Relationship Id="rId36" Type="http://schemas.openxmlformats.org/officeDocument/2006/relationships/image" Target="../media/image65.wmf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74.bin"/><Relationship Id="rId31" Type="http://schemas.openxmlformats.org/officeDocument/2006/relationships/oleObject" Target="../embeddings/oleObject80.bin"/><Relationship Id="rId4" Type="http://schemas.openxmlformats.org/officeDocument/2006/relationships/image" Target="../media/image55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60.wmf"/><Relationship Id="rId22" Type="http://schemas.openxmlformats.org/officeDocument/2006/relationships/image" Target="../media/image62.wmf"/><Relationship Id="rId27" Type="http://schemas.openxmlformats.org/officeDocument/2006/relationships/oleObject" Target="../embeddings/oleObject78.bin"/><Relationship Id="rId30" Type="http://schemas.openxmlformats.org/officeDocument/2006/relationships/image" Target="../media/image64.wmf"/><Relationship Id="rId35" Type="http://schemas.openxmlformats.org/officeDocument/2006/relationships/oleObject" Target="../embeddings/oleObject82.bin"/><Relationship Id="rId43" Type="http://schemas.openxmlformats.org/officeDocument/2006/relationships/image" Target="../media/image68.wmf"/><Relationship Id="rId8" Type="http://schemas.openxmlformats.org/officeDocument/2006/relationships/image" Target="../media/image57.wmf"/><Relationship Id="rId3" Type="http://schemas.openxmlformats.org/officeDocument/2006/relationships/oleObject" Target="../embeddings/oleObject66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73.bin"/><Relationship Id="rId25" Type="http://schemas.openxmlformats.org/officeDocument/2006/relationships/oleObject" Target="../embeddings/oleObject77.bin"/><Relationship Id="rId33" Type="http://schemas.openxmlformats.org/officeDocument/2006/relationships/oleObject" Target="../embeddings/oleObject81.bin"/><Relationship Id="rId38" Type="http://schemas.openxmlformats.org/officeDocument/2006/relationships/oleObject" Target="../embeddings/oleObject8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9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</a:t>
            </a:fld>
            <a:endParaRPr lang="zh-CN" altLang="en-US" sz="1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85738" y="403225"/>
          <a:ext cx="8524875" cy="204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3" imgW="4194175" imgH="1005840" progId="Word.Document.12">
                  <p:embed/>
                </p:oleObj>
              </mc:Choice>
              <mc:Fallback>
                <p:oleObj r:id="rId3" imgW="4194175" imgH="1005840" progId="Word.Document.12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738" y="403225"/>
                        <a:ext cx="8524875" cy="2046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077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078" name="Rectangle 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079" name="Rectangle 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309563" y="2635250"/>
          <a:ext cx="8524875" cy="258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5" imgW="4194175" imgH="1275715" progId="Word.Document.12">
                  <p:embed/>
                </p:oleObj>
              </mc:Choice>
              <mc:Fallback>
                <p:oleObj r:id="rId5" imgW="4194175" imgH="1275715" progId="Word.Document.12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9563" y="2635250"/>
                        <a:ext cx="8524875" cy="2587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250825" y="4076700"/>
          <a:ext cx="8524875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7" imgW="4194175" imgH="595630" progId="Word.Document.12">
                  <p:embed/>
                </p:oleObj>
              </mc:Choice>
              <mc:Fallback>
                <p:oleObj r:id="rId7" imgW="4194175" imgH="595630" progId="Word.Document.12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0825" y="4076700"/>
                        <a:ext cx="8524875" cy="1192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611188" y="5537200"/>
          <a:ext cx="766286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9" imgW="3759200" imgH="279400" progId="Equation.DSMT4">
                  <p:embed/>
                </p:oleObj>
              </mc:Choice>
              <mc:Fallback>
                <p:oleObj r:id="rId9" imgW="3759200" imgH="2794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188" y="5537200"/>
                        <a:ext cx="7662862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3995738" y="5445125"/>
          <a:ext cx="3986212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11" imgW="1955800" imgH="393700" progId="Equation.DSMT4">
                  <p:embed/>
                </p:oleObj>
              </mc:Choice>
              <mc:Fallback>
                <p:oleObj r:id="rId11" imgW="1955800" imgH="3937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95738" y="5445125"/>
                        <a:ext cx="3986212" cy="814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10</a:t>
            </a:fld>
            <a:endParaRPr lang="zh-CN" altLang="en-US" sz="1400" dirty="0"/>
          </a:p>
        </p:txBody>
      </p:sp>
      <p:graphicFrame>
        <p:nvGraphicFramePr>
          <p:cNvPr id="12291" name="对象 2"/>
          <p:cNvGraphicFramePr>
            <a:graphicFrameLocks noChangeAspect="1"/>
          </p:cNvGraphicFramePr>
          <p:nvPr/>
        </p:nvGraphicFramePr>
        <p:xfrm>
          <a:off x="395288" y="260350"/>
          <a:ext cx="7056437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r:id="rId3" imgW="2906395" imgH="930910" progId="Word.Document.12">
                  <p:embed/>
                </p:oleObj>
              </mc:Choice>
              <mc:Fallback>
                <p:oleObj r:id="rId3" imgW="2906395" imgH="930910" progId="Word.Document.12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288" y="260350"/>
                        <a:ext cx="7056437" cy="2251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矩形 4"/>
          <p:cNvSpPr/>
          <p:nvPr/>
        </p:nvSpPr>
        <p:spPr>
          <a:xfrm>
            <a:off x="250825" y="2401888"/>
            <a:ext cx="8569325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思路：</a:t>
            </a:r>
            <a:endParaRPr lang="zh-CN" altLang="zh-CN" sz="2400" dirty="0"/>
          </a:p>
        </p:txBody>
      </p:sp>
      <p:sp>
        <p:nvSpPr>
          <p:cNvPr id="12293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1270" name="矩形 4"/>
          <p:cNvSpPr/>
          <p:nvPr/>
        </p:nvSpPr>
        <p:spPr>
          <a:xfrm>
            <a:off x="792163" y="2997200"/>
            <a:ext cx="7488237" cy="138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被积函数只有一个积分变量，如果改变积分次序，最后对变量</a:t>
            </a:r>
            <a:r>
              <a:rPr lang="en-US" altLang="zh-CN" sz="2800" b="1" dirty="0">
                <a:latin typeface="宋体" panose="02010600030101010101" pitchFamily="2" charset="-122"/>
              </a:rPr>
              <a:t>z</a:t>
            </a:r>
            <a:r>
              <a:rPr lang="zh-CN" altLang="en-US" sz="2800" b="1" dirty="0">
                <a:latin typeface="宋体" panose="02010600030101010101" pitchFamily="2" charset="-122"/>
              </a:rPr>
              <a:t>求积分，则可能会有出奇的效果！</a:t>
            </a:r>
            <a:endParaRPr lang="zh-CN" altLang="zh-CN" sz="2400" dirty="0"/>
          </a:p>
        </p:txBody>
      </p:sp>
      <p:sp>
        <p:nvSpPr>
          <p:cNvPr id="11271" name="矩形 4"/>
          <p:cNvSpPr/>
          <p:nvPr/>
        </p:nvSpPr>
        <p:spPr>
          <a:xfrm>
            <a:off x="827088" y="4418013"/>
            <a:ext cx="74898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改变积分次序的关键在于画出立体区域！</a:t>
            </a:r>
            <a:endParaRPr lang="zh-CN" altLang="zh-CN" sz="2400" dirty="0"/>
          </a:p>
        </p:txBody>
      </p:sp>
      <p:graphicFrame>
        <p:nvGraphicFramePr>
          <p:cNvPr id="11272" name="对象 16"/>
          <p:cNvGraphicFramePr>
            <a:graphicFrameLocks noChangeAspect="1"/>
          </p:cNvGraphicFramePr>
          <p:nvPr/>
        </p:nvGraphicFramePr>
        <p:xfrm>
          <a:off x="2555875" y="5157788"/>
          <a:ext cx="24479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r:id="rId5" imgW="1219200" imgH="330200" progId="Equation.DSMT4">
                  <p:embed/>
                </p:oleObj>
              </mc:Choice>
              <mc:Fallback>
                <p:oleObj r:id="rId5" imgW="1219200" imgH="3302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5875" y="5157788"/>
                        <a:ext cx="2447925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对象 18"/>
          <p:cNvGraphicFramePr>
            <a:graphicFrameLocks noChangeAspect="1"/>
          </p:cNvGraphicFramePr>
          <p:nvPr/>
        </p:nvGraphicFramePr>
        <p:xfrm>
          <a:off x="1187450" y="6021388"/>
          <a:ext cx="52419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r:id="rId7" imgW="2476500" imgH="279400" progId="Equation.DSMT4">
                  <p:embed/>
                </p:oleObj>
              </mc:Choice>
              <mc:Fallback>
                <p:oleObj r:id="rId7" imgW="2476500" imgH="2794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7450" y="6021388"/>
                        <a:ext cx="5241925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对象 19"/>
          <p:cNvGraphicFramePr>
            <a:graphicFrameLocks noChangeAspect="1"/>
          </p:cNvGraphicFramePr>
          <p:nvPr/>
        </p:nvGraphicFramePr>
        <p:xfrm>
          <a:off x="5694363" y="5229225"/>
          <a:ext cx="21685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r:id="rId9" imgW="1078865" imgH="215900" progId="Equation.DSMT4">
                  <p:embed/>
                </p:oleObj>
              </mc:Choice>
              <mc:Fallback>
                <p:oleObj r:id="rId9" imgW="1078865" imgH="2159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94363" y="5229225"/>
                        <a:ext cx="2168525" cy="420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对象 20"/>
          <p:cNvGraphicFramePr>
            <a:graphicFrameLocks noChangeAspect="1"/>
          </p:cNvGraphicFramePr>
          <p:nvPr/>
        </p:nvGraphicFramePr>
        <p:xfrm>
          <a:off x="3203575" y="6143625"/>
          <a:ext cx="124936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r:id="rId11" imgW="622300" imgH="203200" progId="Equation.DSMT4">
                  <p:embed/>
                </p:oleObj>
              </mc:Choice>
              <mc:Fallback>
                <p:oleObj r:id="rId11" imgW="622300" imgH="2032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03575" y="6143625"/>
                        <a:ext cx="1249363" cy="395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爆炸形 1 1"/>
          <p:cNvSpPr/>
          <p:nvPr/>
        </p:nvSpPr>
        <p:spPr>
          <a:xfrm>
            <a:off x="4572000" y="404813"/>
            <a:ext cx="4537075" cy="3436937"/>
          </a:xfrm>
          <a:prstGeom prst="irregularSeal1">
            <a:avLst/>
          </a:prstGeom>
          <a:noFill/>
          <a:ln w="6350" cap="flat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难呀！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宋体" panose="02010600030101010101" pitchFamily="2" charset="-122"/>
              </a:rPr>
              <a:t>能否不画图？</a:t>
            </a:r>
          </a:p>
        </p:txBody>
      </p:sp>
      <p:graphicFrame>
        <p:nvGraphicFramePr>
          <p:cNvPr id="10254" name="对象 11"/>
          <p:cNvGraphicFramePr>
            <a:graphicFrameLocks noChangeAspect="1"/>
          </p:cNvGraphicFramePr>
          <p:nvPr/>
        </p:nvGraphicFramePr>
        <p:xfrm>
          <a:off x="4572000" y="6045200"/>
          <a:ext cx="137636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r:id="rId13" imgW="685800" imgH="254000" progId="Equation.DSMT4">
                  <p:embed/>
                </p:oleObj>
              </mc:Choice>
              <mc:Fallback>
                <p:oleObj r:id="rId13" imgW="685800" imgH="2540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72000" y="6045200"/>
                        <a:ext cx="1376363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70" grpId="0"/>
      <p:bldP spid="11271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13315" name="对象 4"/>
          <p:cNvGraphicFramePr>
            <a:graphicFrameLocks noChangeAspect="1"/>
          </p:cNvGraphicFramePr>
          <p:nvPr/>
        </p:nvGraphicFramePr>
        <p:xfrm>
          <a:off x="1403350" y="1268413"/>
          <a:ext cx="52419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r:id="rId3" imgW="2476500" imgH="279400" progId="Equation.DSMT4">
                  <p:embed/>
                </p:oleObj>
              </mc:Choice>
              <mc:Fallback>
                <p:oleObj r:id="rId3" imgW="2476500" imgH="2794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350" y="1268413"/>
                        <a:ext cx="5241925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对象 8"/>
          <p:cNvGraphicFramePr>
            <a:graphicFrameLocks noChangeAspect="1"/>
          </p:cNvGraphicFramePr>
          <p:nvPr/>
        </p:nvGraphicFramePr>
        <p:xfrm>
          <a:off x="3203575" y="1390650"/>
          <a:ext cx="124936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r:id="rId5" imgW="622300" imgH="203200" progId="Equation.DSMT4">
                  <p:embed/>
                </p:oleObj>
              </mc:Choice>
              <mc:Fallback>
                <p:oleObj r:id="rId5" imgW="622300" imgH="203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3575" y="1390650"/>
                        <a:ext cx="1249363" cy="395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对象 11"/>
          <p:cNvGraphicFramePr>
            <a:graphicFrameLocks noChangeAspect="1"/>
          </p:cNvGraphicFramePr>
          <p:nvPr/>
        </p:nvGraphicFramePr>
        <p:xfrm>
          <a:off x="4787900" y="1341438"/>
          <a:ext cx="1376363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r:id="rId7" imgW="685800" imgH="254000" progId="Equation.DSMT4">
                  <p:embed/>
                </p:oleObj>
              </mc:Choice>
              <mc:Fallback>
                <p:oleObj r:id="rId7" imgW="685800" imgH="2540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87900" y="1341438"/>
                        <a:ext cx="1376363" cy="493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对象 12"/>
          <p:cNvGraphicFramePr>
            <a:graphicFrameLocks noChangeAspect="1"/>
          </p:cNvGraphicFramePr>
          <p:nvPr/>
        </p:nvGraphicFramePr>
        <p:xfrm>
          <a:off x="2555875" y="404813"/>
          <a:ext cx="24479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r:id="rId9" imgW="1219200" imgH="330200" progId="Equation.DSMT4">
                  <p:embed/>
                </p:oleObj>
              </mc:Choice>
              <mc:Fallback>
                <p:oleObj r:id="rId9" imgW="1219200" imgH="3302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55875" y="404813"/>
                        <a:ext cx="2447925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45055"/>
          <p:cNvGrpSpPr/>
          <p:nvPr/>
        </p:nvGrpSpPr>
        <p:grpSpPr>
          <a:xfrm>
            <a:off x="5656263" y="3573463"/>
            <a:ext cx="3019425" cy="319087"/>
            <a:chOff x="5076056" y="3572572"/>
            <a:chExt cx="3020782" cy="320675"/>
          </a:xfrm>
        </p:grpSpPr>
        <p:cxnSp>
          <p:nvCxnSpPr>
            <p:cNvPr id="13343" name="直接箭头连接符 16"/>
            <p:cNvCxnSpPr/>
            <p:nvPr/>
          </p:nvCxnSpPr>
          <p:spPr>
            <a:xfrm>
              <a:off x="5076056" y="3573016"/>
              <a:ext cx="2808312" cy="0"/>
            </a:xfrm>
            <a:prstGeom prst="straightConnector1">
              <a:avLst/>
            </a:prstGeom>
            <a:ln w="6350" cap="flat" cmpd="sng">
              <a:solidFill>
                <a:schemeClr val="accent2"/>
              </a:solidFill>
              <a:prstDash val="solid"/>
              <a:headEnd type="none" w="med" len="med"/>
              <a:tailEnd type="arrow" w="med" len="med"/>
            </a:ln>
          </p:spPr>
        </p:cxnSp>
        <p:graphicFrame>
          <p:nvGraphicFramePr>
            <p:cNvPr id="13344" name="对象 17"/>
            <p:cNvGraphicFramePr>
              <a:graphicFrameLocks noChangeAspect="1"/>
            </p:cNvGraphicFramePr>
            <p:nvPr/>
          </p:nvGraphicFramePr>
          <p:xfrm>
            <a:off x="7815850" y="3572572"/>
            <a:ext cx="280988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0" r:id="rId11" imgW="139700" imgH="165100" progId="Equation.DSMT4">
                    <p:embed/>
                  </p:oleObj>
                </mc:Choice>
                <mc:Fallback>
                  <p:oleObj r:id="rId11" imgW="139700" imgH="165100" progId="Equation.DSMT4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815850" y="3572572"/>
                          <a:ext cx="280988" cy="3206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7167563" y="3644900"/>
          <a:ext cx="255587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r:id="rId13" imgW="127000" imgH="139700" progId="Equation.DSMT4">
                  <p:embed/>
                </p:oleObj>
              </mc:Choice>
              <mc:Fallback>
                <p:oleObj r:id="rId13" imgW="127000" imgH="1397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67563" y="3644900"/>
                        <a:ext cx="255587" cy="271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7350125" y="3494088"/>
          <a:ext cx="177800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r:id="rId15" imgW="88900" imgH="114300" progId="Equation.DSMT4">
                  <p:embed/>
                </p:oleObj>
              </mc:Choice>
              <mc:Fallback>
                <p:oleObj r:id="rId15" imgW="88900" imgH="1143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350125" y="3494088"/>
                        <a:ext cx="177800" cy="222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接箭头连接符 24"/>
          <p:cNvCxnSpPr/>
          <p:nvPr/>
        </p:nvCxnSpPr>
        <p:spPr>
          <a:xfrm flipV="1">
            <a:off x="7034213" y="2190750"/>
            <a:ext cx="0" cy="1755775"/>
          </a:xfrm>
          <a:prstGeom prst="straightConnector1">
            <a:avLst/>
          </a:prstGeom>
          <a:ln w="6350" cap="flat" cmpd="sng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27" name="直接连接符 26"/>
          <p:cNvCxnSpPr/>
          <p:nvPr/>
        </p:nvCxnSpPr>
        <p:spPr>
          <a:xfrm flipV="1">
            <a:off x="5438775" y="2133600"/>
            <a:ext cx="2665413" cy="1812925"/>
          </a:xfrm>
          <a:prstGeom prst="line">
            <a:avLst/>
          </a:prstGeom>
          <a:ln w="63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cxnSp>
      <p:graphicFrame>
        <p:nvGraphicFramePr>
          <p:cNvPr id="45059" name="对象 45058"/>
          <p:cNvGraphicFramePr>
            <a:graphicFrameLocks noChangeAspect="1"/>
          </p:cNvGraphicFramePr>
          <p:nvPr/>
        </p:nvGraphicFramePr>
        <p:xfrm>
          <a:off x="638175" y="2098675"/>
          <a:ext cx="42211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r:id="rId17" imgW="1993900" imgH="279400" progId="Equation.DSMT4">
                  <p:embed/>
                </p:oleObj>
              </mc:Choice>
              <mc:Fallback>
                <p:oleObj r:id="rId17" imgW="1993900" imgH="2794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38175" y="2098675"/>
                        <a:ext cx="4221163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对象 45059"/>
          <p:cNvGraphicFramePr>
            <a:graphicFrameLocks noChangeAspect="1"/>
          </p:cNvGraphicFramePr>
          <p:nvPr/>
        </p:nvGraphicFramePr>
        <p:xfrm>
          <a:off x="1042988" y="2963863"/>
          <a:ext cx="37639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r:id="rId19" imgW="1778000" imgH="279400" progId="Equation.DSMT4">
                  <p:embed/>
                </p:oleObj>
              </mc:Choice>
              <mc:Fallback>
                <p:oleObj r:id="rId19" imgW="1778000" imgH="2794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42988" y="2963863"/>
                        <a:ext cx="3763962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对象 45060"/>
          <p:cNvGraphicFramePr>
            <a:graphicFrameLocks noChangeAspect="1"/>
          </p:cNvGraphicFramePr>
          <p:nvPr/>
        </p:nvGraphicFramePr>
        <p:xfrm>
          <a:off x="468313" y="4365625"/>
          <a:ext cx="24479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r:id="rId21" imgW="1219200" imgH="330200" progId="Equation.DSMT4">
                  <p:embed/>
                </p:oleObj>
              </mc:Choice>
              <mc:Fallback>
                <p:oleObj r:id="rId21" imgW="1219200" imgH="3302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8313" y="4365625"/>
                        <a:ext cx="2447925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对象 45061"/>
          <p:cNvGraphicFramePr>
            <a:graphicFrameLocks noChangeAspect="1"/>
          </p:cNvGraphicFramePr>
          <p:nvPr/>
        </p:nvGraphicFramePr>
        <p:xfrm>
          <a:off x="2987675" y="4365625"/>
          <a:ext cx="23971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r:id="rId22" imgW="1193800" imgH="431800" progId="Equation.DSMT4">
                  <p:embed/>
                </p:oleObj>
              </mc:Choice>
              <mc:Fallback>
                <p:oleObj r:id="rId22" imgW="1193800" imgH="4318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987675" y="4365625"/>
                        <a:ext cx="2397125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对象 45062"/>
          <p:cNvGraphicFramePr>
            <a:graphicFrameLocks noChangeAspect="1"/>
          </p:cNvGraphicFramePr>
          <p:nvPr/>
        </p:nvGraphicFramePr>
        <p:xfrm>
          <a:off x="5508625" y="4365625"/>
          <a:ext cx="26765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r:id="rId24" imgW="1333500" imgH="330200" progId="Equation.DSMT4">
                  <p:embed/>
                </p:oleObj>
              </mc:Choice>
              <mc:Fallback>
                <p:oleObj r:id="rId24" imgW="1333500" imgH="330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508625" y="4365625"/>
                        <a:ext cx="2676525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对象 45063"/>
          <p:cNvGraphicFramePr>
            <a:graphicFrameLocks noChangeAspect="1"/>
          </p:cNvGraphicFramePr>
          <p:nvPr/>
        </p:nvGraphicFramePr>
        <p:xfrm>
          <a:off x="395288" y="5157788"/>
          <a:ext cx="26765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r:id="rId26" imgW="1333500" imgH="330200" progId="Equation.DSMT4">
                  <p:embed/>
                </p:oleObj>
              </mc:Choice>
              <mc:Fallback>
                <p:oleObj r:id="rId26" imgW="1333500" imgH="3302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95288" y="5157788"/>
                        <a:ext cx="2676525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对象 45064"/>
          <p:cNvGraphicFramePr>
            <a:graphicFrameLocks noChangeAspect="1"/>
          </p:cNvGraphicFramePr>
          <p:nvPr/>
        </p:nvGraphicFramePr>
        <p:xfrm>
          <a:off x="3132138" y="5157788"/>
          <a:ext cx="239712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r:id="rId28" imgW="1193165" imgH="406400" progId="Equation.DSMT4">
                  <p:embed/>
                </p:oleObj>
              </mc:Choice>
              <mc:Fallback>
                <p:oleObj r:id="rId28" imgW="1193165" imgH="4064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132138" y="5157788"/>
                        <a:ext cx="2397125" cy="788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对象 45065"/>
          <p:cNvGraphicFramePr>
            <a:graphicFrameLocks noChangeAspect="1"/>
          </p:cNvGraphicFramePr>
          <p:nvPr/>
        </p:nvGraphicFramePr>
        <p:xfrm>
          <a:off x="5541963" y="5164138"/>
          <a:ext cx="27019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r:id="rId30" imgW="1346200" imgH="330200" progId="Equation.DSMT4">
                  <p:embed/>
                </p:oleObj>
              </mc:Choice>
              <mc:Fallback>
                <p:oleObj r:id="rId30" imgW="1346200" imgH="3302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541963" y="5164138"/>
                        <a:ext cx="2701925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对象 45066"/>
          <p:cNvGraphicFramePr>
            <a:graphicFrameLocks noChangeAspect="1"/>
          </p:cNvGraphicFramePr>
          <p:nvPr/>
        </p:nvGraphicFramePr>
        <p:xfrm>
          <a:off x="395288" y="5811838"/>
          <a:ext cx="288131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r:id="rId32" imgW="1435100" imgH="330200" progId="Equation.DSMT4">
                  <p:embed/>
                </p:oleObj>
              </mc:Choice>
              <mc:Fallback>
                <p:oleObj r:id="rId32" imgW="1435100" imgH="3302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95288" y="5811838"/>
                        <a:ext cx="2881312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对象 45067"/>
          <p:cNvGraphicFramePr>
            <a:graphicFrameLocks noChangeAspect="1"/>
          </p:cNvGraphicFramePr>
          <p:nvPr/>
        </p:nvGraphicFramePr>
        <p:xfrm>
          <a:off x="3419475" y="5657850"/>
          <a:ext cx="28813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r:id="rId34" imgW="1435100" imgH="482600" progId="Equation.DSMT4">
                  <p:embed/>
                </p:oleObj>
              </mc:Choice>
              <mc:Fallback>
                <p:oleObj r:id="rId34" imgW="1435100" imgH="4826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3419475" y="5657850"/>
                        <a:ext cx="2881313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9" name="对象 45068"/>
          <p:cNvGraphicFramePr>
            <a:graphicFrameLocks noChangeAspect="1"/>
          </p:cNvGraphicFramePr>
          <p:nvPr/>
        </p:nvGraphicFramePr>
        <p:xfrm>
          <a:off x="6300788" y="5746750"/>
          <a:ext cx="2652712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r:id="rId36" imgW="1320165" imgH="393700" progId="Equation.DSMT4">
                  <p:embed/>
                </p:oleObj>
              </mc:Choice>
              <mc:Fallback>
                <p:oleObj r:id="rId36" imgW="1320165" imgH="3937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6300788" y="5746750"/>
                        <a:ext cx="2652712" cy="763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1"/>
          <p:cNvGrpSpPr/>
          <p:nvPr/>
        </p:nvGrpSpPr>
        <p:grpSpPr>
          <a:xfrm>
            <a:off x="5656263" y="1989138"/>
            <a:ext cx="366712" cy="1957387"/>
            <a:chOff x="5076825" y="1988803"/>
            <a:chExt cx="366700" cy="1957722"/>
          </a:xfrm>
        </p:grpSpPr>
        <p:cxnSp>
          <p:nvCxnSpPr>
            <p:cNvPr id="13341" name="直接箭头连接符 18"/>
            <p:cNvCxnSpPr/>
            <p:nvPr/>
          </p:nvCxnSpPr>
          <p:spPr>
            <a:xfrm flipV="1">
              <a:off x="5443525" y="1988803"/>
              <a:ext cx="0" cy="1957722"/>
            </a:xfrm>
            <a:prstGeom prst="straightConnector1">
              <a:avLst/>
            </a:prstGeom>
            <a:ln w="6350" cap="flat" cmpd="sng">
              <a:solidFill>
                <a:schemeClr val="accent2"/>
              </a:solidFill>
              <a:prstDash val="solid"/>
              <a:headEnd type="none" w="med" len="med"/>
              <a:tailEnd type="arrow" w="med" len="med"/>
            </a:ln>
          </p:spPr>
        </p:cxnSp>
        <p:graphicFrame>
          <p:nvGraphicFramePr>
            <p:cNvPr id="13342" name="对象 17"/>
            <p:cNvGraphicFramePr>
              <a:graphicFrameLocks noChangeAspect="1"/>
            </p:cNvGraphicFramePr>
            <p:nvPr/>
          </p:nvGraphicFramePr>
          <p:xfrm>
            <a:off x="5076825" y="2007905"/>
            <a:ext cx="255588" cy="246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4" r:id="rId38" imgW="127000" imgH="127000" progId="Equation.DSMT4">
                    <p:embed/>
                  </p:oleObj>
                </mc:Choice>
                <mc:Fallback>
                  <p:oleObj r:id="rId38" imgW="127000" imgH="127000" progId="Equation.DSMT4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5076825" y="2007905"/>
                          <a:ext cx="255588" cy="2460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2319" name="Picture 31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5400675" y="1792288"/>
            <a:ext cx="3063875" cy="23574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" name="直接箭头连接符 3"/>
          <p:cNvCxnSpPr/>
          <p:nvPr/>
        </p:nvCxnSpPr>
        <p:spPr>
          <a:xfrm>
            <a:off x="5219700" y="2951163"/>
            <a:ext cx="3529013" cy="0"/>
          </a:xfrm>
          <a:prstGeom prst="straightConnector1">
            <a:avLst/>
          </a:prstGeom>
          <a:ln w="3175" cap="flat" cmpd="sng">
            <a:solidFill>
              <a:srgbClr val="FF3300"/>
            </a:solidFill>
            <a:prstDash val="solid"/>
            <a:headEnd type="none" w="med" len="med"/>
            <a:tailEnd type="arrow" w="med" len="med"/>
          </a:ln>
        </p:spPr>
      </p:cxnSp>
      <p:grpSp>
        <p:nvGrpSpPr>
          <p:cNvPr id="5" name="组合 5"/>
          <p:cNvGrpSpPr/>
          <p:nvPr/>
        </p:nvGrpSpPr>
        <p:grpSpPr>
          <a:xfrm>
            <a:off x="5724525" y="260350"/>
            <a:ext cx="3016250" cy="865188"/>
            <a:chOff x="5724128" y="260350"/>
            <a:chExt cx="3016794" cy="865188"/>
          </a:xfrm>
        </p:grpSpPr>
        <p:graphicFrame>
          <p:nvGraphicFramePr>
            <p:cNvPr id="13339" name="对象 4"/>
            <p:cNvGraphicFramePr>
              <a:graphicFrameLocks noChangeAspect="1"/>
            </p:cNvGraphicFramePr>
            <p:nvPr/>
          </p:nvGraphicFramePr>
          <p:xfrm>
            <a:off x="5897114" y="332656"/>
            <a:ext cx="2843808" cy="693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5" r:id="rId41" imgW="1714500" imgH="431800" progId="Equation.DSMT4">
                    <p:embed/>
                  </p:oleObj>
                </mc:Choice>
                <mc:Fallback>
                  <p:oleObj r:id="rId41" imgW="1714500" imgH="431800" progId="Equation.DSMT4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5897114" y="332656"/>
                          <a:ext cx="2843808" cy="6935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0" name="矩形 37"/>
            <p:cNvSpPr/>
            <p:nvPr/>
          </p:nvSpPr>
          <p:spPr>
            <a:xfrm>
              <a:off x="5724128" y="260350"/>
              <a:ext cx="2952328" cy="865188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b="1" dirty="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5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5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12</a:t>
            </a:fld>
            <a:endParaRPr lang="zh-CN" altLang="en-US" sz="1400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331913" y="549275"/>
          <a:ext cx="61293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r:id="rId3" imgW="2895600" imgH="279400" progId="Equation.DSMT4">
                  <p:embed/>
                </p:oleObj>
              </mc:Choice>
              <mc:Fallback>
                <p:oleObj r:id="rId3" imgW="2895600" imgH="2794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913" y="549275"/>
                        <a:ext cx="6129337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203575" y="671513"/>
          <a:ext cx="12493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r:id="rId5" imgW="622300" imgH="203200" progId="Equation.DSMT4">
                  <p:embed/>
                </p:oleObj>
              </mc:Choice>
              <mc:Fallback>
                <p:oleObj r:id="rId5" imgW="622300" imgH="2032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3575" y="671513"/>
                        <a:ext cx="1249363" cy="395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043488" y="622300"/>
          <a:ext cx="1376362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r:id="rId7" imgW="685800" imgH="254000" progId="Equation.DSMT4">
                  <p:embed/>
                </p:oleObj>
              </mc:Choice>
              <mc:Fallback>
                <p:oleObj r:id="rId7" imgW="685800" imgH="2540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43488" y="622300"/>
                        <a:ext cx="1376362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484438" y="1254125"/>
          <a:ext cx="42211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r:id="rId9" imgW="1993900" imgH="279400" progId="Equation.DSMT4">
                  <p:embed/>
                </p:oleObj>
              </mc:Choice>
              <mc:Fallback>
                <p:oleObj r:id="rId9" imgW="1993900" imgH="2794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84438" y="1254125"/>
                        <a:ext cx="4221162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接连接符 28"/>
          <p:cNvCxnSpPr/>
          <p:nvPr/>
        </p:nvCxnSpPr>
        <p:spPr>
          <a:xfrm flipH="1" flipV="1">
            <a:off x="2411413" y="4076700"/>
            <a:ext cx="1036637" cy="631825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cxnSp>
      <p:graphicFrame>
        <p:nvGraphicFramePr>
          <p:cNvPr id="46089" name="对象 46088"/>
          <p:cNvGraphicFramePr>
            <a:graphicFrameLocks noChangeAspect="1"/>
          </p:cNvGraphicFramePr>
          <p:nvPr/>
        </p:nvGraphicFramePr>
        <p:xfrm>
          <a:off x="1403350" y="4138613"/>
          <a:ext cx="104933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r:id="rId11" imgW="494665" imgH="203200" progId="Equation.DSMT4">
                  <p:embed/>
                </p:oleObj>
              </mc:Choice>
              <mc:Fallback>
                <p:oleObj r:id="rId11" imgW="494665" imgH="2032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03350" y="4138613"/>
                        <a:ext cx="1049338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4" name="对象 46093"/>
          <p:cNvGraphicFramePr>
            <a:graphicFrameLocks noChangeAspect="1"/>
          </p:cNvGraphicFramePr>
          <p:nvPr/>
        </p:nvGraphicFramePr>
        <p:xfrm>
          <a:off x="5003800" y="3937000"/>
          <a:ext cx="10763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r:id="rId13" imgW="508000" imgH="203200" progId="Equation.DSMT4">
                  <p:embed/>
                </p:oleObj>
              </mc:Choice>
              <mc:Fallback>
                <p:oleObj r:id="rId13" imgW="508000" imgH="2032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03800" y="3937000"/>
                        <a:ext cx="1076325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" name="直接连接符 52"/>
          <p:cNvCxnSpPr/>
          <p:nvPr/>
        </p:nvCxnSpPr>
        <p:spPr>
          <a:xfrm flipH="1">
            <a:off x="3448050" y="4049713"/>
            <a:ext cx="1482725" cy="658812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cxnSp>
      <p:graphicFrame>
        <p:nvGraphicFramePr>
          <p:cNvPr id="46099" name="对象 46098"/>
          <p:cNvGraphicFramePr>
            <a:graphicFrameLocks noChangeAspect="1"/>
          </p:cNvGraphicFramePr>
          <p:nvPr/>
        </p:nvGraphicFramePr>
        <p:xfrm>
          <a:off x="3438525" y="2763838"/>
          <a:ext cx="2698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r:id="rId15" imgW="127000" imgH="139700" progId="Equation.DSMT4">
                  <p:embed/>
                </p:oleObj>
              </mc:Choice>
              <mc:Fallback>
                <p:oleObj r:id="rId15" imgW="127000" imgH="1397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38525" y="2763838"/>
                        <a:ext cx="26987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33"/>
          <p:cNvGrpSpPr/>
          <p:nvPr/>
        </p:nvGrpSpPr>
        <p:grpSpPr>
          <a:xfrm>
            <a:off x="3448050" y="3033713"/>
            <a:ext cx="2519363" cy="1027112"/>
            <a:chOff x="3448050" y="3033713"/>
            <a:chExt cx="2519363" cy="1027112"/>
          </a:xfrm>
        </p:grpSpPr>
        <p:cxnSp>
          <p:nvCxnSpPr>
            <p:cNvPr id="14379" name="直接连接符 51"/>
            <p:cNvCxnSpPr/>
            <p:nvPr/>
          </p:nvCxnSpPr>
          <p:spPr>
            <a:xfrm flipV="1">
              <a:off x="3448050" y="3033713"/>
              <a:ext cx="2519363" cy="21020"/>
            </a:xfrm>
            <a:prstGeom prst="line">
              <a:avLst/>
            </a:prstGeom>
            <a:ln w="31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4380" name="直接连接符 71"/>
            <p:cNvCxnSpPr/>
            <p:nvPr/>
          </p:nvCxnSpPr>
          <p:spPr>
            <a:xfrm flipH="1">
              <a:off x="4887686" y="3033713"/>
              <a:ext cx="1079727" cy="1027112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cxnSp>
      </p:grpSp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4808538" y="3925888"/>
          <a:ext cx="188912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r:id="rId17" imgW="88900" imgH="114300" progId="Equation.DSMT4">
                  <p:embed/>
                </p:oleObj>
              </mc:Choice>
              <mc:Fallback>
                <p:oleObj r:id="rId17" imgW="88900" imgH="1143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08538" y="3925888"/>
                        <a:ext cx="188912" cy="249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2295525" y="3933825"/>
          <a:ext cx="188913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r:id="rId19" imgW="88900" imgH="114300" progId="Equation.DSMT4">
                  <p:embed/>
                </p:oleObj>
              </mc:Choice>
              <mc:Fallback>
                <p:oleObj r:id="rId19" imgW="88900" imgH="1143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295525" y="3933825"/>
                        <a:ext cx="188913" cy="249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3352800" y="2947988"/>
          <a:ext cx="188913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r:id="rId21" imgW="88900" imgH="114300" progId="Equation.DSMT4">
                  <p:embed/>
                </p:oleObj>
              </mc:Choice>
              <mc:Fallback>
                <p:oleObj r:id="rId21" imgW="88900" imgH="1143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52800" y="2947988"/>
                        <a:ext cx="188913" cy="249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3390900" y="4603750"/>
          <a:ext cx="188913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r:id="rId22" imgW="88900" imgH="114300" progId="Equation.DSMT4">
                  <p:embed/>
                </p:oleObj>
              </mc:Choice>
              <mc:Fallback>
                <p:oleObj r:id="rId22" imgW="88900" imgH="1143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90900" y="4603750"/>
                        <a:ext cx="188913" cy="249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8" name="直接连接符 87"/>
          <p:cNvCxnSpPr/>
          <p:nvPr/>
        </p:nvCxnSpPr>
        <p:spPr>
          <a:xfrm flipH="1">
            <a:off x="2366963" y="3052763"/>
            <a:ext cx="1081087" cy="1027112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3" name="组合 32"/>
          <p:cNvGrpSpPr/>
          <p:nvPr/>
        </p:nvGrpSpPr>
        <p:grpSpPr>
          <a:xfrm>
            <a:off x="2366963" y="3044825"/>
            <a:ext cx="2563812" cy="1004888"/>
            <a:chOff x="2366963" y="3044223"/>
            <a:chExt cx="2563812" cy="1005490"/>
          </a:xfrm>
        </p:grpSpPr>
        <p:cxnSp>
          <p:nvCxnSpPr>
            <p:cNvPr id="14377" name="直接连接符 23"/>
            <p:cNvCxnSpPr/>
            <p:nvPr/>
          </p:nvCxnSpPr>
          <p:spPr>
            <a:xfrm>
              <a:off x="3448050" y="3044223"/>
              <a:ext cx="1482470" cy="995582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4378" name="直接连接符 88"/>
            <p:cNvCxnSpPr/>
            <p:nvPr/>
          </p:nvCxnSpPr>
          <p:spPr>
            <a:xfrm flipV="1">
              <a:off x="2366963" y="4029075"/>
              <a:ext cx="2563812" cy="20638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6" name="组合 30"/>
          <p:cNvGrpSpPr/>
          <p:nvPr/>
        </p:nvGrpSpPr>
        <p:grpSpPr>
          <a:xfrm>
            <a:off x="1839913" y="2060575"/>
            <a:ext cx="4608512" cy="4176713"/>
            <a:chOff x="1835150" y="2060848"/>
            <a:chExt cx="4608513" cy="4176441"/>
          </a:xfrm>
        </p:grpSpPr>
        <p:grpSp>
          <p:nvGrpSpPr>
            <p:cNvPr id="14370" name="组合 49"/>
            <p:cNvGrpSpPr/>
            <p:nvPr/>
          </p:nvGrpSpPr>
          <p:grpSpPr>
            <a:xfrm>
              <a:off x="1835150" y="2060848"/>
              <a:ext cx="4277100" cy="4176441"/>
              <a:chOff x="2267744" y="2077721"/>
              <a:chExt cx="4276328" cy="4175912"/>
            </a:xfrm>
          </p:grpSpPr>
          <p:cxnSp>
            <p:nvCxnSpPr>
              <p:cNvPr id="14372" name="直接箭头连接符 13"/>
              <p:cNvCxnSpPr/>
              <p:nvPr/>
            </p:nvCxnSpPr>
            <p:spPr>
              <a:xfrm flipH="1" flipV="1">
                <a:off x="3820294" y="2077721"/>
                <a:ext cx="27596" cy="935985"/>
              </a:xfrm>
              <a:prstGeom prst="straightConnector1">
                <a:avLst/>
              </a:prstGeom>
              <a:ln w="19050" cap="flat" cmpd="sng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14373" name="直接箭头连接符 15"/>
              <p:cNvCxnSpPr/>
              <p:nvPr/>
            </p:nvCxnSpPr>
            <p:spPr>
              <a:xfrm flipV="1">
                <a:off x="3879776" y="4725144"/>
                <a:ext cx="2664296" cy="1"/>
              </a:xfrm>
              <a:prstGeom prst="straightConnector1">
                <a:avLst/>
              </a:prstGeom>
              <a:ln w="19050" cap="flat" cmpd="sng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14374" name="直接箭头连接符 18"/>
              <p:cNvCxnSpPr/>
              <p:nvPr/>
            </p:nvCxnSpPr>
            <p:spPr>
              <a:xfrm flipH="1">
                <a:off x="2583632" y="4725144"/>
                <a:ext cx="1296144" cy="1368152"/>
              </a:xfrm>
              <a:prstGeom prst="straightConnector1">
                <a:avLst/>
              </a:prstGeom>
              <a:ln w="19050" cap="flat" cmpd="sng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</p:spPr>
          </p:cxnSp>
          <p:graphicFrame>
            <p:nvGraphicFramePr>
              <p:cNvPr id="14375" name="对象 19"/>
              <p:cNvGraphicFramePr>
                <a:graphicFrameLocks noChangeAspect="1"/>
              </p:cNvGraphicFramePr>
              <p:nvPr/>
            </p:nvGraphicFramePr>
            <p:xfrm>
              <a:off x="3524324" y="2348880"/>
              <a:ext cx="255588" cy="271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19" r:id="rId23" imgW="127000" imgH="139700" progId="Equation.DSMT4">
                      <p:embed/>
                    </p:oleObj>
                  </mc:Choice>
                  <mc:Fallback>
                    <p:oleObj r:id="rId23" imgW="127000" imgH="139700" progId="Equation.DSMT4">
                      <p:embed/>
                      <p:pic>
                        <p:nvPicPr>
                          <p:cNvPr id="0" name="图片 3108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3524324" y="2348880"/>
                            <a:ext cx="255588" cy="2714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76" name="对象 20"/>
              <p:cNvGraphicFramePr>
                <a:graphicFrameLocks noChangeAspect="1"/>
              </p:cNvGraphicFramePr>
              <p:nvPr/>
            </p:nvGraphicFramePr>
            <p:xfrm>
              <a:off x="2267744" y="5932958"/>
              <a:ext cx="280987" cy="3206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20" r:id="rId25" imgW="139700" imgH="165100" progId="Equation.DSMT4">
                      <p:embed/>
                    </p:oleObj>
                  </mc:Choice>
                  <mc:Fallback>
                    <p:oleObj r:id="rId25" imgW="139700" imgH="165100" progId="Equation.DSMT4">
                      <p:embed/>
                      <p:pic>
                        <p:nvPicPr>
                          <p:cNvPr id="0" name="图片 3103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2267744" y="5932958"/>
                            <a:ext cx="280987" cy="32067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371" name="对象 19"/>
            <p:cNvGraphicFramePr>
              <a:graphicFrameLocks noChangeAspect="1"/>
            </p:cNvGraphicFramePr>
            <p:nvPr/>
          </p:nvGraphicFramePr>
          <p:xfrm>
            <a:off x="6188075" y="4610100"/>
            <a:ext cx="255588" cy="246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1" r:id="rId27" imgW="127000" imgH="127000" progId="Equation.DSMT4">
                    <p:embed/>
                  </p:oleObj>
                </mc:Choice>
                <mc:Fallback>
                  <p:oleObj r:id="rId27" imgW="127000" imgH="127000" progId="Equation.DSMT4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6188075" y="4610100"/>
                          <a:ext cx="255588" cy="2460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8" name="直接连接符 37"/>
          <p:cNvCxnSpPr/>
          <p:nvPr/>
        </p:nvCxnSpPr>
        <p:spPr>
          <a:xfrm flipH="1" flipV="1">
            <a:off x="3419475" y="3068638"/>
            <a:ext cx="73025" cy="1655762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dashDot"/>
            <a:headEnd type="none" w="med" len="med"/>
            <a:tailEnd type="none" w="med" len="med"/>
          </a:ln>
        </p:spPr>
      </p:cxnSp>
      <p:grpSp>
        <p:nvGrpSpPr>
          <p:cNvPr id="8" name="组合 53"/>
          <p:cNvGrpSpPr/>
          <p:nvPr/>
        </p:nvGrpSpPr>
        <p:grpSpPr>
          <a:xfrm>
            <a:off x="2439988" y="4737100"/>
            <a:ext cx="2563812" cy="1017588"/>
            <a:chOff x="2440236" y="4737674"/>
            <a:chExt cx="2563812" cy="1016220"/>
          </a:xfrm>
        </p:grpSpPr>
        <p:cxnSp>
          <p:nvCxnSpPr>
            <p:cNvPr id="14368" name="直接连接符 23"/>
            <p:cNvCxnSpPr/>
            <p:nvPr/>
          </p:nvCxnSpPr>
          <p:spPr>
            <a:xfrm>
              <a:off x="3521578" y="4737674"/>
              <a:ext cx="1482470" cy="995582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4369" name="直接连接符 51"/>
            <p:cNvCxnSpPr/>
            <p:nvPr/>
          </p:nvCxnSpPr>
          <p:spPr>
            <a:xfrm flipV="1">
              <a:off x="2440236" y="5733256"/>
              <a:ext cx="2563812" cy="20638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cxnSp>
      </p:grpSp>
      <p:graphicFrame>
        <p:nvGraphicFramePr>
          <p:cNvPr id="4" name="对象 11"/>
          <p:cNvGraphicFramePr>
            <a:graphicFrameLocks noChangeAspect="1"/>
          </p:cNvGraphicFramePr>
          <p:nvPr/>
        </p:nvGraphicFramePr>
        <p:xfrm>
          <a:off x="3348038" y="4946650"/>
          <a:ext cx="4302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r:id="rId29" imgW="203200" imgH="228600" progId="Equation.DSMT4">
                  <p:embed/>
                </p:oleObj>
              </mc:Choice>
              <mc:Fallback>
                <p:oleObj r:id="rId29" imgW="203200" imgH="2286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348038" y="4946650"/>
                        <a:ext cx="430212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6098"/>
          <p:cNvGraphicFramePr>
            <a:graphicFrameLocks noChangeAspect="1"/>
          </p:cNvGraphicFramePr>
          <p:nvPr/>
        </p:nvGraphicFramePr>
        <p:xfrm>
          <a:off x="2141538" y="5500688"/>
          <a:ext cx="2698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r:id="rId31" imgW="127000" imgH="139700" progId="Equation.DSMT4">
                  <p:embed/>
                </p:oleObj>
              </mc:Choice>
              <mc:Fallback>
                <p:oleObj r:id="rId31" imgW="127000" imgH="1397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41538" y="5500688"/>
                        <a:ext cx="26987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66"/>
          <p:cNvGrpSpPr/>
          <p:nvPr/>
        </p:nvGrpSpPr>
        <p:grpSpPr>
          <a:xfrm>
            <a:off x="2627313" y="3544888"/>
            <a:ext cx="1889125" cy="747712"/>
            <a:chOff x="8055596" y="2492896"/>
            <a:chExt cx="1888528" cy="747620"/>
          </a:xfrm>
        </p:grpSpPr>
        <p:cxnSp>
          <p:nvCxnSpPr>
            <p:cNvPr id="14364" name="直接连接符 55"/>
            <p:cNvCxnSpPr/>
            <p:nvPr/>
          </p:nvCxnSpPr>
          <p:spPr>
            <a:xfrm flipH="1">
              <a:off x="8055596" y="2492896"/>
              <a:ext cx="792087" cy="74762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dashDot"/>
              <a:headEnd type="none" w="med" len="med"/>
              <a:tailEnd type="none" w="med" len="med"/>
            </a:ln>
          </p:spPr>
        </p:cxnSp>
        <p:grpSp>
          <p:nvGrpSpPr>
            <p:cNvPr id="14365" name="组合 56"/>
            <p:cNvGrpSpPr/>
            <p:nvPr/>
          </p:nvGrpSpPr>
          <p:grpSpPr>
            <a:xfrm>
              <a:off x="8100392" y="2492896"/>
              <a:ext cx="1843732" cy="720080"/>
              <a:chOff x="3087043" y="3332255"/>
              <a:chExt cx="1843732" cy="720080"/>
            </a:xfrm>
          </p:grpSpPr>
          <p:cxnSp>
            <p:nvCxnSpPr>
              <p:cNvPr id="14366" name="直接连接符 23"/>
              <p:cNvCxnSpPr/>
              <p:nvPr/>
            </p:nvCxnSpPr>
            <p:spPr>
              <a:xfrm>
                <a:off x="3879131" y="3332255"/>
                <a:ext cx="1051389" cy="707550"/>
              </a:xfrm>
              <a:prstGeom prst="line">
                <a:avLst/>
              </a:prstGeom>
              <a:ln w="19050" cap="flat" cmpd="sng">
                <a:solidFill>
                  <a:schemeClr val="accent2"/>
                </a:solidFill>
                <a:prstDash val="dashDot"/>
                <a:headEnd type="none" w="med" len="med"/>
                <a:tailEnd type="none" w="med" len="med"/>
              </a:ln>
            </p:spPr>
          </p:cxnSp>
          <p:cxnSp>
            <p:nvCxnSpPr>
              <p:cNvPr id="14367" name="直接连接符 58"/>
              <p:cNvCxnSpPr/>
              <p:nvPr/>
            </p:nvCxnSpPr>
            <p:spPr>
              <a:xfrm flipV="1">
                <a:off x="3087043" y="4029075"/>
                <a:ext cx="1843732" cy="23260"/>
              </a:xfrm>
              <a:prstGeom prst="line">
                <a:avLst/>
              </a:prstGeom>
              <a:ln w="19050" cap="flat" cmpd="sng">
                <a:solidFill>
                  <a:schemeClr val="accent2"/>
                </a:solidFill>
                <a:prstDash val="dashDot"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70" name="直接连接符 69"/>
          <p:cNvCxnSpPr/>
          <p:nvPr/>
        </p:nvCxnSpPr>
        <p:spPr>
          <a:xfrm flipV="1">
            <a:off x="2728913" y="5421313"/>
            <a:ext cx="1843087" cy="23812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dashDot"/>
            <a:headEnd type="none" w="med" len="med"/>
            <a:tailEnd type="none" w="med" len="med"/>
          </a:ln>
        </p:spPr>
      </p:cxnSp>
      <p:graphicFrame>
        <p:nvGraphicFramePr>
          <p:cNvPr id="71" name="对象 19"/>
          <p:cNvGraphicFramePr>
            <a:graphicFrameLocks noChangeAspect="1"/>
          </p:cNvGraphicFramePr>
          <p:nvPr/>
        </p:nvGraphicFramePr>
        <p:xfrm>
          <a:off x="3203575" y="3373438"/>
          <a:ext cx="255588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r:id="rId32" imgW="127000" imgH="139700" progId="Equation.DSMT4">
                  <p:embed/>
                </p:oleObj>
              </mc:Choice>
              <mc:Fallback>
                <p:oleObj r:id="rId32" imgW="127000" imgH="1397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203575" y="3373438"/>
                        <a:ext cx="255588" cy="271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19"/>
          <p:cNvGraphicFramePr>
            <a:graphicFrameLocks noChangeAspect="1"/>
          </p:cNvGraphicFramePr>
          <p:nvPr/>
        </p:nvGraphicFramePr>
        <p:xfrm>
          <a:off x="2516188" y="5245100"/>
          <a:ext cx="255587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r:id="rId33" imgW="127000" imgH="139700" progId="Equation.DSMT4">
                  <p:embed/>
                </p:oleObj>
              </mc:Choice>
              <mc:Fallback>
                <p:oleObj r:id="rId33" imgW="127000" imgH="1397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516188" y="5245100"/>
                        <a:ext cx="255587" cy="271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6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6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13</a:t>
            </a:fld>
            <a:endParaRPr lang="zh-CN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55650" y="549275"/>
            <a:ext cx="78486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zh-CN" sz="4000" kern="1200" cap="none" spc="0" normalizeH="0" baseline="0" noProof="0" dirty="0">
                <a:solidFill>
                  <a:srgbClr val="0033CC"/>
                </a:solidFill>
                <a:latin typeface="+mj-ea"/>
                <a:ea typeface="+mj-ea"/>
                <a:cs typeface="+mn-cs"/>
              </a:rPr>
              <a:t>§</a:t>
            </a:r>
            <a:r>
              <a:rPr kumimoji="1" lang="en-US" altLang="zh-CN" sz="4000" kern="1200" cap="none" spc="0" normalizeH="0" baseline="0" noProof="0" dirty="0">
                <a:solidFill>
                  <a:srgbClr val="0033CC"/>
                </a:solidFill>
                <a:latin typeface="+mj-ea"/>
                <a:ea typeface="+mj-ea"/>
                <a:cs typeface="+mn-cs"/>
              </a:rPr>
              <a:t>3 </a:t>
            </a:r>
            <a:r>
              <a:rPr kumimoji="1" lang="zh-CN" altLang="zh-CN" sz="4000" kern="1200" cap="none" spc="0" normalizeH="0" baseline="0" noProof="0" dirty="0">
                <a:solidFill>
                  <a:srgbClr val="0033CC"/>
                </a:solidFill>
                <a:latin typeface="+mj-ea"/>
                <a:ea typeface="+mj-ea"/>
                <a:cs typeface="+mn-cs"/>
              </a:rPr>
              <a:t>在一般变量替换下的计算公式</a:t>
            </a:r>
          </a:p>
        </p:txBody>
      </p:sp>
      <p:sp>
        <p:nvSpPr>
          <p:cNvPr id="15364" name="矩形 4"/>
          <p:cNvSpPr/>
          <p:nvPr/>
        </p:nvSpPr>
        <p:spPr>
          <a:xfrm>
            <a:off x="395288" y="1724025"/>
            <a:ext cx="8569325" cy="2738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	</a:t>
            </a:r>
            <a:r>
              <a:rPr lang="zh-CN" altLang="zh-CN" sz="2400" dirty="0"/>
              <a:t>除了柱坐标及球坐标外，为了化简被积函数和积分区域，达到简化重积分的计算的目的，常常需要做其它的变量代换。 与二重积分完全类似，可以预见到，在变量替换下，除了积分区域发生变化外，被积表达式也要改变，要特别增加一个乘积因子，即变换前后体积元素的放大倍数。以下简要证明它就是变量变换的雅克比行列式的绝对值，它刻画了变换前后体积元素的变化率。</a:t>
            </a:r>
          </a:p>
        </p:txBody>
      </p:sp>
    </p:spTree>
  </p:cSld>
  <p:clrMapOvr>
    <a:masterClrMapping/>
  </p:clrMapOvr>
  <p:transition spd="med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/>
          <p:nvPr/>
        </p:nvGrpSpPr>
        <p:grpSpPr>
          <a:xfrm>
            <a:off x="250825" y="298450"/>
            <a:ext cx="3168650" cy="2914650"/>
            <a:chOff x="2144364" y="2985521"/>
            <a:chExt cx="4011812" cy="3683839"/>
          </a:xfrm>
        </p:grpSpPr>
        <p:grpSp>
          <p:nvGrpSpPr>
            <p:cNvPr id="16403" name="组合 41985"/>
            <p:cNvGrpSpPr/>
            <p:nvPr/>
          </p:nvGrpSpPr>
          <p:grpSpPr>
            <a:xfrm>
              <a:off x="2144364" y="2985521"/>
              <a:ext cx="4011812" cy="3683839"/>
              <a:chOff x="5468540" y="1322292"/>
              <a:chExt cx="4197547" cy="4187895"/>
            </a:xfrm>
          </p:grpSpPr>
          <p:pic>
            <p:nvPicPr>
              <p:cNvPr id="16405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9814" y="1322292"/>
                <a:ext cx="4156273" cy="4024849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aphicFrame>
            <p:nvGraphicFramePr>
              <p:cNvPr id="16406" name="对象 25"/>
              <p:cNvGraphicFramePr>
                <a:graphicFrameLocks noChangeAspect="1"/>
              </p:cNvGraphicFramePr>
              <p:nvPr/>
            </p:nvGraphicFramePr>
            <p:xfrm>
              <a:off x="9252520" y="3940101"/>
              <a:ext cx="282575" cy="2809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29" r:id="rId4" imgW="127000" imgH="127000" progId="Equation.DSMT4">
                      <p:embed/>
                    </p:oleObj>
                  </mc:Choice>
                  <mc:Fallback>
                    <p:oleObj r:id="rId4" imgW="127000" imgH="127000" progId="Equation.DSMT4">
                      <p:embed/>
                      <p:pic>
                        <p:nvPicPr>
                          <p:cNvPr id="0" name="图片 3122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9252520" y="3940101"/>
                            <a:ext cx="282575" cy="28098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07" name="对象 26"/>
              <p:cNvGraphicFramePr>
                <a:graphicFrameLocks noChangeAspect="1"/>
              </p:cNvGraphicFramePr>
              <p:nvPr/>
            </p:nvGraphicFramePr>
            <p:xfrm>
              <a:off x="5468540" y="5229200"/>
              <a:ext cx="255588" cy="2809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30" r:id="rId6" imgW="114300" imgH="127000" progId="Equation.DSMT4">
                      <p:embed/>
                    </p:oleObj>
                  </mc:Choice>
                  <mc:Fallback>
                    <p:oleObj r:id="rId6" imgW="114300" imgH="127000" progId="Equation.DSMT4">
                      <p:embed/>
                      <p:pic>
                        <p:nvPicPr>
                          <p:cNvPr id="0" name="图片 3112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5468540" y="5229200"/>
                            <a:ext cx="255588" cy="28098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08" name="对象 9"/>
              <p:cNvGraphicFramePr>
                <a:graphicFrameLocks noChangeAspect="1"/>
              </p:cNvGraphicFramePr>
              <p:nvPr/>
            </p:nvGraphicFramePr>
            <p:xfrm>
              <a:off x="6376070" y="1668735"/>
              <a:ext cx="284162" cy="3921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31" r:id="rId8" imgW="127000" imgH="177165" progId="Equation.DSMT4">
                      <p:embed/>
                    </p:oleObj>
                  </mc:Choice>
                  <mc:Fallback>
                    <p:oleObj r:id="rId8" imgW="127000" imgH="177165" progId="Equation.DSMT4">
                      <p:embed/>
                      <p:pic>
                        <p:nvPicPr>
                          <p:cNvPr id="0" name="图片 3113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6376070" y="1668735"/>
                            <a:ext cx="284162" cy="39211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404" name="对象 68"/>
            <p:cNvGraphicFramePr>
              <a:graphicFrameLocks noChangeAspect="1"/>
            </p:cNvGraphicFramePr>
            <p:nvPr/>
          </p:nvGraphicFramePr>
          <p:xfrm>
            <a:off x="2915816" y="3690698"/>
            <a:ext cx="341759" cy="242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2" r:id="rId10" imgW="228600" imgH="177800" progId="Equation.DSMT4">
                    <p:embed/>
                  </p:oleObj>
                </mc:Choice>
                <mc:Fallback>
                  <p:oleObj r:id="rId10" imgW="228600" imgH="177800" progId="Equation.DSMT4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915816" y="3690698"/>
                          <a:ext cx="341759" cy="2423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87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14</a:t>
            </a:fld>
            <a:endParaRPr lang="zh-CN" altLang="en-US" sz="1400" dirty="0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3190875" y="2924175"/>
          <a:ext cx="4222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r:id="rId12" imgW="177800" imgH="190500" progId="Equation.DSMT4">
                  <p:embed/>
                </p:oleObj>
              </mc:Choice>
              <mc:Fallback>
                <p:oleObj r:id="rId12" imgW="177800" imgH="1905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190875" y="2924175"/>
                        <a:ext cx="422275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5330825" y="2962275"/>
          <a:ext cx="3921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r:id="rId14" imgW="165100" imgH="165100" progId="Equation.DSMT4">
                  <p:embed/>
                </p:oleObj>
              </mc:Choice>
              <mc:Fallback>
                <p:oleObj r:id="rId14" imgW="165100" imgH="1651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330825" y="2962275"/>
                        <a:ext cx="392113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接箭头连接符 24"/>
          <p:cNvCxnSpPr/>
          <p:nvPr/>
        </p:nvCxnSpPr>
        <p:spPr>
          <a:xfrm>
            <a:off x="3706813" y="3213100"/>
            <a:ext cx="1482725" cy="0"/>
          </a:xfrm>
          <a:prstGeom prst="straightConnector1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</p:cxn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3449638" y="792163"/>
          <a:ext cx="2368550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r:id="rId16" imgW="927100" imgH="711200" progId="Equation.DSMT4">
                  <p:embed/>
                </p:oleObj>
              </mc:Choice>
              <mc:Fallback>
                <p:oleObj r:id="rId16" imgW="927100" imgH="7112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449638" y="792163"/>
                        <a:ext cx="2368550" cy="181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2339975" y="3543300"/>
          <a:ext cx="123666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r:id="rId18" imgW="520700" imgH="254000" progId="Equation.DSMT4">
                  <p:embed/>
                </p:oleObj>
              </mc:Choice>
              <mc:Fallback>
                <p:oleObj r:id="rId18" imgW="520700" imgH="2540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339975" y="3543300"/>
                        <a:ext cx="1236663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5364163" y="3544888"/>
          <a:ext cx="12065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r:id="rId20" imgW="508000" imgH="254000" progId="Equation.DSMT4">
                  <p:embed/>
                </p:oleObj>
              </mc:Choice>
              <mc:Fallback>
                <p:oleObj r:id="rId20" imgW="508000" imgH="2540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364163" y="3544888"/>
                        <a:ext cx="1206500" cy="604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28"/>
          <p:cNvGrpSpPr/>
          <p:nvPr/>
        </p:nvGrpSpPr>
        <p:grpSpPr>
          <a:xfrm>
            <a:off x="3706813" y="3667125"/>
            <a:ext cx="1512887" cy="360363"/>
            <a:chOff x="1979712" y="4400178"/>
            <a:chExt cx="1512168" cy="360040"/>
          </a:xfrm>
        </p:grpSpPr>
        <p:cxnSp>
          <p:nvCxnSpPr>
            <p:cNvPr id="16401" name="直接箭头连接符 54"/>
            <p:cNvCxnSpPr/>
            <p:nvPr/>
          </p:nvCxnSpPr>
          <p:spPr>
            <a:xfrm>
              <a:off x="2009999" y="4594225"/>
              <a:ext cx="1481881" cy="0"/>
            </a:xfrm>
            <a:prstGeom prst="straightConnector1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16402" name="直接连接符 21"/>
            <p:cNvCxnSpPr/>
            <p:nvPr/>
          </p:nvCxnSpPr>
          <p:spPr>
            <a:xfrm flipH="1">
              <a:off x="1979712" y="4400178"/>
              <a:ext cx="15142" cy="36004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cxnSp>
      </p:grpSp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1330325" y="4365625"/>
          <a:ext cx="311785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r:id="rId22" imgW="1218565" imgH="241300" progId="Equation.DSMT4">
                  <p:embed/>
                </p:oleObj>
              </mc:Choice>
              <mc:Fallback>
                <p:oleObj r:id="rId22" imgW="1218565" imgH="2413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330325" y="4365625"/>
                        <a:ext cx="3117850" cy="614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4568825" y="4375150"/>
          <a:ext cx="334645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r:id="rId24" imgW="1308100" imgH="241300" progId="Equation.DSMT4">
                  <p:embed/>
                </p:oleObj>
              </mc:Choice>
              <mc:Fallback>
                <p:oleObj r:id="rId24" imgW="1308100" imgH="2413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568825" y="4375150"/>
                        <a:ext cx="3346450" cy="614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4273550" y="5876925"/>
          <a:ext cx="3106738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r:id="rId26" imgW="1320800" imgH="368300" progId="Equation.DSMT4">
                  <p:embed/>
                </p:oleObj>
              </mc:Choice>
              <mc:Fallback>
                <p:oleObj r:id="rId26" imgW="1320800" imgH="3683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273550" y="5876925"/>
                        <a:ext cx="3106738" cy="868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539750" y="5229225"/>
          <a:ext cx="60483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r:id="rId28" imgW="2857500" imgH="381000" progId="Equation.DSMT4">
                  <p:embed/>
                </p:oleObj>
              </mc:Choice>
              <mc:Fallback>
                <p:oleObj r:id="rId28" imgW="2857500" imgH="3810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39750" y="5229225"/>
                        <a:ext cx="6048375" cy="806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Picture 3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764213" y="188913"/>
            <a:ext cx="3214687" cy="267811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33488" y="5316538"/>
          <a:ext cx="36988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r:id="rId31" imgW="1803400" imgH="203200" progId="Equation.DSMT4">
                  <p:embed/>
                </p:oleObj>
              </mc:Choice>
              <mc:Fallback>
                <p:oleObj r:id="rId31" imgW="1803400" imgH="2032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233488" y="5316538"/>
                        <a:ext cx="3698875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5ECD4ECB-C03D-4CDF-B69F-5EF6E8D77D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809422"/>
              </p:ext>
            </p:extLst>
          </p:nvPr>
        </p:nvGraphicFramePr>
        <p:xfrm>
          <a:off x="192087" y="114867"/>
          <a:ext cx="22764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Equation" r:id="rId33" imgW="1473120" imgH="253800" progId="Equation.DSMT4">
                  <p:embed/>
                </p:oleObj>
              </mc:Choice>
              <mc:Fallback>
                <p:oleObj name="Equation" r:id="rId33" imgW="1473120" imgH="253800" progId="Equation.DSMT4">
                  <p:embed/>
                  <p:pic>
                    <p:nvPicPr>
                      <p:cNvPr id="26" name="对象 25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92087" y="114867"/>
                        <a:ext cx="2276475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15</a:t>
            </a:fld>
            <a:endParaRPr lang="zh-CN" altLang="en-US" sz="1400" dirty="0"/>
          </a:p>
        </p:txBody>
      </p:sp>
      <p:graphicFrame>
        <p:nvGraphicFramePr>
          <p:cNvPr id="3079" name="对象 6"/>
          <p:cNvGraphicFramePr>
            <a:graphicFrameLocks noChangeAspect="1"/>
          </p:cNvGraphicFramePr>
          <p:nvPr/>
        </p:nvGraphicFramePr>
        <p:xfrm>
          <a:off x="6804025" y="3068638"/>
          <a:ext cx="50958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r:id="rId4" imgW="253365" imgH="177800" progId="Equation.DSMT4">
                  <p:embed/>
                </p:oleObj>
              </mc:Choice>
              <mc:Fallback>
                <p:oleObj r:id="rId4" imgW="253365" imgH="1778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04025" y="3068638"/>
                        <a:ext cx="509588" cy="36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对象 7"/>
          <p:cNvGraphicFramePr>
            <a:graphicFrameLocks noChangeAspect="1"/>
          </p:cNvGraphicFramePr>
          <p:nvPr/>
        </p:nvGraphicFramePr>
        <p:xfrm>
          <a:off x="2301875" y="3068638"/>
          <a:ext cx="5889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r:id="rId6" imgW="279400" imgH="203200" progId="Equation.DSMT4">
                  <p:embed/>
                </p:oleObj>
              </mc:Choice>
              <mc:Fallback>
                <p:oleObj r:id="rId6" imgW="279400" imgH="2032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01875" y="3068638"/>
                        <a:ext cx="58896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pic>
        <p:nvPicPr>
          <p:cNvPr id="10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188" y="333375"/>
            <a:ext cx="3381375" cy="25908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268538" y="1025525"/>
          <a:ext cx="187325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r:id="rId9" imgW="88900" imgH="114300" progId="Equation.DSMT4">
                  <p:embed/>
                </p:oleObj>
              </mc:Choice>
              <mc:Fallback>
                <p:oleObj r:id="rId9" imgW="88900" imgH="1143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68538" y="1025525"/>
                        <a:ext cx="187325" cy="242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379130"/>
              </p:ext>
            </p:extLst>
          </p:nvPr>
        </p:nvGraphicFramePr>
        <p:xfrm>
          <a:off x="1796669" y="101600"/>
          <a:ext cx="17145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Equation" r:id="rId11" imgW="812520" imgH="228600" progId="Equation.DSMT4">
                  <p:embed/>
                </p:oleObj>
              </mc:Choice>
              <mc:Fallback>
                <p:oleObj name="Equation" r:id="rId11" imgW="812520" imgH="2286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96669" y="101600"/>
                        <a:ext cx="1714500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008188" y="2420938"/>
          <a:ext cx="331787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r:id="rId13" imgW="228600" imgH="177800" progId="Equation.DSMT4">
                  <p:embed/>
                </p:oleObj>
              </mc:Choice>
              <mc:Fallback>
                <p:oleObj r:id="rId13" imgW="228600" imgH="1778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08188" y="2420938"/>
                        <a:ext cx="331787" cy="260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601913" y="2133600"/>
          <a:ext cx="31432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r:id="rId15" imgW="215900" imgH="177800" progId="Equation.DSMT4">
                  <p:embed/>
                </p:oleObj>
              </mc:Choice>
              <mc:Fallback>
                <p:oleObj r:id="rId15" imgW="215900" imgH="1778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01913" y="2133600"/>
                        <a:ext cx="314325" cy="260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对象 14"/>
          <p:cNvGraphicFramePr>
            <a:graphicFrameLocks noChangeAspect="1"/>
          </p:cNvGraphicFramePr>
          <p:nvPr/>
        </p:nvGraphicFramePr>
        <p:xfrm>
          <a:off x="3575050" y="765175"/>
          <a:ext cx="34925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r:id="rId17" imgW="241300" imgH="177800" progId="Equation.DSMT4">
                  <p:embed/>
                </p:oleObj>
              </mc:Choice>
              <mc:Fallback>
                <p:oleObj r:id="rId17" imgW="241300" imgH="1778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75050" y="765175"/>
                        <a:ext cx="349250" cy="260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" name="对象 4095"/>
          <p:cNvGraphicFramePr>
            <a:graphicFrameLocks noChangeAspect="1"/>
          </p:cNvGraphicFramePr>
          <p:nvPr/>
        </p:nvGraphicFramePr>
        <p:xfrm>
          <a:off x="3148013" y="3213100"/>
          <a:ext cx="2368550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r:id="rId19" imgW="927100" imgH="711200" progId="Equation.DSMT4">
                  <p:embed/>
                </p:oleObj>
              </mc:Choice>
              <mc:Fallback>
                <p:oleObj r:id="rId19" imgW="927100" imgH="7112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148013" y="3213100"/>
                        <a:ext cx="2368550" cy="181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4098"/>
          <p:cNvGraphicFramePr>
            <a:graphicFrameLocks noChangeAspect="1"/>
          </p:cNvGraphicFramePr>
          <p:nvPr/>
        </p:nvGraphicFramePr>
        <p:xfrm>
          <a:off x="423863" y="5300663"/>
          <a:ext cx="58070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r:id="rId21" imgW="2832100" imgH="203200" progId="Equation.DSMT4">
                  <p:embed/>
                </p:oleObj>
              </mc:Choice>
              <mc:Fallback>
                <p:oleObj r:id="rId21" imgW="2832100" imgH="2032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23863" y="5300663"/>
                        <a:ext cx="5807075" cy="41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对象 4102"/>
          <p:cNvGraphicFramePr>
            <a:graphicFrameLocks noChangeAspect="1"/>
          </p:cNvGraphicFramePr>
          <p:nvPr/>
        </p:nvGraphicFramePr>
        <p:xfrm>
          <a:off x="6211888" y="5300663"/>
          <a:ext cx="268128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r:id="rId23" imgW="1307465" imgH="203200" progId="Equation.DSMT4">
                  <p:embed/>
                </p:oleObj>
              </mc:Choice>
              <mc:Fallback>
                <p:oleObj r:id="rId23" imgW="1307465" imgH="2032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211888" y="5300663"/>
                        <a:ext cx="2681287" cy="41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对象 4104"/>
          <p:cNvGraphicFramePr>
            <a:graphicFrameLocks noChangeAspect="1"/>
          </p:cNvGraphicFramePr>
          <p:nvPr/>
        </p:nvGraphicFramePr>
        <p:xfrm>
          <a:off x="468313" y="5949950"/>
          <a:ext cx="302101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r:id="rId25" imgW="1473200" imgH="203200" progId="Equation.DSMT4">
                  <p:embed/>
                </p:oleObj>
              </mc:Choice>
              <mc:Fallback>
                <p:oleObj r:id="rId25" imgW="1473200" imgH="2032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68313" y="5949950"/>
                        <a:ext cx="3021012" cy="41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D133F6C3-D913-406B-B132-F534C634E3CE}"/>
              </a:ext>
            </a:extLst>
          </p:cNvPr>
          <p:cNvGrpSpPr/>
          <p:nvPr/>
        </p:nvGrpSpPr>
        <p:grpSpPr>
          <a:xfrm>
            <a:off x="5314925" y="228134"/>
            <a:ext cx="3440113" cy="2655691"/>
            <a:chOff x="5076825" y="170059"/>
            <a:chExt cx="3440113" cy="2655691"/>
          </a:xfrm>
        </p:grpSpPr>
        <p:pic>
          <p:nvPicPr>
            <p:cNvPr id="17410" name="Picture 32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6183313" y="170059"/>
              <a:ext cx="2333625" cy="1552575"/>
            </a:xfrm>
            <a:prstGeom prst="rect">
              <a:avLst/>
            </a:prstGeom>
            <a:noFill/>
            <a:ln w="9525">
              <a:noFill/>
            </a:ln>
          </p:spPr>
        </p:pic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0363305"/>
                </p:ext>
              </p:extLst>
            </p:nvPr>
          </p:nvGraphicFramePr>
          <p:xfrm>
            <a:off x="7092280" y="908720"/>
            <a:ext cx="187325" cy="242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5" r:id="rId28" imgW="88900" imgH="114300" progId="Equation.DSMT4">
                    <p:embed/>
                  </p:oleObj>
                </mc:Choice>
                <mc:Fallback>
                  <p:oleObj r:id="rId28" imgW="88900" imgH="114300" progId="Equation.DSMT4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092280" y="908720"/>
                          <a:ext cx="187325" cy="2428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22" name="组合 30"/>
            <p:cNvGrpSpPr/>
            <p:nvPr/>
          </p:nvGrpSpPr>
          <p:grpSpPr>
            <a:xfrm>
              <a:off x="5076825" y="373063"/>
              <a:ext cx="3038475" cy="2452687"/>
              <a:chOff x="5076056" y="373063"/>
              <a:chExt cx="3039244" cy="2452476"/>
            </a:xfrm>
          </p:grpSpPr>
          <p:grpSp>
            <p:nvGrpSpPr>
              <p:cNvPr id="17427" name="组合 25"/>
              <p:cNvGrpSpPr/>
              <p:nvPr/>
            </p:nvGrpSpPr>
            <p:grpSpPr>
              <a:xfrm>
                <a:off x="5076056" y="476672"/>
                <a:ext cx="2808312" cy="2200436"/>
                <a:chOff x="5076056" y="188640"/>
                <a:chExt cx="3015952" cy="2592288"/>
              </a:xfrm>
            </p:grpSpPr>
            <p:cxnSp>
              <p:nvCxnSpPr>
                <p:cNvPr id="17431" name="直接箭头连接符 2"/>
                <p:cNvCxnSpPr/>
                <p:nvPr/>
              </p:nvCxnSpPr>
              <p:spPr>
                <a:xfrm flipV="1">
                  <a:off x="6012160" y="188640"/>
                  <a:ext cx="0" cy="1800200"/>
                </a:xfrm>
                <a:prstGeom prst="straightConnector1">
                  <a:avLst/>
                </a:prstGeom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7432" name="直接箭头连接符 13"/>
                <p:cNvCxnSpPr/>
                <p:nvPr/>
              </p:nvCxnSpPr>
              <p:spPr>
                <a:xfrm>
                  <a:off x="6012160" y="1988840"/>
                  <a:ext cx="2079848" cy="0"/>
                </a:xfrm>
                <a:prstGeom prst="straightConnector1">
                  <a:avLst/>
                </a:prstGeom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7433" name="直接箭头连接符 15"/>
                <p:cNvCxnSpPr/>
                <p:nvPr/>
              </p:nvCxnSpPr>
              <p:spPr>
                <a:xfrm flipH="1">
                  <a:off x="5076056" y="1997224"/>
                  <a:ext cx="944488" cy="783704"/>
                </a:xfrm>
                <a:prstGeom prst="straightConnector1">
                  <a:avLst/>
                </a:prstGeom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triangle" w="med" len="med"/>
                </a:ln>
              </p:spPr>
            </p:cxnSp>
          </p:grpSp>
          <p:graphicFrame>
            <p:nvGraphicFramePr>
              <p:cNvPr id="17428" name="对象 27"/>
              <p:cNvGraphicFramePr>
                <a:graphicFrameLocks noChangeAspect="1"/>
              </p:cNvGraphicFramePr>
              <p:nvPr/>
            </p:nvGraphicFramePr>
            <p:xfrm>
              <a:off x="5265184" y="2528677"/>
              <a:ext cx="268288" cy="2968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66" r:id="rId29" imgW="127000" imgH="139700" progId="Equation.DSMT4">
                      <p:embed/>
                    </p:oleObj>
                  </mc:Choice>
                  <mc:Fallback>
                    <p:oleObj r:id="rId29" imgW="127000" imgH="139700" progId="Equation.DSMT4">
                      <p:embed/>
                      <p:pic>
                        <p:nvPicPr>
                          <p:cNvPr id="0" name="图片 3133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5265184" y="2528677"/>
                            <a:ext cx="268288" cy="29686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9" name="对象 28"/>
              <p:cNvGraphicFramePr>
                <a:graphicFrameLocks noChangeAspect="1"/>
              </p:cNvGraphicFramePr>
              <p:nvPr/>
            </p:nvGraphicFramePr>
            <p:xfrm>
              <a:off x="7820025" y="2025650"/>
              <a:ext cx="295275" cy="3508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67" r:id="rId31" imgW="139700" imgH="165100" progId="Equation.DSMT4">
                      <p:embed/>
                    </p:oleObj>
                  </mc:Choice>
                  <mc:Fallback>
                    <p:oleObj r:id="rId31" imgW="139700" imgH="165100" progId="Equation.DSMT4">
                      <p:embed/>
                      <p:pic>
                        <p:nvPicPr>
                          <p:cNvPr id="0" name="图片 3130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7820025" y="2025650"/>
                            <a:ext cx="295275" cy="35083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30" name="对象 29"/>
              <p:cNvGraphicFramePr>
                <a:graphicFrameLocks noChangeAspect="1"/>
              </p:cNvGraphicFramePr>
              <p:nvPr/>
            </p:nvGraphicFramePr>
            <p:xfrm>
              <a:off x="6024563" y="373063"/>
              <a:ext cx="268287" cy="269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68" r:id="rId33" imgW="127000" imgH="127000" progId="Equation.DSMT4">
                      <p:embed/>
                    </p:oleObj>
                  </mc:Choice>
                  <mc:Fallback>
                    <p:oleObj r:id="rId33" imgW="127000" imgH="127000" progId="Equation.DSMT4">
                      <p:embed/>
                      <p:pic>
                        <p:nvPicPr>
                          <p:cNvPr id="0" name="图片 3131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6024563" y="373063"/>
                            <a:ext cx="268287" cy="26987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C782D842-292F-439A-BAAA-B89934BF77A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617330" y="1025525"/>
              <a:ext cx="549274" cy="22383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71E29EB-0B95-48B9-9E74-B702B2D03397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200840" y="1016036"/>
              <a:ext cx="200816" cy="53786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623C324D-4B7A-468B-8D09-85172E71CD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895874"/>
              </p:ext>
            </p:extLst>
          </p:nvPr>
        </p:nvGraphicFramePr>
        <p:xfrm>
          <a:off x="4601226" y="40130"/>
          <a:ext cx="44783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Equation" r:id="rId35" imgW="2120760" imgH="253800" progId="Equation.DSMT4">
                  <p:embed/>
                </p:oleObj>
              </mc:Choice>
              <mc:Fallback>
                <p:oleObj name="Equation" r:id="rId35" imgW="2120760" imgH="25380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601226" y="40130"/>
                        <a:ext cx="4478338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16</a:t>
            </a:fld>
            <a:endParaRPr lang="zh-CN" altLang="en-US" sz="1400" dirty="0"/>
          </a:p>
        </p:txBody>
      </p:sp>
      <p:graphicFrame>
        <p:nvGraphicFramePr>
          <p:cNvPr id="4096" name="对象 40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017319"/>
              </p:ext>
            </p:extLst>
          </p:nvPr>
        </p:nvGraphicFramePr>
        <p:xfrm>
          <a:off x="598488" y="3644900"/>
          <a:ext cx="7729537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3" imgW="3581280" imgH="1269720" progId="Equation.DSMT4">
                  <p:embed/>
                </p:oleObj>
              </mc:Choice>
              <mc:Fallback>
                <p:oleObj name="Equation" r:id="rId3" imgW="3581280" imgH="126972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8488" y="3644900"/>
                        <a:ext cx="7729537" cy="2733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495702"/>
              </p:ext>
            </p:extLst>
          </p:nvPr>
        </p:nvGraphicFramePr>
        <p:xfrm>
          <a:off x="468313" y="620713"/>
          <a:ext cx="8137525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5" imgW="3771720" imgH="1269720" progId="Equation.DSMT4">
                  <p:embed/>
                </p:oleObj>
              </mc:Choice>
              <mc:Fallback>
                <p:oleObj name="Equation" r:id="rId5" imgW="3771720" imgH="126972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8313" y="620713"/>
                        <a:ext cx="8137525" cy="2733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17</a:t>
            </a:fld>
            <a:endParaRPr lang="zh-CN" altLang="en-US" sz="1400" dirty="0"/>
          </a:p>
        </p:txBody>
      </p:sp>
      <p:graphicFrame>
        <p:nvGraphicFramePr>
          <p:cNvPr id="4096" name="对象 40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483132"/>
              </p:ext>
            </p:extLst>
          </p:nvPr>
        </p:nvGraphicFramePr>
        <p:xfrm>
          <a:off x="1406525" y="1772816"/>
          <a:ext cx="6330950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3" imgW="2933640" imgH="1269720" progId="Equation.DSMT4">
                  <p:embed/>
                </p:oleObj>
              </mc:Choice>
              <mc:Fallback>
                <p:oleObj name="Equation" r:id="rId3" imgW="2933640" imgH="1269720" progId="Equation.DSMT4">
                  <p:embed/>
                  <p:pic>
                    <p:nvPicPr>
                      <p:cNvPr id="4096" name="对象 4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6525" y="1772816"/>
                        <a:ext cx="6330950" cy="2733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221465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18</a:t>
            </a:fld>
            <a:endParaRPr lang="zh-CN" altLang="en-US" sz="1400" dirty="0"/>
          </a:p>
        </p:txBody>
      </p:sp>
      <p:sp>
        <p:nvSpPr>
          <p:cNvPr id="20483" name="Rectangle 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4099" name="对象 4098"/>
          <p:cNvGraphicFramePr>
            <a:graphicFrameLocks noChangeAspect="1"/>
          </p:cNvGraphicFramePr>
          <p:nvPr/>
        </p:nvGraphicFramePr>
        <p:xfrm>
          <a:off x="611188" y="3429000"/>
          <a:ext cx="36449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r:id="rId3" imgW="1777365" imgH="546100" progId="Equation.DSMT4">
                  <p:embed/>
                </p:oleObj>
              </mc:Choice>
              <mc:Fallback>
                <p:oleObj r:id="rId3" imgW="1777365" imgH="5461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188" y="3429000"/>
                        <a:ext cx="3644900" cy="1120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对象 4102"/>
          <p:cNvGraphicFramePr>
            <a:graphicFrameLocks noChangeAspect="1"/>
          </p:cNvGraphicFramePr>
          <p:nvPr/>
        </p:nvGraphicFramePr>
        <p:xfrm>
          <a:off x="1835150" y="4797425"/>
          <a:ext cx="10160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r:id="rId5" imgW="494665" imgH="203200" progId="Equation.DSMT4">
                  <p:embed/>
                </p:oleObj>
              </mc:Choice>
              <mc:Fallback>
                <p:oleObj r:id="rId5" imgW="494665" imgH="2032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35150" y="4797425"/>
                        <a:ext cx="1016000" cy="41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对象 4104"/>
          <p:cNvGraphicFramePr>
            <a:graphicFrameLocks noChangeAspect="1"/>
          </p:cNvGraphicFramePr>
          <p:nvPr/>
        </p:nvGraphicFramePr>
        <p:xfrm>
          <a:off x="4992688" y="4811713"/>
          <a:ext cx="16668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r:id="rId7" imgW="812165" imgH="203200" progId="Equation.DSMT4">
                  <p:embed/>
                </p:oleObj>
              </mc:Choice>
              <mc:Fallback>
                <p:oleObj r:id="rId7" imgW="812165" imgH="2032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92688" y="4811713"/>
                        <a:ext cx="1666875" cy="41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851275" y="404813"/>
          <a:ext cx="2822575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r:id="rId9" imgW="1308100" imgH="1282700" progId="Equation.DSMT4">
                  <p:embed/>
                </p:oleObj>
              </mc:Choice>
              <mc:Fallback>
                <p:oleObj r:id="rId9" imgW="1308100" imgH="12827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51275" y="404813"/>
                        <a:ext cx="2822575" cy="2762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20738" y="1268413"/>
          <a:ext cx="2659062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r:id="rId11" imgW="1231265" imgH="546100" progId="Equation.DSMT4">
                  <p:embed/>
                </p:oleObj>
              </mc:Choice>
              <mc:Fallback>
                <p:oleObj r:id="rId11" imgW="1231265" imgH="5461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20738" y="1268413"/>
                        <a:ext cx="2659062" cy="1176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019925" y="1484313"/>
          <a:ext cx="19748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r:id="rId13" imgW="914400" imgH="203200" progId="Equation.DSMT4">
                  <p:embed/>
                </p:oleObj>
              </mc:Choice>
              <mc:Fallback>
                <p:oleObj r:id="rId13" imgW="914400" imgH="2032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019925" y="1484313"/>
                        <a:ext cx="1974850" cy="436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箭头连接符 31"/>
          <p:cNvCxnSpPr/>
          <p:nvPr/>
        </p:nvCxnSpPr>
        <p:spPr>
          <a:xfrm>
            <a:off x="3203575" y="5013325"/>
            <a:ext cx="1482725" cy="0"/>
          </a:xfrm>
          <a:prstGeom prst="straightConnector1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</p:cxn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65150" y="5805488"/>
          <a:ext cx="58070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r:id="rId15" imgW="2832100" imgH="203200" progId="Equation.DSMT4">
                  <p:embed/>
                </p:oleObj>
              </mc:Choice>
              <mc:Fallback>
                <p:oleObj r:id="rId15" imgW="2832100" imgH="2032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5150" y="5805488"/>
                        <a:ext cx="5807075" cy="41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19</a:t>
            </a:fld>
            <a:endParaRPr lang="zh-CN" altLang="en-US" sz="1400" dirty="0"/>
          </a:p>
        </p:txBody>
      </p:sp>
      <p:graphicFrame>
        <p:nvGraphicFramePr>
          <p:cNvPr id="21508" name="对象 6"/>
          <p:cNvGraphicFramePr>
            <a:graphicFrameLocks noChangeAspect="1"/>
          </p:cNvGraphicFramePr>
          <p:nvPr/>
        </p:nvGraphicFramePr>
        <p:xfrm>
          <a:off x="6804025" y="2852738"/>
          <a:ext cx="50958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r:id="rId4" imgW="253365" imgH="177800" progId="Equation.DSMT4">
                  <p:embed/>
                </p:oleObj>
              </mc:Choice>
              <mc:Fallback>
                <p:oleObj r:id="rId4" imgW="253365" imgH="1778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04025" y="2852738"/>
                        <a:ext cx="509588" cy="36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对象 7"/>
          <p:cNvGraphicFramePr>
            <a:graphicFrameLocks noChangeAspect="1"/>
          </p:cNvGraphicFramePr>
          <p:nvPr/>
        </p:nvGraphicFramePr>
        <p:xfrm>
          <a:off x="2301875" y="2852738"/>
          <a:ext cx="5889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r:id="rId6" imgW="279400" imgH="203200" progId="Equation.DSMT4">
                  <p:embed/>
                </p:oleObj>
              </mc:Choice>
              <mc:Fallback>
                <p:oleObj r:id="rId6" imgW="279400" imgH="2032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01875" y="2852738"/>
                        <a:ext cx="58896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pic>
        <p:nvPicPr>
          <p:cNvPr id="21511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188" y="333375"/>
            <a:ext cx="3381375" cy="25908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1512" name="对象 7"/>
          <p:cNvGraphicFramePr>
            <a:graphicFrameLocks noChangeAspect="1"/>
          </p:cNvGraphicFramePr>
          <p:nvPr/>
        </p:nvGraphicFramePr>
        <p:xfrm>
          <a:off x="2268538" y="1025525"/>
          <a:ext cx="187325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r:id="rId9" imgW="88900" imgH="114300" progId="Equation.DSMT4">
                  <p:embed/>
                </p:oleObj>
              </mc:Choice>
              <mc:Fallback>
                <p:oleObj r:id="rId9" imgW="88900" imgH="114300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68538" y="1025525"/>
                        <a:ext cx="187325" cy="242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对象 8"/>
          <p:cNvGraphicFramePr>
            <a:graphicFrameLocks noChangeAspect="1"/>
          </p:cNvGraphicFramePr>
          <p:nvPr/>
        </p:nvGraphicFramePr>
        <p:xfrm>
          <a:off x="3359150" y="90488"/>
          <a:ext cx="18224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r:id="rId11" imgW="862965" imgH="228600" progId="Equation.DSMT4">
                  <p:embed/>
                </p:oleObj>
              </mc:Choice>
              <mc:Fallback>
                <p:oleObj r:id="rId11" imgW="862965" imgH="2286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59150" y="90488"/>
                        <a:ext cx="1822450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对象 11"/>
          <p:cNvGraphicFramePr>
            <a:graphicFrameLocks noChangeAspect="1"/>
          </p:cNvGraphicFramePr>
          <p:nvPr/>
        </p:nvGraphicFramePr>
        <p:xfrm>
          <a:off x="2008188" y="2420938"/>
          <a:ext cx="331787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r:id="rId13" imgW="228600" imgH="177800" progId="Equation.DSMT4">
                  <p:embed/>
                </p:oleObj>
              </mc:Choice>
              <mc:Fallback>
                <p:oleObj r:id="rId13" imgW="228600" imgH="1778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08188" y="2420938"/>
                        <a:ext cx="331787" cy="260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对象 12"/>
          <p:cNvGraphicFramePr>
            <a:graphicFrameLocks noChangeAspect="1"/>
          </p:cNvGraphicFramePr>
          <p:nvPr/>
        </p:nvGraphicFramePr>
        <p:xfrm>
          <a:off x="2601913" y="2133600"/>
          <a:ext cx="31432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r:id="rId15" imgW="215900" imgH="177800" progId="Equation.DSMT4">
                  <p:embed/>
                </p:oleObj>
              </mc:Choice>
              <mc:Fallback>
                <p:oleObj r:id="rId15" imgW="215900" imgH="1778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01913" y="2133600"/>
                        <a:ext cx="314325" cy="260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对象 14"/>
          <p:cNvGraphicFramePr>
            <a:graphicFrameLocks noChangeAspect="1"/>
          </p:cNvGraphicFramePr>
          <p:nvPr/>
        </p:nvGraphicFramePr>
        <p:xfrm>
          <a:off x="3575050" y="765175"/>
          <a:ext cx="34925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r:id="rId17" imgW="241300" imgH="177800" progId="Equation.DSMT4">
                  <p:embed/>
                </p:oleObj>
              </mc:Choice>
              <mc:Fallback>
                <p:oleObj r:id="rId17" imgW="241300" imgH="1778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75050" y="765175"/>
                        <a:ext cx="349250" cy="260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2408238" y="1125538"/>
            <a:ext cx="1084262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dashDot"/>
            <a:headEnd type="none" w="med" len="med"/>
            <a:tailEnd type="none" w="med" len="med"/>
          </a:ln>
        </p:spPr>
      </p:cxn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14400" y="3357563"/>
          <a:ext cx="20351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r:id="rId19" imgW="965200" imgH="203200" progId="Equation.DSMT4">
                  <p:embed/>
                </p:oleObj>
              </mc:Choice>
              <mc:Fallback>
                <p:oleObj r:id="rId19" imgW="965200" imgH="2032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14400" y="3357563"/>
                        <a:ext cx="203517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006725" y="3303588"/>
          <a:ext cx="35067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r:id="rId21" imgW="1663700" imgH="228600" progId="Equation.DSMT4">
                  <p:embed/>
                </p:oleObj>
              </mc:Choice>
              <mc:Fallback>
                <p:oleObj r:id="rId21" imgW="1663700" imgH="22860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006725" y="3303588"/>
                        <a:ext cx="3506788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564313" y="3357563"/>
          <a:ext cx="15716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r:id="rId23" imgW="862965" imgH="254000" progId="Equation.DSMT4">
                  <p:embed/>
                </p:oleObj>
              </mc:Choice>
              <mc:Fallback>
                <p:oleObj r:id="rId23" imgW="862965" imgH="2540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564313" y="3357563"/>
                        <a:ext cx="1571625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075181"/>
              </p:ext>
            </p:extLst>
          </p:nvPr>
        </p:nvGraphicFramePr>
        <p:xfrm>
          <a:off x="706438" y="3903663"/>
          <a:ext cx="7726362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Equation" r:id="rId25" imgW="3581280" imgH="1269720" progId="Equation.DSMT4">
                  <p:embed/>
                </p:oleObj>
              </mc:Choice>
              <mc:Fallback>
                <p:oleObj name="Equation" r:id="rId25" imgW="3581280" imgH="126972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06438" y="3903663"/>
                        <a:ext cx="7726362" cy="2733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483816"/>
              </p:ext>
            </p:extLst>
          </p:nvPr>
        </p:nvGraphicFramePr>
        <p:xfrm>
          <a:off x="735806" y="3852864"/>
          <a:ext cx="2876550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Equation" r:id="rId27" imgW="1333440" imgH="1269720" progId="Equation.DSMT4">
                  <p:embed/>
                </p:oleObj>
              </mc:Choice>
              <mc:Fallback>
                <p:oleObj name="Equation" r:id="rId27" imgW="1333440" imgH="126972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35806" y="3852864"/>
                        <a:ext cx="2876550" cy="2733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767744"/>
              </p:ext>
            </p:extLst>
          </p:nvPr>
        </p:nvGraphicFramePr>
        <p:xfrm>
          <a:off x="4237729" y="4433315"/>
          <a:ext cx="4081463" cy="153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r:id="rId29" imgW="1892300" imgH="711200" progId="Equation.DSMT4">
                  <p:embed/>
                </p:oleObj>
              </mc:Choice>
              <mc:Fallback>
                <p:oleObj r:id="rId29" imgW="1892300" imgH="7112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237729" y="4433315"/>
                        <a:ext cx="4081463" cy="1531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650602"/>
              </p:ext>
            </p:extLst>
          </p:nvPr>
        </p:nvGraphicFramePr>
        <p:xfrm>
          <a:off x="4270375" y="3823879"/>
          <a:ext cx="3727450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Equation" r:id="rId31" imgW="1726920" imgH="1269720" progId="Equation.DSMT4">
                  <p:embed/>
                </p:oleObj>
              </mc:Choice>
              <mc:Fallback>
                <p:oleObj name="Equation" r:id="rId31" imgW="1726920" imgH="126972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270375" y="3823879"/>
                        <a:ext cx="3727450" cy="2733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>
            <a:extLst>
              <a:ext uri="{FF2B5EF4-FFF2-40B4-BE49-F238E27FC236}">
                <a16:creationId xmlns:a16="http://schemas.microsoft.com/office/drawing/2014/main" id="{502136CE-DF6C-49A0-BA4D-5854FBCFBD7B}"/>
              </a:ext>
            </a:extLst>
          </p:cNvPr>
          <p:cNvGrpSpPr/>
          <p:nvPr/>
        </p:nvGrpSpPr>
        <p:grpSpPr>
          <a:xfrm>
            <a:off x="5018087" y="220662"/>
            <a:ext cx="3440113" cy="2655691"/>
            <a:chOff x="5076825" y="170059"/>
            <a:chExt cx="3440113" cy="2655691"/>
          </a:xfrm>
        </p:grpSpPr>
        <p:pic>
          <p:nvPicPr>
            <p:cNvPr id="31" name="Picture 32">
              <a:extLst>
                <a:ext uri="{FF2B5EF4-FFF2-40B4-BE49-F238E27FC236}">
                  <a16:creationId xmlns:a16="http://schemas.microsoft.com/office/drawing/2014/main" id="{E50FEC0E-A264-4D50-B697-8DD48511E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6183313" y="170059"/>
              <a:ext cx="2333625" cy="1552575"/>
            </a:xfrm>
            <a:prstGeom prst="rect">
              <a:avLst/>
            </a:prstGeom>
            <a:noFill/>
            <a:ln w="9525">
              <a:noFill/>
            </a:ln>
          </p:spPr>
        </p:pic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055DF19A-53ED-42C8-BC3A-7EF6DFA3019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5020455"/>
                </p:ext>
              </p:extLst>
            </p:nvPr>
          </p:nvGraphicFramePr>
          <p:xfrm>
            <a:off x="7092280" y="908720"/>
            <a:ext cx="187325" cy="242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6" r:id="rId34" imgW="88900" imgH="114300" progId="Equation.DSMT4">
                    <p:embed/>
                  </p:oleObj>
                </mc:Choice>
                <mc:Fallback>
                  <p:oleObj r:id="rId34" imgW="88900" imgH="114300" progId="Equation.DSMT4">
                    <p:embed/>
                    <p:pic>
                      <p:nvPicPr>
                        <p:cNvPr id="17" name="对象 1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092280" y="908720"/>
                          <a:ext cx="187325" cy="2428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" name="组合 30">
              <a:extLst>
                <a:ext uri="{FF2B5EF4-FFF2-40B4-BE49-F238E27FC236}">
                  <a16:creationId xmlns:a16="http://schemas.microsoft.com/office/drawing/2014/main" id="{4B33C2E9-890B-45BD-BD9F-891B031F9C2A}"/>
                </a:ext>
              </a:extLst>
            </p:cNvPr>
            <p:cNvGrpSpPr/>
            <p:nvPr/>
          </p:nvGrpSpPr>
          <p:grpSpPr>
            <a:xfrm>
              <a:off x="5076825" y="373063"/>
              <a:ext cx="3038475" cy="2452687"/>
              <a:chOff x="5076056" y="373063"/>
              <a:chExt cx="3039244" cy="2452476"/>
            </a:xfrm>
          </p:grpSpPr>
          <p:grpSp>
            <p:nvGrpSpPr>
              <p:cNvPr id="36" name="组合 25">
                <a:extLst>
                  <a:ext uri="{FF2B5EF4-FFF2-40B4-BE49-F238E27FC236}">
                    <a16:creationId xmlns:a16="http://schemas.microsoft.com/office/drawing/2014/main" id="{D6B7B2D3-E173-46D5-8770-438B0977A8DD}"/>
                  </a:ext>
                </a:extLst>
              </p:cNvPr>
              <p:cNvGrpSpPr/>
              <p:nvPr/>
            </p:nvGrpSpPr>
            <p:grpSpPr>
              <a:xfrm>
                <a:off x="5076056" y="476672"/>
                <a:ext cx="2808312" cy="2200436"/>
                <a:chOff x="5076056" y="188640"/>
                <a:chExt cx="3015952" cy="2592288"/>
              </a:xfrm>
            </p:grpSpPr>
            <p:cxnSp>
              <p:nvCxnSpPr>
                <p:cNvPr id="40" name="直接箭头连接符 2">
                  <a:extLst>
                    <a:ext uri="{FF2B5EF4-FFF2-40B4-BE49-F238E27FC236}">
                      <a16:creationId xmlns:a16="http://schemas.microsoft.com/office/drawing/2014/main" id="{20FE8CA6-8AED-498E-899B-198489558B7C}"/>
                    </a:ext>
                  </a:extLst>
                </p:cNvPr>
                <p:cNvCxnSpPr/>
                <p:nvPr/>
              </p:nvCxnSpPr>
              <p:spPr>
                <a:xfrm flipV="1">
                  <a:off x="6012160" y="188640"/>
                  <a:ext cx="0" cy="1800200"/>
                </a:xfrm>
                <a:prstGeom prst="straightConnector1">
                  <a:avLst/>
                </a:prstGeom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1" name="直接箭头连接符 13">
                  <a:extLst>
                    <a:ext uri="{FF2B5EF4-FFF2-40B4-BE49-F238E27FC236}">
                      <a16:creationId xmlns:a16="http://schemas.microsoft.com/office/drawing/2014/main" id="{B9A2ECDC-B64F-4CED-A611-E2BDBF6C9BB7}"/>
                    </a:ext>
                  </a:extLst>
                </p:cNvPr>
                <p:cNvCxnSpPr/>
                <p:nvPr/>
              </p:nvCxnSpPr>
              <p:spPr>
                <a:xfrm>
                  <a:off x="6012160" y="1988840"/>
                  <a:ext cx="2079848" cy="0"/>
                </a:xfrm>
                <a:prstGeom prst="straightConnector1">
                  <a:avLst/>
                </a:prstGeom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2" name="直接箭头连接符 15">
                  <a:extLst>
                    <a:ext uri="{FF2B5EF4-FFF2-40B4-BE49-F238E27FC236}">
                      <a16:creationId xmlns:a16="http://schemas.microsoft.com/office/drawing/2014/main" id="{35C5072D-B907-4536-B462-9F221ADF37B0}"/>
                    </a:ext>
                  </a:extLst>
                </p:cNvPr>
                <p:cNvCxnSpPr/>
                <p:nvPr/>
              </p:nvCxnSpPr>
              <p:spPr>
                <a:xfrm flipH="1">
                  <a:off x="5076056" y="1997224"/>
                  <a:ext cx="944488" cy="783704"/>
                </a:xfrm>
                <a:prstGeom prst="straightConnector1">
                  <a:avLst/>
                </a:prstGeom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triangle" w="med" len="med"/>
                </a:ln>
              </p:spPr>
            </p:cxnSp>
          </p:grpSp>
          <p:graphicFrame>
            <p:nvGraphicFramePr>
              <p:cNvPr id="37" name="对象 27">
                <a:extLst>
                  <a:ext uri="{FF2B5EF4-FFF2-40B4-BE49-F238E27FC236}">
                    <a16:creationId xmlns:a16="http://schemas.microsoft.com/office/drawing/2014/main" id="{936AC0AD-FEAF-436B-8A1C-24C6923E12A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65184" y="2528677"/>
              <a:ext cx="268288" cy="2968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67" r:id="rId35" imgW="127000" imgH="139700" progId="Equation.DSMT4">
                      <p:embed/>
                    </p:oleObj>
                  </mc:Choice>
                  <mc:Fallback>
                    <p:oleObj r:id="rId35" imgW="127000" imgH="139700" progId="Equation.DSMT4">
                      <p:embed/>
                      <p:pic>
                        <p:nvPicPr>
                          <p:cNvPr id="17428" name="对象 27"/>
                          <p:cNvPicPr/>
                          <p:nvPr/>
                        </p:nvPicPr>
                        <p:blipFill>
                          <a:blip r:embed="rId36"/>
                          <a:stretch>
                            <a:fillRect/>
                          </a:stretch>
                        </p:blipFill>
                        <p:spPr>
                          <a:xfrm>
                            <a:off x="5265184" y="2528677"/>
                            <a:ext cx="268288" cy="29686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" name="对象 28">
                <a:extLst>
                  <a:ext uri="{FF2B5EF4-FFF2-40B4-BE49-F238E27FC236}">
                    <a16:creationId xmlns:a16="http://schemas.microsoft.com/office/drawing/2014/main" id="{776C1A0A-7BCD-479D-B9EF-FBEA50434D7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20025" y="2025650"/>
              <a:ext cx="295275" cy="3508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68" r:id="rId37" imgW="139700" imgH="165100" progId="Equation.DSMT4">
                      <p:embed/>
                    </p:oleObj>
                  </mc:Choice>
                  <mc:Fallback>
                    <p:oleObj r:id="rId37" imgW="139700" imgH="165100" progId="Equation.DSMT4">
                      <p:embed/>
                      <p:pic>
                        <p:nvPicPr>
                          <p:cNvPr id="17429" name="对象 28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7820025" y="2025650"/>
                            <a:ext cx="295275" cy="35083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" name="对象 29">
                <a:extLst>
                  <a:ext uri="{FF2B5EF4-FFF2-40B4-BE49-F238E27FC236}">
                    <a16:creationId xmlns:a16="http://schemas.microsoft.com/office/drawing/2014/main" id="{A075E6D1-8124-403D-A44E-9954EE8E0D8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024563" y="373063"/>
              <a:ext cx="268287" cy="269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69" r:id="rId39" imgW="127000" imgH="127000" progId="Equation.DSMT4">
                      <p:embed/>
                    </p:oleObj>
                  </mc:Choice>
                  <mc:Fallback>
                    <p:oleObj r:id="rId39" imgW="127000" imgH="127000" progId="Equation.DSMT4">
                      <p:embed/>
                      <p:pic>
                        <p:nvPicPr>
                          <p:cNvPr id="17430" name="对象 29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6024563" y="373063"/>
                            <a:ext cx="268287" cy="26987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0863F6CB-500D-4760-9FC7-39BAE813197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617330" y="1025525"/>
              <a:ext cx="549274" cy="22383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02A8BC-415A-4623-938B-596228CEC7C5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200840" y="1016036"/>
              <a:ext cx="200816" cy="53786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2</a:t>
            </a:fld>
            <a:endParaRPr lang="zh-CN" altLang="en-US" sz="1400" dirty="0"/>
          </a:p>
        </p:txBody>
      </p:sp>
      <p:sp>
        <p:nvSpPr>
          <p:cNvPr id="4099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4100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886660"/>
              </p:ext>
            </p:extLst>
          </p:nvPr>
        </p:nvGraphicFramePr>
        <p:xfrm>
          <a:off x="449263" y="549275"/>
          <a:ext cx="8245475" cy="171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Document" r:id="rId3" imgW="3805913" imgH="802960" progId="Word.Document.12">
                  <p:embed/>
                </p:oleObj>
              </mc:Choice>
              <mc:Fallback>
                <p:oleObj name="Document" r:id="rId3" imgW="3805913" imgH="802960" progId="Word.Document.12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263" y="549275"/>
                        <a:ext cx="8245475" cy="171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555875" y="1916113"/>
          <a:ext cx="33734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5" imgW="1409700" imgH="368300" progId="Equation.DSMT4">
                  <p:embed/>
                </p:oleObj>
              </mc:Choice>
              <mc:Fallback>
                <p:oleObj r:id="rId5" imgW="1409700" imgH="3683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5875" y="1916113"/>
                        <a:ext cx="3373438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348038" y="3284538"/>
          <a:ext cx="17907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r:id="rId7" imgW="749300" imgH="368300" progId="Equation.DSMT4">
                  <p:embed/>
                </p:oleObj>
              </mc:Choice>
              <mc:Fallback>
                <p:oleObj r:id="rId7" imgW="749300" imgH="3683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48038" y="3284538"/>
                        <a:ext cx="1790700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323850" y="2708275"/>
          <a:ext cx="824547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r:id="rId9" imgW="3818890" imgH="330835" progId="Word.Document.12">
                  <p:embed/>
                </p:oleObj>
              </mc:Choice>
              <mc:Fallback>
                <p:oleObj r:id="rId9" imgW="3818890" imgH="330835" progId="Word.Document.12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3850" y="2708275"/>
                        <a:ext cx="8245475" cy="712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Rectangle 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2411413" y="4581525"/>
          <a:ext cx="4321175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r:id="rId11" imgW="2120900" imgH="368300" progId="Equation.DSMT4">
                  <p:embed/>
                </p:oleObj>
              </mc:Choice>
              <mc:Fallback>
                <p:oleObj r:id="rId11" imgW="2120900" imgH="3683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11413" y="4581525"/>
                        <a:ext cx="4321175" cy="760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250825" y="4149725"/>
          <a:ext cx="824547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r:id="rId13" imgW="3818890" imgH="332105" progId="Word.Document.12">
                  <p:embed/>
                </p:oleObj>
              </mc:Choice>
              <mc:Fallback>
                <p:oleObj r:id="rId13" imgW="3818890" imgH="332105" progId="Word.Document.12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0825" y="4149725"/>
                        <a:ext cx="8245475" cy="712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627313" y="5503863"/>
          <a:ext cx="2690812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r:id="rId15" imgW="1320800" imgH="457200" progId="Equation.DSMT4">
                  <p:embed/>
                </p:oleObj>
              </mc:Choice>
              <mc:Fallback>
                <p:oleObj r:id="rId15" imgW="1320800" imgH="4572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27313" y="5503863"/>
                        <a:ext cx="2690812" cy="944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20</a:t>
            </a:fld>
            <a:endParaRPr lang="zh-CN" altLang="en-US" sz="1400" dirty="0"/>
          </a:p>
        </p:txBody>
      </p:sp>
      <p:sp>
        <p:nvSpPr>
          <p:cNvPr id="23555" name="Rectangle 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936625" y="933450"/>
          <a:ext cx="2028825" cy="292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r:id="rId3" imgW="939800" imgH="1358900" progId="Equation.DSMT4">
                  <p:embed/>
                </p:oleObj>
              </mc:Choice>
              <mc:Fallback>
                <p:oleObj r:id="rId3" imgW="939800" imgH="13589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6625" y="933450"/>
                        <a:ext cx="2028825" cy="292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624263" y="947738"/>
          <a:ext cx="1892300" cy="289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r:id="rId5" imgW="876300" imgH="1346200" progId="Equation.DSMT4">
                  <p:embed/>
                </p:oleObj>
              </mc:Choice>
              <mc:Fallback>
                <p:oleObj r:id="rId5" imgW="876300" imgH="1346200" progId="Equation.DSMT4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24263" y="947738"/>
                        <a:ext cx="1892300" cy="289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300788" y="944563"/>
          <a:ext cx="1946275" cy="290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r:id="rId7" imgW="901700" imgH="1346200" progId="Equation.DSMT4">
                  <p:embed/>
                </p:oleObj>
              </mc:Choice>
              <mc:Fallback>
                <p:oleObj r:id="rId7" imgW="901700" imgH="1346200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00788" y="944563"/>
                        <a:ext cx="1946275" cy="290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对象 3"/>
          <p:cNvGraphicFramePr>
            <a:graphicFrameLocks noChangeAspect="1"/>
          </p:cNvGraphicFramePr>
          <p:nvPr/>
        </p:nvGraphicFramePr>
        <p:xfrm>
          <a:off x="395288" y="260350"/>
          <a:ext cx="458311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r:id="rId9" imgW="2235200" imgH="203200" progId="Equation.DSMT4">
                  <p:embed/>
                </p:oleObj>
              </mc:Choice>
              <mc:Fallback>
                <p:oleObj r:id="rId9" imgW="2235200" imgH="2032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5288" y="260350"/>
                        <a:ext cx="4583112" cy="41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矩形 4"/>
          <p:cNvSpPr/>
          <p:nvPr/>
        </p:nvSpPr>
        <p:spPr>
          <a:xfrm>
            <a:off x="287338" y="3032125"/>
            <a:ext cx="85693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           	</a:t>
            </a:r>
            <a:r>
              <a:rPr lang="zh-CN" altLang="en-US" sz="2800" b="1" dirty="0">
                <a:latin typeface="宋体" panose="02010600030101010101" pitchFamily="2" charset="-122"/>
              </a:rPr>
              <a:t>，             ，</a:t>
            </a:r>
            <a:endParaRPr lang="zh-CN" altLang="zh-CN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568450" y="3836988"/>
          <a:ext cx="53721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r:id="rId11" imgW="2489200" imgH="482600" progId="Equation.DSMT4">
                  <p:embed/>
                </p:oleObj>
              </mc:Choice>
              <mc:Fallback>
                <p:oleObj r:id="rId11" imgW="2489200" imgH="482600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68450" y="3836988"/>
                        <a:ext cx="5372100" cy="1038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570038" y="4845050"/>
          <a:ext cx="5345112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r:id="rId13" imgW="2476500" imgH="482600" progId="Equation.DSMT4">
                  <p:embed/>
                </p:oleObj>
              </mc:Choice>
              <mc:Fallback>
                <p:oleObj r:id="rId13" imgW="2476500" imgH="482600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70038" y="4845050"/>
                        <a:ext cx="5345112" cy="1038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570038" y="5703888"/>
          <a:ext cx="5345112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r:id="rId15" imgW="2476500" imgH="482600" progId="Equation.DSMT4">
                  <p:embed/>
                </p:oleObj>
              </mc:Choice>
              <mc:Fallback>
                <p:oleObj r:id="rId15" imgW="2476500" imgH="482600" progId="Equation.DSMT4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70038" y="5703888"/>
                        <a:ext cx="5345112" cy="1038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21</a:t>
            </a:fld>
            <a:endParaRPr lang="zh-CN" altLang="en-US" sz="1400" dirty="0"/>
          </a:p>
        </p:txBody>
      </p:sp>
      <p:sp>
        <p:nvSpPr>
          <p:cNvPr id="24579" name="Rectangle 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31825" y="620713"/>
          <a:ext cx="271621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r:id="rId3" imgW="1256665" imgH="203200" progId="Equation.DSMT4">
                  <p:embed/>
                </p:oleObj>
              </mc:Choice>
              <mc:Fallback>
                <p:oleObj r:id="rId3" imgW="1256665" imgH="203200" progId="Equation.DSMT4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1825" y="620713"/>
                        <a:ext cx="2716213" cy="436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059113" y="1243013"/>
          <a:ext cx="4413250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r:id="rId5" imgW="2044700" imgH="1282700" progId="Equation.DSMT4">
                  <p:embed/>
                </p:oleObj>
              </mc:Choice>
              <mc:Fallback>
                <p:oleObj r:id="rId5" imgW="2044700" imgH="1282700" progId="Equation.DSMT4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59113" y="1243013"/>
                        <a:ext cx="4413250" cy="2762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148263" y="4360863"/>
          <a:ext cx="7397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r:id="rId7" imgW="342900" imgH="190500" progId="Equation.DSMT4">
                  <p:embed/>
                </p:oleObj>
              </mc:Choice>
              <mc:Fallback>
                <p:oleObj r:id="rId7" imgW="342900" imgH="190500" progId="Equation.DSMT4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48263" y="4360863"/>
                        <a:ext cx="739775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476375" y="2322513"/>
          <a:ext cx="14001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r:id="rId9" imgW="647700" imgH="304800" progId="Equation.DSMT4">
                  <p:embed/>
                </p:oleObj>
              </mc:Choice>
              <mc:Fallback>
                <p:oleObj r:id="rId9" imgW="647700" imgH="304800" progId="Equation.DSMT4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6375" y="2322513"/>
                        <a:ext cx="1400175" cy="654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357438" y="5187950"/>
          <a:ext cx="389413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r:id="rId11" imgW="1803400" imgH="508000" progId="Equation.DSMT4">
                  <p:embed/>
                </p:oleObj>
              </mc:Choice>
              <mc:Fallback>
                <p:oleObj r:id="rId11" imgW="1803400" imgH="508000" progId="Equation.DSMT4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57438" y="5187950"/>
                        <a:ext cx="3894137" cy="1095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23850" y="4360863"/>
          <a:ext cx="48260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r:id="rId13" imgW="2235200" imgH="203200" progId="Equation.DSMT4">
                  <p:embed/>
                </p:oleObj>
              </mc:Choice>
              <mc:Fallback>
                <p:oleObj r:id="rId13" imgW="2235200" imgH="203200" progId="Equation.DSMT4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850" y="4360863"/>
                        <a:ext cx="4826000" cy="436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22</a:t>
            </a:fld>
            <a:endParaRPr lang="zh-CN" altLang="en-US" sz="1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85763" y="385763"/>
          <a:ext cx="8372475" cy="594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r:id="rId3" imgW="3409950" imgH="2428875" progId="Word.Document.12">
                  <p:embed/>
                </p:oleObj>
              </mc:Choice>
              <mc:Fallback>
                <p:oleObj r:id="rId3" imgW="3409950" imgH="2428875" progId="Word.Document.12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763" y="385763"/>
                        <a:ext cx="8372475" cy="5949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23</a:t>
            </a:fld>
            <a:endParaRPr lang="zh-CN" altLang="en-US" sz="1400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07950" y="620713"/>
          <a:ext cx="8775700" cy="533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r:id="rId3" imgW="5204460" imgH="3171190" progId="Word.Document.12">
                  <p:embed/>
                </p:oleObj>
              </mc:Choice>
              <mc:Fallback>
                <p:oleObj r:id="rId3" imgW="5204460" imgH="3171190" progId="Word.Document.12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950" y="620713"/>
                        <a:ext cx="8775700" cy="5337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9"/>
          <p:cNvSpPr/>
          <p:nvPr/>
        </p:nvSpPr>
        <p:spPr>
          <a:xfrm>
            <a:off x="3203575" y="2565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6629" name="Rectangle 11"/>
          <p:cNvSpPr/>
          <p:nvPr/>
        </p:nvSpPr>
        <p:spPr>
          <a:xfrm flipV="1">
            <a:off x="2719388" y="6419850"/>
            <a:ext cx="11831637" cy="460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14300" y="620713"/>
          <a:ext cx="8736013" cy="272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r:id="rId3" imgW="5265420" imgH="1641475" progId="Word.Document.12">
                  <p:embed/>
                </p:oleObj>
              </mc:Choice>
              <mc:Fallback>
                <p:oleObj r:id="rId3" imgW="5265420" imgH="1641475" progId="Word.Document.12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" y="620713"/>
                        <a:ext cx="8736013" cy="2727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Rectangle 9"/>
          <p:cNvSpPr/>
          <p:nvPr/>
        </p:nvSpPr>
        <p:spPr>
          <a:xfrm>
            <a:off x="3203575" y="2565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7652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24581" name="对象 2"/>
          <p:cNvGraphicFramePr>
            <a:graphicFrameLocks noChangeAspect="1"/>
          </p:cNvGraphicFramePr>
          <p:nvPr/>
        </p:nvGraphicFramePr>
        <p:xfrm>
          <a:off x="971550" y="3141663"/>
          <a:ext cx="1716088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r:id="rId5" imgW="939800" imgH="419100" progId="Equation.DSMT4">
                  <p:embed/>
                </p:oleObj>
              </mc:Choice>
              <mc:Fallback>
                <p:oleObj r:id="rId5" imgW="939800" imgH="419100" progId="Equation.DSMT4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550" y="3141663"/>
                        <a:ext cx="1716088" cy="785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对象 3"/>
          <p:cNvGraphicFramePr>
            <a:graphicFrameLocks noChangeAspect="1"/>
          </p:cNvGraphicFramePr>
          <p:nvPr/>
        </p:nvGraphicFramePr>
        <p:xfrm>
          <a:off x="1116013" y="4581525"/>
          <a:ext cx="519588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r:id="rId7" imgW="2844800" imgH="457200" progId="Equation.DSMT4">
                  <p:embed/>
                </p:oleObj>
              </mc:Choice>
              <mc:Fallback>
                <p:oleObj r:id="rId7" imgW="2844800" imgH="457200" progId="Equation.DSMT4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6013" y="4581525"/>
                        <a:ext cx="5195887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对象 4"/>
          <p:cNvGraphicFramePr>
            <a:graphicFrameLocks noChangeAspect="1"/>
          </p:cNvGraphicFramePr>
          <p:nvPr/>
        </p:nvGraphicFramePr>
        <p:xfrm>
          <a:off x="2857500" y="2852738"/>
          <a:ext cx="4918075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r:id="rId9" imgW="2692400" imgH="711200" progId="Equation.DSMT4">
                  <p:embed/>
                </p:oleObj>
              </mc:Choice>
              <mc:Fallback>
                <p:oleObj r:id="rId9" imgW="2692400" imgH="711200" progId="Equation.DSMT4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57500" y="2852738"/>
                        <a:ext cx="4918075" cy="133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对象 5"/>
          <p:cNvGraphicFramePr>
            <a:graphicFrameLocks noChangeAspect="1"/>
          </p:cNvGraphicFramePr>
          <p:nvPr/>
        </p:nvGraphicFramePr>
        <p:xfrm>
          <a:off x="3203575" y="5589588"/>
          <a:ext cx="510381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r:id="rId11" imgW="2794000" imgH="457200" progId="Equation.DSMT4">
                  <p:embed/>
                </p:oleObj>
              </mc:Choice>
              <mc:Fallback>
                <p:oleObj r:id="rId11" imgW="2794000" imgH="457200" progId="Equation.DSMT4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03575" y="5589588"/>
                        <a:ext cx="5103813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25</a:t>
            </a:fld>
            <a:endParaRPr lang="zh-CN" altLang="en-US" sz="1400" dirty="0"/>
          </a:p>
        </p:txBody>
      </p:sp>
      <p:sp>
        <p:nvSpPr>
          <p:cNvPr id="28675" name="Rectangle 9"/>
          <p:cNvSpPr/>
          <p:nvPr/>
        </p:nvSpPr>
        <p:spPr>
          <a:xfrm>
            <a:off x="3203575" y="2565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8676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25605" name="对象 2"/>
          <p:cNvGraphicFramePr>
            <a:graphicFrameLocks noChangeAspect="1"/>
          </p:cNvGraphicFramePr>
          <p:nvPr/>
        </p:nvGraphicFramePr>
        <p:xfrm>
          <a:off x="971550" y="2863850"/>
          <a:ext cx="78390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r:id="rId3" imgW="4292600" imgH="279400" progId="Equation.DSMT4">
                  <p:embed/>
                </p:oleObj>
              </mc:Choice>
              <mc:Fallback>
                <p:oleObj r:id="rId3" imgW="4292600" imgH="279400" progId="Equation.DSMT4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2863850"/>
                        <a:ext cx="7839075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对象 3"/>
          <p:cNvGraphicFramePr>
            <a:graphicFrameLocks noChangeAspect="1"/>
          </p:cNvGraphicFramePr>
          <p:nvPr/>
        </p:nvGraphicFramePr>
        <p:xfrm>
          <a:off x="900113" y="3727450"/>
          <a:ext cx="38274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r:id="rId5" imgW="2095500" imgH="228600" progId="Equation.DSMT4">
                  <p:embed/>
                </p:oleObj>
              </mc:Choice>
              <mc:Fallback>
                <p:oleObj r:id="rId5" imgW="2095500" imgH="228600" progId="Equation.DSMT4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3727450"/>
                        <a:ext cx="3827462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对象 4"/>
          <p:cNvGraphicFramePr>
            <a:graphicFrameLocks noChangeAspect="1"/>
          </p:cNvGraphicFramePr>
          <p:nvPr/>
        </p:nvGraphicFramePr>
        <p:xfrm>
          <a:off x="971550" y="4591050"/>
          <a:ext cx="11826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r:id="rId7" imgW="647700" imgH="228600" progId="Equation.DSMT4">
                  <p:embed/>
                </p:oleObj>
              </mc:Choice>
              <mc:Fallback>
                <p:oleObj r:id="rId7" imgW="647700" imgH="228600" progId="Equation.DSMT4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1550" y="4591050"/>
                        <a:ext cx="1182688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对象 1"/>
          <p:cNvGraphicFramePr>
            <a:graphicFrameLocks noChangeAspect="1"/>
          </p:cNvGraphicFramePr>
          <p:nvPr/>
        </p:nvGraphicFramePr>
        <p:xfrm>
          <a:off x="971550" y="700088"/>
          <a:ext cx="519588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r:id="rId9" imgW="2844800" imgH="457200" progId="Equation.DSMT4">
                  <p:embed/>
                </p:oleObj>
              </mc:Choice>
              <mc:Fallback>
                <p:oleObj r:id="rId9" imgW="2844800" imgH="457200" progId="Equation.DSMT4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71550" y="700088"/>
                        <a:ext cx="5195888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对象 2"/>
          <p:cNvGraphicFramePr>
            <a:graphicFrameLocks noChangeAspect="1"/>
          </p:cNvGraphicFramePr>
          <p:nvPr/>
        </p:nvGraphicFramePr>
        <p:xfrm>
          <a:off x="3059113" y="1708150"/>
          <a:ext cx="510381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r:id="rId11" imgW="2794000" imgH="457200" progId="Equation.DSMT4">
                  <p:embed/>
                </p:oleObj>
              </mc:Choice>
              <mc:Fallback>
                <p:oleObj r:id="rId11" imgW="2794000" imgH="457200" progId="Equation.DSMT4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59113" y="1708150"/>
                        <a:ext cx="5103812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68313" y="333375"/>
          <a:ext cx="7578725" cy="345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r:id="rId3" imgW="3645535" imgH="1661160" progId="Word.Document.12">
                  <p:embed/>
                </p:oleObj>
              </mc:Choice>
              <mc:Fallback>
                <p:oleObj r:id="rId3" imgW="3645535" imgH="1661160" progId="Word.Document.12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313" y="333375"/>
                        <a:ext cx="7578725" cy="3455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Rectangle 9"/>
          <p:cNvSpPr/>
          <p:nvPr/>
        </p:nvSpPr>
        <p:spPr>
          <a:xfrm>
            <a:off x="3203575" y="2565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970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26629" name="对象 2"/>
          <p:cNvGraphicFramePr>
            <a:graphicFrameLocks noChangeAspect="1"/>
          </p:cNvGraphicFramePr>
          <p:nvPr/>
        </p:nvGraphicFramePr>
        <p:xfrm>
          <a:off x="1017588" y="3343275"/>
          <a:ext cx="162242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r:id="rId5" imgW="889000" imgH="419100" progId="Equation.DSMT4">
                  <p:embed/>
                </p:oleObj>
              </mc:Choice>
              <mc:Fallback>
                <p:oleObj r:id="rId5" imgW="889000" imgH="419100" progId="Equation.DSMT4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7588" y="3343275"/>
                        <a:ext cx="1622425" cy="785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对象 4"/>
          <p:cNvGraphicFramePr>
            <a:graphicFrameLocks noChangeAspect="1"/>
          </p:cNvGraphicFramePr>
          <p:nvPr/>
        </p:nvGraphicFramePr>
        <p:xfrm>
          <a:off x="2843213" y="3125788"/>
          <a:ext cx="2459037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r:id="rId7" imgW="1346200" imgH="711200" progId="Equation.DSMT4">
                  <p:embed/>
                </p:oleObj>
              </mc:Choice>
              <mc:Fallback>
                <p:oleObj r:id="rId7" imgW="1346200" imgH="711200" progId="Equation.DSMT4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43213" y="3125788"/>
                        <a:ext cx="2459037" cy="133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对象 6"/>
          <p:cNvGraphicFramePr>
            <a:graphicFrameLocks noChangeAspect="1"/>
          </p:cNvGraphicFramePr>
          <p:nvPr/>
        </p:nvGraphicFramePr>
        <p:xfrm>
          <a:off x="2808288" y="4732338"/>
          <a:ext cx="20637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r:id="rId9" imgW="1130300" imgH="457200" progId="Equation.DSMT4">
                  <p:embed/>
                </p:oleObj>
              </mc:Choice>
              <mc:Fallback>
                <p:oleObj r:id="rId9" imgW="1130300" imgH="457200" progId="Equation.DSMT4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08288" y="4732338"/>
                        <a:ext cx="2063750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对象 7"/>
          <p:cNvGraphicFramePr>
            <a:graphicFrameLocks noChangeAspect="1"/>
          </p:cNvGraphicFramePr>
          <p:nvPr/>
        </p:nvGraphicFramePr>
        <p:xfrm>
          <a:off x="2835275" y="6092825"/>
          <a:ext cx="4413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r:id="rId11" imgW="241300" imgH="127000" progId="Equation.DSMT4">
                  <p:embed/>
                </p:oleObj>
              </mc:Choice>
              <mc:Fallback>
                <p:oleObj r:id="rId11" imgW="241300" imgH="127000" progId="Equation.DSMT4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35275" y="6092825"/>
                        <a:ext cx="441325" cy="238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27</a:t>
            </a:fld>
            <a:endParaRPr lang="zh-CN" altLang="en-US" sz="1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85738" y="403225"/>
          <a:ext cx="8524875" cy="280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r:id="rId3" imgW="4194175" imgH="1281430" progId="Word.Document.12">
                  <p:embed/>
                </p:oleObj>
              </mc:Choice>
              <mc:Fallback>
                <p:oleObj r:id="rId3" imgW="4194175" imgH="1281430" progId="Word.Document.12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738" y="403225"/>
                        <a:ext cx="8524875" cy="2805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908175" y="3213100"/>
          <a:ext cx="1181100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r:id="rId5" imgW="520700" imgH="711200" progId="Equation.DSMT4">
                  <p:embed/>
                </p:oleObj>
              </mc:Choice>
              <mc:Fallback>
                <p:oleObj r:id="rId5" imgW="520700" imgH="711200" progId="Equation.DSMT4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8175" y="3213100"/>
                        <a:ext cx="1181100" cy="1655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187450" y="5157788"/>
          <a:ext cx="8064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r:id="rId7" imgW="355600" imgH="203200" progId="Equation.DSMT4">
                  <p:embed/>
                </p:oleObj>
              </mc:Choice>
              <mc:Fallback>
                <p:oleObj r:id="rId7" imgW="355600" imgH="203200" progId="Equation.DSMT4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7450" y="5157788"/>
                        <a:ext cx="806450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51126"/>
              </p:ext>
            </p:extLst>
          </p:nvPr>
        </p:nvGraphicFramePr>
        <p:xfrm>
          <a:off x="3028999" y="5116513"/>
          <a:ext cx="4619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r:id="rId9" imgW="203200" imgH="203200" progId="Equation.DSMT4">
                  <p:embed/>
                </p:oleObj>
              </mc:Choice>
              <mc:Fallback>
                <p:oleObj r:id="rId9" imgW="203200" imgH="203200" progId="Equation.DSMT4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28999" y="5116513"/>
                        <a:ext cx="461963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419475" y="3257550"/>
          <a:ext cx="2246313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r:id="rId11" imgW="989965" imgH="673100" progId="Equation.DSMT4">
                  <p:embed/>
                </p:oleObj>
              </mc:Choice>
              <mc:Fallback>
                <p:oleObj r:id="rId11" imgW="989965" imgH="673100" progId="Equation.DSMT4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19475" y="3257550"/>
                        <a:ext cx="2246313" cy="1566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248189"/>
              </p:ext>
            </p:extLst>
          </p:nvPr>
        </p:nvGraphicFramePr>
        <p:xfrm>
          <a:off x="5030638" y="5110433"/>
          <a:ext cx="11255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r:id="rId13" imgW="494665" imgH="203200" progId="Equation.DSMT4">
                  <p:embed/>
                </p:oleObj>
              </mc:Choice>
              <mc:Fallback>
                <p:oleObj r:id="rId13" imgW="494665" imgH="203200" progId="Equation.DSMT4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30638" y="5110433"/>
                        <a:ext cx="1125538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755650" y="5805488"/>
          <a:ext cx="10652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r:id="rId15" imgW="469900" imgH="203200" progId="Equation.DSMT4">
                  <p:embed/>
                </p:oleObj>
              </mc:Choice>
              <mc:Fallback>
                <p:oleObj r:id="rId15" imgW="469900" imgH="203200" progId="Equation.DSMT4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55650" y="5805488"/>
                        <a:ext cx="1065213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2066925" y="5805488"/>
          <a:ext cx="19335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r:id="rId17" imgW="850265" imgH="177800" progId="Equation.DSMT4">
                  <p:embed/>
                </p:oleObj>
              </mc:Choice>
              <mc:Fallback>
                <p:oleObj r:id="rId17" imgW="850265" imgH="177800" progId="Equation.DSMT4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66925" y="5805488"/>
                        <a:ext cx="1933575" cy="414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4010025" y="5702300"/>
          <a:ext cx="32083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r:id="rId19" imgW="1409700" imgH="228600" progId="Equation.DSMT4">
                  <p:embed/>
                </p:oleObj>
              </mc:Choice>
              <mc:Fallback>
                <p:oleObj r:id="rId19" imgW="1409700" imgH="228600" progId="Equation.DSMT4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010025" y="5702300"/>
                        <a:ext cx="3208338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044493"/>
              </p:ext>
            </p:extLst>
          </p:nvPr>
        </p:nvGraphicFramePr>
        <p:xfrm>
          <a:off x="7233865" y="2677421"/>
          <a:ext cx="12985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r:id="rId21" imgW="571500" imgH="203200" progId="Equation.DSMT4">
                  <p:embed/>
                </p:oleObj>
              </mc:Choice>
              <mc:Fallback>
                <p:oleObj r:id="rId21" imgW="571500" imgH="203200" progId="Equation.DSMT4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233865" y="2677421"/>
                        <a:ext cx="1298575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298599"/>
              </p:ext>
            </p:extLst>
          </p:nvPr>
        </p:nvGraphicFramePr>
        <p:xfrm>
          <a:off x="5671992" y="2420888"/>
          <a:ext cx="155892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Equation" r:id="rId23" imgW="685800" imgH="177800" progId="Equation.DSMT4">
                  <p:embed/>
                </p:oleObj>
              </mc:Choice>
              <mc:Fallback>
                <p:oleObj name="Equation" r:id="rId23" imgW="685800" imgH="177800" progId="Equation.DSMT4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671992" y="2420888"/>
                        <a:ext cx="1558925" cy="414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590470"/>
              </p:ext>
            </p:extLst>
          </p:nvPr>
        </p:nvGraphicFramePr>
        <p:xfrm>
          <a:off x="5671992" y="2809183"/>
          <a:ext cx="13858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r:id="rId25" imgW="609600" imgH="203200" progId="Equation.DSMT4">
                  <p:embed/>
                </p:oleObj>
              </mc:Choice>
              <mc:Fallback>
                <p:oleObj r:id="rId25" imgW="609600" imgH="203200" progId="Equation.DSMT4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671992" y="2809183"/>
                        <a:ext cx="1385887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4211638" y="6237288"/>
            <a:ext cx="1655762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cxn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44509"/>
              </p:ext>
            </p:extLst>
          </p:nvPr>
        </p:nvGraphicFramePr>
        <p:xfrm>
          <a:off x="5995988" y="4131199"/>
          <a:ext cx="300831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r:id="rId27" imgW="1778000" imgH="457200" progId="Equation.DSMT4">
                  <p:embed/>
                </p:oleObj>
              </mc:Choice>
              <mc:Fallback>
                <p:oleObj r:id="rId27" imgW="1778000" imgH="457200" progId="Equation.DSMT4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995988" y="4131199"/>
                        <a:ext cx="3008313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5767BA56-3D6C-4B24-8296-EA308003E1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960963"/>
              </p:ext>
            </p:extLst>
          </p:nvPr>
        </p:nvGraphicFramePr>
        <p:xfrm>
          <a:off x="5436096" y="1706563"/>
          <a:ext cx="3365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Document" r:id="rId29" imgW="1546724" imgH="331212" progId="Word.Document.12">
                  <p:embed/>
                </p:oleObj>
              </mc:Choice>
              <mc:Fallback>
                <p:oleObj name="Document" r:id="rId29" imgW="1546724" imgH="331212" progId="Word.Document.12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436096" y="1706563"/>
                        <a:ext cx="336550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28</a:t>
            </a:fld>
            <a:endParaRPr lang="zh-CN" altLang="en-US" sz="1400" dirty="0"/>
          </a:p>
        </p:txBody>
      </p:sp>
      <p:sp>
        <p:nvSpPr>
          <p:cNvPr id="3174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763713" y="620713"/>
          <a:ext cx="3127375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r:id="rId3" imgW="1358900" imgH="368300" progId="Equation.DSMT4">
                  <p:embed/>
                </p:oleObj>
              </mc:Choice>
              <mc:Fallback>
                <p:oleObj r:id="rId3" imgW="1358900" imgH="368300" progId="Equation.DSMT4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713" y="620713"/>
                        <a:ext cx="3127375" cy="836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979613" y="3357563"/>
          <a:ext cx="4411662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r:id="rId5" imgW="1917700" imgH="330200" progId="Equation.DSMT4">
                  <p:embed/>
                </p:oleObj>
              </mc:Choice>
              <mc:Fallback>
                <p:oleObj r:id="rId5" imgW="1917700" imgH="330200" progId="Equation.DSMT4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613" y="3357563"/>
                        <a:ext cx="4411662" cy="750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925638" y="1557338"/>
          <a:ext cx="5291137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r:id="rId7" imgW="2298700" imgH="368300" progId="Equation.DSMT4">
                  <p:embed/>
                </p:oleObj>
              </mc:Choice>
              <mc:Fallback>
                <p:oleObj r:id="rId7" imgW="2298700" imgH="368300" progId="Equation.DSMT4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25638" y="1557338"/>
                        <a:ext cx="5291137" cy="836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716463" y="2420938"/>
          <a:ext cx="4062412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r:id="rId9" imgW="1765300" imgH="457200" progId="Equation.DSMT4">
                  <p:embed/>
                </p:oleObj>
              </mc:Choice>
              <mc:Fallback>
                <p:oleObj r:id="rId9" imgW="1765300" imgH="457200" progId="Equation.DSMT4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16463" y="2420938"/>
                        <a:ext cx="4062412" cy="1039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908175" y="2447925"/>
          <a:ext cx="12858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r:id="rId11" imgW="558800" imgH="368300" progId="Equation.DSMT4">
                  <p:embed/>
                </p:oleObj>
              </mc:Choice>
              <mc:Fallback>
                <p:oleObj r:id="rId11" imgW="558800" imgH="368300" progId="Equation.DSMT4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08175" y="2447925"/>
                        <a:ext cx="1285875" cy="836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908175" y="4437063"/>
          <a:ext cx="33591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r:id="rId13" imgW="1459865" imgH="393700" progId="Equation.DSMT4">
                  <p:embed/>
                </p:oleObj>
              </mc:Choice>
              <mc:Fallback>
                <p:oleObj r:id="rId13" imgW="1459865" imgH="393700" progId="Equation.DSMT4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08175" y="4437063"/>
                        <a:ext cx="3359150" cy="89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979613" y="5589588"/>
          <a:ext cx="207486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r:id="rId15" imgW="901065" imgH="393700" progId="Equation.DSMT4">
                  <p:embed/>
                </p:oleObj>
              </mc:Choice>
              <mc:Fallback>
                <p:oleObj r:id="rId15" imgW="901065" imgH="393700" progId="Equation.DSMT4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79613" y="5589588"/>
                        <a:ext cx="2074862" cy="89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106863" y="5557838"/>
          <a:ext cx="140176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r:id="rId17" imgW="609600" imgH="393700" progId="Equation.DSMT4">
                  <p:embed/>
                </p:oleObj>
              </mc:Choice>
              <mc:Fallback>
                <p:oleObj r:id="rId17" imgW="609600" imgH="393700" progId="Equation.DSMT4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106863" y="5557838"/>
                        <a:ext cx="1401762" cy="89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156325" y="4149725"/>
          <a:ext cx="2541588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r:id="rId19" imgW="1104265" imgH="635000" progId="Equation.DSMT4">
                  <p:embed/>
                </p:oleObj>
              </mc:Choice>
              <mc:Fallback>
                <p:oleObj r:id="rId19" imgW="1104265" imgH="635000" progId="Equation.DSMT4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156325" y="4149725"/>
                        <a:ext cx="2541588" cy="1444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29</a:t>
            </a:fld>
            <a:endParaRPr lang="zh-CN" altLang="en-US" sz="1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85738" y="403225"/>
          <a:ext cx="8524875" cy="258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r:id="rId3" imgW="4194175" imgH="1281430" progId="Word.Document.12">
                  <p:embed/>
                </p:oleObj>
              </mc:Choice>
              <mc:Fallback>
                <p:oleObj r:id="rId3" imgW="4194175" imgH="1281430" progId="Word.Document.12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738" y="403225"/>
                        <a:ext cx="8524875" cy="2587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614613" y="3213100"/>
          <a:ext cx="1814512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r:id="rId5" imgW="799465" imgH="711200" progId="Equation.DSMT4">
                  <p:embed/>
                </p:oleObj>
              </mc:Choice>
              <mc:Fallback>
                <p:oleObj r:id="rId5" imgW="799465" imgH="711200" progId="Equation.DSMT4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14613" y="3213100"/>
                        <a:ext cx="1814512" cy="1655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79388" y="5084763"/>
          <a:ext cx="28225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r:id="rId7" imgW="1244600" imgH="203200" progId="Equation.DSMT4">
                  <p:embed/>
                </p:oleObj>
              </mc:Choice>
              <mc:Fallback>
                <p:oleObj r:id="rId7" imgW="1244600" imgH="203200" progId="Equation.DSMT4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9388" y="5084763"/>
                        <a:ext cx="2822575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203575" y="5084763"/>
          <a:ext cx="31765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r:id="rId9" imgW="1396365" imgH="203200" progId="Equation.DSMT4">
                  <p:embed/>
                </p:oleObj>
              </mc:Choice>
              <mc:Fallback>
                <p:oleObj r:id="rId9" imgW="1396365" imgH="203200" progId="Equation.DSMT4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03575" y="5084763"/>
                        <a:ext cx="3176588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984875" y="3198813"/>
          <a:ext cx="2851150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r:id="rId11" imgW="1257300" imgH="685800" progId="Equation.DSMT4">
                  <p:embed/>
                </p:oleObj>
              </mc:Choice>
              <mc:Fallback>
                <p:oleObj r:id="rId11" imgW="1257300" imgH="685800" progId="Equation.DSMT4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84875" y="3198813"/>
                        <a:ext cx="2851150" cy="1597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6948488" y="5084763"/>
          <a:ext cx="11255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r:id="rId13" imgW="494665" imgH="203200" progId="Equation.DSMT4">
                  <p:embed/>
                </p:oleObj>
              </mc:Choice>
              <mc:Fallback>
                <p:oleObj r:id="rId13" imgW="494665" imgH="203200" progId="Equation.DSMT4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948488" y="5084763"/>
                        <a:ext cx="1125537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755650" y="5805488"/>
          <a:ext cx="10652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r:id="rId15" imgW="469900" imgH="203200" progId="Equation.DSMT4">
                  <p:embed/>
                </p:oleObj>
              </mc:Choice>
              <mc:Fallback>
                <p:oleObj r:id="rId15" imgW="469900" imgH="203200" progId="Equation.DSMT4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55650" y="5805488"/>
                        <a:ext cx="1065213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2727325" y="5775325"/>
          <a:ext cx="17621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r:id="rId17" imgW="774065" imgH="203200" progId="Equation.DSMT4">
                  <p:embed/>
                </p:oleObj>
              </mc:Choice>
              <mc:Fallback>
                <p:oleObj r:id="rId17" imgW="774065" imgH="203200" progId="Equation.DSMT4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27325" y="5775325"/>
                        <a:ext cx="1762125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5335588" y="5732463"/>
          <a:ext cx="30051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r:id="rId19" imgW="1320800" imgH="228600" progId="Equation.DSMT4">
                  <p:embed/>
                </p:oleObj>
              </mc:Choice>
              <mc:Fallback>
                <p:oleObj r:id="rId19" imgW="1320800" imgH="228600" progId="Equation.DSMT4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335588" y="5732463"/>
                        <a:ext cx="3005137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98450" y="3716338"/>
          <a:ext cx="12985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r:id="rId21" imgW="571500" imgH="203200" progId="Equation.DSMT4">
                  <p:embed/>
                </p:oleObj>
              </mc:Choice>
              <mc:Fallback>
                <p:oleObj r:id="rId21" imgW="571500" imgH="203200" progId="Equation.DSMT4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98450" y="3716338"/>
                        <a:ext cx="1298575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250825" y="3213100"/>
          <a:ext cx="155892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r:id="rId23" imgW="685800" imgH="177800" progId="Equation.DSMT4">
                  <p:embed/>
                </p:oleObj>
              </mc:Choice>
              <mc:Fallback>
                <p:oleObj r:id="rId23" imgW="685800" imgH="177800" progId="Equation.DSMT4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50825" y="3213100"/>
                        <a:ext cx="1558925" cy="414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250825" y="2708275"/>
          <a:ext cx="13858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r:id="rId25" imgW="609600" imgH="203200" progId="Equation.DSMT4">
                  <p:embed/>
                </p:oleObj>
              </mc:Choice>
              <mc:Fallback>
                <p:oleObj r:id="rId25" imgW="609600" imgH="203200" progId="Equation.DSMT4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50825" y="2708275"/>
                        <a:ext cx="1385888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3</a:t>
            </a:fld>
            <a:endParaRPr lang="zh-CN" altLang="en-US" sz="1400" dirty="0"/>
          </a:p>
        </p:txBody>
      </p:sp>
      <p:graphicFrame>
        <p:nvGraphicFramePr>
          <p:cNvPr id="5123" name="对象 6"/>
          <p:cNvGraphicFramePr>
            <a:graphicFrameLocks noChangeAspect="1"/>
          </p:cNvGraphicFramePr>
          <p:nvPr/>
        </p:nvGraphicFramePr>
        <p:xfrm>
          <a:off x="1476375" y="549275"/>
          <a:ext cx="496728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3" imgW="2438400" imgH="444500" progId="Equation.DSMT4">
                  <p:embed/>
                </p:oleObj>
              </mc:Choice>
              <mc:Fallback>
                <p:oleObj r:id="rId3" imgW="2438400" imgH="4445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375" y="549275"/>
                        <a:ext cx="4967288" cy="917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对象 7"/>
          <p:cNvGraphicFramePr>
            <a:graphicFrameLocks noChangeAspect="1"/>
          </p:cNvGraphicFramePr>
          <p:nvPr/>
        </p:nvGraphicFramePr>
        <p:xfrm>
          <a:off x="1476375" y="1557338"/>
          <a:ext cx="38036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5" imgW="1866900" imgH="482600" progId="Equation.DSMT4">
                  <p:embed/>
                </p:oleObj>
              </mc:Choice>
              <mc:Fallback>
                <p:oleObj r:id="rId5" imgW="1866900" imgH="4826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6375" y="1557338"/>
                        <a:ext cx="3803650" cy="995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对象 9"/>
          <p:cNvGraphicFramePr>
            <a:graphicFrameLocks noChangeAspect="1"/>
          </p:cNvGraphicFramePr>
          <p:nvPr/>
        </p:nvGraphicFramePr>
        <p:xfrm>
          <a:off x="1476375" y="2538413"/>
          <a:ext cx="3494088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7" imgW="1714500" imgH="431800" progId="Equation.DSMT4">
                  <p:embed/>
                </p:oleObj>
              </mc:Choice>
              <mc:Fallback>
                <p:oleObj r:id="rId7" imgW="1714500" imgH="4318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6375" y="2538413"/>
                        <a:ext cx="3494088" cy="890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对象 10"/>
          <p:cNvGraphicFramePr>
            <a:graphicFrameLocks noChangeAspect="1"/>
          </p:cNvGraphicFramePr>
          <p:nvPr/>
        </p:nvGraphicFramePr>
        <p:xfrm>
          <a:off x="1476375" y="3389313"/>
          <a:ext cx="37528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9" imgW="1841500" imgH="508000" progId="Equation.DSMT4">
                  <p:embed/>
                </p:oleObj>
              </mc:Choice>
              <mc:Fallback>
                <p:oleObj r:id="rId9" imgW="1841500" imgH="5080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6375" y="3389313"/>
                        <a:ext cx="3752850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对象 11"/>
          <p:cNvGraphicFramePr>
            <a:graphicFrameLocks noChangeAspect="1"/>
          </p:cNvGraphicFramePr>
          <p:nvPr/>
        </p:nvGraphicFramePr>
        <p:xfrm>
          <a:off x="1484313" y="4468813"/>
          <a:ext cx="351948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r:id="rId11" imgW="1727200" imgH="508000" progId="Equation.DSMT4">
                  <p:embed/>
                </p:oleObj>
              </mc:Choice>
              <mc:Fallback>
                <p:oleObj r:id="rId11" imgW="1727200" imgH="5080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84313" y="4468813"/>
                        <a:ext cx="3519487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对象 12"/>
          <p:cNvGraphicFramePr>
            <a:graphicFrameLocks noChangeAspect="1"/>
          </p:cNvGraphicFramePr>
          <p:nvPr/>
        </p:nvGraphicFramePr>
        <p:xfrm>
          <a:off x="1423988" y="5405438"/>
          <a:ext cx="23558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r:id="rId13" imgW="1155700" imgH="508000" progId="Equation.DSMT4">
                  <p:embed/>
                </p:oleObj>
              </mc:Choice>
              <mc:Fallback>
                <p:oleObj r:id="rId13" imgW="1155700" imgH="5080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23988" y="5405438"/>
                        <a:ext cx="2355850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30</a:t>
            </a:fld>
            <a:endParaRPr lang="zh-CN" altLang="en-US" sz="1400" dirty="0"/>
          </a:p>
        </p:txBody>
      </p:sp>
      <p:sp>
        <p:nvSpPr>
          <p:cNvPr id="33795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24099"/>
              </p:ext>
            </p:extLst>
          </p:nvPr>
        </p:nvGraphicFramePr>
        <p:xfrm>
          <a:off x="755576" y="404664"/>
          <a:ext cx="3478212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r:id="rId3" imgW="1511300" imgH="368300" progId="Equation.DSMT4">
                  <p:embed/>
                </p:oleObj>
              </mc:Choice>
              <mc:Fallback>
                <p:oleObj r:id="rId3" imgW="1511300" imgH="368300" progId="Equation.DSMT4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404664"/>
                        <a:ext cx="3478212" cy="836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571956"/>
              </p:ext>
            </p:extLst>
          </p:nvPr>
        </p:nvGraphicFramePr>
        <p:xfrm>
          <a:off x="971600" y="2492896"/>
          <a:ext cx="4238625" cy="363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Equation" r:id="rId5" imgW="1841400" imgH="1600200" progId="Equation.DSMT4">
                  <p:embed/>
                </p:oleObj>
              </mc:Choice>
              <mc:Fallback>
                <p:oleObj name="Equation" r:id="rId5" imgW="1841400" imgH="1600200" progId="Equation.DSMT4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600" y="2492896"/>
                        <a:ext cx="4238625" cy="3636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FB09E7C9-F390-42C0-BAEC-4B1EFCA653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498602"/>
              </p:ext>
            </p:extLst>
          </p:nvPr>
        </p:nvGraphicFramePr>
        <p:xfrm>
          <a:off x="971600" y="1448780"/>
          <a:ext cx="5672137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Equation" r:id="rId7" imgW="2463480" imgH="368280" progId="Equation.DSMT4">
                  <p:embed/>
                </p:oleObj>
              </mc:Choice>
              <mc:Fallback>
                <p:oleObj name="Equation" r:id="rId7" imgW="2463480" imgH="36828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1600" y="1448780"/>
                        <a:ext cx="5672137" cy="836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A5F9AF83-AB5C-4C8A-ABF3-575B73F372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901900"/>
              </p:ext>
            </p:extLst>
          </p:nvPr>
        </p:nvGraphicFramePr>
        <p:xfrm>
          <a:off x="4860032" y="3429000"/>
          <a:ext cx="40640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Equation" r:id="rId9" imgW="1765080" imgH="431640" progId="Equation.DSMT4">
                  <p:embed/>
                </p:oleObj>
              </mc:Choice>
              <mc:Fallback>
                <p:oleObj name="Equation" r:id="rId9" imgW="1765080" imgH="43164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60032" y="3429000"/>
                        <a:ext cx="4064000" cy="982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2DDBF284-F2A7-41D5-9E1E-3E8760A5D6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116000"/>
              </p:ext>
            </p:extLst>
          </p:nvPr>
        </p:nvGraphicFramePr>
        <p:xfrm>
          <a:off x="4028179" y="3226594"/>
          <a:ext cx="5556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Equation" r:id="rId11" imgW="241200" imgH="177480" progId="Equation.DSMT4">
                  <p:embed/>
                </p:oleObj>
              </mc:Choice>
              <mc:Fallback>
                <p:oleObj name="Equation" r:id="rId11" imgW="241200" imgH="1774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FB09E7C9-F390-42C0-BAEC-4B1EFCA653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28179" y="3226594"/>
                        <a:ext cx="555625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8C4F3F0F-82C2-4BF4-9849-0BF6BDC2A7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351443"/>
              </p:ext>
            </p:extLst>
          </p:nvPr>
        </p:nvGraphicFramePr>
        <p:xfrm>
          <a:off x="4028179" y="4108971"/>
          <a:ext cx="5556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Equation" r:id="rId13" imgW="241200" imgH="177480" progId="Equation.DSMT4">
                  <p:embed/>
                </p:oleObj>
              </mc:Choice>
              <mc:Fallback>
                <p:oleObj name="Equation" r:id="rId13" imgW="241200" imgH="17748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2DDBF284-F2A7-41D5-9E1E-3E8760A5D6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28179" y="4108971"/>
                        <a:ext cx="555625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8AE96A5A-9D3D-4146-9352-850EB0D7EB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083019"/>
              </p:ext>
            </p:extLst>
          </p:nvPr>
        </p:nvGraphicFramePr>
        <p:xfrm>
          <a:off x="4028179" y="4991348"/>
          <a:ext cx="5556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Equation" r:id="rId14" imgW="241200" imgH="177480" progId="Equation.DSMT4">
                  <p:embed/>
                </p:oleObj>
              </mc:Choice>
              <mc:Fallback>
                <p:oleObj name="Equation" r:id="rId14" imgW="241200" imgH="17748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2DDBF284-F2A7-41D5-9E1E-3E8760A5D6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28179" y="4991348"/>
                        <a:ext cx="555625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9A1F4543-2FD3-4231-B391-9DA193881B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537570"/>
              </p:ext>
            </p:extLst>
          </p:nvPr>
        </p:nvGraphicFramePr>
        <p:xfrm>
          <a:off x="683568" y="6152612"/>
          <a:ext cx="76501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Equation" r:id="rId15" imgW="3365280" imgH="215640" progId="Equation.DSMT4">
                  <p:embed/>
                </p:oleObj>
              </mc:Choice>
              <mc:Fallback>
                <p:oleObj name="Equation" r:id="rId15" imgW="3365280" imgH="21564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3568" y="6152612"/>
                        <a:ext cx="7650163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31</a:t>
            </a:fld>
            <a:endParaRPr lang="zh-CN" altLang="en-US" sz="1400" dirty="0"/>
          </a:p>
        </p:txBody>
      </p:sp>
      <p:sp>
        <p:nvSpPr>
          <p:cNvPr id="33795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166102"/>
              </p:ext>
            </p:extLst>
          </p:nvPr>
        </p:nvGraphicFramePr>
        <p:xfrm>
          <a:off x="946150" y="620688"/>
          <a:ext cx="36258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r:id="rId3" imgW="1574800" imgH="381000" progId="Equation.DSMT4">
                  <p:embed/>
                </p:oleObj>
              </mc:Choice>
              <mc:Fallback>
                <p:oleObj r:id="rId3" imgW="1574800" imgH="38100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6150" y="620688"/>
                        <a:ext cx="3625850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76153"/>
              </p:ext>
            </p:extLst>
          </p:nvPr>
        </p:nvGraphicFramePr>
        <p:xfrm>
          <a:off x="1187624" y="1660475"/>
          <a:ext cx="362108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Equation" r:id="rId5" imgW="1574640" imgH="393480" progId="Equation.DSMT4">
                  <p:embed/>
                </p:oleObj>
              </mc:Choice>
              <mc:Fallback>
                <p:oleObj name="Equation" r:id="rId5" imgW="1574640" imgH="39348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624" y="1660475"/>
                        <a:ext cx="3621088" cy="89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255035"/>
              </p:ext>
            </p:extLst>
          </p:nvPr>
        </p:nvGraphicFramePr>
        <p:xfrm>
          <a:off x="1187624" y="3147937"/>
          <a:ext cx="303688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r:id="rId7" imgW="1320165" imgH="393700" progId="Equation.DSMT4">
                  <p:embed/>
                </p:oleObj>
              </mc:Choice>
              <mc:Fallback>
                <p:oleObj r:id="rId7" imgW="1320165" imgH="3937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7624" y="3147937"/>
                        <a:ext cx="3036888" cy="89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827877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4</a:t>
            </a:fld>
            <a:endParaRPr lang="zh-CN" altLang="en-US" sz="1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85738" y="403225"/>
          <a:ext cx="8586787" cy="261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3" imgW="4194175" imgH="1281430" progId="Word.Document.12">
                  <p:embed/>
                </p:oleObj>
              </mc:Choice>
              <mc:Fallback>
                <p:oleObj r:id="rId3" imgW="4194175" imgH="1281430" progId="Word.Document.12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738" y="403225"/>
                        <a:ext cx="8586787" cy="2619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1500" y="290513"/>
            <a:ext cx="3319463" cy="25209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33388" y="2635250"/>
          <a:ext cx="8245475" cy="255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r:id="rId6" imgW="3818890" imgH="1189990" progId="Word.Document.12">
                  <p:embed/>
                </p:oleObj>
              </mc:Choice>
              <mc:Fallback>
                <p:oleObj r:id="rId6" imgW="3818890" imgH="1189990" progId="Word.Document.12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3388" y="2635250"/>
                        <a:ext cx="8245475" cy="2557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120900" y="4941888"/>
          <a:ext cx="54038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r:id="rId8" imgW="2552700" imgH="279400" progId="Equation.DSMT4">
                  <p:embed/>
                </p:oleObj>
              </mc:Choice>
              <mc:Fallback>
                <p:oleObj r:id="rId8" imgW="2552700" imgH="2794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20900" y="4941888"/>
                        <a:ext cx="540385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222500" y="5661025"/>
          <a:ext cx="486568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r:id="rId10" imgW="2298700" imgH="431800" progId="Equation.DSMT4">
                  <p:embed/>
                </p:oleObj>
              </mc:Choice>
              <mc:Fallback>
                <p:oleObj r:id="rId10" imgW="2298700" imgH="4318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22500" y="5661025"/>
                        <a:ext cx="4865688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116388" y="5073650"/>
          <a:ext cx="153193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r:id="rId12" imgW="723900" imgH="203200" progId="Equation.DSMT4">
                  <p:embed/>
                </p:oleObj>
              </mc:Choice>
              <mc:Fallback>
                <p:oleObj r:id="rId12" imgW="723900" imgH="2032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16388" y="5073650"/>
                        <a:ext cx="1531937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719763" y="5018088"/>
          <a:ext cx="15049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r:id="rId14" imgW="711200" imgH="228600" progId="Equation.DSMT4">
                  <p:embed/>
                </p:oleObj>
              </mc:Choice>
              <mc:Fallback>
                <p:oleObj r:id="rId14" imgW="711200" imgH="2286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719763" y="5018088"/>
                        <a:ext cx="1504950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7002463" y="1268413"/>
          <a:ext cx="306387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r:id="rId16" imgW="203200" imgH="228600" progId="Equation.DSMT4">
                  <p:embed/>
                </p:oleObj>
              </mc:Choice>
              <mc:Fallback>
                <p:oleObj r:id="rId16" imgW="203200" imgH="2286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002463" y="1268413"/>
                        <a:ext cx="306387" cy="354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4"/>
          <p:cNvSpPr/>
          <p:nvPr/>
        </p:nvSpPr>
        <p:spPr>
          <a:xfrm>
            <a:off x="377825" y="4983163"/>
            <a:ext cx="856932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None/>
            </a:pPr>
            <a:r>
              <a:rPr lang="zh-CN" altLang="en-US" sz="2400" dirty="0"/>
              <a:t>长方体：</a:t>
            </a:r>
            <a:endParaRPr lang="zh-CN" altLang="zh-CN" sz="2400" dirty="0"/>
          </a:p>
        </p:txBody>
      </p:sp>
      <p:sp>
        <p:nvSpPr>
          <p:cNvPr id="13" name="矩形 4"/>
          <p:cNvSpPr/>
          <p:nvPr/>
        </p:nvSpPr>
        <p:spPr>
          <a:xfrm>
            <a:off x="395288" y="5949950"/>
            <a:ext cx="85693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None/>
            </a:pPr>
            <a:r>
              <a:rPr lang="zh-CN" altLang="en-US" sz="2400" dirty="0"/>
              <a:t>长方形：</a:t>
            </a:r>
            <a:endParaRPr lang="zh-CN" altLang="zh-CN" sz="24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580063" y="5937250"/>
          <a:ext cx="12096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r:id="rId18" imgW="571500" imgH="203200" progId="Equation.DSMT4">
                  <p:embed/>
                </p:oleObj>
              </mc:Choice>
              <mc:Fallback>
                <p:oleObj r:id="rId18" imgW="571500" imgH="2032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580063" y="5937250"/>
                        <a:ext cx="1209675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箭头连接符 13"/>
          <p:cNvCxnSpPr/>
          <p:nvPr/>
        </p:nvCxnSpPr>
        <p:spPr>
          <a:xfrm flipV="1">
            <a:off x="7019925" y="765175"/>
            <a:ext cx="1223963" cy="1223963"/>
          </a:xfrm>
          <a:prstGeom prst="straightConnector1">
            <a:avLst/>
          </a:prstGeom>
          <a:ln w="3175" cap="flat" cmpd="sng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cxn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5</a:t>
            </a:fld>
            <a:endParaRPr lang="zh-CN" altLang="en-US" sz="1400" dirty="0"/>
          </a:p>
        </p:txBody>
      </p:sp>
      <p:sp>
        <p:nvSpPr>
          <p:cNvPr id="7171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042988" y="1989138"/>
          <a:ext cx="2205037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r:id="rId3" imgW="1002665" imgH="406400" progId="Equation.DSMT4">
                  <p:embed/>
                </p:oleObj>
              </mc:Choice>
              <mc:Fallback>
                <p:oleObj r:id="rId3" imgW="1002665" imgH="4064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2988" y="1989138"/>
                        <a:ext cx="2205037" cy="893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246438" y="2924175"/>
          <a:ext cx="893762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r:id="rId5" imgW="406400" imgH="381000" progId="Equation.DSMT4">
                  <p:embed/>
                </p:oleObj>
              </mc:Choice>
              <mc:Fallback>
                <p:oleObj r:id="rId5" imgW="406400" imgH="3810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6438" y="2924175"/>
                        <a:ext cx="893762" cy="836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167063" y="2057400"/>
          <a:ext cx="376713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r:id="rId7" imgW="1714500" imgH="393700" progId="Equation.DSMT4">
                  <p:embed/>
                </p:oleObj>
              </mc:Choice>
              <mc:Fallback>
                <p:oleObj r:id="rId7" imgW="1714500" imgH="3937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67063" y="2057400"/>
                        <a:ext cx="3767137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120900" y="371475"/>
          <a:ext cx="54038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r:id="rId9" imgW="2552700" imgH="279400" progId="Equation.DSMT4">
                  <p:embed/>
                </p:oleObj>
              </mc:Choice>
              <mc:Fallback>
                <p:oleObj r:id="rId9" imgW="2552700" imgH="2794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20900" y="371475"/>
                        <a:ext cx="540385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116388" y="503238"/>
          <a:ext cx="153193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r:id="rId11" imgW="723900" imgH="203200" progId="Equation.DSMT4">
                  <p:embed/>
                </p:oleObj>
              </mc:Choice>
              <mc:Fallback>
                <p:oleObj r:id="rId11" imgW="723900" imgH="203200" progId="Equation.DSMT4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16388" y="503238"/>
                        <a:ext cx="1531937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719763" y="447675"/>
          <a:ext cx="15049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r:id="rId13" imgW="711200" imgH="228600" progId="Equation.DSMT4">
                  <p:embed/>
                </p:oleObj>
              </mc:Choice>
              <mc:Fallback>
                <p:oleObj r:id="rId13" imgW="711200" imgH="2286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19763" y="447675"/>
                        <a:ext cx="1504950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784725" y="2133600"/>
          <a:ext cx="12271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r:id="rId15" imgW="558800" imgH="228600" progId="Equation.DSMT4">
                  <p:embed/>
                </p:oleObj>
              </mc:Choice>
              <mc:Fallback>
                <p:oleObj r:id="rId15" imgW="558800" imgH="2286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84725" y="2133600"/>
                        <a:ext cx="1227138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635375" y="2274888"/>
          <a:ext cx="10604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r:id="rId17" imgW="482600" imgH="165100" progId="Equation.DSMT4">
                  <p:embed/>
                </p:oleObj>
              </mc:Choice>
              <mc:Fallback>
                <p:oleObj r:id="rId17" imgW="482600" imgH="165100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35375" y="2274888"/>
                        <a:ext cx="1060450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979613" y="981075"/>
          <a:ext cx="44894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r:id="rId19" imgW="2120900" imgH="431800" progId="Equation.DSMT4">
                  <p:embed/>
                </p:oleObj>
              </mc:Choice>
              <mc:Fallback>
                <p:oleObj r:id="rId19" imgW="2120900" imgH="4318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79613" y="981075"/>
                        <a:ext cx="4489450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051050" y="3933825"/>
          <a:ext cx="362743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r:id="rId21" imgW="1651000" imgH="419100" progId="Equation.DSMT4">
                  <p:embed/>
                </p:oleObj>
              </mc:Choice>
              <mc:Fallback>
                <p:oleObj r:id="rId21" imgW="1651000" imgH="4191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051050" y="3933825"/>
                        <a:ext cx="3627438" cy="920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003425" y="3040063"/>
          <a:ext cx="12001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r:id="rId23" imgW="546100" imgH="330200" progId="Equation.DSMT4">
                  <p:embed/>
                </p:oleObj>
              </mc:Choice>
              <mc:Fallback>
                <p:oleObj r:id="rId23" imgW="546100" imgH="330200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003425" y="3040063"/>
                        <a:ext cx="1200150" cy="72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165600" y="3035300"/>
          <a:ext cx="2566988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r:id="rId25" imgW="1168400" imgH="330200" progId="Equation.DSMT4">
                  <p:embed/>
                </p:oleObj>
              </mc:Choice>
              <mc:Fallback>
                <p:oleObj r:id="rId25" imgW="1168400" imgH="33020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165600" y="3035300"/>
                        <a:ext cx="2566988" cy="725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051050" y="4943475"/>
          <a:ext cx="30416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r:id="rId27" imgW="1384300" imgH="419100" progId="Equation.DSMT4">
                  <p:embed/>
                </p:oleObj>
              </mc:Choice>
              <mc:Fallback>
                <p:oleObj r:id="rId27" imgW="1384300" imgH="419100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051050" y="4943475"/>
                        <a:ext cx="3041650" cy="920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5292725" y="5016500"/>
          <a:ext cx="276066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r:id="rId29" imgW="1256665" imgH="393700" progId="Equation.DSMT4">
                  <p:embed/>
                </p:oleObj>
              </mc:Choice>
              <mc:Fallback>
                <p:oleObj r:id="rId29" imgW="1256665" imgH="3937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292725" y="5016500"/>
                        <a:ext cx="2760663" cy="865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2051050" y="5876925"/>
          <a:ext cx="20637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r:id="rId31" imgW="939165" imgH="393700" progId="Equation.DSMT4">
                  <p:embed/>
                </p:oleObj>
              </mc:Choice>
              <mc:Fallback>
                <p:oleObj r:id="rId31" imgW="939165" imgH="3937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051050" y="5876925"/>
                        <a:ext cx="2063750" cy="865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6</a:t>
            </a:fld>
            <a:endParaRPr lang="zh-CN" altLang="en-US" sz="1400" dirty="0"/>
          </a:p>
        </p:txBody>
      </p:sp>
      <p:sp>
        <p:nvSpPr>
          <p:cNvPr id="8195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042988" y="1989138"/>
          <a:ext cx="2205037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r:id="rId3" imgW="1002665" imgH="406400" progId="Equation.DSMT4">
                  <p:embed/>
                </p:oleObj>
              </mc:Choice>
              <mc:Fallback>
                <p:oleObj r:id="rId3" imgW="1002665" imgH="4064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2988" y="1989138"/>
                        <a:ext cx="2205037" cy="893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246438" y="2924175"/>
          <a:ext cx="893762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r:id="rId5" imgW="406400" imgH="381000" progId="Equation.DSMT4">
                  <p:embed/>
                </p:oleObj>
              </mc:Choice>
              <mc:Fallback>
                <p:oleObj r:id="rId5" imgW="406400" imgH="3810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6438" y="2924175"/>
                        <a:ext cx="893762" cy="836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167063" y="2057400"/>
          <a:ext cx="376713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r:id="rId7" imgW="1714500" imgH="393700" progId="Equation.DSMT4">
                  <p:embed/>
                </p:oleObj>
              </mc:Choice>
              <mc:Fallback>
                <p:oleObj r:id="rId7" imgW="1714500" imgH="3937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67063" y="2057400"/>
                        <a:ext cx="3767137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535113" y="404813"/>
          <a:ext cx="58610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r:id="rId9" imgW="2768600" imgH="279400" progId="Equation.DSMT4">
                  <p:embed/>
                </p:oleObj>
              </mc:Choice>
              <mc:Fallback>
                <p:oleObj r:id="rId9" imgW="2768600" imgH="2794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35113" y="404813"/>
                        <a:ext cx="586105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779838" y="503238"/>
          <a:ext cx="153193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r:id="rId11" imgW="723900" imgH="203200" progId="Equation.DSMT4">
                  <p:embed/>
                </p:oleObj>
              </mc:Choice>
              <mc:Fallback>
                <p:oleObj r:id="rId11" imgW="723900" imgH="2032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79838" y="503238"/>
                        <a:ext cx="1531937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383213" y="447675"/>
          <a:ext cx="15049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r:id="rId13" imgW="711200" imgH="228600" progId="Equation.DSMT4">
                  <p:embed/>
                </p:oleObj>
              </mc:Choice>
              <mc:Fallback>
                <p:oleObj r:id="rId13" imgW="711200" imgH="2286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83213" y="447675"/>
                        <a:ext cx="1504950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784725" y="2133600"/>
          <a:ext cx="12271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r:id="rId15" imgW="558800" imgH="228600" progId="Equation.DSMT4">
                  <p:embed/>
                </p:oleObj>
              </mc:Choice>
              <mc:Fallback>
                <p:oleObj r:id="rId15" imgW="558800" imgH="2286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84725" y="2133600"/>
                        <a:ext cx="1227138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635375" y="2274888"/>
          <a:ext cx="10604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r:id="rId17" imgW="482600" imgH="165100" progId="Equation.DSMT4">
                  <p:embed/>
                </p:oleObj>
              </mc:Choice>
              <mc:Fallback>
                <p:oleObj r:id="rId17" imgW="482600" imgH="1651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35375" y="2274888"/>
                        <a:ext cx="1060450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979613" y="981075"/>
          <a:ext cx="44894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r:id="rId19" imgW="2120900" imgH="431800" progId="Equation.DSMT4">
                  <p:embed/>
                </p:oleObj>
              </mc:Choice>
              <mc:Fallback>
                <p:oleObj r:id="rId19" imgW="2120900" imgH="4318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79613" y="981075"/>
                        <a:ext cx="4489450" cy="942975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003425" y="3040063"/>
          <a:ext cx="12001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r:id="rId21" imgW="546100" imgH="330200" progId="Equation.DSMT4">
                  <p:embed/>
                </p:oleObj>
              </mc:Choice>
              <mc:Fallback>
                <p:oleObj r:id="rId21" imgW="546100" imgH="3302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003425" y="3040063"/>
                        <a:ext cx="1200150" cy="72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165600" y="3035300"/>
          <a:ext cx="2566988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r:id="rId23" imgW="1168400" imgH="330200" progId="Equation.DSMT4">
                  <p:embed/>
                </p:oleObj>
              </mc:Choice>
              <mc:Fallback>
                <p:oleObj r:id="rId23" imgW="1168400" imgH="330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165600" y="3035300"/>
                        <a:ext cx="2566988" cy="725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47725" y="4221163"/>
          <a:ext cx="67484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r:id="rId25" imgW="3187700" imgH="279400" progId="Equation.DSMT4">
                  <p:embed/>
                </p:oleObj>
              </mc:Choice>
              <mc:Fallback>
                <p:oleObj r:id="rId25" imgW="3187700" imgH="2794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47725" y="4221163"/>
                        <a:ext cx="6748463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044825" y="4319588"/>
          <a:ext cx="153193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r:id="rId27" imgW="723900" imgH="203200" progId="Equation.DSMT4">
                  <p:embed/>
                </p:oleObj>
              </mc:Choice>
              <mc:Fallback>
                <p:oleObj r:id="rId27" imgW="723900" imgH="2032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44825" y="4319588"/>
                        <a:ext cx="1531938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702175" y="4084638"/>
          <a:ext cx="260667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r:id="rId28" imgW="1231265" imgH="393700" progId="Equation.DSMT4">
                  <p:embed/>
                </p:oleObj>
              </mc:Choice>
              <mc:Fallback>
                <p:oleObj r:id="rId28" imgW="1231265" imgH="3937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702175" y="4084638"/>
                        <a:ext cx="2606675" cy="858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6" name="矩形 20"/>
          <p:cNvSpPr/>
          <p:nvPr/>
        </p:nvSpPr>
        <p:spPr>
          <a:xfrm>
            <a:off x="395288" y="4149725"/>
            <a:ext cx="7632700" cy="863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7187" name="矩形 25"/>
          <p:cNvSpPr/>
          <p:nvPr/>
        </p:nvSpPr>
        <p:spPr>
          <a:xfrm>
            <a:off x="547688" y="2997200"/>
            <a:ext cx="7632700" cy="863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6" grpId="0" animBg="1"/>
      <p:bldP spid="718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088" y="2781300"/>
            <a:ext cx="1411287" cy="2016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7</a:t>
            </a:fld>
            <a:endParaRPr lang="zh-CN" altLang="en-US" sz="1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60363" y="398463"/>
          <a:ext cx="8035925" cy="257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r:id="rId4" imgW="3971925" imgH="1276350" progId="Word.Document.12">
                  <p:embed/>
                </p:oleObj>
              </mc:Choice>
              <mc:Fallback>
                <p:oleObj r:id="rId4" imgW="3971925" imgH="1276350" progId="Word.Document.12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0363" y="398463"/>
                        <a:ext cx="8035925" cy="2576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50900" y="2135188"/>
          <a:ext cx="42322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r:id="rId6" imgW="1958340" imgH="466090" progId="Word.Document.12">
                  <p:embed/>
                </p:oleObj>
              </mc:Choice>
              <mc:Fallback>
                <p:oleObj r:id="rId6" imgW="1958340" imgH="466090" progId="Word.Document.12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50900" y="2135188"/>
                        <a:ext cx="4232275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120900" y="5173663"/>
          <a:ext cx="54038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r:id="rId8" imgW="2552700" imgH="279400" progId="Equation.DSMT4">
                  <p:embed/>
                </p:oleObj>
              </mc:Choice>
              <mc:Fallback>
                <p:oleObj r:id="rId8" imgW="2552700" imgH="2794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20900" y="5173663"/>
                        <a:ext cx="540385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890713" y="5876925"/>
          <a:ext cx="55927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r:id="rId10" imgW="2641600" imgH="279400" progId="Equation.DSMT4">
                  <p:embed/>
                </p:oleObj>
              </mc:Choice>
              <mc:Fallback>
                <p:oleObj r:id="rId10" imgW="2641600" imgH="2794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90713" y="5876925"/>
                        <a:ext cx="5592762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116388" y="5307013"/>
          <a:ext cx="153193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r:id="rId12" imgW="723900" imgH="203200" progId="Equation.DSMT4">
                  <p:embed/>
                </p:oleObj>
              </mc:Choice>
              <mc:Fallback>
                <p:oleObj r:id="rId12" imgW="723900" imgH="2032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16388" y="5307013"/>
                        <a:ext cx="1531937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719763" y="5249863"/>
          <a:ext cx="15049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r:id="rId14" imgW="711200" imgH="228600" progId="Equation.DSMT4">
                  <p:embed/>
                </p:oleObj>
              </mc:Choice>
              <mc:Fallback>
                <p:oleObj r:id="rId14" imgW="711200" imgH="2286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719763" y="5249863"/>
                        <a:ext cx="1504950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557463" y="3141663"/>
          <a:ext cx="4302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r:id="rId16" imgW="203200" imgH="228600" progId="Equation.DSMT4">
                  <p:embed/>
                </p:oleObj>
              </mc:Choice>
              <mc:Fallback>
                <p:oleObj r:id="rId16" imgW="203200" imgH="2286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557463" y="3141663"/>
                        <a:ext cx="430212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204" name="直接连接符 10"/>
          <p:cNvCxnSpPr/>
          <p:nvPr/>
        </p:nvCxnSpPr>
        <p:spPr>
          <a:xfrm flipV="1">
            <a:off x="2484438" y="2600325"/>
            <a:ext cx="1008062" cy="2003425"/>
          </a:xfrm>
          <a:prstGeom prst="line">
            <a:avLst/>
          </a:prstGeom>
          <a:ln w="63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pic>
        <p:nvPicPr>
          <p:cNvPr id="39948" name="Picture 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227763" y="1522413"/>
            <a:ext cx="2571750" cy="24860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2" name="直接连接符 21"/>
          <p:cNvCxnSpPr/>
          <p:nvPr/>
        </p:nvCxnSpPr>
        <p:spPr bwMode="auto">
          <a:xfrm>
            <a:off x="2484438" y="2852738"/>
            <a:ext cx="639763" cy="431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5013325" y="5949950"/>
          <a:ext cx="215106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r:id="rId19" imgW="1016000" imgH="203200" progId="Equation.DSMT4">
                  <p:embed/>
                </p:oleObj>
              </mc:Choice>
              <mc:Fallback>
                <p:oleObj r:id="rId19" imgW="1016000" imgH="2032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013325" y="5949950"/>
                        <a:ext cx="2151063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451100" y="3978275"/>
          <a:ext cx="3206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r:id="rId21" imgW="139700" imgH="165100" progId="Equation.DSMT4">
                  <p:embed/>
                </p:oleObj>
              </mc:Choice>
              <mc:Fallback>
                <p:oleObj r:id="rId21" imgW="139700" imgH="1651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451100" y="3978275"/>
                        <a:ext cx="320675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2339975" y="3644900"/>
          <a:ext cx="204788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r:id="rId23" imgW="88900" imgH="114300" progId="Equation.DSMT4">
                  <p:embed/>
                </p:oleObj>
              </mc:Choice>
              <mc:Fallback>
                <p:oleObj r:id="rId23" imgW="88900" imgH="1143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339975" y="3644900"/>
                        <a:ext cx="204788" cy="268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对象 9"/>
          <p:cNvGraphicFramePr>
            <a:graphicFrameLocks noChangeAspect="1"/>
          </p:cNvGraphicFramePr>
          <p:nvPr/>
        </p:nvGraphicFramePr>
        <p:xfrm>
          <a:off x="7261225" y="2451100"/>
          <a:ext cx="19050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r:id="rId25" imgW="200025" imgH="266700" progId="Equation.DSMT4">
                  <p:embed/>
                </p:oleObj>
              </mc:Choice>
              <mc:Fallback>
                <p:oleObj r:id="rId25" imgW="200025" imgH="2667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261225" y="2451100"/>
                        <a:ext cx="190500" cy="257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8</a:t>
            </a:fld>
            <a:endParaRPr lang="zh-CN" altLang="en-US" sz="1400" dirty="0"/>
          </a:p>
        </p:txBody>
      </p:sp>
      <p:sp>
        <p:nvSpPr>
          <p:cNvPr id="10243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66800" y="476250"/>
          <a:ext cx="71770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r:id="rId3" imgW="3390900" imgH="279400" progId="Equation.DSMT4">
                  <p:embed/>
                </p:oleObj>
              </mc:Choice>
              <mc:Fallback>
                <p:oleObj r:id="rId3" imgW="3390900" imgH="2794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476250"/>
                        <a:ext cx="7177088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024188" y="549275"/>
          <a:ext cx="153193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r:id="rId5" imgW="723900" imgH="203200" progId="Equation.DSMT4">
                  <p:embed/>
                </p:oleObj>
              </mc:Choice>
              <mc:Fallback>
                <p:oleObj r:id="rId5" imgW="723900" imgH="2032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24188" y="549275"/>
                        <a:ext cx="1531937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924550" y="549275"/>
          <a:ext cx="21494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r:id="rId7" imgW="1016000" imgH="203200" progId="Equation.DSMT4">
                  <p:embed/>
                </p:oleObj>
              </mc:Choice>
              <mc:Fallback>
                <p:oleObj r:id="rId7" imgW="1016000" imgH="2032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24550" y="549275"/>
                        <a:ext cx="2149475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473575" y="549275"/>
          <a:ext cx="13700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r:id="rId9" imgW="647700" imgH="203200" progId="Equation.DSMT4">
                  <p:embed/>
                </p:oleObj>
              </mc:Choice>
              <mc:Fallback>
                <p:oleObj r:id="rId9" imgW="647700" imgH="2032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73575" y="549275"/>
                        <a:ext cx="1370013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792163" y="3090863"/>
          <a:ext cx="2706687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r:id="rId11" imgW="1231265" imgH="406400" progId="Equation.DSMT4">
                  <p:embed/>
                </p:oleObj>
              </mc:Choice>
              <mc:Fallback>
                <p:oleObj r:id="rId11" imgW="1231265" imgH="4064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92163" y="3090863"/>
                        <a:ext cx="2706687" cy="893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260725" y="4081463"/>
          <a:ext cx="865188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r:id="rId13" imgW="393700" imgH="330200" progId="Equation.DSMT4">
                  <p:embed/>
                </p:oleObj>
              </mc:Choice>
              <mc:Fallback>
                <p:oleObj r:id="rId13" imgW="393700" imgH="3302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60725" y="4081463"/>
                        <a:ext cx="865188" cy="725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684588" y="3159125"/>
          <a:ext cx="376713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r:id="rId15" imgW="1714500" imgH="393700" progId="Equation.DSMT4">
                  <p:embed/>
                </p:oleObj>
              </mc:Choice>
              <mc:Fallback>
                <p:oleObj r:id="rId15" imgW="1714500" imgH="3937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84588" y="3159125"/>
                        <a:ext cx="3767137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5302250" y="3235325"/>
          <a:ext cx="12271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r:id="rId17" imgW="558800" imgH="228600" progId="Equation.DSMT4">
                  <p:embed/>
                </p:oleObj>
              </mc:Choice>
              <mc:Fallback>
                <p:oleObj r:id="rId17" imgW="558800" imgH="2286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302250" y="3235325"/>
                        <a:ext cx="1227138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4584700" y="3284538"/>
          <a:ext cx="1952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r:id="rId19" imgW="88900" imgH="164465" progId="Equation.DSMT4">
                  <p:embed/>
                </p:oleObj>
              </mc:Choice>
              <mc:Fallback>
                <p:oleObj r:id="rId19" imgW="88900" imgH="164465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584700" y="3284538"/>
                        <a:ext cx="195263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003425" y="4141788"/>
          <a:ext cx="119856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r:id="rId21" imgW="546100" imgH="330200" progId="Equation.DSMT4">
                  <p:embed/>
                </p:oleObj>
              </mc:Choice>
              <mc:Fallback>
                <p:oleObj r:id="rId21" imgW="546100" imgH="3302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003425" y="4141788"/>
                        <a:ext cx="1198563" cy="72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4249738" y="4137025"/>
          <a:ext cx="2398712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r:id="rId23" imgW="1091565" imgH="330200" progId="Equation.DSMT4">
                  <p:embed/>
                </p:oleObj>
              </mc:Choice>
              <mc:Fallback>
                <p:oleObj r:id="rId23" imgW="1091565" imgH="3302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249738" y="4137025"/>
                        <a:ext cx="2398712" cy="725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对象 16"/>
          <p:cNvGraphicFramePr>
            <a:graphicFrameLocks noChangeAspect="1"/>
          </p:cNvGraphicFramePr>
          <p:nvPr/>
        </p:nvGraphicFramePr>
        <p:xfrm>
          <a:off x="1633538" y="1125538"/>
          <a:ext cx="54038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r:id="rId25" imgW="2552700" imgH="279400" progId="Equation.DSMT4">
                  <p:embed/>
                </p:oleObj>
              </mc:Choice>
              <mc:Fallback>
                <p:oleObj r:id="rId25" imgW="2552700" imgH="2794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633538" y="1125538"/>
                        <a:ext cx="540385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对象 17"/>
          <p:cNvGraphicFramePr>
            <a:graphicFrameLocks noChangeAspect="1"/>
          </p:cNvGraphicFramePr>
          <p:nvPr/>
        </p:nvGraphicFramePr>
        <p:xfrm>
          <a:off x="1403350" y="1827213"/>
          <a:ext cx="55927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r:id="rId27" imgW="2641600" imgH="279400" progId="Equation.DSMT4">
                  <p:embed/>
                </p:oleObj>
              </mc:Choice>
              <mc:Fallback>
                <p:oleObj r:id="rId27" imgW="2641600" imgH="2794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403350" y="1827213"/>
                        <a:ext cx="5592763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对象 18"/>
          <p:cNvGraphicFramePr>
            <a:graphicFrameLocks noChangeAspect="1"/>
          </p:cNvGraphicFramePr>
          <p:nvPr/>
        </p:nvGraphicFramePr>
        <p:xfrm>
          <a:off x="3630613" y="1258888"/>
          <a:ext cx="15303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r:id="rId29" imgW="723900" imgH="203200" progId="Equation.DSMT4">
                  <p:embed/>
                </p:oleObj>
              </mc:Choice>
              <mc:Fallback>
                <p:oleObj r:id="rId29" imgW="723900" imgH="2032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630613" y="1258888"/>
                        <a:ext cx="1530350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对象 19"/>
          <p:cNvGraphicFramePr>
            <a:graphicFrameLocks noChangeAspect="1"/>
          </p:cNvGraphicFramePr>
          <p:nvPr/>
        </p:nvGraphicFramePr>
        <p:xfrm>
          <a:off x="5232400" y="1201738"/>
          <a:ext cx="15049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r:id="rId31" imgW="711200" imgH="228600" progId="Equation.DSMT4">
                  <p:embed/>
                </p:oleObj>
              </mc:Choice>
              <mc:Fallback>
                <p:oleObj r:id="rId31" imgW="711200" imgH="2286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232400" y="1201738"/>
                        <a:ext cx="1504950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9" name="对象 21"/>
          <p:cNvGraphicFramePr>
            <a:graphicFrameLocks noChangeAspect="1"/>
          </p:cNvGraphicFramePr>
          <p:nvPr/>
        </p:nvGraphicFramePr>
        <p:xfrm>
          <a:off x="4525963" y="1900238"/>
          <a:ext cx="21510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r:id="rId33" imgW="1016000" imgH="203200" progId="Equation.DSMT4">
                  <p:embed/>
                </p:oleObj>
              </mc:Choice>
              <mc:Fallback>
                <p:oleObj r:id="rId33" imgW="1016000" imgH="2032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525963" y="1900238"/>
                        <a:ext cx="2151062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3203575" y="5018088"/>
          <a:ext cx="1506538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r:id="rId35" imgW="685800" imgH="330200" progId="Equation.DSMT4">
                  <p:embed/>
                </p:oleObj>
              </mc:Choice>
              <mc:Fallback>
                <p:oleObj r:id="rId35" imgW="685800" imgH="3302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203575" y="5018088"/>
                        <a:ext cx="1506538" cy="725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1979613" y="5078413"/>
          <a:ext cx="119856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r:id="rId37" imgW="546100" imgH="330200" progId="Equation.DSMT4">
                  <p:embed/>
                </p:oleObj>
              </mc:Choice>
              <mc:Fallback>
                <p:oleObj r:id="rId37" imgW="546100" imgH="3302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79613" y="5078413"/>
                        <a:ext cx="1198562" cy="72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4741863" y="5073650"/>
          <a:ext cx="17018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r:id="rId38" imgW="774065" imgH="330200" progId="Equation.DSMT4">
                  <p:embed/>
                </p:oleObj>
              </mc:Choice>
              <mc:Fallback>
                <p:oleObj r:id="rId38" imgW="774065" imgH="3302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4741863" y="5073650"/>
                        <a:ext cx="1701800" cy="725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3" name="Rectangle 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3287713" y="5872163"/>
          <a:ext cx="3013075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r:id="rId40" imgW="1371600" imgH="330200" progId="Equation.DSMT4">
                  <p:embed/>
                </p:oleObj>
              </mc:Choice>
              <mc:Fallback>
                <p:oleObj r:id="rId40" imgW="1371600" imgH="3302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3287713" y="5872163"/>
                        <a:ext cx="3013075" cy="725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1854200" y="5800725"/>
          <a:ext cx="144938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r:id="rId42" imgW="660400" imgH="393700" progId="Equation.DSMT4">
                  <p:embed/>
                </p:oleObj>
              </mc:Choice>
              <mc:Fallback>
                <p:oleObj r:id="rId42" imgW="660400" imgH="3937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854200" y="5800725"/>
                        <a:ext cx="1449388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2" name="矩形 36"/>
          <p:cNvSpPr/>
          <p:nvPr/>
        </p:nvSpPr>
        <p:spPr>
          <a:xfrm>
            <a:off x="674688" y="4076700"/>
            <a:ext cx="7632700" cy="86518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9243" name="矩形 37"/>
          <p:cNvSpPr/>
          <p:nvPr/>
        </p:nvSpPr>
        <p:spPr>
          <a:xfrm>
            <a:off x="827088" y="260350"/>
            <a:ext cx="7632700" cy="86518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2" grpId="0" animBg="1"/>
      <p:bldP spid="92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9</a:t>
            </a:fld>
            <a:endParaRPr lang="zh-CN" altLang="en-US" sz="1400" dirty="0"/>
          </a:p>
        </p:txBody>
      </p:sp>
      <p:sp>
        <p:nvSpPr>
          <p:cNvPr id="11267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1268" name="Rectangle 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11269" name="对象 26"/>
          <p:cNvGraphicFramePr>
            <a:graphicFrameLocks noChangeAspect="1"/>
          </p:cNvGraphicFramePr>
          <p:nvPr/>
        </p:nvGraphicFramePr>
        <p:xfrm>
          <a:off x="1692275" y="404813"/>
          <a:ext cx="5180013" cy="277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r:id="rId3" imgW="2197100" imgH="1181100" progId="Equation.DSMT4">
                  <p:embed/>
                </p:oleObj>
              </mc:Choice>
              <mc:Fallback>
                <p:oleObj r:id="rId3" imgW="2197100" imgH="11811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2275" y="404813"/>
                        <a:ext cx="5180013" cy="2773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692275" y="3213100"/>
          <a:ext cx="434181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r:id="rId5" imgW="1841500" imgH="419100" progId="Equation.DSMT4">
                  <p:embed/>
                </p:oleObj>
              </mc:Choice>
              <mc:Fallback>
                <p:oleObj r:id="rId5" imgW="1841500" imgH="4191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2275" y="3213100"/>
                        <a:ext cx="4341813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619250" y="5373688"/>
          <a:ext cx="359251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r:id="rId7" imgW="1524000" imgH="419100" progId="Equation.DSMT4">
                  <p:embed/>
                </p:oleObj>
              </mc:Choice>
              <mc:Fallback>
                <p:oleObj r:id="rId7" imgW="1524000" imgH="4191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19250" y="5373688"/>
                        <a:ext cx="3592513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663700" y="4292600"/>
          <a:ext cx="44005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r:id="rId9" imgW="1866900" imgH="419100" progId="Equation.DSMT4">
                  <p:embed/>
                </p:oleObj>
              </mc:Choice>
              <mc:Fallback>
                <p:oleObj r:id="rId9" imgW="1866900" imgH="4191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63700" y="4292600"/>
                        <a:ext cx="4400550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256213" y="5324475"/>
          <a:ext cx="28448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r:id="rId11" imgW="1206500" imgH="419100" progId="Equation.DSMT4">
                  <p:embed/>
                </p:oleObj>
              </mc:Choice>
              <mc:Fallback>
                <p:oleObj r:id="rId11" imgW="1206500" imgH="4191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56213" y="5324475"/>
                        <a:ext cx="2844800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6350" cap="flat" cmpd="sng" algn="ctr">
          <a:solidFill>
            <a:schemeClr val="accent2"/>
          </a:solidFill>
          <a:prstDash val="sysDot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199</Words>
  <Application>Microsoft Office PowerPoint</Application>
  <PresentationFormat>全屏显示(4:3)</PresentationFormat>
  <Paragraphs>40</Paragraphs>
  <Slides>31</Slides>
  <Notes>2</Notes>
  <HiddenSlides>0</HiddenSlides>
  <MMClips>0</MMClips>
  <ScaleCrop>false</ScaleCrop>
  <HeadingPairs>
    <vt:vector size="10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31</vt:i4>
      </vt:variant>
      <vt:variant>
        <vt:lpstr>自定义放映</vt:lpstr>
      </vt:variant>
      <vt:variant>
        <vt:i4>1</vt:i4>
      </vt:variant>
    </vt:vector>
  </HeadingPairs>
  <TitlesOfParts>
    <vt:vector size="40" baseType="lpstr">
      <vt:lpstr>宋体</vt:lpstr>
      <vt:lpstr>Times New Roman</vt:lpstr>
      <vt:lpstr>默认设计模板</vt:lpstr>
      <vt:lpstr>Microsoft Word Document</vt:lpstr>
      <vt:lpstr>MathType 6.0 Equation</vt:lpstr>
      <vt:lpstr>Microsoft Word 文档</vt:lpstr>
      <vt:lpstr>Equation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曲顶柱体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第七节 二重积分</dc:title>
  <dc:creator>金义明</dc:creator>
  <cp:lastModifiedBy>sysu</cp:lastModifiedBy>
  <cp:revision>946</cp:revision>
  <dcterms:created xsi:type="dcterms:W3CDTF">2021-03-12T08:07:49Z</dcterms:created>
  <dcterms:modified xsi:type="dcterms:W3CDTF">2021-03-26T00:42:43Z</dcterms:modified>
  <cp:category>经济类微积分课件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7500959FAA5E4A3D8266406DF04B4AD7</vt:lpwstr>
  </property>
  <property fmtid="{D5CDD505-2E9C-101B-9397-08002B2CF9AE}" pid="3" name="KSOProductBuildVer">
    <vt:lpwstr>2052-11.1.0.10356</vt:lpwstr>
  </property>
</Properties>
</file>