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460" r:id="rId2"/>
    <p:sldId id="582" r:id="rId3"/>
    <p:sldId id="330" r:id="rId4"/>
    <p:sldId id="586" r:id="rId5"/>
    <p:sldId id="583" r:id="rId6"/>
    <p:sldId id="587" r:id="rId7"/>
    <p:sldId id="588" r:id="rId8"/>
    <p:sldId id="585" r:id="rId9"/>
    <p:sldId id="560" r:id="rId10"/>
    <p:sldId id="589" r:id="rId11"/>
    <p:sldId id="577" r:id="rId12"/>
    <p:sldId id="578" r:id="rId13"/>
    <p:sldId id="576" r:id="rId14"/>
    <p:sldId id="406" r:id="rId15"/>
    <p:sldId id="407" r:id="rId16"/>
    <p:sldId id="408" r:id="rId17"/>
    <p:sldId id="555" r:id="rId18"/>
    <p:sldId id="579" r:id="rId19"/>
    <p:sldId id="327" r:id="rId20"/>
    <p:sldId id="581" r:id="rId21"/>
    <p:sldId id="575" r:id="rId22"/>
    <p:sldId id="500" r:id="rId23"/>
    <p:sldId id="562" r:id="rId24"/>
    <p:sldId id="503" r:id="rId25"/>
    <p:sldId id="563" r:id="rId26"/>
    <p:sldId id="564" r:id="rId27"/>
    <p:sldId id="565" r:id="rId28"/>
    <p:sldId id="571" r:id="rId29"/>
    <p:sldId id="566" r:id="rId30"/>
    <p:sldId id="567" r:id="rId31"/>
    <p:sldId id="568" r:id="rId32"/>
    <p:sldId id="569" r:id="rId33"/>
  </p:sldIdLst>
  <p:sldSz cx="9144000" cy="6858000" type="screen4x3"/>
  <p:notesSz cx="6669088" cy="9774238"/>
  <p:defaultTextStyle>
    <a:defPPr>
      <a:defRPr lang="zh-CN"/>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66"/>
    <a:srgbClr val="333300"/>
    <a:srgbClr val="003300"/>
    <a:srgbClr val="660033"/>
    <a:srgbClr val="66FF33"/>
    <a:srgbClr val="000066"/>
    <a:srgbClr val="FFFF0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image" Target="../media/image65.wmf"/><Relationship Id="rId3" Type="http://schemas.openxmlformats.org/officeDocument/2006/relationships/image" Target="../media/image55.wmf"/><Relationship Id="rId7" Type="http://schemas.openxmlformats.org/officeDocument/2006/relationships/image" Target="../media/image59.wmf"/><Relationship Id="rId12" Type="http://schemas.openxmlformats.org/officeDocument/2006/relationships/image" Target="../media/image64.wmf"/><Relationship Id="rId2" Type="http://schemas.openxmlformats.org/officeDocument/2006/relationships/image" Target="../media/image54.wmf"/><Relationship Id="rId1" Type="http://schemas.openxmlformats.org/officeDocument/2006/relationships/image" Target="../media/image51.wmf"/><Relationship Id="rId6" Type="http://schemas.openxmlformats.org/officeDocument/2006/relationships/image" Target="../media/image58.wmf"/><Relationship Id="rId11" Type="http://schemas.openxmlformats.org/officeDocument/2006/relationships/image" Target="../media/image63.wmf"/><Relationship Id="rId5" Type="http://schemas.openxmlformats.org/officeDocument/2006/relationships/image" Target="../media/image57.wmf"/><Relationship Id="rId10" Type="http://schemas.openxmlformats.org/officeDocument/2006/relationships/image" Target="../media/image62.wmf"/><Relationship Id="rId4" Type="http://schemas.openxmlformats.org/officeDocument/2006/relationships/image" Target="../media/image56.wmf"/><Relationship Id="rId9" Type="http://schemas.openxmlformats.org/officeDocument/2006/relationships/image" Target="../media/image6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8.wmf"/><Relationship Id="rId7" Type="http://schemas.openxmlformats.org/officeDocument/2006/relationships/image" Target="../media/image72.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6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5.wmf"/><Relationship Id="rId7" Type="http://schemas.openxmlformats.org/officeDocument/2006/relationships/image" Target="../media/image78.wmf"/><Relationship Id="rId2" Type="http://schemas.openxmlformats.org/officeDocument/2006/relationships/image" Target="../media/image74.wmf"/><Relationship Id="rId1" Type="http://schemas.openxmlformats.org/officeDocument/2006/relationships/image" Target="../media/image73.wmf"/><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51.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image" Target="../media/image81.wmf"/><Relationship Id="rId7" Type="http://schemas.openxmlformats.org/officeDocument/2006/relationships/image" Target="../media/image85.wmf"/><Relationship Id="rId2" Type="http://schemas.openxmlformats.org/officeDocument/2006/relationships/image" Target="../media/image80.wmf"/><Relationship Id="rId1" Type="http://schemas.openxmlformats.org/officeDocument/2006/relationships/image" Target="../media/image79.wmf"/><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4" Type="http://schemas.openxmlformats.org/officeDocument/2006/relationships/image" Target="../media/image9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89.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image" Target="../media/image95.wmf"/><Relationship Id="rId7" Type="http://schemas.openxmlformats.org/officeDocument/2006/relationships/image" Target="../media/image99.wmf"/><Relationship Id="rId2" Type="http://schemas.openxmlformats.org/officeDocument/2006/relationships/image" Target="../media/image94.wmf"/><Relationship Id="rId1" Type="http://schemas.openxmlformats.org/officeDocument/2006/relationships/image" Target="../media/image93.wmf"/><Relationship Id="rId6" Type="http://schemas.openxmlformats.org/officeDocument/2006/relationships/image" Target="../media/image98.wmf"/><Relationship Id="rId5" Type="http://schemas.openxmlformats.org/officeDocument/2006/relationships/image" Target="../media/image97.wmf"/><Relationship Id="rId4" Type="http://schemas.openxmlformats.org/officeDocument/2006/relationships/image" Target="../media/image9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 Id="rId4" Type="http://schemas.openxmlformats.org/officeDocument/2006/relationships/image" Target="../media/image10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08.wmf"/><Relationship Id="rId7" Type="http://schemas.openxmlformats.org/officeDocument/2006/relationships/image" Target="../media/image112.wmf"/><Relationship Id="rId2" Type="http://schemas.openxmlformats.org/officeDocument/2006/relationships/image" Target="../media/image107.wmf"/><Relationship Id="rId1" Type="http://schemas.openxmlformats.org/officeDocument/2006/relationships/image" Target="../media/image106.wmf"/><Relationship Id="rId6" Type="http://schemas.openxmlformats.org/officeDocument/2006/relationships/image" Target="../media/image111.wmf"/><Relationship Id="rId5" Type="http://schemas.openxmlformats.org/officeDocument/2006/relationships/image" Target="../media/image110.wmf"/><Relationship Id="rId4" Type="http://schemas.openxmlformats.org/officeDocument/2006/relationships/image" Target="../media/image10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20.wmf"/><Relationship Id="rId3" Type="http://schemas.openxmlformats.org/officeDocument/2006/relationships/image" Target="../media/image115.wmf"/><Relationship Id="rId7" Type="http://schemas.openxmlformats.org/officeDocument/2006/relationships/image" Target="../media/image119.wmf"/><Relationship Id="rId2" Type="http://schemas.openxmlformats.org/officeDocument/2006/relationships/image" Target="../media/image114.wmf"/><Relationship Id="rId1" Type="http://schemas.openxmlformats.org/officeDocument/2006/relationships/image" Target="../media/image113.wmf"/><Relationship Id="rId6" Type="http://schemas.openxmlformats.org/officeDocument/2006/relationships/image" Target="../media/image118.wmf"/><Relationship Id="rId5" Type="http://schemas.openxmlformats.org/officeDocument/2006/relationships/image" Target="../media/image117.wmf"/><Relationship Id="rId4" Type="http://schemas.openxmlformats.org/officeDocument/2006/relationships/image" Target="../media/image116.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image" Target="../media/image123.wmf"/><Relationship Id="rId7" Type="http://schemas.openxmlformats.org/officeDocument/2006/relationships/image" Target="../media/image127.wmf"/><Relationship Id="rId2" Type="http://schemas.openxmlformats.org/officeDocument/2006/relationships/image" Target="../media/image122.wmf"/><Relationship Id="rId1" Type="http://schemas.openxmlformats.org/officeDocument/2006/relationships/image" Target="../media/image121.wmf"/><Relationship Id="rId6" Type="http://schemas.openxmlformats.org/officeDocument/2006/relationships/image" Target="../media/image126.wmf"/><Relationship Id="rId5" Type="http://schemas.openxmlformats.org/officeDocument/2006/relationships/image" Target="../media/image125.wmf"/><Relationship Id="rId4" Type="http://schemas.openxmlformats.org/officeDocument/2006/relationships/image" Target="../media/image12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 Id="rId5" Type="http://schemas.openxmlformats.org/officeDocument/2006/relationships/image" Target="../media/image134.wmf"/><Relationship Id="rId4" Type="http://schemas.openxmlformats.org/officeDocument/2006/relationships/image" Target="../media/image133.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40.wmf"/><Relationship Id="rId3" Type="http://schemas.openxmlformats.org/officeDocument/2006/relationships/image" Target="../media/image122.wmf"/><Relationship Id="rId7" Type="http://schemas.openxmlformats.org/officeDocument/2006/relationships/image" Target="../media/image139.wmf"/><Relationship Id="rId2" Type="http://schemas.openxmlformats.org/officeDocument/2006/relationships/image" Target="../media/image136.wmf"/><Relationship Id="rId1" Type="http://schemas.openxmlformats.org/officeDocument/2006/relationships/image" Target="../media/image135.wmf"/><Relationship Id="rId6" Type="http://schemas.openxmlformats.org/officeDocument/2006/relationships/image" Target="../media/image138.wmf"/><Relationship Id="rId5" Type="http://schemas.openxmlformats.org/officeDocument/2006/relationships/image" Target="../media/image124.wmf"/><Relationship Id="rId10" Type="http://schemas.openxmlformats.org/officeDocument/2006/relationships/image" Target="../media/image142.wmf"/><Relationship Id="rId4" Type="http://schemas.openxmlformats.org/officeDocument/2006/relationships/image" Target="../media/image137.wmf"/><Relationship Id="rId9" Type="http://schemas.openxmlformats.org/officeDocument/2006/relationships/image" Target="../media/image141.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49.wmf"/><Relationship Id="rId3" Type="http://schemas.openxmlformats.org/officeDocument/2006/relationships/image" Target="../media/image138.wmf"/><Relationship Id="rId7" Type="http://schemas.openxmlformats.org/officeDocument/2006/relationships/image" Target="../media/image148.wmf"/><Relationship Id="rId2" Type="http://schemas.openxmlformats.org/officeDocument/2006/relationships/image" Target="../media/image136.wmf"/><Relationship Id="rId1" Type="http://schemas.openxmlformats.org/officeDocument/2006/relationships/image" Target="../media/image144.wmf"/><Relationship Id="rId6" Type="http://schemas.openxmlformats.org/officeDocument/2006/relationships/image" Target="../media/image147.wmf"/><Relationship Id="rId5" Type="http://schemas.openxmlformats.org/officeDocument/2006/relationships/image" Target="../media/image146.wmf"/><Relationship Id="rId4" Type="http://schemas.openxmlformats.org/officeDocument/2006/relationships/image" Target="../media/image145.wmf"/><Relationship Id="rId9" Type="http://schemas.openxmlformats.org/officeDocument/2006/relationships/image" Target="../media/image150.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53.wmf"/><Relationship Id="rId2" Type="http://schemas.openxmlformats.org/officeDocument/2006/relationships/image" Target="../media/image152.wmf"/><Relationship Id="rId1" Type="http://schemas.openxmlformats.org/officeDocument/2006/relationships/image" Target="../media/image151.wmf"/><Relationship Id="rId4" Type="http://schemas.openxmlformats.org/officeDocument/2006/relationships/image" Target="../media/image154.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image" Target="../media/image156.wmf"/><Relationship Id="rId1" Type="http://schemas.openxmlformats.org/officeDocument/2006/relationships/image" Target="../media/image155.wmf"/><Relationship Id="rId6" Type="http://schemas.openxmlformats.org/officeDocument/2006/relationships/image" Target="../media/image160.wmf"/><Relationship Id="rId5" Type="http://schemas.openxmlformats.org/officeDocument/2006/relationships/image" Target="../media/image159.wmf"/><Relationship Id="rId4" Type="http://schemas.openxmlformats.org/officeDocument/2006/relationships/image" Target="../media/image158.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wmf"/><Relationship Id="rId4" Type="http://schemas.openxmlformats.org/officeDocument/2006/relationships/image" Target="../media/image164.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image" Target="../media/image166.wmf"/><Relationship Id="rId1" Type="http://schemas.openxmlformats.org/officeDocument/2006/relationships/image" Target="../media/image165.wmf"/><Relationship Id="rId5" Type="http://schemas.openxmlformats.org/officeDocument/2006/relationships/image" Target="../media/image168.wmf"/><Relationship Id="rId4" Type="http://schemas.openxmlformats.org/officeDocument/2006/relationships/image" Target="../media/image167.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70.wmf"/><Relationship Id="rId7" Type="http://schemas.openxmlformats.org/officeDocument/2006/relationships/image" Target="../media/image174.wmf"/><Relationship Id="rId2" Type="http://schemas.openxmlformats.org/officeDocument/2006/relationships/image" Target="../media/image169.wmf"/><Relationship Id="rId1" Type="http://schemas.openxmlformats.org/officeDocument/2006/relationships/image" Target="../media/image157.wmf"/><Relationship Id="rId6" Type="http://schemas.openxmlformats.org/officeDocument/2006/relationships/image" Target="../media/image173.wmf"/><Relationship Id="rId5" Type="http://schemas.openxmlformats.org/officeDocument/2006/relationships/image" Target="../media/image172.wmf"/><Relationship Id="rId4" Type="http://schemas.openxmlformats.org/officeDocument/2006/relationships/image" Target="../media/image17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77.wmf"/><Relationship Id="rId2" Type="http://schemas.openxmlformats.org/officeDocument/2006/relationships/image" Target="../media/image176.wmf"/><Relationship Id="rId1" Type="http://schemas.openxmlformats.org/officeDocument/2006/relationships/image" Target="../media/image175.wmf"/><Relationship Id="rId6" Type="http://schemas.openxmlformats.org/officeDocument/2006/relationships/image" Target="../media/image180.wmf"/><Relationship Id="rId5" Type="http://schemas.openxmlformats.org/officeDocument/2006/relationships/image" Target="../media/image179.wmf"/><Relationship Id="rId4" Type="http://schemas.openxmlformats.org/officeDocument/2006/relationships/image" Target="../media/image178.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88.wmf"/><Relationship Id="rId13" Type="http://schemas.openxmlformats.org/officeDocument/2006/relationships/image" Target="../media/image193.wmf"/><Relationship Id="rId3" Type="http://schemas.openxmlformats.org/officeDocument/2006/relationships/image" Target="../media/image183.wmf"/><Relationship Id="rId7" Type="http://schemas.openxmlformats.org/officeDocument/2006/relationships/image" Target="../media/image187.wmf"/><Relationship Id="rId12" Type="http://schemas.openxmlformats.org/officeDocument/2006/relationships/image" Target="../media/image192.wmf"/><Relationship Id="rId17" Type="http://schemas.openxmlformats.org/officeDocument/2006/relationships/image" Target="../media/image197.wmf"/><Relationship Id="rId2" Type="http://schemas.openxmlformats.org/officeDocument/2006/relationships/image" Target="../media/image182.wmf"/><Relationship Id="rId16" Type="http://schemas.openxmlformats.org/officeDocument/2006/relationships/image" Target="../media/image196.wmf"/><Relationship Id="rId1" Type="http://schemas.openxmlformats.org/officeDocument/2006/relationships/image" Target="../media/image181.wmf"/><Relationship Id="rId6" Type="http://schemas.openxmlformats.org/officeDocument/2006/relationships/image" Target="../media/image186.wmf"/><Relationship Id="rId11" Type="http://schemas.openxmlformats.org/officeDocument/2006/relationships/image" Target="../media/image191.wmf"/><Relationship Id="rId5" Type="http://schemas.openxmlformats.org/officeDocument/2006/relationships/image" Target="../media/image185.wmf"/><Relationship Id="rId15" Type="http://schemas.openxmlformats.org/officeDocument/2006/relationships/image" Target="../media/image195.wmf"/><Relationship Id="rId10" Type="http://schemas.openxmlformats.org/officeDocument/2006/relationships/image" Target="../media/image190.wmf"/><Relationship Id="rId4" Type="http://schemas.openxmlformats.org/officeDocument/2006/relationships/image" Target="../media/image184.wmf"/><Relationship Id="rId9" Type="http://schemas.openxmlformats.org/officeDocument/2006/relationships/image" Target="../media/image189.wmf"/><Relationship Id="rId14" Type="http://schemas.openxmlformats.org/officeDocument/2006/relationships/image" Target="../media/image19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9.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 Id="rId9"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9.wmf"/><Relationship Id="rId5" Type="http://schemas.openxmlformats.org/officeDocument/2006/relationships/image" Target="../media/image40.wmf"/><Relationship Id="rId4" Type="http://schemas.openxmlformats.org/officeDocument/2006/relationships/image" Target="../media/image3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5" Type="http://schemas.openxmlformats.org/officeDocument/2006/relationships/image" Target="../media/image44.wmf"/><Relationship Id="rId4"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image" Target="../media/image42.wmf"/><Relationship Id="rId7" Type="http://schemas.openxmlformats.org/officeDocument/2006/relationships/image" Target="../media/image49.wmf"/><Relationship Id="rId2" Type="http://schemas.openxmlformats.org/officeDocument/2006/relationships/image" Target="../media/image41.wmf"/><Relationship Id="rId1" Type="http://schemas.openxmlformats.org/officeDocument/2006/relationships/image" Target="../media/image45.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5BC4476-B149-4D98-9E60-E017887F734D}"/>
              </a:ext>
            </a:extLst>
          </p:cNvPr>
          <p:cNvSpPr>
            <a:spLocks noGrp="1" noChangeArrowheads="1"/>
          </p:cNvSpPr>
          <p:nvPr>
            <p:ph type="hdr" sz="quarter"/>
          </p:nvPr>
        </p:nvSpPr>
        <p:spPr bwMode="auto">
          <a:xfrm>
            <a:off x="0" y="0"/>
            <a:ext cx="2895600" cy="457200"/>
          </a:xfrm>
          <a:prstGeom prst="rect">
            <a:avLst/>
          </a:prstGeom>
          <a:noFill/>
          <a:ln>
            <a:noFill/>
          </a:ln>
          <a:effectLst/>
        </p:spPr>
        <p:txBody>
          <a:bodyPr vert="horz" wrap="square" lIns="91440" tIns="45720" rIns="91440" bIns="45720" numCol="1" anchor="t" anchorCtr="0" compatLnSpc="1"/>
          <a:lstStyle>
            <a:lvl1pPr eaLnBrk="1" hangingPunct="1">
              <a:buFontTx/>
              <a:buNone/>
              <a:defRPr kumimoji="1" sz="1200">
                <a:ea typeface="宋体" panose="02010600030101010101" pitchFamily="2" charset="-122"/>
              </a:defRPr>
            </a:lvl1pPr>
          </a:lstStyle>
          <a:p>
            <a:pPr>
              <a:defRPr/>
            </a:pPr>
            <a:endParaRPr lang="en-US" altLang="zh-CN"/>
          </a:p>
        </p:txBody>
      </p:sp>
      <p:sp>
        <p:nvSpPr>
          <p:cNvPr id="23555" name="Rectangle 3">
            <a:extLst>
              <a:ext uri="{FF2B5EF4-FFF2-40B4-BE49-F238E27FC236}">
                <a16:creationId xmlns:a16="http://schemas.microsoft.com/office/drawing/2014/main" id="{6716008E-F800-4FAF-B58C-A2A6710BF02A}"/>
              </a:ext>
            </a:extLst>
          </p:cNvPr>
          <p:cNvSpPr>
            <a:spLocks noGrp="1" noChangeArrowheads="1"/>
          </p:cNvSpPr>
          <p:nvPr>
            <p:ph type="dt" sz="quarter" idx="1"/>
          </p:nvPr>
        </p:nvSpPr>
        <p:spPr bwMode="auto">
          <a:xfrm>
            <a:off x="3810000" y="0"/>
            <a:ext cx="2895600" cy="457200"/>
          </a:xfrm>
          <a:prstGeom prst="rect">
            <a:avLst/>
          </a:prstGeom>
          <a:noFill/>
          <a:ln>
            <a:noFill/>
          </a:ln>
          <a:effectLst/>
        </p:spPr>
        <p:txBody>
          <a:bodyPr vert="horz" wrap="square" lIns="91440" tIns="45720" rIns="91440" bIns="45720" numCol="1" anchor="t" anchorCtr="0" compatLnSpc="1"/>
          <a:lstStyle>
            <a:lvl1pPr algn="r" eaLnBrk="1" hangingPunct="1">
              <a:buFontTx/>
              <a:buNone/>
              <a:defRPr kumimoji="1" sz="1200">
                <a:ea typeface="宋体" panose="02010600030101010101" pitchFamily="2" charset="-122"/>
              </a:defRPr>
            </a:lvl1pPr>
          </a:lstStyle>
          <a:p>
            <a:pPr>
              <a:defRPr/>
            </a:pPr>
            <a:endParaRPr lang="en-US" altLang="zh-CN"/>
          </a:p>
        </p:txBody>
      </p:sp>
      <p:sp>
        <p:nvSpPr>
          <p:cNvPr id="23556" name="Rectangle 4">
            <a:extLst>
              <a:ext uri="{FF2B5EF4-FFF2-40B4-BE49-F238E27FC236}">
                <a16:creationId xmlns:a16="http://schemas.microsoft.com/office/drawing/2014/main" id="{4ED29AE5-0764-4FF7-B4C4-8FC84F9CA9E9}"/>
              </a:ext>
            </a:extLst>
          </p:cNvPr>
          <p:cNvSpPr>
            <a:spLocks noGrp="1" noChangeArrowheads="1"/>
          </p:cNvSpPr>
          <p:nvPr>
            <p:ph type="ftr" sz="quarter" idx="2"/>
          </p:nvPr>
        </p:nvSpPr>
        <p:spPr bwMode="auto">
          <a:xfrm>
            <a:off x="0" y="9296400"/>
            <a:ext cx="2895600" cy="457200"/>
          </a:xfrm>
          <a:prstGeom prst="rect">
            <a:avLst/>
          </a:prstGeom>
          <a:noFill/>
          <a:ln>
            <a:noFill/>
          </a:ln>
          <a:effectLst/>
        </p:spPr>
        <p:txBody>
          <a:bodyPr vert="horz" wrap="square" lIns="91440" tIns="45720" rIns="91440" bIns="45720" numCol="1" anchor="b" anchorCtr="0" compatLnSpc="1"/>
          <a:lstStyle>
            <a:lvl1pPr eaLnBrk="1" hangingPunct="1">
              <a:buFontTx/>
              <a:buNone/>
              <a:defRPr kumimoji="1" sz="1200">
                <a:ea typeface="宋体" panose="02010600030101010101" pitchFamily="2" charset="-122"/>
              </a:defRPr>
            </a:lvl1pPr>
          </a:lstStyle>
          <a:p>
            <a:pPr>
              <a:defRPr/>
            </a:pPr>
            <a:endParaRPr lang="en-US" altLang="zh-CN"/>
          </a:p>
        </p:txBody>
      </p:sp>
      <p:sp>
        <p:nvSpPr>
          <p:cNvPr id="23557" name="Rectangle 5">
            <a:extLst>
              <a:ext uri="{FF2B5EF4-FFF2-40B4-BE49-F238E27FC236}">
                <a16:creationId xmlns:a16="http://schemas.microsoft.com/office/drawing/2014/main" id="{ECB2ECEA-6389-4664-A326-D90CE9CFD4F6}"/>
              </a:ext>
            </a:extLst>
          </p:cNvPr>
          <p:cNvSpPr>
            <a:spLocks noGrp="1" noChangeArrowheads="1"/>
          </p:cNvSpPr>
          <p:nvPr>
            <p:ph type="sldNum" sz="quarter" idx="3"/>
          </p:nvPr>
        </p:nvSpPr>
        <p:spPr bwMode="auto">
          <a:xfrm>
            <a:off x="3810000" y="9296400"/>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pPr>
              <a:defRPr/>
            </a:pPr>
            <a:fld id="{DDFEBB75-9C2C-4985-BB5C-8D3BE546F099}"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93218" name="Rectangle 2">
            <a:extLst>
              <a:ext uri="{FF2B5EF4-FFF2-40B4-BE49-F238E27FC236}">
                <a16:creationId xmlns:a16="http://schemas.microsoft.com/office/drawing/2014/main" id="{919B43E8-89B0-4424-93D0-52C2C0A5BF0E}"/>
              </a:ext>
            </a:extLst>
          </p:cNvPr>
          <p:cNvSpPr>
            <a:spLocks noGrp="1" noChangeArrowheads="1"/>
          </p:cNvSpPr>
          <p:nvPr>
            <p:ph type="hdr" sz="quarter"/>
          </p:nvPr>
        </p:nvSpPr>
        <p:spPr bwMode="auto">
          <a:xfrm>
            <a:off x="0" y="0"/>
            <a:ext cx="2889250" cy="488950"/>
          </a:xfrm>
          <a:prstGeom prst="rect">
            <a:avLst/>
          </a:prstGeom>
          <a:noFill/>
          <a:ln>
            <a:noFill/>
          </a:ln>
          <a:effectLst/>
        </p:spPr>
        <p:txBody>
          <a:bodyPr vert="horz" wrap="square" lIns="91440" tIns="45720" rIns="91440" bIns="45720" numCol="1" anchor="t" anchorCtr="0" compatLnSpc="1"/>
          <a:lstStyle>
            <a:lvl1pPr eaLnBrk="1" hangingPunct="1">
              <a:buFontTx/>
              <a:buNone/>
              <a:defRPr kumimoji="1" sz="1200">
                <a:ea typeface="宋体" panose="02010600030101010101" pitchFamily="2" charset="-122"/>
              </a:defRPr>
            </a:lvl1pPr>
          </a:lstStyle>
          <a:p>
            <a:pPr>
              <a:defRPr/>
            </a:pPr>
            <a:endParaRPr lang="en-US" altLang="zh-CN"/>
          </a:p>
        </p:txBody>
      </p:sp>
      <p:sp>
        <p:nvSpPr>
          <p:cNvPr id="393219" name="Rectangle 3">
            <a:extLst>
              <a:ext uri="{FF2B5EF4-FFF2-40B4-BE49-F238E27FC236}">
                <a16:creationId xmlns:a16="http://schemas.microsoft.com/office/drawing/2014/main" id="{9285387C-2E09-43F5-A973-264AE8DB3B3F}"/>
              </a:ext>
            </a:extLst>
          </p:cNvPr>
          <p:cNvSpPr>
            <a:spLocks noGrp="1" noChangeArrowheads="1"/>
          </p:cNvSpPr>
          <p:nvPr>
            <p:ph type="dt" idx="1"/>
          </p:nvPr>
        </p:nvSpPr>
        <p:spPr bwMode="auto">
          <a:xfrm>
            <a:off x="3778250" y="0"/>
            <a:ext cx="2889250" cy="488950"/>
          </a:xfrm>
          <a:prstGeom prst="rect">
            <a:avLst/>
          </a:prstGeom>
          <a:noFill/>
          <a:ln>
            <a:noFill/>
          </a:ln>
          <a:effectLst/>
        </p:spPr>
        <p:txBody>
          <a:bodyPr vert="horz" wrap="square" lIns="91440" tIns="45720" rIns="91440" bIns="45720" numCol="1" anchor="t" anchorCtr="0" compatLnSpc="1"/>
          <a:lstStyle>
            <a:lvl1pPr algn="r" eaLnBrk="1" hangingPunct="1">
              <a:buFontTx/>
              <a:buNone/>
              <a:defRPr kumimoji="1" sz="1200">
                <a:ea typeface="宋体" panose="02010600030101010101" pitchFamily="2" charset="-122"/>
              </a:defRPr>
            </a:lvl1pPr>
          </a:lstStyle>
          <a:p>
            <a:pPr>
              <a:defRPr/>
            </a:pPr>
            <a:endParaRPr lang="en-US" altLang="zh-CN"/>
          </a:p>
        </p:txBody>
      </p:sp>
      <p:sp>
        <p:nvSpPr>
          <p:cNvPr id="2052" name="Rectangle 4">
            <a:extLst>
              <a:ext uri="{FF2B5EF4-FFF2-40B4-BE49-F238E27FC236}">
                <a16:creationId xmlns:a16="http://schemas.microsoft.com/office/drawing/2014/main" id="{2EBE8921-61DF-47E4-A801-8DCAA9440017}"/>
              </a:ext>
            </a:extLst>
          </p:cNvPr>
          <p:cNvSpPr>
            <a:spLocks noGrp="1" noRot="1" noChangeAspect="1" noChangeArrowheads="1" noTextEdit="1"/>
          </p:cNvSpPr>
          <p:nvPr>
            <p:ph type="sldImg" idx="4294967295"/>
          </p:nvPr>
        </p:nvSpPr>
        <p:spPr bwMode="auto">
          <a:xfrm>
            <a:off x="892175" y="733425"/>
            <a:ext cx="4884738" cy="36655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3221" name="Rectangle 5">
            <a:extLst>
              <a:ext uri="{FF2B5EF4-FFF2-40B4-BE49-F238E27FC236}">
                <a16:creationId xmlns:a16="http://schemas.microsoft.com/office/drawing/2014/main" id="{345EE6CC-4154-4BB3-9DAA-24102190BB3D}"/>
              </a:ext>
            </a:extLst>
          </p:cNvPr>
          <p:cNvSpPr>
            <a:spLocks noGrp="1" noChangeArrowheads="1"/>
          </p:cNvSpPr>
          <p:nvPr>
            <p:ph type="body" sz="quarter" idx="3"/>
          </p:nvPr>
        </p:nvSpPr>
        <p:spPr bwMode="auto">
          <a:xfrm>
            <a:off x="666750" y="4643438"/>
            <a:ext cx="5335588" cy="4397375"/>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93222" name="Rectangle 6">
            <a:extLst>
              <a:ext uri="{FF2B5EF4-FFF2-40B4-BE49-F238E27FC236}">
                <a16:creationId xmlns:a16="http://schemas.microsoft.com/office/drawing/2014/main" id="{EAE71B66-14CA-4207-8F9D-BE54524977B3}"/>
              </a:ext>
            </a:extLst>
          </p:cNvPr>
          <p:cNvSpPr>
            <a:spLocks noGrp="1" noChangeArrowheads="1"/>
          </p:cNvSpPr>
          <p:nvPr>
            <p:ph type="ftr" sz="quarter" idx="4"/>
          </p:nvPr>
        </p:nvSpPr>
        <p:spPr bwMode="auto">
          <a:xfrm>
            <a:off x="0" y="9283700"/>
            <a:ext cx="2889250" cy="488950"/>
          </a:xfrm>
          <a:prstGeom prst="rect">
            <a:avLst/>
          </a:prstGeom>
          <a:noFill/>
          <a:ln>
            <a:noFill/>
          </a:ln>
          <a:effectLst/>
        </p:spPr>
        <p:txBody>
          <a:bodyPr vert="horz" wrap="square" lIns="91440" tIns="45720" rIns="91440" bIns="45720" numCol="1" anchor="b" anchorCtr="0" compatLnSpc="1"/>
          <a:lstStyle>
            <a:lvl1pPr eaLnBrk="1" hangingPunct="1">
              <a:buFontTx/>
              <a:buNone/>
              <a:defRPr kumimoji="1" sz="1200">
                <a:ea typeface="宋体" panose="02010600030101010101" pitchFamily="2" charset="-122"/>
              </a:defRPr>
            </a:lvl1pPr>
          </a:lstStyle>
          <a:p>
            <a:pPr>
              <a:defRPr/>
            </a:pPr>
            <a:endParaRPr lang="en-US" altLang="zh-CN"/>
          </a:p>
        </p:txBody>
      </p:sp>
      <p:sp>
        <p:nvSpPr>
          <p:cNvPr id="393223" name="Rectangle 7">
            <a:extLst>
              <a:ext uri="{FF2B5EF4-FFF2-40B4-BE49-F238E27FC236}">
                <a16:creationId xmlns:a16="http://schemas.microsoft.com/office/drawing/2014/main" id="{E4F5FD7B-5872-44B8-BEC8-12C8F4C7BC06}"/>
              </a:ext>
            </a:extLst>
          </p:cNvPr>
          <p:cNvSpPr>
            <a:spLocks noGrp="1" noChangeArrowheads="1"/>
          </p:cNvSpPr>
          <p:nvPr>
            <p:ph type="sldNum" sz="quarter" idx="5"/>
          </p:nvPr>
        </p:nvSpPr>
        <p:spPr bwMode="auto">
          <a:xfrm>
            <a:off x="3778250" y="9283700"/>
            <a:ext cx="2889250" cy="48895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pPr>
              <a:defRPr/>
            </a:pPr>
            <a:fld id="{18D14236-E26A-4B23-A357-A1360FB6F58D}" type="slidenum">
              <a:rPr lang="en-US" altLang="zh-CN"/>
              <a:pPr>
                <a:defRPr/>
              </a:pPr>
              <a:t>‹#›</a:t>
            </a:fld>
            <a:endParaRPr lang="en-US" altLang="zh-CN"/>
          </a:p>
        </p:txBody>
      </p:sp>
    </p:spTree>
    <p:extLst>
      <p:ext uri="{BB962C8B-B14F-4D97-AF65-F5344CB8AC3E}">
        <p14:creationId xmlns:p14="http://schemas.microsoft.com/office/powerpoint/2010/main" val="18911378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479476AC-350F-46CA-96DF-E150B9BEDB3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7DB7A1D-1A3E-43D4-9955-9E4A4B5D352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5E7EC72-F0FE-4124-874F-19CDB0D4093D}"/>
              </a:ext>
            </a:extLst>
          </p:cNvPr>
          <p:cNvSpPr>
            <a:spLocks noGrp="1" noChangeArrowheads="1"/>
          </p:cNvSpPr>
          <p:nvPr>
            <p:ph type="sldNum" sz="quarter" idx="12"/>
          </p:nvPr>
        </p:nvSpPr>
        <p:spPr>
          <a:ln/>
        </p:spPr>
        <p:txBody>
          <a:bodyPr/>
          <a:lstStyle>
            <a:lvl1pPr>
              <a:defRPr/>
            </a:lvl1pPr>
          </a:lstStyle>
          <a:p>
            <a:pPr>
              <a:defRPr/>
            </a:pPr>
            <a:fld id="{BCB42970-C8F4-42E0-B299-41209440C4E1}" type="slidenum">
              <a:rPr lang="en-US" altLang="zh-CN"/>
              <a:pPr>
                <a:defRPr/>
              </a:pPr>
              <a:t>‹#›</a:t>
            </a:fld>
            <a:endParaRPr lang="en-US" altLang="zh-CN"/>
          </a:p>
        </p:txBody>
      </p:sp>
    </p:spTree>
    <p:extLst>
      <p:ext uri="{BB962C8B-B14F-4D97-AF65-F5344CB8AC3E}">
        <p14:creationId xmlns:p14="http://schemas.microsoft.com/office/powerpoint/2010/main" val="3995811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4ADF43D2-F174-44A3-85EA-83790560870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D5AF6F8-C3F7-4977-B9A7-35FDEB2143B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DAD6DAE-6BFE-457F-B2D1-C81198FB16FF}"/>
              </a:ext>
            </a:extLst>
          </p:cNvPr>
          <p:cNvSpPr>
            <a:spLocks noGrp="1" noChangeArrowheads="1"/>
          </p:cNvSpPr>
          <p:nvPr>
            <p:ph type="sldNum" sz="quarter" idx="12"/>
          </p:nvPr>
        </p:nvSpPr>
        <p:spPr>
          <a:ln/>
        </p:spPr>
        <p:txBody>
          <a:bodyPr/>
          <a:lstStyle>
            <a:lvl1pPr>
              <a:defRPr/>
            </a:lvl1pPr>
          </a:lstStyle>
          <a:p>
            <a:pPr>
              <a:defRPr/>
            </a:pPr>
            <a:fld id="{EB70B9FB-A2D6-4554-9439-B69426D51A0F}" type="slidenum">
              <a:rPr lang="en-US" altLang="zh-CN"/>
              <a:pPr>
                <a:defRPr/>
              </a:pPr>
              <a:t>‹#›</a:t>
            </a:fld>
            <a:endParaRPr lang="en-US" altLang="zh-CN"/>
          </a:p>
        </p:txBody>
      </p:sp>
    </p:spTree>
    <p:extLst>
      <p:ext uri="{BB962C8B-B14F-4D97-AF65-F5344CB8AC3E}">
        <p14:creationId xmlns:p14="http://schemas.microsoft.com/office/powerpoint/2010/main" val="92837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2C1C93E2-11DB-46E4-812F-91706798756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87A3B8D-9E68-4E17-AFD8-32E55796D34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5CD6E56-2A96-43E2-B9B1-91FD5972BD88}"/>
              </a:ext>
            </a:extLst>
          </p:cNvPr>
          <p:cNvSpPr>
            <a:spLocks noGrp="1" noChangeArrowheads="1"/>
          </p:cNvSpPr>
          <p:nvPr>
            <p:ph type="sldNum" sz="quarter" idx="12"/>
          </p:nvPr>
        </p:nvSpPr>
        <p:spPr>
          <a:ln/>
        </p:spPr>
        <p:txBody>
          <a:bodyPr/>
          <a:lstStyle>
            <a:lvl1pPr>
              <a:defRPr/>
            </a:lvl1pPr>
          </a:lstStyle>
          <a:p>
            <a:pPr>
              <a:defRPr/>
            </a:pPr>
            <a:fld id="{89CE5582-749F-4B0E-9582-051A1DEB72A4}" type="slidenum">
              <a:rPr lang="en-US" altLang="zh-CN"/>
              <a:pPr>
                <a:defRPr/>
              </a:pPr>
              <a:t>‹#›</a:t>
            </a:fld>
            <a:endParaRPr lang="en-US" altLang="zh-CN"/>
          </a:p>
        </p:txBody>
      </p:sp>
    </p:spTree>
    <p:extLst>
      <p:ext uri="{BB962C8B-B14F-4D97-AF65-F5344CB8AC3E}">
        <p14:creationId xmlns:p14="http://schemas.microsoft.com/office/powerpoint/2010/main" val="3652509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Rectangle 4">
            <a:extLst>
              <a:ext uri="{FF2B5EF4-FFF2-40B4-BE49-F238E27FC236}">
                <a16:creationId xmlns:a16="http://schemas.microsoft.com/office/drawing/2014/main" id="{1FB0D4E7-415F-443C-A4C5-AC041847E96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FDF01B87-8995-48C0-BEA4-9B205864DED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045AED55-86FA-4B8A-8BEB-B3C3854B5B7B}"/>
              </a:ext>
            </a:extLst>
          </p:cNvPr>
          <p:cNvSpPr>
            <a:spLocks noGrp="1" noChangeArrowheads="1"/>
          </p:cNvSpPr>
          <p:nvPr>
            <p:ph type="sldNum" sz="quarter" idx="12"/>
          </p:nvPr>
        </p:nvSpPr>
        <p:spPr>
          <a:ln/>
        </p:spPr>
        <p:txBody>
          <a:bodyPr/>
          <a:lstStyle>
            <a:lvl1pPr>
              <a:defRPr/>
            </a:lvl1pPr>
          </a:lstStyle>
          <a:p>
            <a:pPr>
              <a:defRPr/>
            </a:pPr>
            <a:fld id="{6D044B5A-6AFB-4FC5-A0B7-44B24090D628}" type="slidenum">
              <a:rPr lang="en-US" altLang="zh-CN"/>
              <a:pPr>
                <a:defRPr/>
              </a:pPr>
              <a:t>‹#›</a:t>
            </a:fld>
            <a:endParaRPr lang="en-US" altLang="zh-CN"/>
          </a:p>
        </p:txBody>
      </p:sp>
    </p:spTree>
    <p:extLst>
      <p:ext uri="{BB962C8B-B14F-4D97-AF65-F5344CB8AC3E}">
        <p14:creationId xmlns:p14="http://schemas.microsoft.com/office/powerpoint/2010/main" val="4129960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16AEB840-208F-4621-9520-97AEE3A54BA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0EF50C5-3D59-44E2-B6DF-666CFF78A1A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5228963-1FA4-4C3D-9D31-123F6E64678C}"/>
              </a:ext>
            </a:extLst>
          </p:cNvPr>
          <p:cNvSpPr>
            <a:spLocks noGrp="1" noChangeArrowheads="1"/>
          </p:cNvSpPr>
          <p:nvPr>
            <p:ph type="sldNum" sz="quarter" idx="12"/>
          </p:nvPr>
        </p:nvSpPr>
        <p:spPr>
          <a:ln/>
        </p:spPr>
        <p:txBody>
          <a:bodyPr/>
          <a:lstStyle>
            <a:lvl1pPr>
              <a:defRPr/>
            </a:lvl1pPr>
          </a:lstStyle>
          <a:p>
            <a:pPr>
              <a:defRPr/>
            </a:pPr>
            <a:fld id="{CDF5703C-878E-469D-AC20-F9F1CEF59344}" type="slidenum">
              <a:rPr lang="en-US" altLang="zh-CN"/>
              <a:pPr>
                <a:defRPr/>
              </a:pPr>
              <a:t>‹#›</a:t>
            </a:fld>
            <a:endParaRPr lang="en-US" altLang="zh-CN"/>
          </a:p>
        </p:txBody>
      </p:sp>
    </p:spTree>
    <p:extLst>
      <p:ext uri="{BB962C8B-B14F-4D97-AF65-F5344CB8AC3E}">
        <p14:creationId xmlns:p14="http://schemas.microsoft.com/office/powerpoint/2010/main" val="2679993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A80821BE-02DB-4FCB-A6D3-01CAC8FCF4E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CEF6ABC-15CC-436A-8B0D-425DD2AFBFC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3411287-3D92-4B90-931F-758A1E0C9BF5}"/>
              </a:ext>
            </a:extLst>
          </p:cNvPr>
          <p:cNvSpPr>
            <a:spLocks noGrp="1" noChangeArrowheads="1"/>
          </p:cNvSpPr>
          <p:nvPr>
            <p:ph type="sldNum" sz="quarter" idx="12"/>
          </p:nvPr>
        </p:nvSpPr>
        <p:spPr>
          <a:ln/>
        </p:spPr>
        <p:txBody>
          <a:bodyPr/>
          <a:lstStyle>
            <a:lvl1pPr>
              <a:defRPr/>
            </a:lvl1pPr>
          </a:lstStyle>
          <a:p>
            <a:pPr>
              <a:defRPr/>
            </a:pPr>
            <a:fld id="{A9BE19AD-4D06-4BF4-9252-112618E923B4}" type="slidenum">
              <a:rPr lang="en-US" altLang="zh-CN"/>
              <a:pPr>
                <a:defRPr/>
              </a:pPr>
              <a:t>‹#›</a:t>
            </a:fld>
            <a:endParaRPr lang="en-US" altLang="zh-CN"/>
          </a:p>
        </p:txBody>
      </p:sp>
    </p:spTree>
    <p:extLst>
      <p:ext uri="{BB962C8B-B14F-4D97-AF65-F5344CB8AC3E}">
        <p14:creationId xmlns:p14="http://schemas.microsoft.com/office/powerpoint/2010/main" val="4141665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D1AC6C32-E3BC-49F4-82BC-85326815FF6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2889D9D-88C0-49C2-8B47-6F792177E64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2576AFFD-4B3D-427F-821B-DB9E07C5A708}"/>
              </a:ext>
            </a:extLst>
          </p:cNvPr>
          <p:cNvSpPr>
            <a:spLocks noGrp="1" noChangeArrowheads="1"/>
          </p:cNvSpPr>
          <p:nvPr>
            <p:ph type="sldNum" sz="quarter" idx="12"/>
          </p:nvPr>
        </p:nvSpPr>
        <p:spPr>
          <a:ln/>
        </p:spPr>
        <p:txBody>
          <a:bodyPr/>
          <a:lstStyle>
            <a:lvl1pPr>
              <a:defRPr/>
            </a:lvl1pPr>
          </a:lstStyle>
          <a:p>
            <a:pPr>
              <a:defRPr/>
            </a:pPr>
            <a:fld id="{BDFF91B3-902F-4F0A-AE84-269363A06DE0}" type="slidenum">
              <a:rPr lang="en-US" altLang="zh-CN"/>
              <a:pPr>
                <a:defRPr/>
              </a:pPr>
              <a:t>‹#›</a:t>
            </a:fld>
            <a:endParaRPr lang="en-US" altLang="zh-CN"/>
          </a:p>
        </p:txBody>
      </p:sp>
    </p:spTree>
    <p:extLst>
      <p:ext uri="{BB962C8B-B14F-4D97-AF65-F5344CB8AC3E}">
        <p14:creationId xmlns:p14="http://schemas.microsoft.com/office/powerpoint/2010/main" val="851874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7DB05D71-8F35-43BC-AC9D-C089F23A1C7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DAA1770E-B785-4C96-8A27-96C63746590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B87E62A6-EDE4-4850-8273-FA1B45CDE91E}"/>
              </a:ext>
            </a:extLst>
          </p:cNvPr>
          <p:cNvSpPr>
            <a:spLocks noGrp="1" noChangeArrowheads="1"/>
          </p:cNvSpPr>
          <p:nvPr>
            <p:ph type="sldNum" sz="quarter" idx="12"/>
          </p:nvPr>
        </p:nvSpPr>
        <p:spPr>
          <a:ln/>
        </p:spPr>
        <p:txBody>
          <a:bodyPr/>
          <a:lstStyle>
            <a:lvl1pPr>
              <a:defRPr/>
            </a:lvl1pPr>
          </a:lstStyle>
          <a:p>
            <a:pPr>
              <a:defRPr/>
            </a:pPr>
            <a:fld id="{269650AE-F13D-45E2-9E40-CE8339E92013}" type="slidenum">
              <a:rPr lang="en-US" altLang="zh-CN"/>
              <a:pPr>
                <a:defRPr/>
              </a:pPr>
              <a:t>‹#›</a:t>
            </a:fld>
            <a:endParaRPr lang="en-US" altLang="zh-CN"/>
          </a:p>
        </p:txBody>
      </p:sp>
    </p:spTree>
    <p:extLst>
      <p:ext uri="{BB962C8B-B14F-4D97-AF65-F5344CB8AC3E}">
        <p14:creationId xmlns:p14="http://schemas.microsoft.com/office/powerpoint/2010/main" val="1016355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CD1C0CBF-CD6B-4D7A-8BBF-3B85C404DA9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CF9AE2CB-A882-4264-9561-CA2CF053A11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901014EA-5CFC-4368-A1B2-B5F18142216D}"/>
              </a:ext>
            </a:extLst>
          </p:cNvPr>
          <p:cNvSpPr>
            <a:spLocks noGrp="1" noChangeArrowheads="1"/>
          </p:cNvSpPr>
          <p:nvPr>
            <p:ph type="sldNum" sz="quarter" idx="12"/>
          </p:nvPr>
        </p:nvSpPr>
        <p:spPr>
          <a:ln/>
        </p:spPr>
        <p:txBody>
          <a:bodyPr/>
          <a:lstStyle>
            <a:lvl1pPr>
              <a:defRPr/>
            </a:lvl1pPr>
          </a:lstStyle>
          <a:p>
            <a:pPr>
              <a:defRPr/>
            </a:pPr>
            <a:fld id="{A8815271-76B7-4C74-80C8-B3D30778C1B0}" type="slidenum">
              <a:rPr lang="en-US" altLang="zh-CN"/>
              <a:pPr>
                <a:defRPr/>
              </a:pPr>
              <a:t>‹#›</a:t>
            </a:fld>
            <a:endParaRPr lang="en-US" altLang="zh-CN"/>
          </a:p>
        </p:txBody>
      </p:sp>
    </p:spTree>
    <p:extLst>
      <p:ext uri="{BB962C8B-B14F-4D97-AF65-F5344CB8AC3E}">
        <p14:creationId xmlns:p14="http://schemas.microsoft.com/office/powerpoint/2010/main" val="535996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3E6FB3E-D9E2-481E-A3D5-14AC393EB1D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A6CBD056-A034-43A5-85D9-05748198AD2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53906D3F-4D52-4FD4-A251-0975BD83A919}"/>
              </a:ext>
            </a:extLst>
          </p:cNvPr>
          <p:cNvSpPr>
            <a:spLocks noGrp="1" noChangeArrowheads="1"/>
          </p:cNvSpPr>
          <p:nvPr>
            <p:ph type="sldNum" sz="quarter" idx="12"/>
          </p:nvPr>
        </p:nvSpPr>
        <p:spPr>
          <a:ln/>
        </p:spPr>
        <p:txBody>
          <a:bodyPr/>
          <a:lstStyle>
            <a:lvl1pPr>
              <a:defRPr/>
            </a:lvl1pPr>
          </a:lstStyle>
          <a:p>
            <a:pPr>
              <a:defRPr/>
            </a:pPr>
            <a:fld id="{77223C6E-9BC8-4420-B5F7-1442F868FC4D}" type="slidenum">
              <a:rPr lang="en-US" altLang="zh-CN"/>
              <a:pPr>
                <a:defRPr/>
              </a:pPr>
              <a:t>‹#›</a:t>
            </a:fld>
            <a:endParaRPr lang="en-US" altLang="zh-CN"/>
          </a:p>
        </p:txBody>
      </p:sp>
    </p:spTree>
    <p:extLst>
      <p:ext uri="{BB962C8B-B14F-4D97-AF65-F5344CB8AC3E}">
        <p14:creationId xmlns:p14="http://schemas.microsoft.com/office/powerpoint/2010/main" val="126129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12664645-A59B-439B-8D34-D7B04A87ED0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A20A5C4-E86C-43D7-A06E-5A4FF274D8D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1FCACA8-B554-47C0-A29E-B721A59D4699}"/>
              </a:ext>
            </a:extLst>
          </p:cNvPr>
          <p:cNvSpPr>
            <a:spLocks noGrp="1" noChangeArrowheads="1"/>
          </p:cNvSpPr>
          <p:nvPr>
            <p:ph type="sldNum" sz="quarter" idx="12"/>
          </p:nvPr>
        </p:nvSpPr>
        <p:spPr>
          <a:ln/>
        </p:spPr>
        <p:txBody>
          <a:bodyPr/>
          <a:lstStyle>
            <a:lvl1pPr>
              <a:defRPr/>
            </a:lvl1pPr>
          </a:lstStyle>
          <a:p>
            <a:pPr>
              <a:defRPr/>
            </a:pPr>
            <a:fld id="{BF28C044-6B14-4629-A4AA-ECD4773CC1F5}" type="slidenum">
              <a:rPr lang="en-US" altLang="zh-CN"/>
              <a:pPr>
                <a:defRPr/>
              </a:pPr>
              <a:t>‹#›</a:t>
            </a:fld>
            <a:endParaRPr lang="en-US" altLang="zh-CN"/>
          </a:p>
        </p:txBody>
      </p:sp>
    </p:spTree>
    <p:extLst>
      <p:ext uri="{BB962C8B-B14F-4D97-AF65-F5344CB8AC3E}">
        <p14:creationId xmlns:p14="http://schemas.microsoft.com/office/powerpoint/2010/main" val="2502936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1D1A9EDE-AE6D-4ECE-B11C-ECCB709C5E9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75C3DC8-84DF-4292-817B-7A13688AA3A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46FCB7D-3474-464B-AC7E-89294FA51146}"/>
              </a:ext>
            </a:extLst>
          </p:cNvPr>
          <p:cNvSpPr>
            <a:spLocks noGrp="1" noChangeArrowheads="1"/>
          </p:cNvSpPr>
          <p:nvPr>
            <p:ph type="sldNum" sz="quarter" idx="12"/>
          </p:nvPr>
        </p:nvSpPr>
        <p:spPr>
          <a:ln/>
        </p:spPr>
        <p:txBody>
          <a:bodyPr/>
          <a:lstStyle>
            <a:lvl1pPr>
              <a:defRPr/>
            </a:lvl1pPr>
          </a:lstStyle>
          <a:p>
            <a:pPr>
              <a:defRPr/>
            </a:pPr>
            <a:fld id="{36A4DAF4-BB55-44A5-8047-3E85EEC97DB9}" type="slidenum">
              <a:rPr lang="en-US" altLang="zh-CN"/>
              <a:pPr>
                <a:defRPr/>
              </a:pPr>
              <a:t>‹#›</a:t>
            </a:fld>
            <a:endParaRPr lang="en-US" altLang="zh-CN"/>
          </a:p>
        </p:txBody>
      </p:sp>
    </p:spTree>
    <p:extLst>
      <p:ext uri="{BB962C8B-B14F-4D97-AF65-F5344CB8AC3E}">
        <p14:creationId xmlns:p14="http://schemas.microsoft.com/office/powerpoint/2010/main" val="3982849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83D6FF"/>
            </a:gs>
            <a:gs pos="50000">
              <a:srgbClr val="C7ECFF"/>
            </a:gs>
            <a:gs pos="100000">
              <a:srgbClr val="83D6FF"/>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1D78058-9279-43B6-8E4B-C16440B8F920}"/>
              </a:ext>
            </a:extLst>
          </p:cNvPr>
          <p:cNvSpPr>
            <a:spLocks noGrp="1" noChangeArrowheads="1"/>
          </p:cNvSpPr>
          <p:nvPr>
            <p:ph type="title" idx="4294967295"/>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0D8058C4-24A3-4368-811A-3373D3D71ACA}"/>
              </a:ext>
            </a:extLst>
          </p:cNvPr>
          <p:cNvSpPr>
            <a:spLocks noGrp="1" noChangeArrowheads="1"/>
          </p:cNvSpPr>
          <p:nvPr>
            <p:ph type="body" idx="4294967295"/>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BD6E79BF-D5D6-437D-A7F3-702B5FDCAE3E}"/>
              </a:ext>
            </a:extLst>
          </p:cNvPr>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lstStyle>
            <a:lvl1pPr eaLnBrk="1" hangingPunct="1">
              <a:buFontTx/>
              <a:buNone/>
              <a:defRPr kumimoji="1" sz="1400">
                <a:ea typeface="宋体" panose="02010600030101010101" pitchFamily="2" charset="-122"/>
              </a:defRPr>
            </a:lvl1pPr>
          </a:lstStyle>
          <a:p>
            <a:pPr>
              <a:defRPr/>
            </a:pPr>
            <a:endParaRPr lang="en-US" altLang="zh-CN"/>
          </a:p>
        </p:txBody>
      </p:sp>
      <p:sp>
        <p:nvSpPr>
          <p:cNvPr id="1029" name="Rectangle 5">
            <a:extLst>
              <a:ext uri="{FF2B5EF4-FFF2-40B4-BE49-F238E27FC236}">
                <a16:creationId xmlns:a16="http://schemas.microsoft.com/office/drawing/2014/main" id="{F2B0A73A-2FB2-4710-8DDF-D7D088347D02}"/>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eaLnBrk="1" hangingPunct="1">
              <a:buFontTx/>
              <a:buNone/>
              <a:defRPr kumimoji="1" sz="1400">
                <a:ea typeface="宋体" panose="02010600030101010101" pitchFamily="2" charset="-122"/>
              </a:defRPr>
            </a:lvl1pPr>
          </a:lstStyle>
          <a:p>
            <a:pPr>
              <a:defRPr/>
            </a:pPr>
            <a:endParaRPr lang="en-US" altLang="zh-CN"/>
          </a:p>
        </p:txBody>
      </p:sp>
      <p:sp>
        <p:nvSpPr>
          <p:cNvPr id="1030" name="Rectangle 6">
            <a:extLst>
              <a:ext uri="{FF2B5EF4-FFF2-40B4-BE49-F238E27FC236}">
                <a16:creationId xmlns:a16="http://schemas.microsoft.com/office/drawing/2014/main" id="{A38E4085-3409-4853-80B5-639D14C3B3D4}"/>
              </a:ext>
            </a:extLst>
          </p:cNvPr>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a:lvl1pPr>
          </a:lstStyle>
          <a:p>
            <a:pPr>
              <a:defRPr/>
            </a:pPr>
            <a:fld id="{C0468D46-63A7-4677-9FF9-0B757299D39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49.bin"/><Relationship Id="rId18" Type="http://schemas.openxmlformats.org/officeDocument/2006/relationships/image" Target="../media/image50.wmf"/><Relationship Id="rId3" Type="http://schemas.openxmlformats.org/officeDocument/2006/relationships/oleObject" Target="../embeddings/oleObject45.bin"/><Relationship Id="rId7" Type="http://schemas.openxmlformats.org/officeDocument/2006/relationships/oleObject" Target="../embeddings/oleObject42.bin"/><Relationship Id="rId12" Type="http://schemas.openxmlformats.org/officeDocument/2006/relationships/image" Target="../media/image47.wmf"/><Relationship Id="rId17" Type="http://schemas.openxmlformats.org/officeDocument/2006/relationships/oleObject" Target="../embeddings/oleObject51.bin"/><Relationship Id="rId2" Type="http://schemas.openxmlformats.org/officeDocument/2006/relationships/slideLayout" Target="../slideLayouts/slideLayout7.xml"/><Relationship Id="rId16" Type="http://schemas.openxmlformats.org/officeDocument/2006/relationships/image" Target="../media/image49.wmf"/><Relationship Id="rId1" Type="http://schemas.openxmlformats.org/officeDocument/2006/relationships/vmlDrawing" Target="../drawings/vmlDrawing9.vml"/><Relationship Id="rId6" Type="http://schemas.openxmlformats.org/officeDocument/2006/relationships/image" Target="../media/image41.wmf"/><Relationship Id="rId11" Type="http://schemas.openxmlformats.org/officeDocument/2006/relationships/oleObject" Target="../embeddings/oleObject48.bin"/><Relationship Id="rId5" Type="http://schemas.openxmlformats.org/officeDocument/2006/relationships/oleObject" Target="../embeddings/oleObject46.bin"/><Relationship Id="rId15" Type="http://schemas.openxmlformats.org/officeDocument/2006/relationships/oleObject" Target="../embeddings/oleObject50.bin"/><Relationship Id="rId10" Type="http://schemas.openxmlformats.org/officeDocument/2006/relationships/image" Target="../media/image46.wmf"/><Relationship Id="rId4" Type="http://schemas.openxmlformats.org/officeDocument/2006/relationships/image" Target="../media/image45.wmf"/><Relationship Id="rId9" Type="http://schemas.openxmlformats.org/officeDocument/2006/relationships/oleObject" Target="../embeddings/oleObject47.bin"/><Relationship Id="rId14" Type="http://schemas.openxmlformats.org/officeDocument/2006/relationships/image" Target="../media/image48.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2.bin"/><Relationship Id="rId7" Type="http://schemas.openxmlformats.org/officeDocument/2006/relationships/image" Target="../media/image53.png"/><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52.wmf"/><Relationship Id="rId5" Type="http://schemas.openxmlformats.org/officeDocument/2006/relationships/oleObject" Target="../embeddings/oleObject53.bin"/><Relationship Id="rId4" Type="http://schemas.openxmlformats.org/officeDocument/2006/relationships/image" Target="../media/image51.wmf"/></Relationships>
</file>

<file path=ppt/slides/_rels/slide12.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oleObject" Target="../embeddings/oleObject59.bin"/><Relationship Id="rId18" Type="http://schemas.openxmlformats.org/officeDocument/2006/relationships/image" Target="../media/image60.wmf"/><Relationship Id="rId26" Type="http://schemas.openxmlformats.org/officeDocument/2006/relationships/oleObject" Target="../embeddings/oleObject66.bin"/><Relationship Id="rId3" Type="http://schemas.openxmlformats.org/officeDocument/2006/relationships/oleObject" Target="../embeddings/oleObject54.bin"/><Relationship Id="rId21" Type="http://schemas.openxmlformats.org/officeDocument/2006/relationships/oleObject" Target="../embeddings/oleObject63.bin"/><Relationship Id="rId7" Type="http://schemas.openxmlformats.org/officeDocument/2006/relationships/oleObject" Target="../embeddings/oleObject56.bin"/><Relationship Id="rId12" Type="http://schemas.openxmlformats.org/officeDocument/2006/relationships/image" Target="../media/image57.wmf"/><Relationship Id="rId17" Type="http://schemas.openxmlformats.org/officeDocument/2006/relationships/oleObject" Target="../embeddings/oleObject61.bin"/><Relationship Id="rId25" Type="http://schemas.openxmlformats.org/officeDocument/2006/relationships/oleObject" Target="../embeddings/oleObject65.bin"/><Relationship Id="rId2" Type="http://schemas.openxmlformats.org/officeDocument/2006/relationships/slideLayout" Target="../slideLayouts/slideLayout7.xml"/><Relationship Id="rId16" Type="http://schemas.openxmlformats.org/officeDocument/2006/relationships/image" Target="../media/image59.wmf"/><Relationship Id="rId20" Type="http://schemas.openxmlformats.org/officeDocument/2006/relationships/image" Target="../media/image61.wmf"/><Relationship Id="rId29" Type="http://schemas.openxmlformats.org/officeDocument/2006/relationships/image" Target="../media/image65.wmf"/><Relationship Id="rId1" Type="http://schemas.openxmlformats.org/officeDocument/2006/relationships/vmlDrawing" Target="../drawings/vmlDrawing11.vml"/><Relationship Id="rId6" Type="http://schemas.openxmlformats.org/officeDocument/2006/relationships/image" Target="../media/image54.wmf"/><Relationship Id="rId11" Type="http://schemas.openxmlformats.org/officeDocument/2006/relationships/oleObject" Target="../embeddings/oleObject58.bin"/><Relationship Id="rId24" Type="http://schemas.openxmlformats.org/officeDocument/2006/relationships/image" Target="../media/image63.wmf"/><Relationship Id="rId5" Type="http://schemas.openxmlformats.org/officeDocument/2006/relationships/oleObject" Target="../embeddings/oleObject55.bin"/><Relationship Id="rId15" Type="http://schemas.openxmlformats.org/officeDocument/2006/relationships/oleObject" Target="../embeddings/oleObject60.bin"/><Relationship Id="rId23" Type="http://schemas.openxmlformats.org/officeDocument/2006/relationships/oleObject" Target="../embeddings/oleObject64.bin"/><Relationship Id="rId28" Type="http://schemas.openxmlformats.org/officeDocument/2006/relationships/oleObject" Target="../embeddings/oleObject67.bin"/><Relationship Id="rId10" Type="http://schemas.openxmlformats.org/officeDocument/2006/relationships/image" Target="../media/image56.wmf"/><Relationship Id="rId19" Type="http://schemas.openxmlformats.org/officeDocument/2006/relationships/oleObject" Target="../embeddings/oleObject62.bin"/><Relationship Id="rId4" Type="http://schemas.openxmlformats.org/officeDocument/2006/relationships/image" Target="../media/image51.wmf"/><Relationship Id="rId9" Type="http://schemas.openxmlformats.org/officeDocument/2006/relationships/oleObject" Target="../embeddings/oleObject57.bin"/><Relationship Id="rId14" Type="http://schemas.openxmlformats.org/officeDocument/2006/relationships/image" Target="../media/image58.wmf"/><Relationship Id="rId22" Type="http://schemas.openxmlformats.org/officeDocument/2006/relationships/image" Target="../media/image62.wmf"/><Relationship Id="rId27" Type="http://schemas.openxmlformats.org/officeDocument/2006/relationships/image" Target="../media/image64.wmf"/></Relationships>
</file>

<file path=ppt/slides/_rels/slide13.x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oleObject" Target="../embeddings/oleObject73.bin"/><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70.wmf"/><Relationship Id="rId2" Type="http://schemas.openxmlformats.org/officeDocument/2006/relationships/slideLayout" Target="../slideLayouts/slideLayout7.xml"/><Relationship Id="rId16" Type="http://schemas.openxmlformats.org/officeDocument/2006/relationships/image" Target="../media/image72.wmf"/><Relationship Id="rId1" Type="http://schemas.openxmlformats.org/officeDocument/2006/relationships/vmlDrawing" Target="../drawings/vmlDrawing12.vml"/><Relationship Id="rId6" Type="http://schemas.openxmlformats.org/officeDocument/2006/relationships/image" Target="../media/image67.wmf"/><Relationship Id="rId11" Type="http://schemas.openxmlformats.org/officeDocument/2006/relationships/oleObject" Target="../embeddings/oleObject72.bin"/><Relationship Id="rId5" Type="http://schemas.openxmlformats.org/officeDocument/2006/relationships/oleObject" Target="../embeddings/oleObject69.bin"/><Relationship Id="rId15" Type="http://schemas.openxmlformats.org/officeDocument/2006/relationships/oleObject" Target="../embeddings/oleObject74.bin"/><Relationship Id="rId10" Type="http://schemas.openxmlformats.org/officeDocument/2006/relationships/image" Target="../media/image69.wmf"/><Relationship Id="rId4" Type="http://schemas.openxmlformats.org/officeDocument/2006/relationships/image" Target="../media/image66.wmf"/><Relationship Id="rId9" Type="http://schemas.openxmlformats.org/officeDocument/2006/relationships/oleObject" Target="../embeddings/oleObject71.bin"/><Relationship Id="rId14" Type="http://schemas.openxmlformats.org/officeDocument/2006/relationships/image" Target="../media/image71.wmf"/></Relationships>
</file>

<file path=ppt/slides/_rels/slide14.x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image" Target="../media/image76.wmf"/><Relationship Id="rId3" Type="http://schemas.openxmlformats.org/officeDocument/2006/relationships/oleObject" Target="../embeddings/oleObject75.bin"/><Relationship Id="rId7" Type="http://schemas.openxmlformats.org/officeDocument/2006/relationships/oleObject" Target="../embeddings/oleObject77.bin"/><Relationship Id="rId12" Type="http://schemas.openxmlformats.org/officeDocument/2006/relationships/oleObject" Target="../embeddings/oleObject79.bin"/><Relationship Id="rId17" Type="http://schemas.openxmlformats.org/officeDocument/2006/relationships/image" Target="../media/image78.wmf"/><Relationship Id="rId2" Type="http://schemas.openxmlformats.org/officeDocument/2006/relationships/slideLayout" Target="../slideLayouts/slideLayout7.xml"/><Relationship Id="rId16" Type="http://schemas.openxmlformats.org/officeDocument/2006/relationships/oleObject" Target="../embeddings/oleObject81.bin"/><Relationship Id="rId1" Type="http://schemas.openxmlformats.org/officeDocument/2006/relationships/vmlDrawing" Target="../drawings/vmlDrawing13.vml"/><Relationship Id="rId6" Type="http://schemas.openxmlformats.org/officeDocument/2006/relationships/image" Target="../media/image74.wmf"/><Relationship Id="rId11" Type="http://schemas.openxmlformats.org/officeDocument/2006/relationships/image" Target="../media/image53.png"/><Relationship Id="rId5" Type="http://schemas.openxmlformats.org/officeDocument/2006/relationships/oleObject" Target="../embeddings/oleObject76.bin"/><Relationship Id="rId15" Type="http://schemas.openxmlformats.org/officeDocument/2006/relationships/image" Target="../media/image77.wmf"/><Relationship Id="rId10" Type="http://schemas.openxmlformats.org/officeDocument/2006/relationships/image" Target="../media/image51.wmf"/><Relationship Id="rId4" Type="http://schemas.openxmlformats.org/officeDocument/2006/relationships/image" Target="../media/image73.wmf"/><Relationship Id="rId9" Type="http://schemas.openxmlformats.org/officeDocument/2006/relationships/oleObject" Target="../embeddings/oleObject78.bin"/><Relationship Id="rId14" Type="http://schemas.openxmlformats.org/officeDocument/2006/relationships/oleObject" Target="../embeddings/oleObject80.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84.bin"/><Relationship Id="rId13" Type="http://schemas.openxmlformats.org/officeDocument/2006/relationships/image" Target="../media/image83.wmf"/><Relationship Id="rId18" Type="http://schemas.openxmlformats.org/officeDocument/2006/relationships/oleObject" Target="../embeddings/oleObject89.bin"/><Relationship Id="rId3" Type="http://schemas.openxmlformats.org/officeDocument/2006/relationships/oleObject" Target="../embeddings/oleObject82.bin"/><Relationship Id="rId7" Type="http://schemas.openxmlformats.org/officeDocument/2006/relationships/image" Target="../media/image53.png"/><Relationship Id="rId12" Type="http://schemas.openxmlformats.org/officeDocument/2006/relationships/oleObject" Target="../embeddings/oleObject86.bin"/><Relationship Id="rId17" Type="http://schemas.openxmlformats.org/officeDocument/2006/relationships/image" Target="../media/image85.wmf"/><Relationship Id="rId2" Type="http://schemas.openxmlformats.org/officeDocument/2006/relationships/slideLayout" Target="../slideLayouts/slideLayout7.xml"/><Relationship Id="rId16" Type="http://schemas.openxmlformats.org/officeDocument/2006/relationships/oleObject" Target="../embeddings/oleObject88.bin"/><Relationship Id="rId1" Type="http://schemas.openxmlformats.org/officeDocument/2006/relationships/vmlDrawing" Target="../drawings/vmlDrawing14.vml"/><Relationship Id="rId6" Type="http://schemas.openxmlformats.org/officeDocument/2006/relationships/image" Target="../media/image80.wmf"/><Relationship Id="rId11" Type="http://schemas.openxmlformats.org/officeDocument/2006/relationships/image" Target="../media/image82.wmf"/><Relationship Id="rId5" Type="http://schemas.openxmlformats.org/officeDocument/2006/relationships/oleObject" Target="../embeddings/oleObject83.bin"/><Relationship Id="rId15" Type="http://schemas.openxmlformats.org/officeDocument/2006/relationships/image" Target="../media/image84.wmf"/><Relationship Id="rId10" Type="http://schemas.openxmlformats.org/officeDocument/2006/relationships/oleObject" Target="../embeddings/oleObject85.bin"/><Relationship Id="rId19" Type="http://schemas.openxmlformats.org/officeDocument/2006/relationships/image" Target="../media/image86.wmf"/><Relationship Id="rId4" Type="http://schemas.openxmlformats.org/officeDocument/2006/relationships/image" Target="../media/image79.wmf"/><Relationship Id="rId9" Type="http://schemas.openxmlformats.org/officeDocument/2006/relationships/image" Target="../media/image81.wmf"/><Relationship Id="rId14" Type="http://schemas.openxmlformats.org/officeDocument/2006/relationships/oleObject" Target="../embeddings/oleObject87.bin"/></Relationships>
</file>

<file path=ppt/slides/_rels/slide16.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88.wmf"/><Relationship Id="rId11" Type="http://schemas.openxmlformats.org/officeDocument/2006/relationships/image" Target="../media/image53.png"/><Relationship Id="rId5" Type="http://schemas.openxmlformats.org/officeDocument/2006/relationships/oleObject" Target="../embeddings/oleObject91.bin"/><Relationship Id="rId10" Type="http://schemas.openxmlformats.org/officeDocument/2006/relationships/image" Target="../media/image90.wmf"/><Relationship Id="rId4" Type="http://schemas.openxmlformats.org/officeDocument/2006/relationships/image" Target="../media/image87.wmf"/><Relationship Id="rId9" Type="http://schemas.openxmlformats.org/officeDocument/2006/relationships/oleObject" Target="../embeddings/oleObject93.bin"/></Relationships>
</file>

<file path=ppt/slides/_rels/slide17.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94.bin"/><Relationship Id="rId7" Type="http://schemas.openxmlformats.org/officeDocument/2006/relationships/oleObject" Target="../embeddings/oleObject96.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91.wmf"/><Relationship Id="rId5" Type="http://schemas.openxmlformats.org/officeDocument/2006/relationships/oleObject" Target="../embeddings/oleObject95.bin"/><Relationship Id="rId4" Type="http://schemas.openxmlformats.org/officeDocument/2006/relationships/image" Target="../media/image89.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99.bin"/><Relationship Id="rId13" Type="http://schemas.openxmlformats.org/officeDocument/2006/relationships/image" Target="../media/image97.wmf"/><Relationship Id="rId18" Type="http://schemas.openxmlformats.org/officeDocument/2006/relationships/oleObject" Target="../embeddings/oleObject104.bin"/><Relationship Id="rId3" Type="http://schemas.openxmlformats.org/officeDocument/2006/relationships/image" Target="../media/image101.wmf"/><Relationship Id="rId7" Type="http://schemas.openxmlformats.org/officeDocument/2006/relationships/image" Target="../media/image94.wmf"/><Relationship Id="rId12" Type="http://schemas.openxmlformats.org/officeDocument/2006/relationships/oleObject" Target="../embeddings/oleObject101.bin"/><Relationship Id="rId17" Type="http://schemas.openxmlformats.org/officeDocument/2006/relationships/image" Target="../media/image99.wmf"/><Relationship Id="rId2" Type="http://schemas.openxmlformats.org/officeDocument/2006/relationships/slideLayout" Target="../slideLayouts/slideLayout7.xml"/><Relationship Id="rId16" Type="http://schemas.openxmlformats.org/officeDocument/2006/relationships/oleObject" Target="../embeddings/oleObject103.bin"/><Relationship Id="rId20" Type="http://schemas.openxmlformats.org/officeDocument/2006/relationships/oleObject" Target="../embeddings/oleObject105.bin"/><Relationship Id="rId1" Type="http://schemas.openxmlformats.org/officeDocument/2006/relationships/vmlDrawing" Target="../drawings/vmlDrawing17.vml"/><Relationship Id="rId6" Type="http://schemas.openxmlformats.org/officeDocument/2006/relationships/oleObject" Target="../embeddings/oleObject98.bin"/><Relationship Id="rId11" Type="http://schemas.openxmlformats.org/officeDocument/2006/relationships/image" Target="../media/image96.wmf"/><Relationship Id="rId5" Type="http://schemas.openxmlformats.org/officeDocument/2006/relationships/image" Target="../media/image93.wmf"/><Relationship Id="rId15" Type="http://schemas.openxmlformats.org/officeDocument/2006/relationships/image" Target="../media/image98.wmf"/><Relationship Id="rId10" Type="http://schemas.openxmlformats.org/officeDocument/2006/relationships/oleObject" Target="../embeddings/oleObject100.bin"/><Relationship Id="rId19" Type="http://schemas.openxmlformats.org/officeDocument/2006/relationships/image" Target="../media/image100.wmf"/><Relationship Id="rId4" Type="http://schemas.openxmlformats.org/officeDocument/2006/relationships/oleObject" Target="../embeddings/oleObject97.bin"/><Relationship Id="rId9" Type="http://schemas.openxmlformats.org/officeDocument/2006/relationships/image" Target="../media/image95.wmf"/><Relationship Id="rId14" Type="http://schemas.openxmlformats.org/officeDocument/2006/relationships/oleObject" Target="../embeddings/oleObject102.bin"/></Relationships>
</file>

<file path=ppt/slides/_rels/slide19.x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oleObject" Target="../embeddings/oleObject106.bin"/><Relationship Id="rId7" Type="http://schemas.openxmlformats.org/officeDocument/2006/relationships/oleObject" Target="../embeddings/oleObject108.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103.wmf"/><Relationship Id="rId5" Type="http://schemas.openxmlformats.org/officeDocument/2006/relationships/oleObject" Target="../embeddings/oleObject107.bin"/><Relationship Id="rId10" Type="http://schemas.openxmlformats.org/officeDocument/2006/relationships/image" Target="../media/image105.wmf"/><Relationship Id="rId4" Type="http://schemas.openxmlformats.org/officeDocument/2006/relationships/image" Target="../media/image102.wmf"/><Relationship Id="rId9" Type="http://schemas.openxmlformats.org/officeDocument/2006/relationships/oleObject" Target="../embeddings/oleObject109.bin"/></Relationships>
</file>

<file path=ppt/slides/_rels/slide2.xml.rels><?xml version="1.0" encoding="UTF-8" standalone="yes"?>
<Relationships xmlns="http://schemas.openxmlformats.org/package/2006/relationships"><Relationship Id="rId8" Type="http://schemas.openxmlformats.org/officeDocument/2006/relationships/image" Target="../media/image2.wmf"/><Relationship Id="rId13" Type="http://schemas.openxmlformats.org/officeDocument/2006/relationships/oleObject" Target="../embeddings/oleObject5.bin"/><Relationship Id="rId3" Type="http://schemas.openxmlformats.org/officeDocument/2006/relationships/image" Target="../media/image6.png"/><Relationship Id="rId7" Type="http://schemas.openxmlformats.org/officeDocument/2006/relationships/oleObject" Target="../embeddings/oleObject2.bin"/><Relationship Id="rId12"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7.png"/><Relationship Id="rId11" Type="http://schemas.openxmlformats.org/officeDocument/2006/relationships/oleObject" Target="../embeddings/oleObject4.bin"/><Relationship Id="rId5" Type="http://schemas.openxmlformats.org/officeDocument/2006/relationships/image" Target="../media/image1.wmf"/><Relationship Id="rId10" Type="http://schemas.openxmlformats.org/officeDocument/2006/relationships/image" Target="../media/image3.wmf"/><Relationship Id="rId4" Type="http://schemas.openxmlformats.org/officeDocument/2006/relationships/oleObject" Target="../embeddings/oleObject1.bin"/><Relationship Id="rId9" Type="http://schemas.openxmlformats.org/officeDocument/2006/relationships/oleObject" Target="../embeddings/oleObject3.bin"/><Relationship Id="rId14" Type="http://schemas.openxmlformats.org/officeDocument/2006/relationships/image" Target="../media/image5.wmf"/></Relationships>
</file>

<file path=ppt/slides/_rels/slide20.xml.rels><?xml version="1.0" encoding="UTF-8" standalone="yes"?>
<Relationships xmlns="http://schemas.openxmlformats.org/package/2006/relationships"><Relationship Id="rId8" Type="http://schemas.openxmlformats.org/officeDocument/2006/relationships/image" Target="../media/image108.wmf"/><Relationship Id="rId13" Type="http://schemas.openxmlformats.org/officeDocument/2006/relationships/oleObject" Target="../embeddings/oleObject115.bin"/><Relationship Id="rId3" Type="http://schemas.openxmlformats.org/officeDocument/2006/relationships/oleObject" Target="../embeddings/oleObject110.bin"/><Relationship Id="rId7" Type="http://schemas.openxmlformats.org/officeDocument/2006/relationships/oleObject" Target="../embeddings/oleObject112.bin"/><Relationship Id="rId12" Type="http://schemas.openxmlformats.org/officeDocument/2006/relationships/image" Target="../media/image110.wmf"/><Relationship Id="rId2" Type="http://schemas.openxmlformats.org/officeDocument/2006/relationships/slideLayout" Target="../slideLayouts/slideLayout7.xml"/><Relationship Id="rId16" Type="http://schemas.openxmlformats.org/officeDocument/2006/relationships/image" Target="../media/image112.wmf"/><Relationship Id="rId1" Type="http://schemas.openxmlformats.org/officeDocument/2006/relationships/vmlDrawing" Target="../drawings/vmlDrawing19.vml"/><Relationship Id="rId6" Type="http://schemas.openxmlformats.org/officeDocument/2006/relationships/image" Target="../media/image107.wmf"/><Relationship Id="rId11" Type="http://schemas.openxmlformats.org/officeDocument/2006/relationships/oleObject" Target="../embeddings/oleObject114.bin"/><Relationship Id="rId5" Type="http://schemas.openxmlformats.org/officeDocument/2006/relationships/oleObject" Target="../embeddings/oleObject111.bin"/><Relationship Id="rId15" Type="http://schemas.openxmlformats.org/officeDocument/2006/relationships/oleObject" Target="../embeddings/oleObject116.bin"/><Relationship Id="rId10" Type="http://schemas.openxmlformats.org/officeDocument/2006/relationships/image" Target="../media/image109.wmf"/><Relationship Id="rId4" Type="http://schemas.openxmlformats.org/officeDocument/2006/relationships/image" Target="../media/image106.wmf"/><Relationship Id="rId9" Type="http://schemas.openxmlformats.org/officeDocument/2006/relationships/oleObject" Target="../embeddings/oleObject113.bin"/><Relationship Id="rId14" Type="http://schemas.openxmlformats.org/officeDocument/2006/relationships/image" Target="../media/image111.wmf"/></Relationships>
</file>

<file path=ppt/slides/_rels/slide21.xml.rels><?xml version="1.0" encoding="UTF-8" standalone="yes"?>
<Relationships xmlns="http://schemas.openxmlformats.org/package/2006/relationships"><Relationship Id="rId8" Type="http://schemas.openxmlformats.org/officeDocument/2006/relationships/image" Target="../media/image115.wmf"/><Relationship Id="rId13" Type="http://schemas.openxmlformats.org/officeDocument/2006/relationships/oleObject" Target="../embeddings/oleObject122.bin"/><Relationship Id="rId18" Type="http://schemas.openxmlformats.org/officeDocument/2006/relationships/oleObject" Target="../embeddings/oleObject125.bin"/><Relationship Id="rId3" Type="http://schemas.openxmlformats.org/officeDocument/2006/relationships/oleObject" Target="../embeddings/oleObject117.bin"/><Relationship Id="rId7" Type="http://schemas.openxmlformats.org/officeDocument/2006/relationships/oleObject" Target="../embeddings/oleObject119.bin"/><Relationship Id="rId12" Type="http://schemas.openxmlformats.org/officeDocument/2006/relationships/image" Target="../media/image117.wmf"/><Relationship Id="rId17" Type="http://schemas.openxmlformats.org/officeDocument/2006/relationships/oleObject" Target="../embeddings/oleObject124.bin"/><Relationship Id="rId2" Type="http://schemas.openxmlformats.org/officeDocument/2006/relationships/slideLayout" Target="../slideLayouts/slideLayout7.xml"/><Relationship Id="rId16" Type="http://schemas.openxmlformats.org/officeDocument/2006/relationships/image" Target="../media/image119.wmf"/><Relationship Id="rId1" Type="http://schemas.openxmlformats.org/officeDocument/2006/relationships/vmlDrawing" Target="../drawings/vmlDrawing20.vml"/><Relationship Id="rId6" Type="http://schemas.openxmlformats.org/officeDocument/2006/relationships/image" Target="../media/image114.wmf"/><Relationship Id="rId11" Type="http://schemas.openxmlformats.org/officeDocument/2006/relationships/oleObject" Target="../embeddings/oleObject121.bin"/><Relationship Id="rId5" Type="http://schemas.openxmlformats.org/officeDocument/2006/relationships/oleObject" Target="../embeddings/oleObject118.bin"/><Relationship Id="rId15" Type="http://schemas.openxmlformats.org/officeDocument/2006/relationships/oleObject" Target="../embeddings/oleObject123.bin"/><Relationship Id="rId10" Type="http://schemas.openxmlformats.org/officeDocument/2006/relationships/image" Target="../media/image116.wmf"/><Relationship Id="rId19" Type="http://schemas.openxmlformats.org/officeDocument/2006/relationships/image" Target="../media/image120.wmf"/><Relationship Id="rId4" Type="http://schemas.openxmlformats.org/officeDocument/2006/relationships/image" Target="../media/image113.wmf"/><Relationship Id="rId9" Type="http://schemas.openxmlformats.org/officeDocument/2006/relationships/oleObject" Target="../embeddings/oleObject120.bin"/><Relationship Id="rId14" Type="http://schemas.openxmlformats.org/officeDocument/2006/relationships/image" Target="../media/image118.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28.bin"/><Relationship Id="rId13" Type="http://schemas.openxmlformats.org/officeDocument/2006/relationships/image" Target="../media/image125.wmf"/><Relationship Id="rId18" Type="http://schemas.openxmlformats.org/officeDocument/2006/relationships/image" Target="../media/image127.wmf"/><Relationship Id="rId3" Type="http://schemas.openxmlformats.org/officeDocument/2006/relationships/oleObject" Target="../embeddings/oleObject126.bin"/><Relationship Id="rId7" Type="http://schemas.openxmlformats.org/officeDocument/2006/relationships/image" Target="../media/image122.wmf"/><Relationship Id="rId12" Type="http://schemas.openxmlformats.org/officeDocument/2006/relationships/oleObject" Target="../embeddings/oleObject130.bin"/><Relationship Id="rId17" Type="http://schemas.openxmlformats.org/officeDocument/2006/relationships/oleObject" Target="../embeddings/oleObject133.bin"/><Relationship Id="rId2" Type="http://schemas.openxmlformats.org/officeDocument/2006/relationships/slideLayout" Target="../slideLayouts/slideLayout7.xml"/><Relationship Id="rId16" Type="http://schemas.openxmlformats.org/officeDocument/2006/relationships/oleObject" Target="../embeddings/oleObject132.bin"/><Relationship Id="rId20" Type="http://schemas.openxmlformats.org/officeDocument/2006/relationships/image" Target="../media/image128.wmf"/><Relationship Id="rId1" Type="http://schemas.openxmlformats.org/officeDocument/2006/relationships/vmlDrawing" Target="../drawings/vmlDrawing21.vml"/><Relationship Id="rId6" Type="http://schemas.openxmlformats.org/officeDocument/2006/relationships/oleObject" Target="../embeddings/oleObject127.bin"/><Relationship Id="rId11" Type="http://schemas.openxmlformats.org/officeDocument/2006/relationships/image" Target="../media/image124.wmf"/><Relationship Id="rId5" Type="http://schemas.openxmlformats.org/officeDocument/2006/relationships/image" Target="../media/image129.png"/><Relationship Id="rId15" Type="http://schemas.openxmlformats.org/officeDocument/2006/relationships/image" Target="../media/image126.wmf"/><Relationship Id="rId10" Type="http://schemas.openxmlformats.org/officeDocument/2006/relationships/oleObject" Target="../embeddings/oleObject129.bin"/><Relationship Id="rId19" Type="http://schemas.openxmlformats.org/officeDocument/2006/relationships/oleObject" Target="../embeddings/oleObject134.bin"/><Relationship Id="rId4" Type="http://schemas.openxmlformats.org/officeDocument/2006/relationships/image" Target="../media/image121.wmf"/><Relationship Id="rId9" Type="http://schemas.openxmlformats.org/officeDocument/2006/relationships/image" Target="../media/image123.wmf"/><Relationship Id="rId14" Type="http://schemas.openxmlformats.org/officeDocument/2006/relationships/oleObject" Target="../embeddings/oleObject131.bin"/></Relationships>
</file>

<file path=ppt/slides/_rels/slide23.x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oleObject" Target="../embeddings/oleObject135.bin"/><Relationship Id="rId7" Type="http://schemas.openxmlformats.org/officeDocument/2006/relationships/oleObject" Target="../embeddings/oleObject137.bin"/><Relationship Id="rId12" Type="http://schemas.openxmlformats.org/officeDocument/2006/relationships/image" Target="../media/image134.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31.wmf"/><Relationship Id="rId11" Type="http://schemas.openxmlformats.org/officeDocument/2006/relationships/oleObject" Target="../embeddings/oleObject139.bin"/><Relationship Id="rId5" Type="http://schemas.openxmlformats.org/officeDocument/2006/relationships/oleObject" Target="../embeddings/oleObject136.bin"/><Relationship Id="rId10" Type="http://schemas.openxmlformats.org/officeDocument/2006/relationships/image" Target="../media/image133.wmf"/><Relationship Id="rId4" Type="http://schemas.openxmlformats.org/officeDocument/2006/relationships/image" Target="../media/image130.wmf"/><Relationship Id="rId9" Type="http://schemas.openxmlformats.org/officeDocument/2006/relationships/oleObject" Target="../embeddings/oleObject138.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42.bin"/><Relationship Id="rId13" Type="http://schemas.openxmlformats.org/officeDocument/2006/relationships/image" Target="../media/image124.wmf"/><Relationship Id="rId18" Type="http://schemas.openxmlformats.org/officeDocument/2006/relationships/oleObject" Target="../embeddings/oleObject147.bin"/><Relationship Id="rId3" Type="http://schemas.openxmlformats.org/officeDocument/2006/relationships/oleObject" Target="../embeddings/oleObject140.bin"/><Relationship Id="rId21" Type="http://schemas.openxmlformats.org/officeDocument/2006/relationships/image" Target="../media/image141.wmf"/><Relationship Id="rId7" Type="http://schemas.openxmlformats.org/officeDocument/2006/relationships/image" Target="../media/image143.png"/><Relationship Id="rId12" Type="http://schemas.openxmlformats.org/officeDocument/2006/relationships/oleObject" Target="../embeddings/oleObject144.bin"/><Relationship Id="rId17" Type="http://schemas.openxmlformats.org/officeDocument/2006/relationships/image" Target="../media/image139.wmf"/><Relationship Id="rId2" Type="http://schemas.openxmlformats.org/officeDocument/2006/relationships/slideLayout" Target="../slideLayouts/slideLayout7.xml"/><Relationship Id="rId16" Type="http://schemas.openxmlformats.org/officeDocument/2006/relationships/oleObject" Target="../embeddings/oleObject146.bin"/><Relationship Id="rId20" Type="http://schemas.openxmlformats.org/officeDocument/2006/relationships/oleObject" Target="../embeddings/oleObject148.bin"/><Relationship Id="rId1" Type="http://schemas.openxmlformats.org/officeDocument/2006/relationships/vmlDrawing" Target="../drawings/vmlDrawing23.vml"/><Relationship Id="rId6" Type="http://schemas.openxmlformats.org/officeDocument/2006/relationships/image" Target="../media/image136.wmf"/><Relationship Id="rId11" Type="http://schemas.openxmlformats.org/officeDocument/2006/relationships/image" Target="../media/image137.wmf"/><Relationship Id="rId5" Type="http://schemas.openxmlformats.org/officeDocument/2006/relationships/oleObject" Target="../embeddings/oleObject141.bin"/><Relationship Id="rId15" Type="http://schemas.openxmlformats.org/officeDocument/2006/relationships/image" Target="../media/image138.wmf"/><Relationship Id="rId23" Type="http://schemas.openxmlformats.org/officeDocument/2006/relationships/image" Target="../media/image142.wmf"/><Relationship Id="rId10" Type="http://schemas.openxmlformats.org/officeDocument/2006/relationships/oleObject" Target="../embeddings/oleObject143.bin"/><Relationship Id="rId19" Type="http://schemas.openxmlformats.org/officeDocument/2006/relationships/image" Target="../media/image140.wmf"/><Relationship Id="rId4" Type="http://schemas.openxmlformats.org/officeDocument/2006/relationships/image" Target="../media/image135.wmf"/><Relationship Id="rId9" Type="http://schemas.openxmlformats.org/officeDocument/2006/relationships/image" Target="../media/image122.wmf"/><Relationship Id="rId14" Type="http://schemas.openxmlformats.org/officeDocument/2006/relationships/oleObject" Target="../embeddings/oleObject145.bin"/><Relationship Id="rId22" Type="http://schemas.openxmlformats.org/officeDocument/2006/relationships/oleObject" Target="../embeddings/oleObject149.bin"/></Relationships>
</file>

<file path=ppt/slides/_rels/slide25.xml.rels><?xml version="1.0" encoding="UTF-8" standalone="yes"?>
<Relationships xmlns="http://schemas.openxmlformats.org/package/2006/relationships"><Relationship Id="rId8" Type="http://schemas.openxmlformats.org/officeDocument/2006/relationships/image" Target="../media/image138.wmf"/><Relationship Id="rId13" Type="http://schemas.openxmlformats.org/officeDocument/2006/relationships/oleObject" Target="../embeddings/oleObject155.bin"/><Relationship Id="rId18" Type="http://schemas.openxmlformats.org/officeDocument/2006/relationships/image" Target="../media/image149.wmf"/><Relationship Id="rId3" Type="http://schemas.openxmlformats.org/officeDocument/2006/relationships/oleObject" Target="../embeddings/oleObject150.bin"/><Relationship Id="rId7" Type="http://schemas.openxmlformats.org/officeDocument/2006/relationships/oleObject" Target="../embeddings/oleObject152.bin"/><Relationship Id="rId12" Type="http://schemas.openxmlformats.org/officeDocument/2006/relationships/image" Target="../media/image146.wmf"/><Relationship Id="rId17" Type="http://schemas.openxmlformats.org/officeDocument/2006/relationships/oleObject" Target="../embeddings/oleObject157.bin"/><Relationship Id="rId2" Type="http://schemas.openxmlformats.org/officeDocument/2006/relationships/slideLayout" Target="../slideLayouts/slideLayout7.xml"/><Relationship Id="rId16" Type="http://schemas.openxmlformats.org/officeDocument/2006/relationships/image" Target="../media/image148.wmf"/><Relationship Id="rId20" Type="http://schemas.openxmlformats.org/officeDocument/2006/relationships/image" Target="../media/image150.wmf"/><Relationship Id="rId1" Type="http://schemas.openxmlformats.org/officeDocument/2006/relationships/vmlDrawing" Target="../drawings/vmlDrawing24.vml"/><Relationship Id="rId6" Type="http://schemas.openxmlformats.org/officeDocument/2006/relationships/image" Target="../media/image136.wmf"/><Relationship Id="rId11" Type="http://schemas.openxmlformats.org/officeDocument/2006/relationships/oleObject" Target="../embeddings/oleObject154.bin"/><Relationship Id="rId5" Type="http://schemas.openxmlformats.org/officeDocument/2006/relationships/oleObject" Target="../embeddings/oleObject151.bin"/><Relationship Id="rId15" Type="http://schemas.openxmlformats.org/officeDocument/2006/relationships/oleObject" Target="../embeddings/oleObject156.bin"/><Relationship Id="rId10" Type="http://schemas.openxmlformats.org/officeDocument/2006/relationships/image" Target="../media/image145.wmf"/><Relationship Id="rId19" Type="http://schemas.openxmlformats.org/officeDocument/2006/relationships/oleObject" Target="../embeddings/oleObject158.bin"/><Relationship Id="rId4" Type="http://schemas.openxmlformats.org/officeDocument/2006/relationships/image" Target="../media/image144.wmf"/><Relationship Id="rId9" Type="http://schemas.openxmlformats.org/officeDocument/2006/relationships/oleObject" Target="../embeddings/oleObject153.bin"/><Relationship Id="rId14" Type="http://schemas.openxmlformats.org/officeDocument/2006/relationships/image" Target="../media/image147.wmf"/></Relationships>
</file>

<file path=ppt/slides/_rels/slide26.xml.rels><?xml version="1.0" encoding="UTF-8" standalone="yes"?>
<Relationships xmlns="http://schemas.openxmlformats.org/package/2006/relationships"><Relationship Id="rId8" Type="http://schemas.openxmlformats.org/officeDocument/2006/relationships/image" Target="../media/image153.wmf"/><Relationship Id="rId3" Type="http://schemas.openxmlformats.org/officeDocument/2006/relationships/oleObject" Target="../embeddings/oleObject159.bin"/><Relationship Id="rId7" Type="http://schemas.openxmlformats.org/officeDocument/2006/relationships/oleObject" Target="../embeddings/oleObject161.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52.wmf"/><Relationship Id="rId5" Type="http://schemas.openxmlformats.org/officeDocument/2006/relationships/oleObject" Target="../embeddings/oleObject160.bin"/><Relationship Id="rId10" Type="http://schemas.openxmlformats.org/officeDocument/2006/relationships/image" Target="../media/image154.wmf"/><Relationship Id="rId4" Type="http://schemas.openxmlformats.org/officeDocument/2006/relationships/image" Target="../media/image151.wmf"/><Relationship Id="rId9" Type="http://schemas.openxmlformats.org/officeDocument/2006/relationships/oleObject" Target="../embeddings/oleObject162.bin"/></Relationships>
</file>

<file path=ppt/slides/_rels/slide27.xml.rels><?xml version="1.0" encoding="UTF-8" standalone="yes"?>
<Relationships xmlns="http://schemas.openxmlformats.org/package/2006/relationships"><Relationship Id="rId8" Type="http://schemas.openxmlformats.org/officeDocument/2006/relationships/image" Target="../media/image157.wmf"/><Relationship Id="rId13" Type="http://schemas.openxmlformats.org/officeDocument/2006/relationships/oleObject" Target="../embeddings/oleObject169.bin"/><Relationship Id="rId3" Type="http://schemas.openxmlformats.org/officeDocument/2006/relationships/oleObject" Target="../embeddings/oleObject163.bin"/><Relationship Id="rId7" Type="http://schemas.openxmlformats.org/officeDocument/2006/relationships/oleObject" Target="../embeddings/oleObject165.bin"/><Relationship Id="rId12" Type="http://schemas.openxmlformats.org/officeDocument/2006/relationships/image" Target="../media/image158.wmf"/><Relationship Id="rId2" Type="http://schemas.openxmlformats.org/officeDocument/2006/relationships/slideLayout" Target="../slideLayouts/slideLayout7.xml"/><Relationship Id="rId16" Type="http://schemas.openxmlformats.org/officeDocument/2006/relationships/image" Target="../media/image160.wmf"/><Relationship Id="rId1" Type="http://schemas.openxmlformats.org/officeDocument/2006/relationships/vmlDrawing" Target="../drawings/vmlDrawing26.vml"/><Relationship Id="rId6" Type="http://schemas.openxmlformats.org/officeDocument/2006/relationships/image" Target="../media/image156.wmf"/><Relationship Id="rId11" Type="http://schemas.openxmlformats.org/officeDocument/2006/relationships/oleObject" Target="../embeddings/oleObject168.bin"/><Relationship Id="rId5" Type="http://schemas.openxmlformats.org/officeDocument/2006/relationships/oleObject" Target="../embeddings/oleObject164.bin"/><Relationship Id="rId15" Type="http://schemas.openxmlformats.org/officeDocument/2006/relationships/oleObject" Target="../embeddings/oleObject170.bin"/><Relationship Id="rId10" Type="http://schemas.openxmlformats.org/officeDocument/2006/relationships/oleObject" Target="../embeddings/oleObject167.bin"/><Relationship Id="rId4" Type="http://schemas.openxmlformats.org/officeDocument/2006/relationships/image" Target="../media/image155.wmf"/><Relationship Id="rId9" Type="http://schemas.openxmlformats.org/officeDocument/2006/relationships/oleObject" Target="../embeddings/oleObject166.bin"/><Relationship Id="rId14" Type="http://schemas.openxmlformats.org/officeDocument/2006/relationships/image" Target="../media/image159.wmf"/></Relationships>
</file>

<file path=ppt/slides/_rels/slide28.xml.rels><?xml version="1.0" encoding="UTF-8" standalone="yes"?>
<Relationships xmlns="http://schemas.openxmlformats.org/package/2006/relationships"><Relationship Id="rId8" Type="http://schemas.openxmlformats.org/officeDocument/2006/relationships/image" Target="../media/image163.wmf"/><Relationship Id="rId3" Type="http://schemas.openxmlformats.org/officeDocument/2006/relationships/oleObject" Target="../embeddings/oleObject171.bin"/><Relationship Id="rId7" Type="http://schemas.openxmlformats.org/officeDocument/2006/relationships/oleObject" Target="../embeddings/oleObject173.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62.wmf"/><Relationship Id="rId5" Type="http://schemas.openxmlformats.org/officeDocument/2006/relationships/oleObject" Target="../embeddings/oleObject172.bin"/><Relationship Id="rId10" Type="http://schemas.openxmlformats.org/officeDocument/2006/relationships/image" Target="../media/image164.wmf"/><Relationship Id="rId4" Type="http://schemas.openxmlformats.org/officeDocument/2006/relationships/image" Target="../media/image161.wmf"/><Relationship Id="rId9" Type="http://schemas.openxmlformats.org/officeDocument/2006/relationships/oleObject" Target="../embeddings/oleObject174.bin"/></Relationships>
</file>

<file path=ppt/slides/_rels/slide29.xml.rels><?xml version="1.0" encoding="UTF-8" standalone="yes"?>
<Relationships xmlns="http://schemas.openxmlformats.org/package/2006/relationships"><Relationship Id="rId8" Type="http://schemas.openxmlformats.org/officeDocument/2006/relationships/image" Target="../media/image157.wmf"/><Relationship Id="rId3" Type="http://schemas.openxmlformats.org/officeDocument/2006/relationships/oleObject" Target="../embeddings/oleObject175.bin"/><Relationship Id="rId7" Type="http://schemas.openxmlformats.org/officeDocument/2006/relationships/oleObject" Target="../embeddings/oleObject177.bin"/><Relationship Id="rId12" Type="http://schemas.openxmlformats.org/officeDocument/2006/relationships/image" Target="../media/image168.w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66.wmf"/><Relationship Id="rId11" Type="http://schemas.openxmlformats.org/officeDocument/2006/relationships/oleObject" Target="../embeddings/oleObject179.bin"/><Relationship Id="rId5" Type="http://schemas.openxmlformats.org/officeDocument/2006/relationships/oleObject" Target="../embeddings/oleObject176.bin"/><Relationship Id="rId10" Type="http://schemas.openxmlformats.org/officeDocument/2006/relationships/image" Target="../media/image167.wmf"/><Relationship Id="rId4" Type="http://schemas.openxmlformats.org/officeDocument/2006/relationships/image" Target="../media/image165.wmf"/><Relationship Id="rId9" Type="http://schemas.openxmlformats.org/officeDocument/2006/relationships/oleObject" Target="../embeddings/oleObject178.bin"/></Relationships>
</file>

<file path=ppt/slides/_rels/slide3.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7.bin"/><Relationship Id="rId4" Type="http://schemas.openxmlformats.org/officeDocument/2006/relationships/image" Target="../media/image8.wmf"/></Relationships>
</file>

<file path=ppt/slides/_rels/slide30.xml.rels><?xml version="1.0" encoding="UTF-8" standalone="yes"?>
<Relationships xmlns="http://schemas.openxmlformats.org/package/2006/relationships"><Relationship Id="rId8" Type="http://schemas.openxmlformats.org/officeDocument/2006/relationships/image" Target="../media/image170.wmf"/><Relationship Id="rId13" Type="http://schemas.openxmlformats.org/officeDocument/2006/relationships/oleObject" Target="../embeddings/oleObject185.bin"/><Relationship Id="rId3" Type="http://schemas.openxmlformats.org/officeDocument/2006/relationships/oleObject" Target="../embeddings/oleObject180.bin"/><Relationship Id="rId7" Type="http://schemas.openxmlformats.org/officeDocument/2006/relationships/oleObject" Target="../embeddings/oleObject182.bin"/><Relationship Id="rId12" Type="http://schemas.openxmlformats.org/officeDocument/2006/relationships/image" Target="../media/image172.wmf"/><Relationship Id="rId2" Type="http://schemas.openxmlformats.org/officeDocument/2006/relationships/slideLayout" Target="../slideLayouts/slideLayout7.xml"/><Relationship Id="rId16" Type="http://schemas.openxmlformats.org/officeDocument/2006/relationships/image" Target="../media/image174.wmf"/><Relationship Id="rId1" Type="http://schemas.openxmlformats.org/officeDocument/2006/relationships/vmlDrawing" Target="../drawings/vmlDrawing29.vml"/><Relationship Id="rId6" Type="http://schemas.openxmlformats.org/officeDocument/2006/relationships/image" Target="../media/image169.wmf"/><Relationship Id="rId11" Type="http://schemas.openxmlformats.org/officeDocument/2006/relationships/oleObject" Target="../embeddings/oleObject184.bin"/><Relationship Id="rId5" Type="http://schemas.openxmlformats.org/officeDocument/2006/relationships/oleObject" Target="../embeddings/oleObject181.bin"/><Relationship Id="rId15" Type="http://schemas.openxmlformats.org/officeDocument/2006/relationships/oleObject" Target="../embeddings/oleObject186.bin"/><Relationship Id="rId10" Type="http://schemas.openxmlformats.org/officeDocument/2006/relationships/image" Target="../media/image171.wmf"/><Relationship Id="rId4" Type="http://schemas.openxmlformats.org/officeDocument/2006/relationships/image" Target="../media/image157.wmf"/><Relationship Id="rId9" Type="http://schemas.openxmlformats.org/officeDocument/2006/relationships/oleObject" Target="../embeddings/oleObject183.bin"/><Relationship Id="rId14" Type="http://schemas.openxmlformats.org/officeDocument/2006/relationships/image" Target="../media/image173.wmf"/></Relationships>
</file>

<file path=ppt/slides/_rels/slide31.xml.rels><?xml version="1.0" encoding="UTF-8" standalone="yes"?>
<Relationships xmlns="http://schemas.openxmlformats.org/package/2006/relationships"><Relationship Id="rId8" Type="http://schemas.openxmlformats.org/officeDocument/2006/relationships/image" Target="../media/image177.wmf"/><Relationship Id="rId13" Type="http://schemas.openxmlformats.org/officeDocument/2006/relationships/oleObject" Target="../embeddings/oleObject192.bin"/><Relationship Id="rId3" Type="http://schemas.openxmlformats.org/officeDocument/2006/relationships/oleObject" Target="../embeddings/oleObject187.bin"/><Relationship Id="rId7" Type="http://schemas.openxmlformats.org/officeDocument/2006/relationships/oleObject" Target="../embeddings/oleObject189.bin"/><Relationship Id="rId12" Type="http://schemas.openxmlformats.org/officeDocument/2006/relationships/image" Target="../media/image179.wmf"/><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76.wmf"/><Relationship Id="rId11" Type="http://schemas.openxmlformats.org/officeDocument/2006/relationships/oleObject" Target="../embeddings/oleObject191.bin"/><Relationship Id="rId5" Type="http://schemas.openxmlformats.org/officeDocument/2006/relationships/oleObject" Target="../embeddings/oleObject188.bin"/><Relationship Id="rId10" Type="http://schemas.openxmlformats.org/officeDocument/2006/relationships/image" Target="../media/image178.wmf"/><Relationship Id="rId4" Type="http://schemas.openxmlformats.org/officeDocument/2006/relationships/image" Target="../media/image175.wmf"/><Relationship Id="rId9" Type="http://schemas.openxmlformats.org/officeDocument/2006/relationships/oleObject" Target="../embeddings/oleObject190.bin"/><Relationship Id="rId14" Type="http://schemas.openxmlformats.org/officeDocument/2006/relationships/image" Target="../media/image180.wmf"/></Relationships>
</file>

<file path=ppt/slides/_rels/slide32.xml.rels><?xml version="1.0" encoding="UTF-8" standalone="yes"?>
<Relationships xmlns="http://schemas.openxmlformats.org/package/2006/relationships"><Relationship Id="rId13" Type="http://schemas.openxmlformats.org/officeDocument/2006/relationships/oleObject" Target="../embeddings/oleObject198.bin"/><Relationship Id="rId18" Type="http://schemas.openxmlformats.org/officeDocument/2006/relationships/image" Target="../media/image188.wmf"/><Relationship Id="rId26" Type="http://schemas.openxmlformats.org/officeDocument/2006/relationships/image" Target="../media/image192.wmf"/><Relationship Id="rId3" Type="http://schemas.openxmlformats.org/officeDocument/2006/relationships/oleObject" Target="../embeddings/oleObject193.bin"/><Relationship Id="rId21" Type="http://schemas.openxmlformats.org/officeDocument/2006/relationships/oleObject" Target="../embeddings/oleObject202.bin"/><Relationship Id="rId34" Type="http://schemas.openxmlformats.org/officeDocument/2006/relationships/image" Target="../media/image196.wmf"/><Relationship Id="rId7" Type="http://schemas.openxmlformats.org/officeDocument/2006/relationships/oleObject" Target="../embeddings/oleObject195.bin"/><Relationship Id="rId12" Type="http://schemas.openxmlformats.org/officeDocument/2006/relationships/image" Target="../media/image185.wmf"/><Relationship Id="rId17" Type="http://schemas.openxmlformats.org/officeDocument/2006/relationships/oleObject" Target="../embeddings/oleObject200.bin"/><Relationship Id="rId25" Type="http://schemas.openxmlformats.org/officeDocument/2006/relationships/oleObject" Target="../embeddings/oleObject204.bin"/><Relationship Id="rId33" Type="http://schemas.openxmlformats.org/officeDocument/2006/relationships/oleObject" Target="../embeddings/oleObject208.bin"/><Relationship Id="rId2" Type="http://schemas.openxmlformats.org/officeDocument/2006/relationships/slideLayout" Target="../slideLayouts/slideLayout7.xml"/><Relationship Id="rId16" Type="http://schemas.openxmlformats.org/officeDocument/2006/relationships/image" Target="../media/image187.wmf"/><Relationship Id="rId20" Type="http://schemas.openxmlformats.org/officeDocument/2006/relationships/image" Target="../media/image189.wmf"/><Relationship Id="rId29" Type="http://schemas.openxmlformats.org/officeDocument/2006/relationships/oleObject" Target="../embeddings/oleObject206.bin"/><Relationship Id="rId1" Type="http://schemas.openxmlformats.org/officeDocument/2006/relationships/vmlDrawing" Target="../drawings/vmlDrawing31.vml"/><Relationship Id="rId6" Type="http://schemas.openxmlformats.org/officeDocument/2006/relationships/image" Target="../media/image182.wmf"/><Relationship Id="rId11" Type="http://schemas.openxmlformats.org/officeDocument/2006/relationships/oleObject" Target="../embeddings/oleObject197.bin"/><Relationship Id="rId24" Type="http://schemas.openxmlformats.org/officeDocument/2006/relationships/image" Target="../media/image191.wmf"/><Relationship Id="rId32" Type="http://schemas.openxmlformats.org/officeDocument/2006/relationships/image" Target="../media/image195.wmf"/><Relationship Id="rId5" Type="http://schemas.openxmlformats.org/officeDocument/2006/relationships/oleObject" Target="../embeddings/oleObject194.bin"/><Relationship Id="rId15" Type="http://schemas.openxmlformats.org/officeDocument/2006/relationships/oleObject" Target="../embeddings/oleObject199.bin"/><Relationship Id="rId23" Type="http://schemas.openxmlformats.org/officeDocument/2006/relationships/oleObject" Target="../embeddings/oleObject203.bin"/><Relationship Id="rId28" Type="http://schemas.openxmlformats.org/officeDocument/2006/relationships/image" Target="../media/image193.wmf"/><Relationship Id="rId36" Type="http://schemas.openxmlformats.org/officeDocument/2006/relationships/image" Target="../media/image197.wmf"/><Relationship Id="rId10" Type="http://schemas.openxmlformats.org/officeDocument/2006/relationships/image" Target="../media/image184.wmf"/><Relationship Id="rId19" Type="http://schemas.openxmlformats.org/officeDocument/2006/relationships/oleObject" Target="../embeddings/oleObject201.bin"/><Relationship Id="rId31" Type="http://schemas.openxmlformats.org/officeDocument/2006/relationships/oleObject" Target="../embeddings/oleObject207.bin"/><Relationship Id="rId4" Type="http://schemas.openxmlformats.org/officeDocument/2006/relationships/image" Target="../media/image181.wmf"/><Relationship Id="rId9" Type="http://schemas.openxmlformats.org/officeDocument/2006/relationships/oleObject" Target="../embeddings/oleObject196.bin"/><Relationship Id="rId14" Type="http://schemas.openxmlformats.org/officeDocument/2006/relationships/image" Target="../media/image186.wmf"/><Relationship Id="rId22" Type="http://schemas.openxmlformats.org/officeDocument/2006/relationships/image" Target="../media/image190.wmf"/><Relationship Id="rId27" Type="http://schemas.openxmlformats.org/officeDocument/2006/relationships/oleObject" Target="../embeddings/oleObject205.bin"/><Relationship Id="rId30" Type="http://schemas.openxmlformats.org/officeDocument/2006/relationships/image" Target="../media/image194.wmf"/><Relationship Id="rId35" Type="http://schemas.openxmlformats.org/officeDocument/2006/relationships/oleObject" Target="../embeddings/oleObject209.bin"/><Relationship Id="rId8" Type="http://schemas.openxmlformats.org/officeDocument/2006/relationships/image" Target="../media/image183.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6.png"/><Relationship Id="rId7"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0.bin"/><Relationship Id="rId11" Type="http://schemas.openxmlformats.org/officeDocument/2006/relationships/image" Target="../media/image14.wmf"/><Relationship Id="rId5" Type="http://schemas.openxmlformats.org/officeDocument/2006/relationships/image" Target="../media/image11.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3.wmf"/></Relationships>
</file>

<file path=ppt/slides/_rels/slide5.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18.bin"/><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18.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5.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17.wmf"/><Relationship Id="rId4" Type="http://schemas.openxmlformats.org/officeDocument/2006/relationships/image" Target="../media/image9.wmf"/><Relationship Id="rId9" Type="http://schemas.openxmlformats.org/officeDocument/2006/relationships/oleObject" Target="../embeddings/oleObject16.bin"/><Relationship Id="rId14" Type="http://schemas.openxmlformats.org/officeDocument/2006/relationships/image" Target="../media/image19.wmf"/></Relationships>
</file>

<file path=ppt/slides/_rels/slide6.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24.bin"/><Relationship Id="rId18" Type="http://schemas.openxmlformats.org/officeDocument/2006/relationships/image" Target="../media/image27.wmf"/><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24.wmf"/><Relationship Id="rId17" Type="http://schemas.openxmlformats.org/officeDocument/2006/relationships/oleObject" Target="../embeddings/oleObject26.bin"/><Relationship Id="rId2" Type="http://schemas.openxmlformats.org/officeDocument/2006/relationships/slideLayout" Target="../slideLayouts/slideLayout7.xml"/><Relationship Id="rId16" Type="http://schemas.openxmlformats.org/officeDocument/2006/relationships/image" Target="../media/image26.wmf"/><Relationship Id="rId20" Type="http://schemas.openxmlformats.org/officeDocument/2006/relationships/image" Target="../media/image28.wmf"/><Relationship Id="rId1" Type="http://schemas.openxmlformats.org/officeDocument/2006/relationships/vmlDrawing" Target="../drawings/vmlDrawing5.vml"/><Relationship Id="rId6" Type="http://schemas.openxmlformats.org/officeDocument/2006/relationships/image" Target="../media/image21.wmf"/><Relationship Id="rId11" Type="http://schemas.openxmlformats.org/officeDocument/2006/relationships/oleObject" Target="../embeddings/oleObject23.bin"/><Relationship Id="rId5" Type="http://schemas.openxmlformats.org/officeDocument/2006/relationships/oleObject" Target="../embeddings/oleObject20.bin"/><Relationship Id="rId15" Type="http://schemas.openxmlformats.org/officeDocument/2006/relationships/oleObject" Target="../embeddings/oleObject25.bin"/><Relationship Id="rId10" Type="http://schemas.openxmlformats.org/officeDocument/2006/relationships/image" Target="../media/image23.wmf"/><Relationship Id="rId19" Type="http://schemas.openxmlformats.org/officeDocument/2006/relationships/oleObject" Target="../embeddings/oleObject27.bin"/><Relationship Id="rId4" Type="http://schemas.openxmlformats.org/officeDocument/2006/relationships/image" Target="../media/image20.wmf"/><Relationship Id="rId9" Type="http://schemas.openxmlformats.org/officeDocument/2006/relationships/oleObject" Target="../embeddings/oleObject22.bin"/><Relationship Id="rId14" Type="http://schemas.openxmlformats.org/officeDocument/2006/relationships/image" Target="../media/image25.wmf"/></Relationships>
</file>

<file path=ppt/slides/_rels/slide7.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33.bin"/><Relationship Id="rId18" Type="http://schemas.openxmlformats.org/officeDocument/2006/relationships/image" Target="../media/image36.wmf"/><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33.wmf"/><Relationship Id="rId17" Type="http://schemas.openxmlformats.org/officeDocument/2006/relationships/oleObject" Target="../embeddings/oleObject35.bin"/><Relationship Id="rId2" Type="http://schemas.openxmlformats.org/officeDocument/2006/relationships/slideLayout" Target="../slideLayouts/slideLayout7.xml"/><Relationship Id="rId16" Type="http://schemas.openxmlformats.org/officeDocument/2006/relationships/image" Target="../media/image35.wmf"/><Relationship Id="rId1" Type="http://schemas.openxmlformats.org/officeDocument/2006/relationships/vmlDrawing" Target="../drawings/vmlDrawing6.vml"/><Relationship Id="rId6" Type="http://schemas.openxmlformats.org/officeDocument/2006/relationships/image" Target="../media/image30.wmf"/><Relationship Id="rId11" Type="http://schemas.openxmlformats.org/officeDocument/2006/relationships/oleObject" Target="../embeddings/oleObject32.bin"/><Relationship Id="rId5" Type="http://schemas.openxmlformats.org/officeDocument/2006/relationships/oleObject" Target="../embeddings/oleObject29.bin"/><Relationship Id="rId15" Type="http://schemas.openxmlformats.org/officeDocument/2006/relationships/oleObject" Target="../embeddings/oleObject34.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31.bin"/><Relationship Id="rId14" Type="http://schemas.openxmlformats.org/officeDocument/2006/relationships/image" Target="../media/image34.wmf"/></Relationships>
</file>

<file path=ppt/slides/_rels/slide8.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40.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7.wmf"/><Relationship Id="rId11" Type="http://schemas.openxmlformats.org/officeDocument/2006/relationships/oleObject" Target="../embeddings/oleObject40.bin"/><Relationship Id="rId5" Type="http://schemas.openxmlformats.org/officeDocument/2006/relationships/oleObject" Target="../embeddings/oleObject37.bin"/><Relationship Id="rId10" Type="http://schemas.openxmlformats.org/officeDocument/2006/relationships/image" Target="../media/image39.wmf"/><Relationship Id="rId4" Type="http://schemas.openxmlformats.org/officeDocument/2006/relationships/image" Target="../media/image9.wmf"/><Relationship Id="rId9" Type="http://schemas.openxmlformats.org/officeDocument/2006/relationships/oleObject" Target="../embeddings/oleObject39.bin"/></Relationships>
</file>

<file path=ppt/slides/_rels/slide9.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44.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42.wmf"/><Relationship Id="rId11" Type="http://schemas.openxmlformats.org/officeDocument/2006/relationships/oleObject" Target="../embeddings/oleObject44.bin"/><Relationship Id="rId5" Type="http://schemas.openxmlformats.org/officeDocument/2006/relationships/oleObject" Target="../embeddings/oleObject42.bin"/><Relationship Id="rId10" Type="http://schemas.openxmlformats.org/officeDocument/2006/relationships/image" Target="../media/image9.wmf"/><Relationship Id="rId4" Type="http://schemas.openxmlformats.org/officeDocument/2006/relationships/image" Target="../media/image41.wmf"/><Relationship Id="rId9" Type="http://schemas.openxmlformats.org/officeDocument/2006/relationships/oleObject" Target="../embeddings/oleObject1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3">
            <a:extLst>
              <a:ext uri="{FF2B5EF4-FFF2-40B4-BE49-F238E27FC236}">
                <a16:creationId xmlns:a16="http://schemas.microsoft.com/office/drawing/2014/main" id="{ACAE3A12-D930-462A-B88A-56207F12786F}"/>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52A8B504-A8A3-4CB7-82AC-25BFDF610C25}" type="slidenum">
              <a:rPr lang="en-US" altLang="zh-CN" sz="1400" smtClean="0"/>
              <a:pPr>
                <a:spcBef>
                  <a:spcPct val="0"/>
                </a:spcBef>
                <a:buFontTx/>
                <a:buNone/>
              </a:pPr>
              <a:t>1</a:t>
            </a:fld>
            <a:endParaRPr lang="en-US" altLang="zh-CN" sz="1400"/>
          </a:p>
        </p:txBody>
      </p:sp>
      <p:sp>
        <p:nvSpPr>
          <p:cNvPr id="285698" name="Text Box 2">
            <a:extLst>
              <a:ext uri="{FF2B5EF4-FFF2-40B4-BE49-F238E27FC236}">
                <a16:creationId xmlns:a16="http://schemas.microsoft.com/office/drawing/2014/main" id="{30EE54A7-3E84-4C76-8B01-E254F87E77FF}"/>
              </a:ext>
            </a:extLst>
          </p:cNvPr>
          <p:cNvSpPr txBox="1">
            <a:spLocks noChangeArrowheads="1"/>
          </p:cNvSpPr>
          <p:nvPr/>
        </p:nvSpPr>
        <p:spPr bwMode="auto">
          <a:xfrm>
            <a:off x="1903413" y="1112838"/>
            <a:ext cx="502920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7200" b="1" i="1">
                <a:solidFill>
                  <a:srgbClr val="CC0066"/>
                </a:solidFill>
                <a:ea typeface="黑体" panose="02010609060101010101" pitchFamily="49" charset="-122"/>
              </a:rPr>
              <a:t>Gauss</a:t>
            </a:r>
            <a:r>
              <a:rPr lang="en-US" altLang="zh-CN" sz="7200" b="1">
                <a:solidFill>
                  <a:srgbClr val="CC0066"/>
                </a:solidFill>
                <a:latin typeface="隶书" panose="02010509060101010101" pitchFamily="49" charset="-122"/>
                <a:ea typeface="隶书" panose="02010509060101010101" pitchFamily="49" charset="-122"/>
              </a:rPr>
              <a:t> </a:t>
            </a:r>
            <a:r>
              <a:rPr lang="zh-CN" altLang="en-US" sz="7200" b="1">
                <a:solidFill>
                  <a:srgbClr val="CC0066"/>
                </a:solidFill>
                <a:latin typeface="隶书" panose="02010509060101010101" pitchFamily="49" charset="-122"/>
                <a:ea typeface="隶书" panose="02010509060101010101" pitchFamily="49" charset="-122"/>
              </a:rPr>
              <a:t>公式</a:t>
            </a:r>
          </a:p>
        </p:txBody>
      </p:sp>
      <p:sp>
        <p:nvSpPr>
          <p:cNvPr id="285699" name="Text Box 3">
            <a:extLst>
              <a:ext uri="{FF2B5EF4-FFF2-40B4-BE49-F238E27FC236}">
                <a16:creationId xmlns:a16="http://schemas.microsoft.com/office/drawing/2014/main" id="{5C13868F-F0EC-43F1-AEFA-9B3982F727AF}"/>
              </a:ext>
            </a:extLst>
          </p:cNvPr>
          <p:cNvSpPr txBox="1">
            <a:spLocks noChangeArrowheads="1"/>
          </p:cNvSpPr>
          <p:nvPr/>
        </p:nvSpPr>
        <p:spPr bwMode="auto">
          <a:xfrm>
            <a:off x="325438" y="3046413"/>
            <a:ext cx="8686800"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a:t>      </a:t>
            </a:r>
            <a:r>
              <a:rPr lang="zh-CN" altLang="en-US" sz="2800" b="1"/>
              <a:t>前面我们讲了</a:t>
            </a:r>
            <a:r>
              <a:rPr lang="en-US" altLang="zh-CN" b="1" i="1">
                <a:solidFill>
                  <a:schemeClr val="accent2"/>
                </a:solidFill>
              </a:rPr>
              <a:t>Green</a:t>
            </a:r>
            <a:r>
              <a:rPr lang="en-US" altLang="zh-CN" b="1"/>
              <a:t> </a:t>
            </a:r>
            <a:r>
              <a:rPr lang="zh-CN" altLang="en-US" sz="2800" b="1"/>
              <a:t>公式，此公式表达了平面闭区域上的二重积分与其边界曲线上的第二型曲线积分之间的关系。下面我们把</a:t>
            </a:r>
            <a:r>
              <a:rPr lang="en-US" altLang="zh-CN" b="1" i="1">
                <a:solidFill>
                  <a:schemeClr val="accent2"/>
                </a:solidFill>
              </a:rPr>
              <a:t>Green</a:t>
            </a:r>
            <a:r>
              <a:rPr lang="en-US" altLang="zh-CN" b="1"/>
              <a:t> </a:t>
            </a:r>
            <a:r>
              <a:rPr lang="zh-CN" altLang="en-US" sz="2800" b="1"/>
              <a:t>公式推广到空间立体区域，得到著名的的</a:t>
            </a:r>
            <a:r>
              <a:rPr lang="en-US" altLang="zh-CN" b="1" i="1">
                <a:solidFill>
                  <a:srgbClr val="CC3300"/>
                </a:solidFill>
                <a:ea typeface="黑体" panose="02010609060101010101" pitchFamily="49" charset="-122"/>
              </a:rPr>
              <a:t>Gauss</a:t>
            </a:r>
            <a:r>
              <a:rPr lang="en-US" altLang="zh-CN" sz="2800" b="1">
                <a:solidFill>
                  <a:srgbClr val="CC3300"/>
                </a:solidFill>
                <a:latin typeface="隶书" panose="02010509060101010101" pitchFamily="49" charset="-122"/>
                <a:ea typeface="隶书" panose="02010509060101010101" pitchFamily="49" charset="-122"/>
              </a:rPr>
              <a:t> </a:t>
            </a:r>
            <a:r>
              <a:rPr lang="zh-CN" altLang="en-US" sz="2800" b="1">
                <a:solidFill>
                  <a:schemeClr val="tx2"/>
                </a:solidFill>
                <a:latin typeface="宋体" panose="02010600030101010101" pitchFamily="2" charset="-122"/>
              </a:rPr>
              <a:t>公式，它表达了空间闭区域上的三重积分与其边界曲面上的曲面积分之间的关系。于是</a:t>
            </a:r>
            <a:r>
              <a:rPr lang="en-US" altLang="zh-CN" b="1" i="1">
                <a:solidFill>
                  <a:srgbClr val="CC3300"/>
                </a:solidFill>
                <a:ea typeface="黑体" panose="02010609060101010101" pitchFamily="49" charset="-122"/>
              </a:rPr>
              <a:t>Gauss</a:t>
            </a:r>
            <a:r>
              <a:rPr lang="en-US" altLang="zh-CN" sz="2800" b="1">
                <a:solidFill>
                  <a:srgbClr val="CC3300"/>
                </a:solidFill>
                <a:latin typeface="隶书" panose="02010509060101010101" pitchFamily="49" charset="-122"/>
                <a:ea typeface="隶书" panose="02010509060101010101" pitchFamily="49" charset="-122"/>
              </a:rPr>
              <a:t> </a:t>
            </a:r>
            <a:r>
              <a:rPr lang="zh-CN" altLang="en-US" sz="2800" b="1">
                <a:solidFill>
                  <a:schemeClr val="tx2"/>
                </a:solidFill>
                <a:latin typeface="宋体" panose="02010600030101010101" pitchFamily="2" charset="-122"/>
              </a:rPr>
              <a:t>公式成为计算曲面积分的一有效方法。</a:t>
            </a:r>
          </a:p>
        </p:txBody>
      </p:sp>
      <p:sp>
        <p:nvSpPr>
          <p:cNvPr id="285701" name="Text Box 5">
            <a:extLst>
              <a:ext uri="{FF2B5EF4-FFF2-40B4-BE49-F238E27FC236}">
                <a16:creationId xmlns:a16="http://schemas.microsoft.com/office/drawing/2014/main" id="{3C08D9D5-7236-4053-AD4F-606EBFC6AA8F}"/>
              </a:ext>
            </a:extLst>
          </p:cNvPr>
          <p:cNvSpPr txBox="1">
            <a:spLocks noChangeArrowheads="1"/>
          </p:cNvSpPr>
          <p:nvPr/>
        </p:nvSpPr>
        <p:spPr bwMode="auto">
          <a:xfrm>
            <a:off x="239713" y="236538"/>
            <a:ext cx="6569075" cy="676275"/>
          </a:xfrm>
          <a:prstGeom prst="rect">
            <a:avLst/>
          </a:prstGeom>
          <a:solidFill>
            <a:srgbClr val="66FF33"/>
          </a:solidFill>
          <a:ln w="9525">
            <a:miter lim="800000"/>
            <a:headEnd/>
            <a:tailEnd/>
          </a:ln>
          <a:scene3d>
            <a:camera prst="legacyObliqueBottomLeft"/>
            <a:lightRig rig="legacyFlat3" dir="t"/>
          </a:scene3d>
          <a:sp3d extrusionH="430200" prstMaterial="legacyMatte">
            <a:bevelT w="13500" h="13500" prst="angle"/>
            <a:bevelB w="13500" h="13500" prst="angle"/>
            <a:extrusionClr>
              <a:srgbClr val="66FF33"/>
            </a:extrusionClr>
            <a:contourClr>
              <a:srgbClr val="66FF33"/>
            </a:contourClr>
          </a:sp3d>
        </p:spPr>
        <p:txBody>
          <a:bodyPr>
            <a:spAutoFit/>
            <a:flatTx/>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spcBef>
                <a:spcPct val="50000"/>
              </a:spcBef>
              <a:buFontTx/>
              <a:buNone/>
            </a:pPr>
            <a:r>
              <a:rPr lang="en-US" altLang="zh-CN" b="1"/>
              <a:t>§ 6. </a:t>
            </a:r>
            <a:r>
              <a:rPr lang="zh-CN" altLang="en-US" b="1"/>
              <a:t>高斯公式与斯托克斯公式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5701"/>
                                        </p:tgtEl>
                                        <p:attrNameLst>
                                          <p:attrName>style.visibility</p:attrName>
                                        </p:attrNameLst>
                                      </p:cBhvr>
                                      <p:to>
                                        <p:strVal val="visible"/>
                                      </p:to>
                                    </p:set>
                                    <p:animEffect transition="in" filter="wipe(left)">
                                      <p:cBhvr>
                                        <p:cTn id="7" dur="500"/>
                                        <p:tgtEl>
                                          <p:spTgt spid="2857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5698"/>
                                        </p:tgtEl>
                                        <p:attrNameLst>
                                          <p:attrName>style.visibility</p:attrName>
                                        </p:attrNameLst>
                                      </p:cBhvr>
                                      <p:to>
                                        <p:strVal val="visible"/>
                                      </p:to>
                                    </p:set>
                                    <p:animEffect transition="in" filter="dissolve">
                                      <p:cBhvr>
                                        <p:cTn id="12" dur="500"/>
                                        <p:tgtEl>
                                          <p:spTgt spid="285698"/>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par>
                                <p:cTn id="13" presetID="22" presetClass="entr" presetSubtype="8" fill="hold" grpId="0" nodeType="withEffect">
                                  <p:stCondLst>
                                    <p:cond delay="0"/>
                                  </p:stCondLst>
                                  <p:childTnLst>
                                    <p:set>
                                      <p:cBhvr>
                                        <p:cTn id="14" dur="1" fill="hold">
                                          <p:stCondLst>
                                            <p:cond delay="0"/>
                                          </p:stCondLst>
                                        </p:cTn>
                                        <p:tgtEl>
                                          <p:spTgt spid="285699"/>
                                        </p:tgtEl>
                                        <p:attrNameLst>
                                          <p:attrName>style.visibility</p:attrName>
                                        </p:attrNameLst>
                                      </p:cBhvr>
                                      <p:to>
                                        <p:strVal val="visible"/>
                                      </p:to>
                                    </p:set>
                                    <p:animEffect transition="in" filter="wipe(left)">
                                      <p:cBhvr>
                                        <p:cTn id="15" dur="500"/>
                                        <p:tgtEl>
                                          <p:spTgt spid="285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8" grpId="0"/>
      <p:bldP spid="285699" grpId="0"/>
      <p:bldP spid="28570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Text Box 4">
            <a:extLst>
              <a:ext uri="{FF2B5EF4-FFF2-40B4-BE49-F238E27FC236}">
                <a16:creationId xmlns:a16="http://schemas.microsoft.com/office/drawing/2014/main" id="{3D74114D-FC71-45C9-B167-B67056BC3BC6}"/>
              </a:ext>
            </a:extLst>
          </p:cNvPr>
          <p:cNvSpPr txBox="1">
            <a:spLocks noChangeArrowheads="1"/>
          </p:cNvSpPr>
          <p:nvPr/>
        </p:nvSpPr>
        <p:spPr bwMode="auto">
          <a:xfrm>
            <a:off x="0" y="0"/>
            <a:ext cx="59563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FontTx/>
              <a:buNone/>
            </a:pPr>
            <a:r>
              <a:rPr lang="zh-CN" altLang="en-US" sz="4000" b="1">
                <a:solidFill>
                  <a:srgbClr val="0000FF"/>
                </a:solidFill>
                <a:latin typeface="隶书" panose="02010509060101010101" pitchFamily="49" charset="-122"/>
                <a:ea typeface="隶书" panose="02010509060101010101" pitchFamily="49" charset="-122"/>
              </a:rPr>
              <a:t>高斯公式的证明：</a:t>
            </a:r>
            <a:endParaRPr lang="zh-CN" altLang="en-US" sz="4000" b="1" i="1">
              <a:solidFill>
                <a:srgbClr val="0000FF"/>
              </a:solidFill>
              <a:ea typeface="隶书" panose="02010509060101010101" pitchFamily="49" charset="-122"/>
              <a:sym typeface="Symbol" panose="05050102010706020507" pitchFamily="18" charset="2"/>
            </a:endParaRPr>
          </a:p>
        </p:txBody>
      </p:sp>
      <p:graphicFrame>
        <p:nvGraphicFramePr>
          <p:cNvPr id="2" name="对象 1">
            <a:extLst>
              <a:ext uri="{FF2B5EF4-FFF2-40B4-BE49-F238E27FC236}">
                <a16:creationId xmlns:a16="http://schemas.microsoft.com/office/drawing/2014/main" id="{425760F2-6E4E-41E3-819A-D24596DC2C76}"/>
              </a:ext>
            </a:extLst>
          </p:cNvPr>
          <p:cNvGraphicFramePr>
            <a:graphicFrameLocks noChangeAspect="1"/>
          </p:cNvGraphicFramePr>
          <p:nvPr/>
        </p:nvGraphicFramePr>
        <p:xfrm>
          <a:off x="538163" y="823913"/>
          <a:ext cx="1016000" cy="5484812"/>
        </p:xfrm>
        <a:graphic>
          <a:graphicData uri="http://schemas.openxmlformats.org/presentationml/2006/ole">
            <mc:AlternateContent xmlns:mc="http://schemas.openxmlformats.org/markup-compatibility/2006">
              <mc:Choice xmlns:v="urn:schemas-microsoft-com:vml" Requires="v">
                <p:oleObj spid="_x0000_s9242" r:id="rId3" imgW="508000" imgH="2743200" progId="Equation.DSMT4">
                  <p:embed/>
                </p:oleObj>
              </mc:Choice>
              <mc:Fallback>
                <p:oleObj r:id="rId3" imgW="508000" imgH="2743200" progId="Equation.DSMT4">
                  <p:embed/>
                  <p:pic>
                    <p:nvPicPr>
                      <p:cNvPr id="2" name="对象 1">
                        <a:extLst>
                          <a:ext uri="{FF2B5EF4-FFF2-40B4-BE49-F238E27FC236}">
                            <a16:creationId xmlns:a16="http://schemas.microsoft.com/office/drawing/2014/main" id="{425760F2-6E4E-41E3-819A-D24596DC2C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163" y="823913"/>
                        <a:ext cx="1016000" cy="548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 name="对象 2">
            <a:extLst>
              <a:ext uri="{FF2B5EF4-FFF2-40B4-BE49-F238E27FC236}">
                <a16:creationId xmlns:a16="http://schemas.microsoft.com/office/drawing/2014/main" id="{824F7B47-CA38-48F0-8DD7-EACB20ABE6A6}"/>
              </a:ext>
            </a:extLst>
          </p:cNvPr>
          <p:cNvGraphicFramePr>
            <a:graphicFrameLocks noChangeAspect="1"/>
          </p:cNvGraphicFramePr>
          <p:nvPr/>
        </p:nvGraphicFramePr>
        <p:xfrm>
          <a:off x="1333500" y="5427663"/>
          <a:ext cx="2760663" cy="871537"/>
        </p:xfrm>
        <a:graphic>
          <a:graphicData uri="http://schemas.openxmlformats.org/presentationml/2006/ole">
            <mc:AlternateContent xmlns:mc="http://schemas.openxmlformats.org/markup-compatibility/2006">
              <mc:Choice xmlns:v="urn:schemas-microsoft-com:vml" Requires="v">
                <p:oleObj spid="_x0000_s9243" r:id="rId5" imgW="1409088" imgH="444307" progId="Equation.DSMT4">
                  <p:embed/>
                </p:oleObj>
              </mc:Choice>
              <mc:Fallback>
                <p:oleObj r:id="rId5" imgW="1409088" imgH="444307" progId="Equation.DSMT4">
                  <p:embed/>
                  <p:pic>
                    <p:nvPicPr>
                      <p:cNvPr id="3" name="对象 2">
                        <a:extLst>
                          <a:ext uri="{FF2B5EF4-FFF2-40B4-BE49-F238E27FC236}">
                            <a16:creationId xmlns:a16="http://schemas.microsoft.com/office/drawing/2014/main" id="{824F7B47-CA38-48F0-8DD7-EACB20ABE6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3500" y="5427663"/>
                        <a:ext cx="2760663" cy="87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 name="对象 4">
            <a:extLst>
              <a:ext uri="{FF2B5EF4-FFF2-40B4-BE49-F238E27FC236}">
                <a16:creationId xmlns:a16="http://schemas.microsoft.com/office/drawing/2014/main" id="{2998A00F-6919-4079-93A1-1EC5579A73E6}"/>
              </a:ext>
            </a:extLst>
          </p:cNvPr>
          <p:cNvGraphicFramePr>
            <a:graphicFrameLocks noChangeAspect="1"/>
          </p:cNvGraphicFramePr>
          <p:nvPr/>
        </p:nvGraphicFramePr>
        <p:xfrm>
          <a:off x="1403350" y="2046288"/>
          <a:ext cx="2711450" cy="869950"/>
        </p:xfrm>
        <a:graphic>
          <a:graphicData uri="http://schemas.openxmlformats.org/presentationml/2006/ole">
            <mc:AlternateContent xmlns:mc="http://schemas.openxmlformats.org/markup-compatibility/2006">
              <mc:Choice xmlns:v="urn:schemas-microsoft-com:vml" Requires="v">
                <p:oleObj spid="_x0000_s9244" r:id="rId7" imgW="1384300" imgH="444500" progId="Equation.DSMT4">
                  <p:embed/>
                </p:oleObj>
              </mc:Choice>
              <mc:Fallback>
                <p:oleObj r:id="rId7" imgW="1384300" imgH="444500" progId="Equation.DSMT4">
                  <p:embed/>
                  <p:pic>
                    <p:nvPicPr>
                      <p:cNvPr id="5" name="对象 4">
                        <a:extLst>
                          <a:ext uri="{FF2B5EF4-FFF2-40B4-BE49-F238E27FC236}">
                            <a16:creationId xmlns:a16="http://schemas.microsoft.com/office/drawing/2014/main" id="{2998A00F-6919-4079-93A1-1EC5579A73E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2046288"/>
                        <a:ext cx="271145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 name="对象 6">
            <a:extLst>
              <a:ext uri="{FF2B5EF4-FFF2-40B4-BE49-F238E27FC236}">
                <a16:creationId xmlns:a16="http://schemas.microsoft.com/office/drawing/2014/main" id="{0DD427F3-6B6E-4028-89F1-248235A64E3D}"/>
              </a:ext>
            </a:extLst>
          </p:cNvPr>
          <p:cNvGraphicFramePr>
            <a:graphicFrameLocks noChangeAspect="1"/>
          </p:cNvGraphicFramePr>
          <p:nvPr/>
        </p:nvGraphicFramePr>
        <p:xfrm>
          <a:off x="4084638" y="1084263"/>
          <a:ext cx="374650" cy="3140075"/>
        </p:xfrm>
        <a:graphic>
          <a:graphicData uri="http://schemas.openxmlformats.org/presentationml/2006/ole">
            <mc:AlternateContent xmlns:mc="http://schemas.openxmlformats.org/markup-compatibility/2006">
              <mc:Choice xmlns:v="urn:schemas-microsoft-com:vml" Requires="v">
                <p:oleObj spid="_x0000_s9245" r:id="rId9" imgW="190500" imgH="1600200" progId="Equation.DSMT4">
                  <p:embed/>
                </p:oleObj>
              </mc:Choice>
              <mc:Fallback>
                <p:oleObj r:id="rId9" imgW="190500" imgH="1600200" progId="Equation.DSMT4">
                  <p:embed/>
                  <p:pic>
                    <p:nvPicPr>
                      <p:cNvPr id="7" name="对象 6">
                        <a:extLst>
                          <a:ext uri="{FF2B5EF4-FFF2-40B4-BE49-F238E27FC236}">
                            <a16:creationId xmlns:a16="http://schemas.microsoft.com/office/drawing/2014/main" id="{0DD427F3-6B6E-4028-89F1-248235A64E3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84638" y="1084263"/>
                        <a:ext cx="37465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 name="对象 7">
            <a:extLst>
              <a:ext uri="{FF2B5EF4-FFF2-40B4-BE49-F238E27FC236}">
                <a16:creationId xmlns:a16="http://schemas.microsoft.com/office/drawing/2014/main" id="{B8BB8F2D-A5F0-4EC6-A38A-DEC03770847F}"/>
              </a:ext>
            </a:extLst>
          </p:cNvPr>
          <p:cNvGraphicFramePr>
            <a:graphicFrameLocks noChangeAspect="1"/>
          </p:cNvGraphicFramePr>
          <p:nvPr/>
        </p:nvGraphicFramePr>
        <p:xfrm>
          <a:off x="4311650" y="1290638"/>
          <a:ext cx="4560888" cy="1803400"/>
        </p:xfrm>
        <a:graphic>
          <a:graphicData uri="http://schemas.openxmlformats.org/presentationml/2006/ole">
            <mc:AlternateContent xmlns:mc="http://schemas.openxmlformats.org/markup-compatibility/2006">
              <mc:Choice xmlns:v="urn:schemas-microsoft-com:vml" Requires="v">
                <p:oleObj spid="_x0000_s9246" r:id="rId11" imgW="2311400" imgH="914400" progId="Equation.DSMT4">
                  <p:embed/>
                </p:oleObj>
              </mc:Choice>
              <mc:Fallback>
                <p:oleObj r:id="rId11" imgW="2311400" imgH="914400" progId="Equation.DSMT4">
                  <p:embed/>
                  <p:pic>
                    <p:nvPicPr>
                      <p:cNvPr id="8" name="对象 7">
                        <a:extLst>
                          <a:ext uri="{FF2B5EF4-FFF2-40B4-BE49-F238E27FC236}">
                            <a16:creationId xmlns:a16="http://schemas.microsoft.com/office/drawing/2014/main" id="{B8BB8F2D-A5F0-4EC6-A38A-DEC03770847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11650" y="1290638"/>
                        <a:ext cx="4560888"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 name="对象 8">
            <a:extLst>
              <a:ext uri="{FF2B5EF4-FFF2-40B4-BE49-F238E27FC236}">
                <a16:creationId xmlns:a16="http://schemas.microsoft.com/office/drawing/2014/main" id="{C79F6C70-E00A-43C2-B8EC-4D5906753EE7}"/>
              </a:ext>
            </a:extLst>
          </p:cNvPr>
          <p:cNvGraphicFramePr>
            <a:graphicFrameLocks noChangeAspect="1"/>
          </p:cNvGraphicFramePr>
          <p:nvPr/>
        </p:nvGraphicFramePr>
        <p:xfrm>
          <a:off x="4257675" y="3482975"/>
          <a:ext cx="3082925" cy="427038"/>
        </p:xfrm>
        <a:graphic>
          <a:graphicData uri="http://schemas.openxmlformats.org/presentationml/2006/ole">
            <mc:AlternateContent xmlns:mc="http://schemas.openxmlformats.org/markup-compatibility/2006">
              <mc:Choice xmlns:v="urn:schemas-microsoft-com:vml" Requires="v">
                <p:oleObj spid="_x0000_s9247" r:id="rId13" imgW="1562100" imgH="215900" progId="Equation.DSMT4">
                  <p:embed/>
                </p:oleObj>
              </mc:Choice>
              <mc:Fallback>
                <p:oleObj r:id="rId13" imgW="1562100" imgH="215900" progId="Equation.DSMT4">
                  <p:embed/>
                  <p:pic>
                    <p:nvPicPr>
                      <p:cNvPr id="9" name="对象 8">
                        <a:extLst>
                          <a:ext uri="{FF2B5EF4-FFF2-40B4-BE49-F238E27FC236}">
                            <a16:creationId xmlns:a16="http://schemas.microsoft.com/office/drawing/2014/main" id="{C79F6C70-E00A-43C2-B8EC-4D5906753EE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57675" y="3482975"/>
                        <a:ext cx="30829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 name="对象 10">
            <a:extLst>
              <a:ext uri="{FF2B5EF4-FFF2-40B4-BE49-F238E27FC236}">
                <a16:creationId xmlns:a16="http://schemas.microsoft.com/office/drawing/2014/main" id="{1F993F07-A34F-4DA2-91C0-8953C599C1E4}"/>
              </a:ext>
            </a:extLst>
          </p:cNvPr>
          <p:cNvGraphicFramePr>
            <a:graphicFrameLocks noChangeAspect="1"/>
          </p:cNvGraphicFramePr>
          <p:nvPr/>
        </p:nvGraphicFramePr>
        <p:xfrm>
          <a:off x="4460875" y="4538663"/>
          <a:ext cx="2001838" cy="1803400"/>
        </p:xfrm>
        <a:graphic>
          <a:graphicData uri="http://schemas.openxmlformats.org/presentationml/2006/ole">
            <mc:AlternateContent xmlns:mc="http://schemas.openxmlformats.org/markup-compatibility/2006">
              <mc:Choice xmlns:v="urn:schemas-microsoft-com:vml" Requires="v">
                <p:oleObj spid="_x0000_s9248" r:id="rId15" imgW="1016000" imgH="914400" progId="Equation.DSMT4">
                  <p:embed/>
                </p:oleObj>
              </mc:Choice>
              <mc:Fallback>
                <p:oleObj r:id="rId15" imgW="1016000" imgH="914400" progId="Equation.DSMT4">
                  <p:embed/>
                  <p:pic>
                    <p:nvPicPr>
                      <p:cNvPr id="11" name="对象 10">
                        <a:extLst>
                          <a:ext uri="{FF2B5EF4-FFF2-40B4-BE49-F238E27FC236}">
                            <a16:creationId xmlns:a16="http://schemas.microsoft.com/office/drawing/2014/main" id="{1F993F07-A34F-4DA2-91C0-8953C599C1E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60875" y="4538663"/>
                        <a:ext cx="2001838"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 name="TextBox 3">
            <a:extLst>
              <a:ext uri="{FF2B5EF4-FFF2-40B4-BE49-F238E27FC236}">
                <a16:creationId xmlns:a16="http://schemas.microsoft.com/office/drawing/2014/main" id="{D7C45E2C-50FC-408A-B791-3EA6CBEB3E55}"/>
              </a:ext>
            </a:extLst>
          </p:cNvPr>
          <p:cNvSpPr txBox="1">
            <a:spLocks noChangeArrowheads="1"/>
          </p:cNvSpPr>
          <p:nvPr/>
        </p:nvSpPr>
        <p:spPr bwMode="auto">
          <a:xfrm>
            <a:off x="4257675" y="285750"/>
            <a:ext cx="46148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rgbClr val="FF0000"/>
                </a:solidFill>
              </a:rPr>
              <a:t>按区域的复杂性，从简到繁</a:t>
            </a:r>
          </a:p>
        </p:txBody>
      </p:sp>
      <p:graphicFrame>
        <p:nvGraphicFramePr>
          <p:cNvPr id="6" name="对象 5">
            <a:extLst>
              <a:ext uri="{FF2B5EF4-FFF2-40B4-BE49-F238E27FC236}">
                <a16:creationId xmlns:a16="http://schemas.microsoft.com/office/drawing/2014/main" id="{14AB08AB-4414-4529-A8C2-935EA17C7048}"/>
              </a:ext>
            </a:extLst>
          </p:cNvPr>
          <p:cNvGraphicFramePr>
            <a:graphicFrameLocks noChangeAspect="1"/>
          </p:cNvGraphicFramePr>
          <p:nvPr/>
        </p:nvGraphicFramePr>
        <p:xfrm>
          <a:off x="1336675" y="4448175"/>
          <a:ext cx="2760663" cy="871538"/>
        </p:xfrm>
        <a:graphic>
          <a:graphicData uri="http://schemas.openxmlformats.org/presentationml/2006/ole">
            <mc:AlternateContent xmlns:mc="http://schemas.openxmlformats.org/markup-compatibility/2006">
              <mc:Choice xmlns:v="urn:schemas-microsoft-com:vml" Requires="v">
                <p:oleObj spid="_x0000_s9249" r:id="rId17" imgW="1409088" imgH="444307" progId="Equation.DSMT4">
                  <p:embed/>
                </p:oleObj>
              </mc:Choice>
              <mc:Fallback>
                <p:oleObj r:id="rId17" imgW="1409088" imgH="444307" progId="Equation.DSMT4">
                  <p:embed/>
                  <p:pic>
                    <p:nvPicPr>
                      <p:cNvPr id="6" name="对象 5">
                        <a:extLst>
                          <a:ext uri="{FF2B5EF4-FFF2-40B4-BE49-F238E27FC236}">
                            <a16:creationId xmlns:a16="http://schemas.microsoft.com/office/drawing/2014/main" id="{14AB08AB-4414-4529-A8C2-935EA17C704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36675" y="4448175"/>
                        <a:ext cx="2760663"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996666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0532"/>
                                        </p:tgtEl>
                                        <p:attrNameLst>
                                          <p:attrName>style.visibility</p:attrName>
                                        </p:attrNameLst>
                                      </p:cBhvr>
                                      <p:to>
                                        <p:strVal val="visible"/>
                                      </p:to>
                                    </p:set>
                                    <p:animEffect transition="in" filter="wipe(left)">
                                      <p:cBhvr>
                                        <p:cTn id="7" dur="500"/>
                                        <p:tgtEl>
                                          <p:spTgt spid="1505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500" fill="hold"/>
                                        <p:tgtEl>
                                          <p:spTgt spid="7"/>
                                        </p:tgtEl>
                                        <p:attrNameLst>
                                          <p:attrName>ppt_x</p:attrName>
                                        </p:attrNameLst>
                                      </p:cBhvr>
                                      <p:tavLst>
                                        <p:tav tm="0">
                                          <p:val>
                                            <p:strVal val="#ppt_x"/>
                                          </p:val>
                                        </p:tav>
                                        <p:tav tm="100000">
                                          <p:val>
                                            <p:strVal val="#ppt_x"/>
                                          </p:val>
                                        </p:tav>
                                      </p:tavLst>
                                    </p:anim>
                                    <p:anim calcmode="lin" valueType="num">
                                      <p:cBhvr>
                                        <p:cTn id="3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barn(inVertical)">
                                      <p:cBhvr>
                                        <p:cTn id="44" dur="500"/>
                                        <p:tgtEl>
                                          <p:spTgt spid="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2" presetClass="entr" presetSubtype="0" fill="hold"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1000"/>
                                        <p:tgtEl>
                                          <p:spTgt spid="9"/>
                                        </p:tgtEl>
                                      </p:cBhvr>
                                    </p:animEffect>
                                    <p:anim calcmode="lin" valueType="num">
                                      <p:cBhvr>
                                        <p:cTn id="57" dur="1000" fill="hold"/>
                                        <p:tgtEl>
                                          <p:spTgt spid="9"/>
                                        </p:tgtEl>
                                        <p:attrNameLst>
                                          <p:attrName>ppt_x</p:attrName>
                                        </p:attrNameLst>
                                      </p:cBhvr>
                                      <p:tavLst>
                                        <p:tav tm="0">
                                          <p:val>
                                            <p:strVal val="#ppt_x"/>
                                          </p:val>
                                        </p:tav>
                                        <p:tav tm="100000">
                                          <p:val>
                                            <p:strVal val="#ppt_x"/>
                                          </p:val>
                                        </p:tav>
                                      </p:tavLst>
                                    </p:anim>
                                    <p:anim calcmode="lin" valueType="num">
                                      <p:cBhvr>
                                        <p:cTn id="5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42" presetClass="entr" presetSubtype="0"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fade">
                                      <p:cBhvr>
                                        <p:cTn id="63" dur="1000"/>
                                        <p:tgtEl>
                                          <p:spTgt spid="11"/>
                                        </p:tgtEl>
                                      </p:cBhvr>
                                    </p:animEffect>
                                    <p:anim calcmode="lin" valueType="num">
                                      <p:cBhvr>
                                        <p:cTn id="64" dur="1000" fill="hold"/>
                                        <p:tgtEl>
                                          <p:spTgt spid="11"/>
                                        </p:tgtEl>
                                        <p:attrNameLst>
                                          <p:attrName>ppt_x</p:attrName>
                                        </p:attrNameLst>
                                      </p:cBhvr>
                                      <p:tavLst>
                                        <p:tav tm="0">
                                          <p:val>
                                            <p:strVal val="#ppt_x"/>
                                          </p:val>
                                        </p:tav>
                                        <p:tav tm="100000">
                                          <p:val>
                                            <p:strVal val="#ppt_x"/>
                                          </p:val>
                                        </p:tav>
                                      </p:tavLst>
                                    </p:anim>
                                    <p:anim calcmode="lin" valueType="num">
                                      <p:cBhvr>
                                        <p:cTn id="6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对象 6">
            <a:extLst>
              <a:ext uri="{FF2B5EF4-FFF2-40B4-BE49-F238E27FC236}">
                <a16:creationId xmlns:a16="http://schemas.microsoft.com/office/drawing/2014/main" id="{5A403A8B-C3B5-45DD-8290-328418F52DEA}"/>
              </a:ext>
            </a:extLst>
          </p:cNvPr>
          <p:cNvGraphicFramePr>
            <a:graphicFrameLocks noChangeAspect="1"/>
          </p:cNvGraphicFramePr>
          <p:nvPr/>
        </p:nvGraphicFramePr>
        <p:xfrm>
          <a:off x="5243513" y="34925"/>
          <a:ext cx="3800475" cy="1019175"/>
        </p:xfrm>
        <a:graphic>
          <a:graphicData uri="http://schemas.openxmlformats.org/presentationml/2006/ole">
            <mc:AlternateContent xmlns:mc="http://schemas.openxmlformats.org/markup-compatibility/2006">
              <mc:Choice xmlns:v="urn:schemas-microsoft-com:vml" Requires="v">
                <p:oleObj spid="_x0000_s10248" r:id="rId3" imgW="1651000" imgH="444500" progId="Equation.DSMT4">
                  <p:embed/>
                </p:oleObj>
              </mc:Choice>
              <mc:Fallback>
                <p:oleObj r:id="rId3" imgW="1651000" imgH="444500" progId="Equation.DSMT4">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3513" y="34925"/>
                        <a:ext cx="3800475" cy="1019175"/>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1554" name="Object 2">
            <a:extLst>
              <a:ext uri="{FF2B5EF4-FFF2-40B4-BE49-F238E27FC236}">
                <a16:creationId xmlns:a16="http://schemas.microsoft.com/office/drawing/2014/main" id="{0136C01D-D9DD-4FF5-8676-7E57D838D3A8}"/>
              </a:ext>
            </a:extLst>
          </p:cNvPr>
          <p:cNvGraphicFramePr>
            <a:graphicFrameLocks noChangeAspect="1"/>
          </p:cNvGraphicFramePr>
          <p:nvPr/>
        </p:nvGraphicFramePr>
        <p:xfrm>
          <a:off x="519113" y="1363663"/>
          <a:ext cx="5029200" cy="914400"/>
        </p:xfrm>
        <a:graphic>
          <a:graphicData uri="http://schemas.openxmlformats.org/presentationml/2006/ole">
            <mc:AlternateContent xmlns:mc="http://schemas.openxmlformats.org/markup-compatibility/2006">
              <mc:Choice xmlns:v="urn:schemas-microsoft-com:vml" Requires="v">
                <p:oleObj spid="_x0000_s10249" name="Equation" r:id="rId5" imgW="2514600" imgH="457200" progId="Equation.DSMT4">
                  <p:embed/>
                </p:oleObj>
              </mc:Choice>
              <mc:Fallback>
                <p:oleObj name="Equation" r:id="rId5" imgW="2514600" imgH="45720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113" y="1363663"/>
                        <a:ext cx="5029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1555" name="Text Box 3">
            <a:extLst>
              <a:ext uri="{FF2B5EF4-FFF2-40B4-BE49-F238E27FC236}">
                <a16:creationId xmlns:a16="http://schemas.microsoft.com/office/drawing/2014/main" id="{82404E8C-A17E-4797-BDBE-99D138F999AD}"/>
              </a:ext>
            </a:extLst>
          </p:cNvPr>
          <p:cNvSpPr txBox="1">
            <a:spLocks noChangeArrowheads="1"/>
          </p:cNvSpPr>
          <p:nvPr/>
        </p:nvSpPr>
        <p:spPr bwMode="auto">
          <a:xfrm>
            <a:off x="0" y="0"/>
            <a:ext cx="55483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FontTx/>
              <a:buNone/>
            </a:pPr>
            <a:r>
              <a:rPr lang="zh-CN" altLang="en-US" sz="4000" b="1">
                <a:solidFill>
                  <a:srgbClr val="0000FF"/>
                </a:solidFill>
                <a:latin typeface="隶书" panose="02010509060101010101" pitchFamily="49" charset="-122"/>
                <a:ea typeface="隶书" panose="02010509060101010101" pitchFamily="49" charset="-122"/>
              </a:rPr>
              <a:t>高斯公式的证明思路：</a:t>
            </a:r>
            <a:endParaRPr lang="zh-CN" altLang="en-US" sz="4000" b="1" i="1">
              <a:solidFill>
                <a:srgbClr val="0000FF"/>
              </a:solidFill>
              <a:ea typeface="隶书" panose="02010509060101010101" pitchFamily="49" charset="-122"/>
              <a:sym typeface="Symbol" panose="05050102010706020507" pitchFamily="18" charset="2"/>
            </a:endParaRPr>
          </a:p>
        </p:txBody>
      </p:sp>
      <p:pic>
        <p:nvPicPr>
          <p:cNvPr id="5125" name="Picture 37">
            <a:extLst>
              <a:ext uri="{FF2B5EF4-FFF2-40B4-BE49-F238E27FC236}">
                <a16:creationId xmlns:a16="http://schemas.microsoft.com/office/drawing/2014/main" id="{F14E3230-A7C5-459A-842B-341F97AA57F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38438" y="2476500"/>
            <a:ext cx="3219450" cy="395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1555"/>
                                        </p:tgtEl>
                                        <p:attrNameLst>
                                          <p:attrName>style.visibility</p:attrName>
                                        </p:attrNameLst>
                                      </p:cBhvr>
                                      <p:to>
                                        <p:strVal val="visible"/>
                                      </p:to>
                                    </p:set>
                                    <p:animEffect transition="in" filter="wipe(left)">
                                      <p:cBhvr>
                                        <p:cTn id="7" dur="500"/>
                                        <p:tgtEl>
                                          <p:spTgt spid="1515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1554"/>
                                        </p:tgtEl>
                                        <p:attrNameLst>
                                          <p:attrName>style.visibility</p:attrName>
                                        </p:attrNameLst>
                                      </p:cBhvr>
                                      <p:to>
                                        <p:strVal val="visible"/>
                                      </p:to>
                                    </p:set>
                                    <p:animEffect transition="in" filter="wipe(left)">
                                      <p:cBhvr>
                                        <p:cTn id="12" dur="500"/>
                                        <p:tgtEl>
                                          <p:spTgt spid="1515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nodeType="clickEffect">
                                  <p:stCondLst>
                                    <p:cond delay="0"/>
                                  </p:stCondLst>
                                  <p:childTnLst>
                                    <p:set>
                                      <p:cBhvr>
                                        <p:cTn id="16" dur="1" fill="hold">
                                          <p:stCondLst>
                                            <p:cond delay="0"/>
                                          </p:stCondLst>
                                        </p:cTn>
                                        <p:tgtEl>
                                          <p:spTgt spid="5125"/>
                                        </p:tgtEl>
                                        <p:attrNameLst>
                                          <p:attrName>style.visibility</p:attrName>
                                        </p:attrNameLst>
                                      </p:cBhvr>
                                      <p:to>
                                        <p:strVal val="visible"/>
                                      </p:to>
                                    </p:set>
                                    <p:animEffect transition="in" filter="fade">
                                      <p:cBhvr>
                                        <p:cTn id="17" dur="1000"/>
                                        <p:tgtEl>
                                          <p:spTgt spid="5125"/>
                                        </p:tgtEl>
                                      </p:cBhvr>
                                    </p:animEffect>
                                    <p:anim calcmode="lin" valueType="num">
                                      <p:cBhvr>
                                        <p:cTn id="18" dur="1000" fill="hold"/>
                                        <p:tgtEl>
                                          <p:spTgt spid="5125"/>
                                        </p:tgtEl>
                                        <p:attrNameLst>
                                          <p:attrName>ppt_x</p:attrName>
                                        </p:attrNameLst>
                                      </p:cBhvr>
                                      <p:tavLst>
                                        <p:tav tm="0">
                                          <p:val>
                                            <p:strVal val="#ppt_x"/>
                                          </p:val>
                                        </p:tav>
                                        <p:tav tm="100000">
                                          <p:val>
                                            <p:strVal val="#ppt_x"/>
                                          </p:val>
                                        </p:tav>
                                      </p:tavLst>
                                    </p:anim>
                                    <p:anim calcmode="lin" valueType="num">
                                      <p:cBhvr>
                                        <p:cTn id="19" dur="1000" fill="hold"/>
                                        <p:tgtEl>
                                          <p:spTgt spid="51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对象 6">
            <a:extLst>
              <a:ext uri="{FF2B5EF4-FFF2-40B4-BE49-F238E27FC236}">
                <a16:creationId xmlns:a16="http://schemas.microsoft.com/office/drawing/2014/main" id="{245C1BC4-3B6D-44F8-9B71-D7F18CCE0B9C}"/>
              </a:ext>
            </a:extLst>
          </p:cNvPr>
          <p:cNvGraphicFramePr>
            <a:graphicFrameLocks noChangeAspect="1"/>
          </p:cNvGraphicFramePr>
          <p:nvPr/>
        </p:nvGraphicFramePr>
        <p:xfrm>
          <a:off x="5243513" y="34925"/>
          <a:ext cx="3800475" cy="1019175"/>
        </p:xfrm>
        <a:graphic>
          <a:graphicData uri="http://schemas.openxmlformats.org/presentationml/2006/ole">
            <mc:AlternateContent xmlns:mc="http://schemas.openxmlformats.org/markup-compatibility/2006">
              <mc:Choice xmlns:v="urn:schemas-microsoft-com:vml" Requires="v">
                <p:oleObj spid="_x0000_s11308" name="Equation" r:id="rId3" imgW="1651000" imgH="444500" progId="Equation.DSMT4">
                  <p:embed/>
                </p:oleObj>
              </mc:Choice>
              <mc:Fallback>
                <p:oleObj name="Equation" r:id="rId3" imgW="1651000" imgH="444500" progId="Equation.DSMT4">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3513" y="34925"/>
                        <a:ext cx="3800475" cy="1019175"/>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1555" name="Text Box 3">
            <a:extLst>
              <a:ext uri="{FF2B5EF4-FFF2-40B4-BE49-F238E27FC236}">
                <a16:creationId xmlns:a16="http://schemas.microsoft.com/office/drawing/2014/main" id="{ED098EC7-B991-4767-9254-51F9BC80DED7}"/>
              </a:ext>
            </a:extLst>
          </p:cNvPr>
          <p:cNvSpPr txBox="1">
            <a:spLocks noChangeArrowheads="1"/>
          </p:cNvSpPr>
          <p:nvPr/>
        </p:nvSpPr>
        <p:spPr bwMode="auto">
          <a:xfrm>
            <a:off x="0" y="0"/>
            <a:ext cx="55483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FontTx/>
              <a:buNone/>
            </a:pPr>
            <a:r>
              <a:rPr lang="zh-CN" altLang="en-US" sz="4000" b="1">
                <a:solidFill>
                  <a:srgbClr val="0000FF"/>
                </a:solidFill>
                <a:latin typeface="隶书" panose="02010509060101010101" pitchFamily="49" charset="-122"/>
                <a:ea typeface="隶书" panose="02010509060101010101" pitchFamily="49" charset="-122"/>
              </a:rPr>
              <a:t>高斯公式的证明思路：</a:t>
            </a:r>
            <a:endParaRPr lang="zh-CN" altLang="en-US" sz="4000" b="1" i="1">
              <a:solidFill>
                <a:srgbClr val="0000FF"/>
              </a:solidFill>
              <a:ea typeface="隶书" panose="02010509060101010101" pitchFamily="49" charset="-122"/>
              <a:sym typeface="Symbol" panose="05050102010706020507" pitchFamily="18" charset="2"/>
            </a:endParaRPr>
          </a:p>
        </p:txBody>
      </p:sp>
      <p:graphicFrame>
        <p:nvGraphicFramePr>
          <p:cNvPr id="151556" name="Object 4">
            <a:extLst>
              <a:ext uri="{FF2B5EF4-FFF2-40B4-BE49-F238E27FC236}">
                <a16:creationId xmlns:a16="http://schemas.microsoft.com/office/drawing/2014/main" id="{CAB7560A-20D7-4E2F-9F11-D80BC1D6ACF7}"/>
              </a:ext>
            </a:extLst>
          </p:cNvPr>
          <p:cNvGraphicFramePr>
            <a:graphicFrameLocks noChangeAspect="1"/>
          </p:cNvGraphicFramePr>
          <p:nvPr/>
        </p:nvGraphicFramePr>
        <p:xfrm>
          <a:off x="630238" y="823913"/>
          <a:ext cx="3127375" cy="431800"/>
        </p:xfrm>
        <a:graphic>
          <a:graphicData uri="http://schemas.openxmlformats.org/presentationml/2006/ole">
            <mc:AlternateContent xmlns:mc="http://schemas.openxmlformats.org/markup-compatibility/2006">
              <mc:Choice xmlns:v="urn:schemas-microsoft-com:vml" Requires="v">
                <p:oleObj spid="_x0000_s11309" r:id="rId5" imgW="1562100" imgH="215900" progId="Equation.DSMT4">
                  <p:embed/>
                </p:oleObj>
              </mc:Choice>
              <mc:Fallback>
                <p:oleObj r:id="rId5" imgW="1562100" imgH="2159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238" y="823913"/>
                        <a:ext cx="31273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 name="对象 2">
            <a:extLst>
              <a:ext uri="{FF2B5EF4-FFF2-40B4-BE49-F238E27FC236}">
                <a16:creationId xmlns:a16="http://schemas.microsoft.com/office/drawing/2014/main" id="{34A210C2-08B5-431E-BA48-54B54549BAE9}"/>
              </a:ext>
            </a:extLst>
          </p:cNvPr>
          <p:cNvGraphicFramePr>
            <a:graphicFrameLocks noChangeAspect="1"/>
          </p:cNvGraphicFramePr>
          <p:nvPr/>
        </p:nvGraphicFramePr>
        <p:xfrm>
          <a:off x="228600" y="1406525"/>
          <a:ext cx="8291513" cy="800100"/>
        </p:xfrm>
        <a:graphic>
          <a:graphicData uri="http://schemas.openxmlformats.org/presentationml/2006/ole">
            <mc:AlternateContent xmlns:mc="http://schemas.openxmlformats.org/markup-compatibility/2006">
              <mc:Choice xmlns:v="urn:schemas-microsoft-com:vml" Requires="v">
                <p:oleObj spid="_x0000_s11310" name="Equation" r:id="rId7" imgW="4737100" imgH="457200" progId="Equation.DSMT4">
                  <p:embed/>
                </p:oleObj>
              </mc:Choice>
              <mc:Fallback>
                <p:oleObj name="Equation" r:id="rId7" imgW="4737100" imgH="457200" progId="Equation.DSMT4">
                  <p:embed/>
                  <p:pic>
                    <p:nvPicPr>
                      <p:cNvPr id="0" name="对象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 y="1406525"/>
                        <a:ext cx="8291513"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 name="对象 1">
            <a:extLst>
              <a:ext uri="{FF2B5EF4-FFF2-40B4-BE49-F238E27FC236}">
                <a16:creationId xmlns:a16="http://schemas.microsoft.com/office/drawing/2014/main" id="{5726D8FF-9660-4FAB-B67C-0464425845E9}"/>
              </a:ext>
            </a:extLst>
          </p:cNvPr>
          <p:cNvGraphicFramePr>
            <a:graphicFrameLocks noChangeAspect="1"/>
          </p:cNvGraphicFramePr>
          <p:nvPr/>
        </p:nvGraphicFramePr>
        <p:xfrm>
          <a:off x="777875" y="4446588"/>
          <a:ext cx="5670550" cy="355600"/>
        </p:xfrm>
        <a:graphic>
          <a:graphicData uri="http://schemas.openxmlformats.org/presentationml/2006/ole">
            <mc:AlternateContent xmlns:mc="http://schemas.openxmlformats.org/markup-compatibility/2006">
              <mc:Choice xmlns:v="urn:schemas-microsoft-com:vml" Requires="v">
                <p:oleObj spid="_x0000_s11311" name="Equation" r:id="rId9" imgW="3238500" imgH="203200" progId="Equation.DSMT4">
                  <p:embed/>
                </p:oleObj>
              </mc:Choice>
              <mc:Fallback>
                <p:oleObj name="Equation" r:id="rId9" imgW="3238500" imgH="203200" progId="Equation.DSMT4">
                  <p:embed/>
                  <p:pic>
                    <p:nvPicPr>
                      <p:cNvPr id="0" name="对象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875" y="4446588"/>
                        <a:ext cx="56705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 name="对象 3">
            <a:extLst>
              <a:ext uri="{FF2B5EF4-FFF2-40B4-BE49-F238E27FC236}">
                <a16:creationId xmlns:a16="http://schemas.microsoft.com/office/drawing/2014/main" id="{F98323AE-1B0A-4D20-8315-CE42726E9DE4}"/>
              </a:ext>
            </a:extLst>
          </p:cNvPr>
          <p:cNvGraphicFramePr>
            <a:graphicFrameLocks noChangeAspect="1"/>
          </p:cNvGraphicFramePr>
          <p:nvPr/>
        </p:nvGraphicFramePr>
        <p:xfrm>
          <a:off x="1409700" y="4948238"/>
          <a:ext cx="5424488" cy="355600"/>
        </p:xfrm>
        <a:graphic>
          <a:graphicData uri="http://schemas.openxmlformats.org/presentationml/2006/ole">
            <mc:AlternateContent xmlns:mc="http://schemas.openxmlformats.org/markup-compatibility/2006">
              <mc:Choice xmlns:v="urn:schemas-microsoft-com:vml" Requires="v">
                <p:oleObj spid="_x0000_s11312" name="Equation" r:id="rId11" imgW="3098800" imgH="203200" progId="Equation.DSMT4">
                  <p:embed/>
                </p:oleObj>
              </mc:Choice>
              <mc:Fallback>
                <p:oleObj name="Equation" r:id="rId11" imgW="3098800" imgH="203200" progId="Equation.DSMT4">
                  <p:embed/>
                  <p:pic>
                    <p:nvPicPr>
                      <p:cNvPr id="0" name="对象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9700" y="4948238"/>
                        <a:ext cx="54244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 name="对象 4">
            <a:extLst>
              <a:ext uri="{FF2B5EF4-FFF2-40B4-BE49-F238E27FC236}">
                <a16:creationId xmlns:a16="http://schemas.microsoft.com/office/drawing/2014/main" id="{561A7966-0A1B-489F-9E9D-6A1EB2888C97}"/>
              </a:ext>
            </a:extLst>
          </p:cNvPr>
          <p:cNvGraphicFramePr>
            <a:graphicFrameLocks noChangeAspect="1"/>
          </p:cNvGraphicFramePr>
          <p:nvPr>
            <p:extLst>
              <p:ext uri="{D42A27DB-BD31-4B8C-83A1-F6EECF244321}">
                <p14:modId xmlns:p14="http://schemas.microsoft.com/office/powerpoint/2010/main" val="3445007696"/>
              </p:ext>
            </p:extLst>
          </p:nvPr>
        </p:nvGraphicFramePr>
        <p:xfrm>
          <a:off x="1425066" y="5468938"/>
          <a:ext cx="7510462" cy="355600"/>
        </p:xfrm>
        <a:graphic>
          <a:graphicData uri="http://schemas.openxmlformats.org/presentationml/2006/ole">
            <mc:AlternateContent xmlns:mc="http://schemas.openxmlformats.org/markup-compatibility/2006">
              <mc:Choice xmlns:v="urn:schemas-microsoft-com:vml" Requires="v">
                <p:oleObj spid="_x0000_s11313" name="Equation" r:id="rId13" imgW="4292600" imgH="203200" progId="Equation.DSMT4">
                  <p:embed/>
                </p:oleObj>
              </mc:Choice>
              <mc:Fallback>
                <p:oleObj name="Equation" r:id="rId13" imgW="4292600" imgH="203200" progId="Equation.DSMT4">
                  <p:embed/>
                  <p:pic>
                    <p:nvPicPr>
                      <p:cNvPr id="0" name="对象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5066" y="5468938"/>
                        <a:ext cx="751046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 name="对象 5">
            <a:extLst>
              <a:ext uri="{FF2B5EF4-FFF2-40B4-BE49-F238E27FC236}">
                <a16:creationId xmlns:a16="http://schemas.microsoft.com/office/drawing/2014/main" id="{6D651B6E-DAF5-47FA-97B9-7FBCA2CADEA6}"/>
              </a:ext>
            </a:extLst>
          </p:cNvPr>
          <p:cNvGraphicFramePr>
            <a:graphicFrameLocks noChangeAspect="1"/>
          </p:cNvGraphicFramePr>
          <p:nvPr/>
        </p:nvGraphicFramePr>
        <p:xfrm>
          <a:off x="763588" y="3462338"/>
          <a:ext cx="8156575" cy="355600"/>
        </p:xfrm>
        <a:graphic>
          <a:graphicData uri="http://schemas.openxmlformats.org/presentationml/2006/ole">
            <mc:AlternateContent xmlns:mc="http://schemas.openxmlformats.org/markup-compatibility/2006">
              <mc:Choice xmlns:v="urn:schemas-microsoft-com:vml" Requires="v">
                <p:oleObj spid="_x0000_s11314" name="Equation" r:id="rId15" imgW="4660900" imgH="203200" progId="Equation.DSMT4">
                  <p:embed/>
                </p:oleObj>
              </mc:Choice>
              <mc:Fallback>
                <p:oleObj name="Equation" r:id="rId15" imgW="4660900" imgH="203200" progId="Equation.DSMT4">
                  <p:embed/>
                  <p:pic>
                    <p:nvPicPr>
                      <p:cNvPr id="0" name="对象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3588" y="3462338"/>
                        <a:ext cx="81565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 name="对象 6">
            <a:extLst>
              <a:ext uri="{FF2B5EF4-FFF2-40B4-BE49-F238E27FC236}">
                <a16:creationId xmlns:a16="http://schemas.microsoft.com/office/drawing/2014/main" id="{68E6E2B9-FA3D-4C71-AEBA-2F2435CA243C}"/>
              </a:ext>
            </a:extLst>
          </p:cNvPr>
          <p:cNvGraphicFramePr>
            <a:graphicFrameLocks noChangeAspect="1"/>
          </p:cNvGraphicFramePr>
          <p:nvPr>
            <p:extLst>
              <p:ext uri="{D42A27DB-BD31-4B8C-83A1-F6EECF244321}">
                <p14:modId xmlns:p14="http://schemas.microsoft.com/office/powerpoint/2010/main" val="1105536588"/>
              </p:ext>
            </p:extLst>
          </p:nvPr>
        </p:nvGraphicFramePr>
        <p:xfrm>
          <a:off x="1422890" y="6032794"/>
          <a:ext cx="5778500" cy="355600"/>
        </p:xfrm>
        <a:graphic>
          <a:graphicData uri="http://schemas.openxmlformats.org/presentationml/2006/ole">
            <mc:AlternateContent xmlns:mc="http://schemas.openxmlformats.org/markup-compatibility/2006">
              <mc:Choice xmlns:v="urn:schemas-microsoft-com:vml" Requires="v">
                <p:oleObj spid="_x0000_s11315" name="Equation" r:id="rId17" imgW="3302000" imgH="203200" progId="Equation.DSMT4">
                  <p:embed/>
                </p:oleObj>
              </mc:Choice>
              <mc:Fallback>
                <p:oleObj name="Equation" r:id="rId17" imgW="3302000" imgH="203200" progId="Equation.DSMT4">
                  <p:embed/>
                  <p:pic>
                    <p:nvPicPr>
                      <p:cNvPr id="0" name="对象 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22890" y="6032794"/>
                        <a:ext cx="57785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 name="对象 7">
            <a:extLst>
              <a:ext uri="{FF2B5EF4-FFF2-40B4-BE49-F238E27FC236}">
                <a16:creationId xmlns:a16="http://schemas.microsoft.com/office/drawing/2014/main" id="{85497B21-79D3-48CF-A721-BAC4270A0197}"/>
              </a:ext>
            </a:extLst>
          </p:cNvPr>
          <p:cNvGraphicFramePr>
            <a:graphicFrameLocks noChangeAspect="1"/>
          </p:cNvGraphicFramePr>
          <p:nvPr/>
        </p:nvGraphicFramePr>
        <p:xfrm>
          <a:off x="739775" y="3932238"/>
          <a:ext cx="7467600" cy="355600"/>
        </p:xfrm>
        <a:graphic>
          <a:graphicData uri="http://schemas.openxmlformats.org/presentationml/2006/ole">
            <mc:AlternateContent xmlns:mc="http://schemas.openxmlformats.org/markup-compatibility/2006">
              <mc:Choice xmlns:v="urn:schemas-microsoft-com:vml" Requires="v">
                <p:oleObj spid="_x0000_s11316" name="Equation" r:id="rId19" imgW="4267200" imgH="203200" progId="Equation.DSMT4">
                  <p:embed/>
                </p:oleObj>
              </mc:Choice>
              <mc:Fallback>
                <p:oleObj name="Equation" r:id="rId19" imgW="4267200" imgH="203200" progId="Equation.DSMT4">
                  <p:embed/>
                  <p:pic>
                    <p:nvPicPr>
                      <p:cNvPr id="0" name="对象 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9775" y="3932238"/>
                        <a:ext cx="7467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 name="对象 9">
            <a:extLst>
              <a:ext uri="{FF2B5EF4-FFF2-40B4-BE49-F238E27FC236}">
                <a16:creationId xmlns:a16="http://schemas.microsoft.com/office/drawing/2014/main" id="{6B5EFC77-462B-4A71-AB8A-1A73C1345AF7}"/>
              </a:ext>
            </a:extLst>
          </p:cNvPr>
          <p:cNvGraphicFramePr>
            <a:graphicFrameLocks noChangeAspect="1"/>
          </p:cNvGraphicFramePr>
          <p:nvPr/>
        </p:nvGraphicFramePr>
        <p:xfrm>
          <a:off x="2716213" y="2365375"/>
          <a:ext cx="4200525" cy="822325"/>
        </p:xfrm>
        <a:graphic>
          <a:graphicData uri="http://schemas.openxmlformats.org/presentationml/2006/ole">
            <mc:AlternateContent xmlns:mc="http://schemas.openxmlformats.org/markup-compatibility/2006">
              <mc:Choice xmlns:v="urn:schemas-microsoft-com:vml" Requires="v">
                <p:oleObj spid="_x0000_s11317" name="Equation" r:id="rId21" imgW="2400300" imgH="469900" progId="Equation.DSMT4">
                  <p:embed/>
                </p:oleObj>
              </mc:Choice>
              <mc:Fallback>
                <p:oleObj name="Equation" r:id="rId21" imgW="2400300" imgH="469900" progId="Equation.DSMT4">
                  <p:embed/>
                  <p:pic>
                    <p:nvPicPr>
                      <p:cNvPr id="0" name="对象 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16213" y="2365375"/>
                        <a:ext cx="42005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 name="对象 10">
            <a:extLst>
              <a:ext uri="{FF2B5EF4-FFF2-40B4-BE49-F238E27FC236}">
                <a16:creationId xmlns:a16="http://schemas.microsoft.com/office/drawing/2014/main" id="{B1106C6E-9DE3-43CE-9695-4B3D5712C97E}"/>
              </a:ext>
            </a:extLst>
          </p:cNvPr>
          <p:cNvGraphicFramePr>
            <a:graphicFrameLocks noChangeAspect="1"/>
          </p:cNvGraphicFramePr>
          <p:nvPr/>
        </p:nvGraphicFramePr>
        <p:xfrm>
          <a:off x="2262188" y="2347913"/>
          <a:ext cx="511175" cy="755650"/>
        </p:xfrm>
        <a:graphic>
          <a:graphicData uri="http://schemas.openxmlformats.org/presentationml/2006/ole">
            <mc:AlternateContent xmlns:mc="http://schemas.openxmlformats.org/markup-compatibility/2006">
              <mc:Choice xmlns:v="urn:schemas-microsoft-com:vml" Requires="v">
                <p:oleObj spid="_x0000_s11318" name="Equation" r:id="rId23" imgW="291973" imgH="431613" progId="Equation.DSMT4">
                  <p:embed/>
                </p:oleObj>
              </mc:Choice>
              <mc:Fallback>
                <p:oleObj name="Equation" r:id="rId23" imgW="291973" imgH="431613" progId="Equation.DSMT4">
                  <p:embed/>
                  <p:pic>
                    <p:nvPicPr>
                      <p:cNvPr id="0" name="对象 1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62188" y="2347913"/>
                        <a:ext cx="511175"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 name="对象 11">
            <a:extLst>
              <a:ext uri="{FF2B5EF4-FFF2-40B4-BE49-F238E27FC236}">
                <a16:creationId xmlns:a16="http://schemas.microsoft.com/office/drawing/2014/main" id="{6FBE5D71-4BB0-4DAF-80EB-D7E4EE0F85DA}"/>
              </a:ext>
            </a:extLst>
          </p:cNvPr>
          <p:cNvGraphicFramePr>
            <a:graphicFrameLocks noChangeAspect="1"/>
          </p:cNvGraphicFramePr>
          <p:nvPr/>
        </p:nvGraphicFramePr>
        <p:xfrm>
          <a:off x="4103688" y="2335213"/>
          <a:ext cx="511175" cy="755650"/>
        </p:xfrm>
        <a:graphic>
          <a:graphicData uri="http://schemas.openxmlformats.org/presentationml/2006/ole">
            <mc:AlternateContent xmlns:mc="http://schemas.openxmlformats.org/markup-compatibility/2006">
              <mc:Choice xmlns:v="urn:schemas-microsoft-com:vml" Requires="v">
                <p:oleObj spid="_x0000_s11319" name="Equation" r:id="rId25" imgW="291973" imgH="431613" progId="Equation.DSMT4">
                  <p:embed/>
                </p:oleObj>
              </mc:Choice>
              <mc:Fallback>
                <p:oleObj name="Equation" r:id="rId25" imgW="291973" imgH="431613" progId="Equation.DSMT4">
                  <p:embed/>
                  <p:pic>
                    <p:nvPicPr>
                      <p:cNvPr id="0" name="对象 1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03688" y="2335213"/>
                        <a:ext cx="511175"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 name="对象 8">
            <a:extLst>
              <a:ext uri="{FF2B5EF4-FFF2-40B4-BE49-F238E27FC236}">
                <a16:creationId xmlns:a16="http://schemas.microsoft.com/office/drawing/2014/main" id="{8A57849A-8392-4129-B9CD-50E294BAC372}"/>
              </a:ext>
            </a:extLst>
          </p:cNvPr>
          <p:cNvGraphicFramePr>
            <a:graphicFrameLocks noChangeAspect="1"/>
          </p:cNvGraphicFramePr>
          <p:nvPr/>
        </p:nvGraphicFramePr>
        <p:xfrm>
          <a:off x="881063" y="2482850"/>
          <a:ext cx="1344612" cy="692150"/>
        </p:xfrm>
        <a:graphic>
          <a:graphicData uri="http://schemas.openxmlformats.org/presentationml/2006/ole">
            <mc:AlternateContent xmlns:mc="http://schemas.openxmlformats.org/markup-compatibility/2006">
              <mc:Choice xmlns:v="urn:schemas-microsoft-com:vml" Requires="v">
                <p:oleObj spid="_x0000_s11320" name="Equation" r:id="rId26" imgW="736600" imgH="381000" progId="Equation.DSMT4">
                  <p:embed/>
                </p:oleObj>
              </mc:Choice>
              <mc:Fallback>
                <p:oleObj name="Equation" r:id="rId26" imgW="736600" imgH="381000" progId="Equation.DSMT4">
                  <p:embed/>
                  <p:pic>
                    <p:nvPicPr>
                      <p:cNvPr id="0" name="对象 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881063" y="2482850"/>
                        <a:ext cx="1344612" cy="6921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a:extLst>
              <a:ext uri="{FF2B5EF4-FFF2-40B4-BE49-F238E27FC236}">
                <a16:creationId xmlns:a16="http://schemas.microsoft.com/office/drawing/2014/main" id="{3B317B55-16E9-4062-83F0-27B8B1B82674}"/>
              </a:ext>
            </a:extLst>
          </p:cNvPr>
          <p:cNvGraphicFramePr>
            <a:graphicFrameLocks noChangeAspect="1"/>
          </p:cNvGraphicFramePr>
          <p:nvPr/>
        </p:nvGraphicFramePr>
        <p:xfrm>
          <a:off x="5614988" y="2347913"/>
          <a:ext cx="1414462" cy="784225"/>
        </p:xfrm>
        <a:graphic>
          <a:graphicData uri="http://schemas.openxmlformats.org/presentationml/2006/ole">
            <mc:AlternateContent xmlns:mc="http://schemas.openxmlformats.org/markup-compatibility/2006">
              <mc:Choice xmlns:v="urn:schemas-microsoft-com:vml" Requires="v">
                <p:oleObj spid="_x0000_s11321" name="Equation" r:id="rId28" imgW="774364" imgH="431613" progId="Equation.DSMT4">
                  <p:embed/>
                </p:oleObj>
              </mc:Choice>
              <mc:Fallback>
                <p:oleObj name="Equation" r:id="rId28" imgW="774364" imgH="431613" progId="Equation.DSMT4">
                  <p:embed/>
                  <p:pic>
                    <p:nvPicPr>
                      <p:cNvPr id="0" name="对象 1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614988" y="2347913"/>
                        <a:ext cx="1414462" cy="7842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1555"/>
                                        </p:tgtEl>
                                        <p:attrNameLst>
                                          <p:attrName>style.visibility</p:attrName>
                                        </p:attrNameLst>
                                      </p:cBhvr>
                                      <p:to>
                                        <p:strVal val="visible"/>
                                      </p:to>
                                    </p:set>
                                    <p:animEffect transition="in" filter="wipe(left)">
                                      <p:cBhvr>
                                        <p:cTn id="7" dur="500"/>
                                        <p:tgtEl>
                                          <p:spTgt spid="1515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1556"/>
                                        </p:tgtEl>
                                        <p:attrNameLst>
                                          <p:attrName>style.visibility</p:attrName>
                                        </p:attrNameLst>
                                      </p:cBhvr>
                                      <p:to>
                                        <p:strVal val="visible"/>
                                      </p:to>
                                    </p:set>
                                    <p:animEffect transition="in" filter="wipe(left)">
                                      <p:cBhvr>
                                        <p:cTn id="12" dur="500"/>
                                        <p:tgtEl>
                                          <p:spTgt spid="1515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ppt_x</p:attrName>
                                        </p:attrNameLst>
                                      </p:cBhvr>
                                      <p:tavLst>
                                        <p:tav tm="0">
                                          <p:val>
                                            <p:strVal val="#ppt_x"/>
                                          </p:val>
                                        </p:tav>
                                        <p:tav tm="100000">
                                          <p:val>
                                            <p:strVal val="#ppt_x"/>
                                          </p:val>
                                        </p:tav>
                                      </p:tavLst>
                                    </p:anim>
                                    <p:anim calcmode="lin" valueType="num">
                                      <p:cBhvr>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ppt_x</p:attrName>
                                        </p:attrNameLst>
                                      </p:cBhvr>
                                      <p:tavLst>
                                        <p:tav tm="0">
                                          <p:val>
                                            <p:strVal val="#ppt_x"/>
                                          </p:val>
                                        </p:tav>
                                        <p:tav tm="100000">
                                          <p:val>
                                            <p:strVal val="#ppt_x"/>
                                          </p:val>
                                        </p:tav>
                                      </p:tavLst>
                                    </p:anim>
                                    <p:anim calcmode="lin" valueType="num">
                                      <p:cBhvr>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p:cTn id="41" dur="500" fill="hold"/>
                                        <p:tgtEl>
                                          <p:spTgt spid="12"/>
                                        </p:tgtEl>
                                        <p:attrNameLst>
                                          <p:attrName>ppt_x</p:attrName>
                                        </p:attrNameLst>
                                      </p:cBhvr>
                                      <p:tavLst>
                                        <p:tav tm="0">
                                          <p:val>
                                            <p:strVal val="#ppt_x"/>
                                          </p:val>
                                        </p:tav>
                                        <p:tav tm="100000">
                                          <p:val>
                                            <p:strVal val="#ppt_x"/>
                                          </p:val>
                                        </p:tav>
                                      </p:tavLst>
                                    </p:anim>
                                    <p:anim calcmode="lin" valueType="num">
                                      <p:cBhvr>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p:cTn id="47" dur="500" fill="hold"/>
                                        <p:tgtEl>
                                          <p:spTgt spid="8"/>
                                        </p:tgtEl>
                                        <p:attrNameLst>
                                          <p:attrName>ppt_x</p:attrName>
                                        </p:attrNameLst>
                                      </p:cBhvr>
                                      <p:tavLst>
                                        <p:tav tm="0">
                                          <p:val>
                                            <p:strVal val="#ppt_x"/>
                                          </p:val>
                                        </p:tav>
                                        <p:tav tm="100000">
                                          <p:val>
                                            <p:strVal val="#ppt_x"/>
                                          </p:val>
                                        </p:tav>
                                      </p:tavLst>
                                    </p:anim>
                                    <p:anim calcmode="lin" valueType="num">
                                      <p:cBhvr>
                                        <p:cTn id="4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42" presetClass="entr" presetSubtype="0" fill="hold"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1000"/>
                                        <p:tgtEl>
                                          <p:spTgt spid="13"/>
                                        </p:tgtEl>
                                      </p:cBhvr>
                                    </p:animEffect>
                                    <p:anim calcmode="lin" valueType="num">
                                      <p:cBhvr>
                                        <p:cTn id="54" dur="1000" fill="hold"/>
                                        <p:tgtEl>
                                          <p:spTgt spid="13"/>
                                        </p:tgtEl>
                                        <p:attrNameLst>
                                          <p:attrName>ppt_x</p:attrName>
                                        </p:attrNameLst>
                                      </p:cBhvr>
                                      <p:tavLst>
                                        <p:tav tm="0">
                                          <p:val>
                                            <p:strVal val="#ppt_x"/>
                                          </p:val>
                                        </p:tav>
                                        <p:tav tm="100000">
                                          <p:val>
                                            <p:strVal val="#ppt_x"/>
                                          </p:val>
                                        </p:tav>
                                      </p:tavLst>
                                    </p:anim>
                                    <p:anim calcmode="lin" valueType="num">
                                      <p:cBhvr>
                                        <p:cTn id="5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4" fill="hold" nodeType="clickEffect">
                                  <p:stCondLst>
                                    <p:cond delay="0"/>
                                  </p:stCondLst>
                                  <p:childTnLst>
                                    <p:set>
                                      <p:cBhvr>
                                        <p:cTn id="59" dur="1" fill="hold">
                                          <p:stCondLst>
                                            <p:cond delay="0"/>
                                          </p:stCondLst>
                                        </p:cTn>
                                        <p:tgtEl>
                                          <p:spTgt spid="2"/>
                                        </p:tgtEl>
                                        <p:attrNameLst>
                                          <p:attrName>style.visibility</p:attrName>
                                        </p:attrNameLst>
                                      </p:cBhvr>
                                      <p:to>
                                        <p:strVal val="visible"/>
                                      </p:to>
                                    </p:set>
                                    <p:anim calcmode="lin" valueType="num">
                                      <p:cBhvr>
                                        <p:cTn id="60" dur="500" fill="hold"/>
                                        <p:tgtEl>
                                          <p:spTgt spid="2"/>
                                        </p:tgtEl>
                                        <p:attrNameLst>
                                          <p:attrName>ppt_x</p:attrName>
                                        </p:attrNameLst>
                                      </p:cBhvr>
                                      <p:tavLst>
                                        <p:tav tm="0">
                                          <p:val>
                                            <p:strVal val="#ppt_x"/>
                                          </p:val>
                                        </p:tav>
                                        <p:tav tm="100000">
                                          <p:val>
                                            <p:strVal val="#ppt_x"/>
                                          </p:val>
                                        </p:tav>
                                      </p:tavLst>
                                    </p:anim>
                                    <p:anim calcmode="lin" valueType="num">
                                      <p:cBhvr>
                                        <p:cTn id="6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4" fill="hold" nodeType="clickEffect">
                                  <p:stCondLst>
                                    <p:cond delay="0"/>
                                  </p:stCondLst>
                                  <p:childTnLst>
                                    <p:set>
                                      <p:cBhvr>
                                        <p:cTn id="65" dur="1" fill="hold">
                                          <p:stCondLst>
                                            <p:cond delay="0"/>
                                          </p:stCondLst>
                                        </p:cTn>
                                        <p:tgtEl>
                                          <p:spTgt spid="4"/>
                                        </p:tgtEl>
                                        <p:attrNameLst>
                                          <p:attrName>style.visibility</p:attrName>
                                        </p:attrNameLst>
                                      </p:cBhvr>
                                      <p:to>
                                        <p:strVal val="visible"/>
                                      </p:to>
                                    </p:set>
                                    <p:anim calcmode="lin" valueType="num">
                                      <p:cBhvr>
                                        <p:cTn id="66" dur="500" fill="hold"/>
                                        <p:tgtEl>
                                          <p:spTgt spid="4"/>
                                        </p:tgtEl>
                                        <p:attrNameLst>
                                          <p:attrName>ppt_x</p:attrName>
                                        </p:attrNameLst>
                                      </p:cBhvr>
                                      <p:tavLst>
                                        <p:tav tm="0">
                                          <p:val>
                                            <p:strVal val="#ppt_x"/>
                                          </p:val>
                                        </p:tav>
                                        <p:tav tm="100000">
                                          <p:val>
                                            <p:strVal val="#ppt_x"/>
                                          </p:val>
                                        </p:tav>
                                      </p:tavLst>
                                    </p:anim>
                                    <p:anim calcmode="lin" valueType="num">
                                      <p:cBhvr>
                                        <p:cTn id="6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4"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 calcmode="lin" valueType="num">
                                      <p:cBhvr>
                                        <p:cTn id="72" dur="500" fill="hold"/>
                                        <p:tgtEl>
                                          <p:spTgt spid="5"/>
                                        </p:tgtEl>
                                        <p:attrNameLst>
                                          <p:attrName>ppt_x</p:attrName>
                                        </p:attrNameLst>
                                      </p:cBhvr>
                                      <p:tavLst>
                                        <p:tav tm="0">
                                          <p:val>
                                            <p:strVal val="#ppt_x"/>
                                          </p:val>
                                        </p:tav>
                                        <p:tav tm="100000">
                                          <p:val>
                                            <p:strVal val="#ppt_x"/>
                                          </p:val>
                                        </p:tav>
                                      </p:tavLst>
                                    </p:anim>
                                    <p:anim calcmode="lin" valueType="num">
                                      <p:cBhvr>
                                        <p:cTn id="7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4" fill="hold" nodeType="clickEffect">
                                  <p:stCondLst>
                                    <p:cond delay="0"/>
                                  </p:stCondLst>
                                  <p:childTnLst>
                                    <p:set>
                                      <p:cBhvr>
                                        <p:cTn id="77" dur="1" fill="hold">
                                          <p:stCondLst>
                                            <p:cond delay="0"/>
                                          </p:stCondLst>
                                        </p:cTn>
                                        <p:tgtEl>
                                          <p:spTgt spid="7"/>
                                        </p:tgtEl>
                                        <p:attrNameLst>
                                          <p:attrName>style.visibility</p:attrName>
                                        </p:attrNameLst>
                                      </p:cBhvr>
                                      <p:to>
                                        <p:strVal val="visible"/>
                                      </p:to>
                                    </p:set>
                                    <p:anim calcmode="lin" valueType="num">
                                      <p:cBhvr>
                                        <p:cTn id="78" dur="500" fill="hold"/>
                                        <p:tgtEl>
                                          <p:spTgt spid="7"/>
                                        </p:tgtEl>
                                        <p:attrNameLst>
                                          <p:attrName>ppt_x</p:attrName>
                                        </p:attrNameLst>
                                      </p:cBhvr>
                                      <p:tavLst>
                                        <p:tav tm="0">
                                          <p:val>
                                            <p:strVal val="#ppt_x"/>
                                          </p:val>
                                        </p:tav>
                                        <p:tav tm="100000">
                                          <p:val>
                                            <p:strVal val="#ppt_x"/>
                                          </p:val>
                                        </p:tav>
                                      </p:tavLst>
                                    </p:anim>
                                    <p:anim calcmode="lin" valueType="num">
                                      <p:cBhvr>
                                        <p:cTn id="7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42" presetClass="entr" presetSubtype="0" fill="hold" nodeType="click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fade">
                                      <p:cBhvr>
                                        <p:cTn id="84" dur="1000"/>
                                        <p:tgtEl>
                                          <p:spTgt spid="9"/>
                                        </p:tgtEl>
                                      </p:cBhvr>
                                    </p:animEffect>
                                    <p:anim calcmode="lin" valueType="num">
                                      <p:cBhvr>
                                        <p:cTn id="85" dur="1000" fill="hold"/>
                                        <p:tgtEl>
                                          <p:spTgt spid="9"/>
                                        </p:tgtEl>
                                        <p:attrNameLst>
                                          <p:attrName>ppt_x</p:attrName>
                                        </p:attrNameLst>
                                      </p:cBhvr>
                                      <p:tavLst>
                                        <p:tav tm="0">
                                          <p:val>
                                            <p:strVal val="#ppt_x"/>
                                          </p:val>
                                        </p:tav>
                                        <p:tav tm="100000">
                                          <p:val>
                                            <p:strVal val="#ppt_x"/>
                                          </p:val>
                                        </p:tav>
                                      </p:tavLst>
                                    </p:anim>
                                    <p:anim calcmode="lin" valueType="num">
                                      <p:cBhvr>
                                        <p:cTn id="8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1554" name="Object 2">
            <a:extLst>
              <a:ext uri="{FF2B5EF4-FFF2-40B4-BE49-F238E27FC236}">
                <a16:creationId xmlns:a16="http://schemas.microsoft.com/office/drawing/2014/main" id="{18D2A2C8-1E00-49EA-96E7-92BD3D9EF934}"/>
              </a:ext>
            </a:extLst>
          </p:cNvPr>
          <p:cNvGraphicFramePr>
            <a:graphicFrameLocks noChangeAspect="1"/>
          </p:cNvGraphicFramePr>
          <p:nvPr/>
        </p:nvGraphicFramePr>
        <p:xfrm>
          <a:off x="309563" y="5113338"/>
          <a:ext cx="2693987" cy="1320800"/>
        </p:xfrm>
        <a:graphic>
          <a:graphicData uri="http://schemas.openxmlformats.org/presentationml/2006/ole">
            <mc:AlternateContent xmlns:mc="http://schemas.openxmlformats.org/markup-compatibility/2006">
              <mc:Choice xmlns:v="urn:schemas-microsoft-com:vml" Requires="v">
                <p:oleObj spid="_x0000_s12311" r:id="rId3" imgW="1346200" imgH="660400" progId="Equation.3">
                  <p:embed/>
                </p:oleObj>
              </mc:Choice>
              <mc:Fallback>
                <p:oleObj r:id="rId3" imgW="1346200" imgH="660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3" y="5113338"/>
                        <a:ext cx="2693987"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1555" name="Text Box 3">
            <a:extLst>
              <a:ext uri="{FF2B5EF4-FFF2-40B4-BE49-F238E27FC236}">
                <a16:creationId xmlns:a16="http://schemas.microsoft.com/office/drawing/2014/main" id="{4DDA3C5E-C6AC-4900-A612-0D9C69F85F31}"/>
              </a:ext>
            </a:extLst>
          </p:cNvPr>
          <p:cNvSpPr txBox="1">
            <a:spLocks noChangeArrowheads="1"/>
          </p:cNvSpPr>
          <p:nvPr/>
        </p:nvSpPr>
        <p:spPr bwMode="auto">
          <a:xfrm>
            <a:off x="1350963" y="279400"/>
            <a:ext cx="6392862"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FontTx/>
              <a:buNone/>
            </a:pPr>
            <a:r>
              <a:rPr lang="zh-CN" altLang="en-US" sz="2400" b="1">
                <a:solidFill>
                  <a:srgbClr val="0000FF"/>
                </a:solidFill>
                <a:latin typeface="隶书" panose="02010509060101010101" pitchFamily="49" charset="-122"/>
                <a:ea typeface="隶书" panose="02010509060101010101" pitchFamily="49" charset="-122"/>
              </a:rPr>
              <a:t>在</a:t>
            </a:r>
            <a:r>
              <a:rPr lang="zh-CN" altLang="en-US" sz="2400" b="1">
                <a:solidFill>
                  <a:srgbClr val="FF0000"/>
                </a:solidFill>
                <a:latin typeface="隶书" panose="02010509060101010101" pitchFamily="49" charset="-122"/>
                <a:ea typeface="隶书" panose="02010509060101010101" pitchFamily="49" charset="-122"/>
              </a:rPr>
              <a:t>高斯公式</a:t>
            </a:r>
            <a:r>
              <a:rPr lang="zh-CN" altLang="en-US" sz="2400" b="1">
                <a:solidFill>
                  <a:srgbClr val="0000FF"/>
                </a:solidFill>
                <a:latin typeface="隶书" panose="02010509060101010101" pitchFamily="49" charset="-122"/>
                <a:ea typeface="隶书" panose="02010509060101010101" pitchFamily="49" charset="-122"/>
              </a:rPr>
              <a:t>的证明中，用辅助曲面划分立体，</a:t>
            </a:r>
            <a:endParaRPr lang="en-US" altLang="zh-CN" sz="2400" b="1">
              <a:solidFill>
                <a:srgbClr val="0000FF"/>
              </a:solidFill>
              <a:latin typeface="隶书" panose="02010509060101010101" pitchFamily="49" charset="-122"/>
              <a:ea typeface="隶书" panose="02010509060101010101" pitchFamily="49" charset="-122"/>
            </a:endParaRPr>
          </a:p>
          <a:p>
            <a:pPr eaLnBrk="1" hangingPunct="1">
              <a:lnSpc>
                <a:spcPct val="120000"/>
              </a:lnSpc>
              <a:spcBef>
                <a:spcPct val="50000"/>
              </a:spcBef>
              <a:buFontTx/>
              <a:buNone/>
            </a:pPr>
            <a:r>
              <a:rPr lang="zh-CN" altLang="en-US" sz="2400" b="1">
                <a:solidFill>
                  <a:srgbClr val="0000FF"/>
                </a:solidFill>
                <a:latin typeface="隶书" panose="02010509060101010101" pitchFamily="49" charset="-122"/>
                <a:ea typeface="隶书" panose="02010509060101010101" pitchFamily="49" charset="-122"/>
              </a:rPr>
              <a:t>类似于</a:t>
            </a:r>
            <a:r>
              <a:rPr lang="zh-CN" altLang="en-US" sz="2400" b="1">
                <a:solidFill>
                  <a:srgbClr val="FF0000"/>
                </a:solidFill>
                <a:latin typeface="隶书" panose="02010509060101010101" pitchFamily="49" charset="-122"/>
                <a:ea typeface="隶书" panose="02010509060101010101" pitchFamily="49" charset="-122"/>
              </a:rPr>
              <a:t>格林公式</a:t>
            </a:r>
            <a:r>
              <a:rPr lang="zh-CN" altLang="en-US" sz="2400" b="1">
                <a:solidFill>
                  <a:srgbClr val="0000FF"/>
                </a:solidFill>
                <a:latin typeface="隶书" panose="02010509060101010101" pitchFamily="49" charset="-122"/>
                <a:ea typeface="隶书" panose="02010509060101010101" pitchFamily="49" charset="-122"/>
              </a:rPr>
              <a:t>的证明中用竖直线划分区域：</a:t>
            </a:r>
            <a:endParaRPr lang="zh-CN" altLang="en-US" sz="2400" b="1" i="1">
              <a:solidFill>
                <a:srgbClr val="0000FF"/>
              </a:solidFill>
              <a:ea typeface="隶书" panose="02010509060101010101" pitchFamily="49" charset="-122"/>
              <a:sym typeface="Symbol" panose="05050102010706020507" pitchFamily="18" charset="2"/>
            </a:endParaRPr>
          </a:p>
        </p:txBody>
      </p:sp>
      <p:graphicFrame>
        <p:nvGraphicFramePr>
          <p:cNvPr id="151556" name="Object 4">
            <a:extLst>
              <a:ext uri="{FF2B5EF4-FFF2-40B4-BE49-F238E27FC236}">
                <a16:creationId xmlns:a16="http://schemas.microsoft.com/office/drawing/2014/main" id="{63D99BD0-B558-47C0-A2CD-2AD6AD072657}"/>
              </a:ext>
            </a:extLst>
          </p:cNvPr>
          <p:cNvGraphicFramePr>
            <a:graphicFrameLocks noChangeAspect="1"/>
          </p:cNvGraphicFramePr>
          <p:nvPr/>
        </p:nvGraphicFramePr>
        <p:xfrm>
          <a:off x="3325813" y="5068888"/>
          <a:ext cx="2643187" cy="1828800"/>
        </p:xfrm>
        <a:graphic>
          <a:graphicData uri="http://schemas.openxmlformats.org/presentationml/2006/ole">
            <mc:AlternateContent xmlns:mc="http://schemas.openxmlformats.org/markup-compatibility/2006">
              <mc:Choice xmlns:v="urn:schemas-microsoft-com:vml" Requires="v">
                <p:oleObj spid="_x0000_s12312" name="Equation" r:id="rId5" imgW="1320800" imgH="914400" progId="Equation.DSMT4">
                  <p:embed/>
                </p:oleObj>
              </mc:Choice>
              <mc:Fallback>
                <p:oleObj name="Equation" r:id="rId5" imgW="1320800" imgH="9144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5813" y="5068888"/>
                        <a:ext cx="2643187"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1557" name="Object 5">
            <a:extLst>
              <a:ext uri="{FF2B5EF4-FFF2-40B4-BE49-F238E27FC236}">
                <a16:creationId xmlns:a16="http://schemas.microsoft.com/office/drawing/2014/main" id="{0FB62ECF-F16C-4383-9A65-3BFF29D20160}"/>
              </a:ext>
            </a:extLst>
          </p:cNvPr>
          <p:cNvGraphicFramePr>
            <a:graphicFrameLocks noChangeAspect="1"/>
          </p:cNvGraphicFramePr>
          <p:nvPr/>
        </p:nvGraphicFramePr>
        <p:xfrm>
          <a:off x="6334125" y="5097463"/>
          <a:ext cx="2617788" cy="431800"/>
        </p:xfrm>
        <a:graphic>
          <a:graphicData uri="http://schemas.openxmlformats.org/presentationml/2006/ole">
            <mc:AlternateContent xmlns:mc="http://schemas.openxmlformats.org/markup-compatibility/2006">
              <mc:Choice xmlns:v="urn:schemas-microsoft-com:vml" Requires="v">
                <p:oleObj spid="_x0000_s12313" r:id="rId7" imgW="1307532" imgH="215806" progId="Equation.3">
                  <p:embed/>
                </p:oleObj>
              </mc:Choice>
              <mc:Fallback>
                <p:oleObj r:id="rId7" imgW="1307532" imgH="215806"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34125" y="5097463"/>
                        <a:ext cx="26177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2" name="组合 11">
            <a:extLst>
              <a:ext uri="{FF2B5EF4-FFF2-40B4-BE49-F238E27FC236}">
                <a16:creationId xmlns:a16="http://schemas.microsoft.com/office/drawing/2014/main" id="{325D0B72-99BB-4C45-AC4B-4ACC1DF69958}"/>
              </a:ext>
            </a:extLst>
          </p:cNvPr>
          <p:cNvGrpSpPr>
            <a:grpSpLocks/>
          </p:cNvGrpSpPr>
          <p:nvPr/>
        </p:nvGrpSpPr>
        <p:grpSpPr bwMode="auto">
          <a:xfrm>
            <a:off x="3119438" y="1436688"/>
            <a:ext cx="2540000" cy="3514725"/>
            <a:chOff x="3335338" y="560388"/>
            <a:chExt cx="2540000" cy="3514725"/>
          </a:xfrm>
        </p:grpSpPr>
        <p:sp>
          <p:nvSpPr>
            <p:cNvPr id="10292" name="Line 67">
              <a:extLst>
                <a:ext uri="{FF2B5EF4-FFF2-40B4-BE49-F238E27FC236}">
                  <a16:creationId xmlns:a16="http://schemas.microsoft.com/office/drawing/2014/main" id="{42A52394-7495-437B-9DD7-8A21130D34DA}"/>
                </a:ext>
              </a:extLst>
            </p:cNvPr>
            <p:cNvSpPr>
              <a:spLocks noChangeShapeType="1"/>
            </p:cNvSpPr>
            <p:nvPr/>
          </p:nvSpPr>
          <p:spPr bwMode="auto">
            <a:xfrm>
              <a:off x="4198850" y="3378776"/>
              <a:ext cx="50536" cy="81994"/>
            </a:xfrm>
            <a:prstGeom prst="line">
              <a:avLst/>
            </a:prstGeom>
            <a:noFill/>
            <a:ln w="571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0293" name="组合 2">
              <a:extLst>
                <a:ext uri="{FF2B5EF4-FFF2-40B4-BE49-F238E27FC236}">
                  <a16:creationId xmlns:a16="http://schemas.microsoft.com/office/drawing/2014/main" id="{0511275C-06E0-4D28-8F86-574C523DDDDD}"/>
                </a:ext>
              </a:extLst>
            </p:cNvPr>
            <p:cNvGrpSpPr>
              <a:grpSpLocks/>
            </p:cNvGrpSpPr>
            <p:nvPr/>
          </p:nvGrpSpPr>
          <p:grpSpPr bwMode="auto">
            <a:xfrm>
              <a:off x="3335338" y="560388"/>
              <a:ext cx="2540000" cy="3514725"/>
              <a:chOff x="3335338" y="560388"/>
              <a:chExt cx="2540000" cy="3514725"/>
            </a:xfrm>
          </p:grpSpPr>
          <p:sp>
            <p:nvSpPr>
              <p:cNvPr id="10294" name="Line 69">
                <a:extLst>
                  <a:ext uri="{FF2B5EF4-FFF2-40B4-BE49-F238E27FC236}">
                    <a16:creationId xmlns:a16="http://schemas.microsoft.com/office/drawing/2014/main" id="{06295BB7-1A76-4354-A17D-EE4F9AC2E429}"/>
                  </a:ext>
                </a:extLst>
              </p:cNvPr>
              <p:cNvSpPr>
                <a:spLocks noChangeShapeType="1"/>
              </p:cNvSpPr>
              <p:nvPr/>
            </p:nvSpPr>
            <p:spPr bwMode="auto">
              <a:xfrm>
                <a:off x="3335338" y="3808327"/>
                <a:ext cx="2540000" cy="0"/>
              </a:xfrm>
              <a:prstGeom prst="line">
                <a:avLst/>
              </a:prstGeom>
              <a:noFill/>
              <a:ln w="3810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95" name="Line 70">
                <a:extLst>
                  <a:ext uri="{FF2B5EF4-FFF2-40B4-BE49-F238E27FC236}">
                    <a16:creationId xmlns:a16="http://schemas.microsoft.com/office/drawing/2014/main" id="{87E0AF3F-CE87-48CB-A8B9-954924F93F6E}"/>
                  </a:ext>
                </a:extLst>
              </p:cNvPr>
              <p:cNvSpPr>
                <a:spLocks noChangeShapeType="1"/>
              </p:cNvSpPr>
              <p:nvPr/>
            </p:nvSpPr>
            <p:spPr bwMode="auto">
              <a:xfrm flipV="1">
                <a:off x="3757207" y="1195535"/>
                <a:ext cx="0" cy="2879578"/>
              </a:xfrm>
              <a:prstGeom prst="line">
                <a:avLst/>
              </a:prstGeom>
              <a:noFill/>
              <a:ln w="3810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96" name="Freeform 71">
                <a:extLst>
                  <a:ext uri="{FF2B5EF4-FFF2-40B4-BE49-F238E27FC236}">
                    <a16:creationId xmlns:a16="http://schemas.microsoft.com/office/drawing/2014/main" id="{BAA2D95D-247C-4A76-B87D-3445054DA62C}"/>
                  </a:ext>
                </a:extLst>
              </p:cNvPr>
              <p:cNvSpPr>
                <a:spLocks noChangeArrowheads="1"/>
              </p:cNvSpPr>
              <p:nvPr/>
            </p:nvSpPr>
            <p:spPr bwMode="auto">
              <a:xfrm>
                <a:off x="3853885" y="560388"/>
                <a:ext cx="1983002" cy="3134126"/>
              </a:xfrm>
              <a:custGeom>
                <a:avLst/>
                <a:gdLst>
                  <a:gd name="T0" fmla="*/ 2147483646 w 1058"/>
                  <a:gd name="T1" fmla="*/ 2147483646 h 1836"/>
                  <a:gd name="T2" fmla="*/ 2147483646 w 1058"/>
                  <a:gd name="T3" fmla="*/ 2147483646 h 1836"/>
                  <a:gd name="T4" fmla="*/ 2147483646 w 1058"/>
                  <a:gd name="T5" fmla="*/ 2147483646 h 1836"/>
                  <a:gd name="T6" fmla="*/ 2147483646 w 1058"/>
                  <a:gd name="T7" fmla="*/ 2147483646 h 1836"/>
                  <a:gd name="T8" fmla="*/ 2147483646 w 1058"/>
                  <a:gd name="T9" fmla="*/ 2147483646 h 1836"/>
                  <a:gd name="T10" fmla="*/ 2147483646 w 1058"/>
                  <a:gd name="T11" fmla="*/ 2147483646 h 1836"/>
                  <a:gd name="T12" fmla="*/ 2147483646 w 1058"/>
                  <a:gd name="T13" fmla="*/ 2147483646 h 1836"/>
                  <a:gd name="T14" fmla="*/ 2147483646 w 1058"/>
                  <a:gd name="T15" fmla="*/ 2147483646 h 1836"/>
                  <a:gd name="T16" fmla="*/ 2147483646 w 1058"/>
                  <a:gd name="T17" fmla="*/ 2147483646 h 1836"/>
                  <a:gd name="T18" fmla="*/ 2147483646 w 1058"/>
                  <a:gd name="T19" fmla="*/ 2147483646 h 1836"/>
                  <a:gd name="T20" fmla="*/ 2147483646 w 1058"/>
                  <a:gd name="T21" fmla="*/ 2147483646 h 1836"/>
                  <a:gd name="T22" fmla="*/ 2147483646 w 1058"/>
                  <a:gd name="T23" fmla="*/ 2147483646 h 18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58" h="1836">
                    <a:moveTo>
                      <a:pt x="211" y="1692"/>
                    </a:moveTo>
                    <a:cubicBezTo>
                      <a:pt x="256" y="1764"/>
                      <a:pt x="302" y="1836"/>
                      <a:pt x="428" y="1821"/>
                    </a:cubicBezTo>
                    <a:cubicBezTo>
                      <a:pt x="554" y="1806"/>
                      <a:pt x="942" y="1700"/>
                      <a:pt x="970" y="1604"/>
                    </a:cubicBezTo>
                    <a:cubicBezTo>
                      <a:pt x="998" y="1508"/>
                      <a:pt x="589" y="1344"/>
                      <a:pt x="597" y="1245"/>
                    </a:cubicBezTo>
                    <a:cubicBezTo>
                      <a:pt x="605" y="1146"/>
                      <a:pt x="976" y="1122"/>
                      <a:pt x="1017" y="1007"/>
                    </a:cubicBezTo>
                    <a:cubicBezTo>
                      <a:pt x="1058" y="892"/>
                      <a:pt x="931" y="592"/>
                      <a:pt x="841" y="553"/>
                    </a:cubicBezTo>
                    <a:cubicBezTo>
                      <a:pt x="751" y="514"/>
                      <a:pt x="551" y="735"/>
                      <a:pt x="475" y="770"/>
                    </a:cubicBezTo>
                    <a:cubicBezTo>
                      <a:pt x="399" y="805"/>
                      <a:pt x="352" y="857"/>
                      <a:pt x="387" y="763"/>
                    </a:cubicBezTo>
                    <a:cubicBezTo>
                      <a:pt x="422" y="669"/>
                      <a:pt x="683" y="315"/>
                      <a:pt x="685" y="208"/>
                    </a:cubicBezTo>
                    <a:cubicBezTo>
                      <a:pt x="687" y="101"/>
                      <a:pt x="509" y="0"/>
                      <a:pt x="401" y="120"/>
                    </a:cubicBezTo>
                    <a:cubicBezTo>
                      <a:pt x="293" y="240"/>
                      <a:pt x="70" y="670"/>
                      <a:pt x="35" y="926"/>
                    </a:cubicBezTo>
                    <a:cubicBezTo>
                      <a:pt x="0" y="1182"/>
                      <a:pt x="95" y="1420"/>
                      <a:pt x="191" y="1658"/>
                    </a:cubicBezTo>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7" name="组合 6">
            <a:extLst>
              <a:ext uri="{FF2B5EF4-FFF2-40B4-BE49-F238E27FC236}">
                <a16:creationId xmlns:a16="http://schemas.microsoft.com/office/drawing/2014/main" id="{18406693-FD24-4BEA-BE7D-257DE32C7532}"/>
              </a:ext>
            </a:extLst>
          </p:cNvPr>
          <p:cNvGrpSpPr>
            <a:grpSpLocks/>
          </p:cNvGrpSpPr>
          <p:nvPr/>
        </p:nvGrpSpPr>
        <p:grpSpPr bwMode="auto">
          <a:xfrm>
            <a:off x="4186238" y="1989138"/>
            <a:ext cx="660400" cy="2327275"/>
            <a:chOff x="4427362" y="1087842"/>
            <a:chExt cx="660269" cy="2326425"/>
          </a:xfrm>
        </p:grpSpPr>
        <p:sp>
          <p:nvSpPr>
            <p:cNvPr id="10286" name="Line 73">
              <a:extLst>
                <a:ext uri="{FF2B5EF4-FFF2-40B4-BE49-F238E27FC236}">
                  <a16:creationId xmlns:a16="http://schemas.microsoft.com/office/drawing/2014/main" id="{E7652509-7BA5-475D-9045-F2A8AA64568E}"/>
                </a:ext>
              </a:extLst>
            </p:cNvPr>
            <p:cNvSpPr>
              <a:spLocks noChangeShapeType="1"/>
            </p:cNvSpPr>
            <p:nvPr/>
          </p:nvSpPr>
          <p:spPr bwMode="auto">
            <a:xfrm flipV="1">
              <a:off x="4821765" y="1990999"/>
              <a:ext cx="0" cy="1365750"/>
            </a:xfrm>
            <a:prstGeom prst="line">
              <a:avLst/>
            </a:prstGeom>
            <a:noFill/>
            <a:ln w="38100">
              <a:solidFill>
                <a:srgbClr val="66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87" name="Line 74">
              <a:extLst>
                <a:ext uri="{FF2B5EF4-FFF2-40B4-BE49-F238E27FC236}">
                  <a16:creationId xmlns:a16="http://schemas.microsoft.com/office/drawing/2014/main" id="{B66227B6-BEF2-42C5-8577-D494A01EA88B}"/>
                </a:ext>
              </a:extLst>
            </p:cNvPr>
            <p:cNvSpPr>
              <a:spLocks noChangeShapeType="1"/>
            </p:cNvSpPr>
            <p:nvPr/>
          </p:nvSpPr>
          <p:spPr bwMode="auto">
            <a:xfrm flipH="1">
              <a:off x="5063461" y="1862501"/>
              <a:ext cx="24170" cy="440564"/>
            </a:xfrm>
            <a:prstGeom prst="line">
              <a:avLst/>
            </a:prstGeom>
            <a:noFill/>
            <a:ln w="38100">
              <a:solidFill>
                <a:srgbClr val="66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88" name="Line 75">
              <a:extLst>
                <a:ext uri="{FF2B5EF4-FFF2-40B4-BE49-F238E27FC236}">
                  <a16:creationId xmlns:a16="http://schemas.microsoft.com/office/drawing/2014/main" id="{DBA4A4CD-66A5-44EB-AE16-A51B7A22AF69}"/>
                </a:ext>
              </a:extLst>
            </p:cNvPr>
            <p:cNvSpPr>
              <a:spLocks noChangeShapeType="1"/>
            </p:cNvSpPr>
            <p:nvPr/>
          </p:nvSpPr>
          <p:spPr bwMode="auto">
            <a:xfrm flipH="1">
              <a:off x="5063461" y="2985940"/>
              <a:ext cx="10986" cy="428327"/>
            </a:xfrm>
            <a:prstGeom prst="line">
              <a:avLst/>
            </a:prstGeom>
            <a:noFill/>
            <a:ln w="38100">
              <a:solidFill>
                <a:srgbClr val="66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89" name="Line 77">
              <a:extLst>
                <a:ext uri="{FF2B5EF4-FFF2-40B4-BE49-F238E27FC236}">
                  <a16:creationId xmlns:a16="http://schemas.microsoft.com/office/drawing/2014/main" id="{DB7DB90C-2914-4845-AF3E-78810DC2BD2D}"/>
                </a:ext>
              </a:extLst>
            </p:cNvPr>
            <p:cNvSpPr>
              <a:spLocks noChangeShapeType="1"/>
            </p:cNvSpPr>
            <p:nvPr/>
          </p:nvSpPr>
          <p:spPr bwMode="auto">
            <a:xfrm flipV="1">
              <a:off x="4427362" y="1499035"/>
              <a:ext cx="0" cy="1271518"/>
            </a:xfrm>
            <a:prstGeom prst="line">
              <a:avLst/>
            </a:prstGeom>
            <a:noFill/>
            <a:ln w="38100">
              <a:solidFill>
                <a:srgbClr val="66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90" name="Line 78">
              <a:extLst>
                <a:ext uri="{FF2B5EF4-FFF2-40B4-BE49-F238E27FC236}">
                  <a16:creationId xmlns:a16="http://schemas.microsoft.com/office/drawing/2014/main" id="{FB2AF893-B8C4-4E5C-9DAE-B12CD74E4121}"/>
                </a:ext>
              </a:extLst>
            </p:cNvPr>
            <p:cNvSpPr>
              <a:spLocks noChangeShapeType="1"/>
            </p:cNvSpPr>
            <p:nvPr/>
          </p:nvSpPr>
          <p:spPr bwMode="auto">
            <a:xfrm>
              <a:off x="4630606" y="1087842"/>
              <a:ext cx="0" cy="370808"/>
            </a:xfrm>
            <a:prstGeom prst="line">
              <a:avLst/>
            </a:prstGeom>
            <a:noFill/>
            <a:ln w="38100">
              <a:solidFill>
                <a:srgbClr val="66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91" name="Line 79">
              <a:extLst>
                <a:ext uri="{FF2B5EF4-FFF2-40B4-BE49-F238E27FC236}">
                  <a16:creationId xmlns:a16="http://schemas.microsoft.com/office/drawing/2014/main" id="{3768C87A-62A9-4498-9141-B64A39EC7CAD}"/>
                </a:ext>
              </a:extLst>
            </p:cNvPr>
            <p:cNvSpPr>
              <a:spLocks noChangeShapeType="1"/>
            </p:cNvSpPr>
            <p:nvPr/>
          </p:nvSpPr>
          <p:spPr bwMode="auto">
            <a:xfrm>
              <a:off x="4597648" y="2646950"/>
              <a:ext cx="0" cy="589867"/>
            </a:xfrm>
            <a:prstGeom prst="line">
              <a:avLst/>
            </a:prstGeom>
            <a:noFill/>
            <a:ln w="38100">
              <a:solidFill>
                <a:srgbClr val="66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组合 10">
            <a:extLst>
              <a:ext uri="{FF2B5EF4-FFF2-40B4-BE49-F238E27FC236}">
                <a16:creationId xmlns:a16="http://schemas.microsoft.com/office/drawing/2014/main" id="{59D789AB-A505-4FB8-99B6-EDAB6064152C}"/>
              </a:ext>
            </a:extLst>
          </p:cNvPr>
          <p:cNvGrpSpPr>
            <a:grpSpLocks/>
          </p:cNvGrpSpPr>
          <p:nvPr/>
        </p:nvGrpSpPr>
        <p:grpSpPr bwMode="auto">
          <a:xfrm>
            <a:off x="5884863" y="1957388"/>
            <a:ext cx="2916237" cy="3022600"/>
            <a:chOff x="5961063" y="1081088"/>
            <a:chExt cx="2916237" cy="3022600"/>
          </a:xfrm>
        </p:grpSpPr>
        <p:grpSp>
          <p:nvGrpSpPr>
            <p:cNvPr id="10281" name="组合 7">
              <a:extLst>
                <a:ext uri="{FF2B5EF4-FFF2-40B4-BE49-F238E27FC236}">
                  <a16:creationId xmlns:a16="http://schemas.microsoft.com/office/drawing/2014/main" id="{3D846E08-B390-4F7D-ABC8-587EC4227D18}"/>
                </a:ext>
              </a:extLst>
            </p:cNvPr>
            <p:cNvGrpSpPr>
              <a:grpSpLocks/>
            </p:cNvGrpSpPr>
            <p:nvPr/>
          </p:nvGrpSpPr>
          <p:grpSpPr bwMode="auto">
            <a:xfrm>
              <a:off x="5961063" y="1081088"/>
              <a:ext cx="2916237" cy="3022600"/>
              <a:chOff x="5961063" y="1081088"/>
              <a:chExt cx="2916237" cy="3022600"/>
            </a:xfrm>
          </p:grpSpPr>
          <p:sp>
            <p:nvSpPr>
              <p:cNvPr id="10283" name="Line 81">
                <a:extLst>
                  <a:ext uri="{FF2B5EF4-FFF2-40B4-BE49-F238E27FC236}">
                    <a16:creationId xmlns:a16="http://schemas.microsoft.com/office/drawing/2014/main" id="{AA0C2A04-E352-4857-9440-C0EC7C40F9BC}"/>
                  </a:ext>
                </a:extLst>
              </p:cNvPr>
              <p:cNvSpPr>
                <a:spLocks noChangeShapeType="1"/>
              </p:cNvSpPr>
              <p:nvPr/>
            </p:nvSpPr>
            <p:spPr bwMode="auto">
              <a:xfrm flipV="1">
                <a:off x="5961063" y="3784683"/>
                <a:ext cx="2916237" cy="8556"/>
              </a:xfrm>
              <a:prstGeom prst="line">
                <a:avLst/>
              </a:prstGeom>
              <a:noFill/>
              <a:ln w="3810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84" name="Line 82">
                <a:extLst>
                  <a:ext uri="{FF2B5EF4-FFF2-40B4-BE49-F238E27FC236}">
                    <a16:creationId xmlns:a16="http://schemas.microsoft.com/office/drawing/2014/main" id="{84FCFECB-EEBB-4BB4-95EA-182DA312B4B2}"/>
                  </a:ext>
                </a:extLst>
              </p:cNvPr>
              <p:cNvSpPr>
                <a:spLocks noChangeShapeType="1"/>
              </p:cNvSpPr>
              <p:nvPr/>
            </p:nvSpPr>
            <p:spPr bwMode="auto">
              <a:xfrm flipH="1" flipV="1">
                <a:off x="6362263" y="1081088"/>
                <a:ext cx="6957" cy="3022600"/>
              </a:xfrm>
              <a:prstGeom prst="line">
                <a:avLst/>
              </a:prstGeom>
              <a:noFill/>
              <a:ln w="3810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85" name="Freeform 83">
                <a:extLst>
                  <a:ext uri="{FF2B5EF4-FFF2-40B4-BE49-F238E27FC236}">
                    <a16:creationId xmlns:a16="http://schemas.microsoft.com/office/drawing/2014/main" id="{5AEDD8E6-C3FE-4070-ACFE-42242598863D}"/>
                  </a:ext>
                </a:extLst>
              </p:cNvPr>
              <p:cNvSpPr>
                <a:spLocks noChangeArrowheads="1"/>
              </p:cNvSpPr>
              <p:nvPr/>
            </p:nvSpPr>
            <p:spPr bwMode="auto">
              <a:xfrm>
                <a:off x="6342551" y="1549206"/>
                <a:ext cx="2379371" cy="1771026"/>
              </a:xfrm>
              <a:custGeom>
                <a:avLst/>
                <a:gdLst>
                  <a:gd name="T0" fmla="*/ 2147483646 w 1310"/>
                  <a:gd name="T1" fmla="*/ 2147483646 h 891"/>
                  <a:gd name="T2" fmla="*/ 2147483646 w 1310"/>
                  <a:gd name="T3" fmla="*/ 2147483646 h 891"/>
                  <a:gd name="T4" fmla="*/ 2147483646 w 1310"/>
                  <a:gd name="T5" fmla="*/ 2147483646 h 891"/>
                  <a:gd name="T6" fmla="*/ 2147483646 w 1310"/>
                  <a:gd name="T7" fmla="*/ 2147483646 h 891"/>
                  <a:gd name="T8" fmla="*/ 2147483646 w 1310"/>
                  <a:gd name="T9" fmla="*/ 2147483646 h 891"/>
                  <a:gd name="T10" fmla="*/ 2147483646 w 1310"/>
                  <a:gd name="T11" fmla="*/ 2147483646 h 891"/>
                  <a:gd name="T12" fmla="*/ 2147483646 w 1310"/>
                  <a:gd name="T13" fmla="*/ 2147483646 h 89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10" h="891">
                    <a:moveTo>
                      <a:pt x="298" y="144"/>
                    </a:moveTo>
                    <a:cubicBezTo>
                      <a:pt x="360" y="53"/>
                      <a:pt x="319" y="101"/>
                      <a:pt x="433" y="90"/>
                    </a:cubicBezTo>
                    <a:cubicBezTo>
                      <a:pt x="547" y="79"/>
                      <a:pt x="844" y="0"/>
                      <a:pt x="982" y="77"/>
                    </a:cubicBezTo>
                    <a:cubicBezTo>
                      <a:pt x="1120" y="154"/>
                      <a:pt x="1310" y="418"/>
                      <a:pt x="1260" y="551"/>
                    </a:cubicBezTo>
                    <a:cubicBezTo>
                      <a:pt x="1210" y="684"/>
                      <a:pt x="884" y="861"/>
                      <a:pt x="684" y="876"/>
                    </a:cubicBezTo>
                    <a:cubicBezTo>
                      <a:pt x="484" y="891"/>
                      <a:pt x="120" y="762"/>
                      <a:pt x="60" y="639"/>
                    </a:cubicBezTo>
                    <a:cubicBezTo>
                      <a:pt x="0" y="516"/>
                      <a:pt x="236" y="235"/>
                      <a:pt x="298" y="144"/>
                    </a:cubicBez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282" name="Freeform 84">
              <a:extLst>
                <a:ext uri="{FF2B5EF4-FFF2-40B4-BE49-F238E27FC236}">
                  <a16:creationId xmlns:a16="http://schemas.microsoft.com/office/drawing/2014/main" id="{84C39109-B64E-49B3-BA24-5DDFA32128A7}"/>
                </a:ext>
              </a:extLst>
            </p:cNvPr>
            <p:cNvSpPr>
              <a:spLocks noChangeArrowheads="1"/>
            </p:cNvSpPr>
            <p:nvPr/>
          </p:nvSpPr>
          <p:spPr bwMode="auto">
            <a:xfrm>
              <a:off x="7124079" y="2178660"/>
              <a:ext cx="1034308" cy="547564"/>
            </a:xfrm>
            <a:custGeom>
              <a:avLst/>
              <a:gdLst>
                <a:gd name="T0" fmla="*/ 2147483646 w 570"/>
                <a:gd name="T1" fmla="*/ 2147483646 h 275"/>
                <a:gd name="T2" fmla="*/ 2147483646 w 570"/>
                <a:gd name="T3" fmla="*/ 2147483646 h 275"/>
                <a:gd name="T4" fmla="*/ 2147483646 w 570"/>
                <a:gd name="T5" fmla="*/ 2147483646 h 275"/>
                <a:gd name="T6" fmla="*/ 2147483646 w 570"/>
                <a:gd name="T7" fmla="*/ 2147483646 h 275"/>
                <a:gd name="T8" fmla="*/ 2147483646 w 570"/>
                <a:gd name="T9" fmla="*/ 2147483646 h 275"/>
                <a:gd name="T10" fmla="*/ 2147483646 w 570"/>
                <a:gd name="T11" fmla="*/ 2147483646 h 27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0" h="275">
                  <a:moveTo>
                    <a:pt x="23" y="105"/>
                  </a:moveTo>
                  <a:cubicBezTo>
                    <a:pt x="0" y="69"/>
                    <a:pt x="68" y="74"/>
                    <a:pt x="118" y="58"/>
                  </a:cubicBezTo>
                  <a:cubicBezTo>
                    <a:pt x="168" y="42"/>
                    <a:pt x="249" y="0"/>
                    <a:pt x="322" y="10"/>
                  </a:cubicBezTo>
                  <a:cubicBezTo>
                    <a:pt x="395" y="20"/>
                    <a:pt x="570" y="75"/>
                    <a:pt x="559" y="119"/>
                  </a:cubicBezTo>
                  <a:cubicBezTo>
                    <a:pt x="548" y="163"/>
                    <a:pt x="342" y="275"/>
                    <a:pt x="254" y="275"/>
                  </a:cubicBezTo>
                  <a:cubicBezTo>
                    <a:pt x="166" y="275"/>
                    <a:pt x="46" y="141"/>
                    <a:pt x="23" y="105"/>
                  </a:cubicBez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9" name="组合 8">
            <a:extLst>
              <a:ext uri="{FF2B5EF4-FFF2-40B4-BE49-F238E27FC236}">
                <a16:creationId xmlns:a16="http://schemas.microsoft.com/office/drawing/2014/main" id="{D8CF33BB-0852-455B-A02B-95DA49BB4EE4}"/>
              </a:ext>
            </a:extLst>
          </p:cNvPr>
          <p:cNvGrpSpPr>
            <a:grpSpLocks/>
          </p:cNvGrpSpPr>
          <p:nvPr/>
        </p:nvGrpSpPr>
        <p:grpSpPr bwMode="auto">
          <a:xfrm>
            <a:off x="7053263" y="2603500"/>
            <a:ext cx="1057275" cy="1470025"/>
            <a:chOff x="7128717" y="1727653"/>
            <a:chExt cx="1058658" cy="1469133"/>
          </a:xfrm>
        </p:grpSpPr>
        <p:sp>
          <p:nvSpPr>
            <p:cNvPr id="10279" name="Line 85">
              <a:extLst>
                <a:ext uri="{FF2B5EF4-FFF2-40B4-BE49-F238E27FC236}">
                  <a16:creationId xmlns:a16="http://schemas.microsoft.com/office/drawing/2014/main" id="{61B388F8-538E-4065-9C54-D6842BC6B6C7}"/>
                </a:ext>
              </a:extLst>
            </p:cNvPr>
            <p:cNvSpPr>
              <a:spLocks noChangeShapeType="1"/>
            </p:cNvSpPr>
            <p:nvPr/>
          </p:nvSpPr>
          <p:spPr bwMode="auto">
            <a:xfrm>
              <a:off x="7128717" y="1727653"/>
              <a:ext cx="0" cy="1469133"/>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80" name="Line 89">
              <a:extLst>
                <a:ext uri="{FF2B5EF4-FFF2-40B4-BE49-F238E27FC236}">
                  <a16:creationId xmlns:a16="http://schemas.microsoft.com/office/drawing/2014/main" id="{21B37513-1D15-4144-8EF0-1BFEA5AFDC74}"/>
                </a:ext>
              </a:extLst>
            </p:cNvPr>
            <p:cNvSpPr>
              <a:spLocks noChangeShapeType="1"/>
            </p:cNvSpPr>
            <p:nvPr/>
          </p:nvSpPr>
          <p:spPr bwMode="auto">
            <a:xfrm flipH="1">
              <a:off x="8163025" y="1767987"/>
              <a:ext cx="24350" cy="1294352"/>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组合 9">
            <a:extLst>
              <a:ext uri="{FF2B5EF4-FFF2-40B4-BE49-F238E27FC236}">
                <a16:creationId xmlns:a16="http://schemas.microsoft.com/office/drawing/2014/main" id="{E25DDE03-3B71-4370-B98C-CC2D8A5677AE}"/>
              </a:ext>
            </a:extLst>
          </p:cNvPr>
          <p:cNvGrpSpPr>
            <a:grpSpLocks/>
          </p:cNvGrpSpPr>
          <p:nvPr/>
        </p:nvGrpSpPr>
        <p:grpSpPr bwMode="auto">
          <a:xfrm>
            <a:off x="6892925" y="2636838"/>
            <a:ext cx="1293813" cy="1239837"/>
            <a:chOff x="6968701" y="1848655"/>
            <a:chExt cx="1294044" cy="1240573"/>
          </a:xfrm>
        </p:grpSpPr>
        <p:sp>
          <p:nvSpPr>
            <p:cNvPr id="10273" name="Line 86">
              <a:extLst>
                <a:ext uri="{FF2B5EF4-FFF2-40B4-BE49-F238E27FC236}">
                  <a16:creationId xmlns:a16="http://schemas.microsoft.com/office/drawing/2014/main" id="{95C1AE9A-D7F8-4859-9908-BA6C2CE22FF1}"/>
                </a:ext>
              </a:extLst>
            </p:cNvPr>
            <p:cNvSpPr>
              <a:spLocks noChangeShapeType="1"/>
            </p:cNvSpPr>
            <p:nvPr/>
          </p:nvSpPr>
          <p:spPr bwMode="auto">
            <a:xfrm flipH="1" flipV="1">
              <a:off x="6968701" y="2078436"/>
              <a:ext cx="25510" cy="822568"/>
            </a:xfrm>
            <a:prstGeom prst="line">
              <a:avLst/>
            </a:prstGeom>
            <a:noFill/>
            <a:ln w="38100">
              <a:solidFill>
                <a:srgbClr val="66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74" name="Line 87">
              <a:extLst>
                <a:ext uri="{FF2B5EF4-FFF2-40B4-BE49-F238E27FC236}">
                  <a16:creationId xmlns:a16="http://schemas.microsoft.com/office/drawing/2014/main" id="{E407F965-00C0-4A6C-B44E-981ED2CB3949}"/>
                </a:ext>
              </a:extLst>
            </p:cNvPr>
            <p:cNvSpPr>
              <a:spLocks noChangeShapeType="1"/>
            </p:cNvSpPr>
            <p:nvPr/>
          </p:nvSpPr>
          <p:spPr bwMode="auto">
            <a:xfrm flipH="1">
              <a:off x="7202928" y="1848655"/>
              <a:ext cx="12755" cy="404562"/>
            </a:xfrm>
            <a:prstGeom prst="line">
              <a:avLst/>
            </a:prstGeom>
            <a:noFill/>
            <a:ln w="38100">
              <a:solidFill>
                <a:srgbClr val="66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75" name="Line 88">
              <a:extLst>
                <a:ext uri="{FF2B5EF4-FFF2-40B4-BE49-F238E27FC236}">
                  <a16:creationId xmlns:a16="http://schemas.microsoft.com/office/drawing/2014/main" id="{4A4AA6BD-CD19-486D-8145-01CFC299A3DE}"/>
                </a:ext>
              </a:extLst>
            </p:cNvPr>
            <p:cNvSpPr>
              <a:spLocks noChangeShapeType="1"/>
            </p:cNvSpPr>
            <p:nvPr/>
          </p:nvSpPr>
          <p:spPr bwMode="auto">
            <a:xfrm>
              <a:off x="7227278" y="2711556"/>
              <a:ext cx="12755" cy="377672"/>
            </a:xfrm>
            <a:prstGeom prst="line">
              <a:avLst/>
            </a:prstGeom>
            <a:noFill/>
            <a:ln w="38100">
              <a:solidFill>
                <a:srgbClr val="66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76" name="Line 90">
              <a:extLst>
                <a:ext uri="{FF2B5EF4-FFF2-40B4-BE49-F238E27FC236}">
                  <a16:creationId xmlns:a16="http://schemas.microsoft.com/office/drawing/2014/main" id="{DB4F2D6F-9AB1-4DB9-A433-21419BA1B47E}"/>
                </a:ext>
              </a:extLst>
            </p:cNvPr>
            <p:cNvSpPr>
              <a:spLocks noChangeShapeType="1"/>
            </p:cNvSpPr>
            <p:nvPr/>
          </p:nvSpPr>
          <p:spPr bwMode="auto">
            <a:xfrm>
              <a:off x="8262745" y="2078436"/>
              <a:ext cx="0" cy="834790"/>
            </a:xfrm>
            <a:prstGeom prst="line">
              <a:avLst/>
            </a:prstGeom>
            <a:noFill/>
            <a:ln w="38100">
              <a:solidFill>
                <a:srgbClr val="66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77" name="Line 91">
              <a:extLst>
                <a:ext uri="{FF2B5EF4-FFF2-40B4-BE49-F238E27FC236}">
                  <a16:creationId xmlns:a16="http://schemas.microsoft.com/office/drawing/2014/main" id="{D28E0151-AC70-4D9A-9B9D-CEBDB910DC33}"/>
                </a:ext>
              </a:extLst>
            </p:cNvPr>
            <p:cNvSpPr>
              <a:spLocks noChangeShapeType="1"/>
            </p:cNvSpPr>
            <p:nvPr/>
          </p:nvSpPr>
          <p:spPr bwMode="auto">
            <a:xfrm flipV="1">
              <a:off x="8096931" y="1874322"/>
              <a:ext cx="15074" cy="347116"/>
            </a:xfrm>
            <a:prstGeom prst="line">
              <a:avLst/>
            </a:prstGeom>
            <a:noFill/>
            <a:ln w="38100">
              <a:solidFill>
                <a:srgbClr val="66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78" name="Line 92">
              <a:extLst>
                <a:ext uri="{FF2B5EF4-FFF2-40B4-BE49-F238E27FC236}">
                  <a16:creationId xmlns:a16="http://schemas.microsoft.com/office/drawing/2014/main" id="{9B908815-BA93-421E-A17F-FB7EF1760980}"/>
                </a:ext>
              </a:extLst>
            </p:cNvPr>
            <p:cNvSpPr>
              <a:spLocks noChangeShapeType="1"/>
            </p:cNvSpPr>
            <p:nvPr/>
          </p:nvSpPr>
          <p:spPr bwMode="auto">
            <a:xfrm flipV="1">
              <a:off x="8105048" y="2585666"/>
              <a:ext cx="8117" cy="355672"/>
            </a:xfrm>
            <a:prstGeom prst="line">
              <a:avLst/>
            </a:prstGeom>
            <a:noFill/>
            <a:ln w="38100">
              <a:solidFill>
                <a:srgbClr val="66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97">
            <a:extLst>
              <a:ext uri="{FF2B5EF4-FFF2-40B4-BE49-F238E27FC236}">
                <a16:creationId xmlns:a16="http://schemas.microsoft.com/office/drawing/2014/main" id="{B2D86F05-23C4-48E3-A2A5-3CF1A0E86B79}"/>
              </a:ext>
            </a:extLst>
          </p:cNvPr>
          <p:cNvGrpSpPr>
            <a:grpSpLocks/>
          </p:cNvGrpSpPr>
          <p:nvPr/>
        </p:nvGrpSpPr>
        <p:grpSpPr bwMode="auto">
          <a:xfrm>
            <a:off x="123825" y="1916113"/>
            <a:ext cx="2809875" cy="3135312"/>
            <a:chOff x="94" y="723"/>
            <a:chExt cx="1770" cy="1975"/>
          </a:xfrm>
        </p:grpSpPr>
        <p:grpSp>
          <p:nvGrpSpPr>
            <p:cNvPr id="10255" name="Group 52">
              <a:extLst>
                <a:ext uri="{FF2B5EF4-FFF2-40B4-BE49-F238E27FC236}">
                  <a16:creationId xmlns:a16="http://schemas.microsoft.com/office/drawing/2014/main" id="{6EE8FD83-0DAF-40D3-8BFD-D3E5F083A0A4}"/>
                </a:ext>
              </a:extLst>
            </p:cNvPr>
            <p:cNvGrpSpPr>
              <a:grpSpLocks/>
            </p:cNvGrpSpPr>
            <p:nvPr/>
          </p:nvGrpSpPr>
          <p:grpSpPr bwMode="auto">
            <a:xfrm>
              <a:off x="94" y="723"/>
              <a:ext cx="1770" cy="1975"/>
              <a:chOff x="94" y="723"/>
              <a:chExt cx="1770" cy="1975"/>
            </a:xfrm>
          </p:grpSpPr>
          <p:grpSp>
            <p:nvGrpSpPr>
              <p:cNvPr id="10260" name="Group 44">
                <a:extLst>
                  <a:ext uri="{FF2B5EF4-FFF2-40B4-BE49-F238E27FC236}">
                    <a16:creationId xmlns:a16="http://schemas.microsoft.com/office/drawing/2014/main" id="{849967D6-1D0C-4EAD-BC3D-D21C296CD0DC}"/>
                  </a:ext>
                </a:extLst>
              </p:cNvPr>
              <p:cNvGrpSpPr>
                <a:grpSpLocks/>
              </p:cNvGrpSpPr>
              <p:nvPr/>
            </p:nvGrpSpPr>
            <p:grpSpPr bwMode="auto">
              <a:xfrm>
                <a:off x="94" y="935"/>
                <a:ext cx="1770" cy="1687"/>
                <a:chOff x="331" y="1288"/>
                <a:chExt cx="1085" cy="1687"/>
              </a:xfrm>
            </p:grpSpPr>
            <p:sp>
              <p:nvSpPr>
                <p:cNvPr id="10265" name="Line 6">
                  <a:extLst>
                    <a:ext uri="{FF2B5EF4-FFF2-40B4-BE49-F238E27FC236}">
                      <a16:creationId xmlns:a16="http://schemas.microsoft.com/office/drawing/2014/main" id="{630F0D3F-DB96-40B1-B0A5-3156BFA0F4BE}"/>
                    </a:ext>
                  </a:extLst>
                </p:cNvPr>
                <p:cNvSpPr>
                  <a:spLocks noChangeShapeType="1"/>
                </p:cNvSpPr>
                <p:nvPr/>
              </p:nvSpPr>
              <p:spPr bwMode="auto">
                <a:xfrm>
                  <a:off x="331" y="2819"/>
                  <a:ext cx="1085" cy="1"/>
                </a:xfrm>
                <a:prstGeom prst="line">
                  <a:avLst/>
                </a:prstGeom>
                <a:noFill/>
                <a:ln w="3810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6" name="Line 8">
                  <a:extLst>
                    <a:ext uri="{FF2B5EF4-FFF2-40B4-BE49-F238E27FC236}">
                      <a16:creationId xmlns:a16="http://schemas.microsoft.com/office/drawing/2014/main" id="{0EAE20EB-DF29-4F88-B567-D4809E669F7B}"/>
                    </a:ext>
                  </a:extLst>
                </p:cNvPr>
                <p:cNvSpPr>
                  <a:spLocks noChangeShapeType="1"/>
                </p:cNvSpPr>
                <p:nvPr/>
              </p:nvSpPr>
              <p:spPr bwMode="auto">
                <a:xfrm flipV="1">
                  <a:off x="556" y="1288"/>
                  <a:ext cx="0" cy="1687"/>
                </a:xfrm>
                <a:prstGeom prst="line">
                  <a:avLst/>
                </a:prstGeom>
                <a:noFill/>
                <a:ln w="3810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7" name="Line 9">
                  <a:extLst>
                    <a:ext uri="{FF2B5EF4-FFF2-40B4-BE49-F238E27FC236}">
                      <a16:creationId xmlns:a16="http://schemas.microsoft.com/office/drawing/2014/main" id="{1294A534-4DD5-4416-BEA8-FD538B8FD17E}"/>
                    </a:ext>
                  </a:extLst>
                </p:cNvPr>
                <p:cNvSpPr>
                  <a:spLocks noChangeShapeType="1"/>
                </p:cNvSpPr>
                <p:nvPr/>
              </p:nvSpPr>
              <p:spPr bwMode="auto">
                <a:xfrm flipV="1">
                  <a:off x="732" y="2257"/>
                  <a:ext cx="0" cy="555"/>
                </a:xfrm>
                <a:prstGeom prst="line">
                  <a:avLst/>
                </a:prstGeom>
                <a:noFill/>
                <a:ln w="38100">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8" name="Line 10">
                  <a:extLst>
                    <a:ext uri="{FF2B5EF4-FFF2-40B4-BE49-F238E27FC236}">
                      <a16:creationId xmlns:a16="http://schemas.microsoft.com/office/drawing/2014/main" id="{56DE4EE8-1CC3-4C90-A76C-C1D37C4BE9CA}"/>
                    </a:ext>
                  </a:extLst>
                </p:cNvPr>
                <p:cNvSpPr>
                  <a:spLocks noChangeShapeType="1"/>
                </p:cNvSpPr>
                <p:nvPr/>
              </p:nvSpPr>
              <p:spPr bwMode="auto">
                <a:xfrm flipV="1">
                  <a:off x="1206" y="2270"/>
                  <a:ext cx="0" cy="549"/>
                </a:xfrm>
                <a:prstGeom prst="line">
                  <a:avLst/>
                </a:prstGeom>
                <a:noFill/>
                <a:ln w="38100">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9" name="Line 13">
                  <a:extLst>
                    <a:ext uri="{FF2B5EF4-FFF2-40B4-BE49-F238E27FC236}">
                      <a16:creationId xmlns:a16="http://schemas.microsoft.com/office/drawing/2014/main" id="{FE5AA110-F844-4D47-BF7F-C4CE56D4D78D}"/>
                    </a:ext>
                  </a:extLst>
                </p:cNvPr>
                <p:cNvSpPr>
                  <a:spLocks noChangeShapeType="1"/>
                </p:cNvSpPr>
                <p:nvPr/>
              </p:nvSpPr>
              <p:spPr bwMode="auto">
                <a:xfrm flipV="1">
                  <a:off x="732" y="1559"/>
                  <a:ext cx="0" cy="691"/>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0" name="Line 15">
                  <a:extLst>
                    <a:ext uri="{FF2B5EF4-FFF2-40B4-BE49-F238E27FC236}">
                      <a16:creationId xmlns:a16="http://schemas.microsoft.com/office/drawing/2014/main" id="{62345F90-8B8C-468D-A14F-A148E04ADFE0}"/>
                    </a:ext>
                  </a:extLst>
                </p:cNvPr>
                <p:cNvSpPr>
                  <a:spLocks noChangeShapeType="1"/>
                </p:cNvSpPr>
                <p:nvPr/>
              </p:nvSpPr>
              <p:spPr bwMode="auto">
                <a:xfrm flipV="1">
                  <a:off x="1207" y="1559"/>
                  <a:ext cx="0" cy="691"/>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1" name="Freeform 16">
                  <a:extLst>
                    <a:ext uri="{FF2B5EF4-FFF2-40B4-BE49-F238E27FC236}">
                      <a16:creationId xmlns:a16="http://schemas.microsoft.com/office/drawing/2014/main" id="{A7FD6230-5E14-4477-9BE9-7B8724DEBA98}"/>
                    </a:ext>
                  </a:extLst>
                </p:cNvPr>
                <p:cNvSpPr>
                  <a:spLocks noChangeArrowheads="1"/>
                </p:cNvSpPr>
                <p:nvPr/>
              </p:nvSpPr>
              <p:spPr bwMode="auto">
                <a:xfrm>
                  <a:off x="745" y="1361"/>
                  <a:ext cx="467" cy="231"/>
                </a:xfrm>
                <a:custGeom>
                  <a:avLst/>
                  <a:gdLst>
                    <a:gd name="T0" fmla="*/ 0 w 467"/>
                    <a:gd name="T1" fmla="*/ 204 h 231"/>
                    <a:gd name="T2" fmla="*/ 156 w 467"/>
                    <a:gd name="T3" fmla="*/ 1 h 231"/>
                    <a:gd name="T4" fmla="*/ 251 w 467"/>
                    <a:gd name="T5" fmla="*/ 197 h 231"/>
                    <a:gd name="T6" fmla="*/ 467 w 467"/>
                    <a:gd name="T7" fmla="*/ 204 h 2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67" h="231">
                      <a:moveTo>
                        <a:pt x="0" y="204"/>
                      </a:moveTo>
                      <a:cubicBezTo>
                        <a:pt x="57" y="103"/>
                        <a:pt x="114" y="2"/>
                        <a:pt x="156" y="1"/>
                      </a:cubicBezTo>
                      <a:cubicBezTo>
                        <a:pt x="198" y="0"/>
                        <a:pt x="199" y="163"/>
                        <a:pt x="251" y="197"/>
                      </a:cubicBezTo>
                      <a:cubicBezTo>
                        <a:pt x="303" y="231"/>
                        <a:pt x="385" y="217"/>
                        <a:pt x="467" y="204"/>
                      </a:cubicBezTo>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72" name="Freeform 17">
                  <a:extLst>
                    <a:ext uri="{FF2B5EF4-FFF2-40B4-BE49-F238E27FC236}">
                      <a16:creationId xmlns:a16="http://schemas.microsoft.com/office/drawing/2014/main" id="{38F76953-E7E4-4B94-8D9B-609D0832BD9F}"/>
                    </a:ext>
                  </a:extLst>
                </p:cNvPr>
                <p:cNvSpPr>
                  <a:spLocks noChangeArrowheads="1"/>
                </p:cNvSpPr>
                <p:nvPr/>
              </p:nvSpPr>
              <p:spPr bwMode="auto">
                <a:xfrm>
                  <a:off x="739" y="2220"/>
                  <a:ext cx="475" cy="109"/>
                </a:xfrm>
                <a:custGeom>
                  <a:avLst/>
                  <a:gdLst>
                    <a:gd name="T0" fmla="*/ 0 w 448"/>
                    <a:gd name="T1" fmla="*/ 9 h 115"/>
                    <a:gd name="T2" fmla="*/ 495 w 448"/>
                    <a:gd name="T3" fmla="*/ 9 h 115"/>
                    <a:gd name="T4" fmla="*/ 842 w 448"/>
                    <a:gd name="T5" fmla="*/ 37 h 115"/>
                    <a:gd name="T6" fmla="*/ 1529 w 448"/>
                    <a:gd name="T7" fmla="*/ 14 h 1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8" h="115">
                      <a:moveTo>
                        <a:pt x="0" y="16"/>
                      </a:moveTo>
                      <a:cubicBezTo>
                        <a:pt x="51" y="8"/>
                        <a:pt x="102" y="0"/>
                        <a:pt x="143" y="16"/>
                      </a:cubicBezTo>
                      <a:cubicBezTo>
                        <a:pt x="184" y="32"/>
                        <a:pt x="193" y="107"/>
                        <a:pt x="244" y="111"/>
                      </a:cubicBezTo>
                      <a:cubicBezTo>
                        <a:pt x="295" y="115"/>
                        <a:pt x="414" y="53"/>
                        <a:pt x="448" y="43"/>
                      </a:cubicBezTo>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aphicFrame>
            <p:nvGraphicFramePr>
              <p:cNvPr id="10261" name="Object 48">
                <a:extLst>
                  <a:ext uri="{FF2B5EF4-FFF2-40B4-BE49-F238E27FC236}">
                    <a16:creationId xmlns:a16="http://schemas.microsoft.com/office/drawing/2014/main" id="{7DB029D2-3C36-4F3D-88DD-87FE86D12E23}"/>
                  </a:ext>
                </a:extLst>
              </p:cNvPr>
              <p:cNvGraphicFramePr>
                <a:graphicFrameLocks noChangeAspect="1"/>
              </p:cNvGraphicFramePr>
              <p:nvPr/>
            </p:nvGraphicFramePr>
            <p:xfrm>
              <a:off x="639" y="2470"/>
              <a:ext cx="160" cy="176"/>
            </p:xfrm>
            <a:graphic>
              <a:graphicData uri="http://schemas.openxmlformats.org/presentationml/2006/ole">
                <mc:AlternateContent xmlns:mc="http://schemas.openxmlformats.org/markup-compatibility/2006">
                  <mc:Choice xmlns:v="urn:schemas-microsoft-com:vml" Requires="v">
                    <p:oleObj spid="_x0000_s12314" r:id="rId9" imgW="126835" imgH="139518" progId="Equation.3">
                      <p:embed/>
                    </p:oleObj>
                  </mc:Choice>
                  <mc:Fallback>
                    <p:oleObj r:id="rId9" imgW="126835" imgH="139518" progId="Equation.3">
                      <p:embed/>
                      <p:pic>
                        <p:nvPicPr>
                          <p:cNvPr id="0" name="Object 4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9" y="2470"/>
                            <a:ext cx="16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62" name="Object 49">
                <a:extLst>
                  <a:ext uri="{FF2B5EF4-FFF2-40B4-BE49-F238E27FC236}">
                    <a16:creationId xmlns:a16="http://schemas.microsoft.com/office/drawing/2014/main" id="{AFC1F389-E7C1-454D-BECF-C7F6231D68DC}"/>
                  </a:ext>
                </a:extLst>
              </p:cNvPr>
              <p:cNvGraphicFramePr>
                <a:graphicFrameLocks noChangeAspect="1"/>
              </p:cNvGraphicFramePr>
              <p:nvPr/>
            </p:nvGraphicFramePr>
            <p:xfrm>
              <a:off x="763" y="1978"/>
              <a:ext cx="768" cy="272"/>
            </p:xfrm>
            <a:graphic>
              <a:graphicData uri="http://schemas.openxmlformats.org/presentationml/2006/ole">
                <mc:AlternateContent xmlns:mc="http://schemas.openxmlformats.org/markup-compatibility/2006">
                  <mc:Choice xmlns:v="urn:schemas-microsoft-com:vml" Requires="v">
                    <p:oleObj spid="_x0000_s12315" r:id="rId11" imgW="609336" imgH="215806" progId="Equation.3">
                      <p:embed/>
                    </p:oleObj>
                  </mc:Choice>
                  <mc:Fallback>
                    <p:oleObj r:id="rId11" imgW="609336" imgH="215806" progId="Equation.3">
                      <p:embed/>
                      <p:pic>
                        <p:nvPicPr>
                          <p:cNvPr id="0" name="Object 4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3" y="1978"/>
                            <a:ext cx="76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63" name="Object 50">
                <a:extLst>
                  <a:ext uri="{FF2B5EF4-FFF2-40B4-BE49-F238E27FC236}">
                    <a16:creationId xmlns:a16="http://schemas.microsoft.com/office/drawing/2014/main" id="{B90AB138-65EA-41FB-996B-2CEB2E0B105E}"/>
                  </a:ext>
                </a:extLst>
              </p:cNvPr>
              <p:cNvGraphicFramePr>
                <a:graphicFrameLocks noChangeAspect="1"/>
              </p:cNvGraphicFramePr>
              <p:nvPr/>
            </p:nvGraphicFramePr>
            <p:xfrm>
              <a:off x="1433" y="2474"/>
              <a:ext cx="160" cy="224"/>
            </p:xfrm>
            <a:graphic>
              <a:graphicData uri="http://schemas.openxmlformats.org/presentationml/2006/ole">
                <mc:AlternateContent xmlns:mc="http://schemas.openxmlformats.org/markup-compatibility/2006">
                  <mc:Choice xmlns:v="urn:schemas-microsoft-com:vml" Requires="v">
                    <p:oleObj spid="_x0000_s12316" r:id="rId13" imgW="126725" imgH="177415" progId="Equation.3">
                      <p:embed/>
                    </p:oleObj>
                  </mc:Choice>
                  <mc:Fallback>
                    <p:oleObj r:id="rId13" imgW="126725" imgH="177415" progId="Equation.3">
                      <p:embed/>
                      <p:pic>
                        <p:nvPicPr>
                          <p:cNvPr id="0" name="Object 5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33" y="2474"/>
                            <a:ext cx="16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64" name="Object 51">
                <a:extLst>
                  <a:ext uri="{FF2B5EF4-FFF2-40B4-BE49-F238E27FC236}">
                    <a16:creationId xmlns:a16="http://schemas.microsoft.com/office/drawing/2014/main" id="{D6F6FE2F-1083-4BE7-8D83-F0367F2BF90C}"/>
                  </a:ext>
                </a:extLst>
              </p:cNvPr>
              <p:cNvGraphicFramePr>
                <a:graphicFrameLocks noChangeAspect="1"/>
              </p:cNvGraphicFramePr>
              <p:nvPr/>
            </p:nvGraphicFramePr>
            <p:xfrm>
              <a:off x="802" y="723"/>
              <a:ext cx="785" cy="272"/>
            </p:xfrm>
            <a:graphic>
              <a:graphicData uri="http://schemas.openxmlformats.org/presentationml/2006/ole">
                <mc:AlternateContent xmlns:mc="http://schemas.openxmlformats.org/markup-compatibility/2006">
                  <mc:Choice xmlns:v="urn:schemas-microsoft-com:vml" Requires="v">
                    <p:oleObj spid="_x0000_s12317" r:id="rId15" imgW="622030" imgH="215806" progId="Equation.3">
                      <p:embed/>
                    </p:oleObj>
                  </mc:Choice>
                  <mc:Fallback>
                    <p:oleObj r:id="rId15" imgW="622030" imgH="215806" progId="Equation.3">
                      <p:embed/>
                      <p:pic>
                        <p:nvPicPr>
                          <p:cNvPr id="0" name="Object 5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02" y="723"/>
                            <a:ext cx="78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10256" name="Line 93">
              <a:extLst>
                <a:ext uri="{FF2B5EF4-FFF2-40B4-BE49-F238E27FC236}">
                  <a16:creationId xmlns:a16="http://schemas.microsoft.com/office/drawing/2014/main" id="{3C819716-7DCB-4FD7-B95F-02F71611906D}"/>
                </a:ext>
              </a:extLst>
            </p:cNvPr>
            <p:cNvSpPr>
              <a:spLocks noChangeShapeType="1"/>
            </p:cNvSpPr>
            <p:nvPr/>
          </p:nvSpPr>
          <p:spPr bwMode="auto">
            <a:xfrm flipV="1">
              <a:off x="1247" y="1938"/>
              <a:ext cx="149" cy="27"/>
            </a:xfrm>
            <a:prstGeom prst="line">
              <a:avLst/>
            </a:prstGeom>
            <a:noFill/>
            <a:ln w="38100">
              <a:solidFill>
                <a:srgbClr val="66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7" name="Line 94">
              <a:extLst>
                <a:ext uri="{FF2B5EF4-FFF2-40B4-BE49-F238E27FC236}">
                  <a16:creationId xmlns:a16="http://schemas.microsoft.com/office/drawing/2014/main" id="{DB733CE6-37F7-4A2A-ADD2-AD025E453F4E}"/>
                </a:ext>
              </a:extLst>
            </p:cNvPr>
            <p:cNvSpPr>
              <a:spLocks noChangeShapeType="1"/>
            </p:cNvSpPr>
            <p:nvPr/>
          </p:nvSpPr>
          <p:spPr bwMode="auto">
            <a:xfrm flipV="1">
              <a:off x="1525" y="1457"/>
              <a:ext cx="0" cy="237"/>
            </a:xfrm>
            <a:prstGeom prst="line">
              <a:avLst/>
            </a:prstGeom>
            <a:noFill/>
            <a:ln w="38100">
              <a:solidFill>
                <a:srgbClr val="66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8" name="Line 95">
              <a:extLst>
                <a:ext uri="{FF2B5EF4-FFF2-40B4-BE49-F238E27FC236}">
                  <a16:creationId xmlns:a16="http://schemas.microsoft.com/office/drawing/2014/main" id="{2C255A59-EB40-4583-AE92-BC0D558AE606}"/>
                </a:ext>
              </a:extLst>
            </p:cNvPr>
            <p:cNvSpPr>
              <a:spLocks noChangeShapeType="1"/>
            </p:cNvSpPr>
            <p:nvPr/>
          </p:nvSpPr>
          <p:spPr bwMode="auto">
            <a:xfrm flipH="1">
              <a:off x="867" y="1010"/>
              <a:ext cx="143" cy="95"/>
            </a:xfrm>
            <a:prstGeom prst="line">
              <a:avLst/>
            </a:prstGeom>
            <a:noFill/>
            <a:ln w="38100">
              <a:solidFill>
                <a:srgbClr val="66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9" name="Line 96">
              <a:extLst>
                <a:ext uri="{FF2B5EF4-FFF2-40B4-BE49-F238E27FC236}">
                  <a16:creationId xmlns:a16="http://schemas.microsoft.com/office/drawing/2014/main" id="{41553DC8-C8A0-40F8-803C-171F43448B6D}"/>
                </a:ext>
              </a:extLst>
            </p:cNvPr>
            <p:cNvSpPr>
              <a:spLocks noChangeShapeType="1"/>
            </p:cNvSpPr>
            <p:nvPr/>
          </p:nvSpPr>
          <p:spPr bwMode="auto">
            <a:xfrm>
              <a:off x="752" y="1437"/>
              <a:ext cx="0" cy="189"/>
            </a:xfrm>
            <a:prstGeom prst="line">
              <a:avLst/>
            </a:prstGeom>
            <a:noFill/>
            <a:ln w="38100">
              <a:solidFill>
                <a:srgbClr val="66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组合 5">
            <a:extLst>
              <a:ext uri="{FF2B5EF4-FFF2-40B4-BE49-F238E27FC236}">
                <a16:creationId xmlns:a16="http://schemas.microsoft.com/office/drawing/2014/main" id="{B3501F45-3A78-4B67-9604-5C98092BE106}"/>
              </a:ext>
            </a:extLst>
          </p:cNvPr>
          <p:cNvGrpSpPr>
            <a:grpSpLocks/>
          </p:cNvGrpSpPr>
          <p:nvPr/>
        </p:nvGrpSpPr>
        <p:grpSpPr bwMode="auto">
          <a:xfrm>
            <a:off x="4265613" y="1720850"/>
            <a:ext cx="479425" cy="2833688"/>
            <a:chOff x="4507561" y="819831"/>
            <a:chExt cx="478997" cy="2833074"/>
          </a:xfrm>
        </p:grpSpPr>
        <p:sp>
          <p:nvSpPr>
            <p:cNvPr id="10253" name="Line 76">
              <a:extLst>
                <a:ext uri="{FF2B5EF4-FFF2-40B4-BE49-F238E27FC236}">
                  <a16:creationId xmlns:a16="http://schemas.microsoft.com/office/drawing/2014/main" id="{25883C1E-EF9B-4131-BD22-F5EACCD70025}"/>
                </a:ext>
              </a:extLst>
            </p:cNvPr>
            <p:cNvSpPr>
              <a:spLocks noChangeShapeType="1"/>
            </p:cNvSpPr>
            <p:nvPr/>
          </p:nvSpPr>
          <p:spPr bwMode="auto">
            <a:xfrm flipV="1">
              <a:off x="4507561" y="819831"/>
              <a:ext cx="58227" cy="2833074"/>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4" name="Line 72">
              <a:extLst>
                <a:ext uri="{FF2B5EF4-FFF2-40B4-BE49-F238E27FC236}">
                  <a16:creationId xmlns:a16="http://schemas.microsoft.com/office/drawing/2014/main" id="{D67BF69C-92FB-43D6-A4D0-33E440C51CB9}"/>
                </a:ext>
              </a:extLst>
            </p:cNvPr>
            <p:cNvSpPr>
              <a:spLocks noChangeShapeType="1"/>
            </p:cNvSpPr>
            <p:nvPr/>
          </p:nvSpPr>
          <p:spPr bwMode="auto">
            <a:xfrm flipH="1" flipV="1">
              <a:off x="4949205" y="1748688"/>
              <a:ext cx="37353" cy="186260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1555"/>
                                        </p:tgtEl>
                                        <p:attrNameLst>
                                          <p:attrName>style.visibility</p:attrName>
                                        </p:attrNameLst>
                                      </p:cBhvr>
                                      <p:to>
                                        <p:strVal val="visible"/>
                                      </p:to>
                                    </p:set>
                                    <p:animEffect transition="in" filter="wipe(left)">
                                      <p:cBhvr>
                                        <p:cTn id="7" dur="500"/>
                                        <p:tgtEl>
                                          <p:spTgt spid="1515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ppt_x</p:attrName>
                                        </p:attrNameLst>
                                      </p:cBhvr>
                                      <p:tavLst>
                                        <p:tav tm="0">
                                          <p:val>
                                            <p:strVal val="#ppt_x"/>
                                          </p:val>
                                        </p:tav>
                                        <p:tav tm="100000">
                                          <p:val>
                                            <p:strVal val="#ppt_x"/>
                                          </p:val>
                                        </p:tav>
                                      </p:tavLst>
                                    </p:anim>
                                    <p:anim calcmode="lin" valueType="num">
                                      <p:cBhvr>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51554"/>
                                        </p:tgtEl>
                                        <p:attrNameLst>
                                          <p:attrName>style.visibility</p:attrName>
                                        </p:attrNameLst>
                                      </p:cBhvr>
                                      <p:to>
                                        <p:strVal val="visible"/>
                                      </p:to>
                                    </p:set>
                                    <p:animEffect transition="in" filter="wipe(left)">
                                      <p:cBhvr>
                                        <p:cTn id="18" dur="500"/>
                                        <p:tgtEl>
                                          <p:spTgt spid="15155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151556"/>
                                        </p:tgtEl>
                                        <p:attrNameLst>
                                          <p:attrName>style.visibility</p:attrName>
                                        </p:attrNameLst>
                                      </p:cBhvr>
                                      <p:to>
                                        <p:strVal val="visible"/>
                                      </p:to>
                                    </p:set>
                                    <p:animEffect transition="in" filter="wipe(left)">
                                      <p:cBhvr>
                                        <p:cTn id="30" dur="500"/>
                                        <p:tgtEl>
                                          <p:spTgt spid="15155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51557"/>
                                        </p:tgtEl>
                                        <p:attrNameLst>
                                          <p:attrName>style.visibility</p:attrName>
                                        </p:attrNameLst>
                                      </p:cBhvr>
                                      <p:to>
                                        <p:strVal val="visible"/>
                                      </p:to>
                                    </p:set>
                                    <p:animEffect transition="in" filter="wipe(left)">
                                      <p:cBhvr>
                                        <p:cTn id="42" dur="500"/>
                                        <p:tgtEl>
                                          <p:spTgt spid="15155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2"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1000"/>
                                        <p:tgtEl>
                                          <p:spTgt spid="6"/>
                                        </p:tgtEl>
                                      </p:cBhvr>
                                    </p:animEffect>
                                    <p:anim calcmode="lin" valueType="num">
                                      <p:cBhvr>
                                        <p:cTn id="48" dur="1000" fill="hold"/>
                                        <p:tgtEl>
                                          <p:spTgt spid="6"/>
                                        </p:tgtEl>
                                        <p:attrNameLst>
                                          <p:attrName>ppt_x</p:attrName>
                                        </p:attrNameLst>
                                      </p:cBhvr>
                                      <p:tavLst>
                                        <p:tav tm="0">
                                          <p:val>
                                            <p:strVal val="#ppt_x"/>
                                          </p:val>
                                        </p:tav>
                                        <p:tav tm="100000">
                                          <p:val>
                                            <p:strVal val="#ppt_x"/>
                                          </p:val>
                                        </p:tav>
                                      </p:tavLst>
                                    </p:anim>
                                    <p:anim calcmode="lin" valueType="num">
                                      <p:cBhvr>
                                        <p:cTn id="4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42" presetClass="entr" presetSubtype="0" fill="hold"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1000"/>
                                        <p:tgtEl>
                                          <p:spTgt spid="7"/>
                                        </p:tgtEl>
                                      </p:cBhvr>
                                    </p:animEffect>
                                    <p:anim calcmode="lin" valueType="num">
                                      <p:cBhvr>
                                        <p:cTn id="55" dur="1000" fill="hold"/>
                                        <p:tgtEl>
                                          <p:spTgt spid="7"/>
                                        </p:tgtEl>
                                        <p:attrNameLst>
                                          <p:attrName>ppt_x</p:attrName>
                                        </p:attrNameLst>
                                      </p:cBhvr>
                                      <p:tavLst>
                                        <p:tav tm="0">
                                          <p:val>
                                            <p:strVal val="#ppt_x"/>
                                          </p:val>
                                        </p:tav>
                                        <p:tav tm="100000">
                                          <p:val>
                                            <p:strVal val="#ppt_x"/>
                                          </p:val>
                                        </p:tav>
                                      </p:tavLst>
                                    </p:anim>
                                    <p:anim calcmode="lin" valueType="num">
                                      <p:cBhvr>
                                        <p:cTn id="5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42" presetClass="entr" presetSubtype="0"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fade">
                                      <p:cBhvr>
                                        <p:cTn id="61" dur="1000"/>
                                        <p:tgtEl>
                                          <p:spTgt spid="9"/>
                                        </p:tgtEl>
                                      </p:cBhvr>
                                    </p:animEffect>
                                    <p:anim calcmode="lin" valueType="num">
                                      <p:cBhvr>
                                        <p:cTn id="62" dur="1000" fill="hold"/>
                                        <p:tgtEl>
                                          <p:spTgt spid="9"/>
                                        </p:tgtEl>
                                        <p:attrNameLst>
                                          <p:attrName>ppt_x</p:attrName>
                                        </p:attrNameLst>
                                      </p:cBhvr>
                                      <p:tavLst>
                                        <p:tav tm="0">
                                          <p:val>
                                            <p:strVal val="#ppt_x"/>
                                          </p:val>
                                        </p:tav>
                                        <p:tav tm="100000">
                                          <p:val>
                                            <p:strVal val="#ppt_x"/>
                                          </p:val>
                                        </p:tav>
                                      </p:tavLst>
                                    </p:anim>
                                    <p:anim calcmode="lin" valueType="num">
                                      <p:cBhvr>
                                        <p:cTn id="6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42" presetClass="entr" presetSubtype="0" fill="hold" nodeType="click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fade">
                                      <p:cBhvr>
                                        <p:cTn id="68" dur="1000"/>
                                        <p:tgtEl>
                                          <p:spTgt spid="10"/>
                                        </p:tgtEl>
                                      </p:cBhvr>
                                    </p:animEffect>
                                    <p:anim calcmode="lin" valueType="num">
                                      <p:cBhvr>
                                        <p:cTn id="69" dur="1000" fill="hold"/>
                                        <p:tgtEl>
                                          <p:spTgt spid="10"/>
                                        </p:tgtEl>
                                        <p:attrNameLst>
                                          <p:attrName>ppt_x</p:attrName>
                                        </p:attrNameLst>
                                      </p:cBhvr>
                                      <p:tavLst>
                                        <p:tav tm="0">
                                          <p:val>
                                            <p:strVal val="#ppt_x"/>
                                          </p:val>
                                        </p:tav>
                                        <p:tav tm="100000">
                                          <p:val>
                                            <p:strVal val="#ppt_x"/>
                                          </p:val>
                                        </p:tav>
                                      </p:tavLst>
                                    </p:anim>
                                    <p:anim calcmode="lin" valueType="num">
                                      <p:cBhvr>
                                        <p:cTn id="7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a:extLst>
              <a:ext uri="{FF2B5EF4-FFF2-40B4-BE49-F238E27FC236}">
                <a16:creationId xmlns:a16="http://schemas.microsoft.com/office/drawing/2014/main" id="{53BB7E4A-3556-4245-8BAD-DDF6280F973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FDCEC537-ABC4-4074-B4CD-A5A26A778C85}" type="slidenum">
              <a:rPr lang="en-US" altLang="zh-CN" sz="1400" smtClean="0"/>
              <a:pPr>
                <a:spcBef>
                  <a:spcPct val="0"/>
                </a:spcBef>
                <a:buFontTx/>
                <a:buNone/>
              </a:pPr>
              <a:t>14</a:t>
            </a:fld>
            <a:endParaRPr lang="en-US" altLang="zh-CN" sz="1400"/>
          </a:p>
        </p:txBody>
      </p:sp>
      <p:sp>
        <p:nvSpPr>
          <p:cNvPr id="172034" name="Text Box 2">
            <a:extLst>
              <a:ext uri="{FF2B5EF4-FFF2-40B4-BE49-F238E27FC236}">
                <a16:creationId xmlns:a16="http://schemas.microsoft.com/office/drawing/2014/main" id="{80C218D9-822C-4AA1-BC36-1EB5CB59E963}"/>
              </a:ext>
            </a:extLst>
          </p:cNvPr>
          <p:cNvSpPr txBox="1">
            <a:spLocks noChangeArrowheads="1"/>
          </p:cNvSpPr>
          <p:nvPr/>
        </p:nvSpPr>
        <p:spPr bwMode="auto">
          <a:xfrm>
            <a:off x="0" y="0"/>
            <a:ext cx="42481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FontTx/>
              <a:buNone/>
            </a:pPr>
            <a:r>
              <a:rPr lang="zh-CN" altLang="en-US" sz="4000" b="1">
                <a:solidFill>
                  <a:srgbClr val="0000FF"/>
                </a:solidFill>
                <a:latin typeface="隶书" panose="02010509060101010101" pitchFamily="49" charset="-122"/>
                <a:ea typeface="隶书" panose="02010509060101010101" pitchFamily="49" charset="-122"/>
              </a:rPr>
              <a:t>高斯公式证明：</a:t>
            </a:r>
            <a:endParaRPr lang="zh-CN" altLang="en-US" sz="4000" b="1" i="1">
              <a:solidFill>
                <a:srgbClr val="0000FF"/>
              </a:solidFill>
              <a:ea typeface="隶书" panose="02010509060101010101" pitchFamily="49" charset="-122"/>
              <a:sym typeface="Symbol" panose="05050102010706020507" pitchFamily="18" charset="2"/>
            </a:endParaRPr>
          </a:p>
        </p:txBody>
      </p:sp>
      <p:graphicFrame>
        <p:nvGraphicFramePr>
          <p:cNvPr id="172035" name="Object 3">
            <a:extLst>
              <a:ext uri="{FF2B5EF4-FFF2-40B4-BE49-F238E27FC236}">
                <a16:creationId xmlns:a16="http://schemas.microsoft.com/office/drawing/2014/main" id="{34144858-9D21-4F55-9BCE-708544538FBA}"/>
              </a:ext>
            </a:extLst>
          </p:cNvPr>
          <p:cNvGraphicFramePr>
            <a:graphicFrameLocks noChangeAspect="1"/>
          </p:cNvGraphicFramePr>
          <p:nvPr/>
        </p:nvGraphicFramePr>
        <p:xfrm>
          <a:off x="268288" y="969963"/>
          <a:ext cx="4440237" cy="1544637"/>
        </p:xfrm>
        <a:graphic>
          <a:graphicData uri="http://schemas.openxmlformats.org/presentationml/2006/ole">
            <mc:AlternateContent xmlns:mc="http://schemas.openxmlformats.org/markup-compatibility/2006">
              <mc:Choice xmlns:v="urn:schemas-microsoft-com:vml" Requires="v">
                <p:oleObj spid="_x0000_s13335" name="Equation" r:id="rId3" imgW="1930400" imgH="673100" progId="Equation.DSMT4">
                  <p:embed/>
                </p:oleObj>
              </mc:Choice>
              <mc:Fallback>
                <p:oleObj name="Equation" r:id="rId3" imgW="1930400" imgH="6731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288" y="969963"/>
                        <a:ext cx="4440237" cy="154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2036" name="Object 4">
            <a:extLst>
              <a:ext uri="{FF2B5EF4-FFF2-40B4-BE49-F238E27FC236}">
                <a16:creationId xmlns:a16="http://schemas.microsoft.com/office/drawing/2014/main" id="{4FF9BAD6-DB79-468C-93AC-2967E0DE1F13}"/>
              </a:ext>
            </a:extLst>
          </p:cNvPr>
          <p:cNvGraphicFramePr>
            <a:graphicFrameLocks noChangeAspect="1"/>
          </p:cNvGraphicFramePr>
          <p:nvPr/>
        </p:nvGraphicFramePr>
        <p:xfrm>
          <a:off x="582613" y="4745038"/>
          <a:ext cx="1782762" cy="990600"/>
        </p:xfrm>
        <a:graphic>
          <a:graphicData uri="http://schemas.openxmlformats.org/presentationml/2006/ole">
            <mc:AlternateContent xmlns:mc="http://schemas.openxmlformats.org/markup-compatibility/2006">
              <mc:Choice xmlns:v="urn:schemas-microsoft-com:vml" Requires="v">
                <p:oleObj spid="_x0000_s13336" name="Equation" r:id="rId5" imgW="774364" imgH="431613" progId="Equation.DSMT4">
                  <p:embed/>
                </p:oleObj>
              </mc:Choice>
              <mc:Fallback>
                <p:oleObj name="Equation" r:id="rId5" imgW="774364" imgH="431613"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2613" y="4745038"/>
                        <a:ext cx="17827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2062" name="Object 30">
            <a:extLst>
              <a:ext uri="{FF2B5EF4-FFF2-40B4-BE49-F238E27FC236}">
                <a16:creationId xmlns:a16="http://schemas.microsoft.com/office/drawing/2014/main" id="{614924E0-0958-4DEC-B7CD-389ED422F2F6}"/>
              </a:ext>
            </a:extLst>
          </p:cNvPr>
          <p:cNvGraphicFramePr>
            <a:graphicFrameLocks noChangeAspect="1"/>
          </p:cNvGraphicFramePr>
          <p:nvPr/>
        </p:nvGraphicFramePr>
        <p:xfrm>
          <a:off x="1036638" y="2836863"/>
          <a:ext cx="3798887" cy="1047750"/>
        </p:xfrm>
        <a:graphic>
          <a:graphicData uri="http://schemas.openxmlformats.org/presentationml/2006/ole">
            <mc:AlternateContent xmlns:mc="http://schemas.openxmlformats.org/markup-compatibility/2006">
              <mc:Choice xmlns:v="urn:schemas-microsoft-com:vml" Requires="v">
                <p:oleObj spid="_x0000_s13337" name="Equation" r:id="rId7" imgW="1651000" imgH="457200" progId="Equation.DSMT4">
                  <p:embed/>
                </p:oleObj>
              </mc:Choice>
              <mc:Fallback>
                <p:oleObj name="Equation" r:id="rId7" imgW="1651000" imgH="457200" progId="Equation.DSMT4">
                  <p:embed/>
                  <p:pic>
                    <p:nvPicPr>
                      <p:cNvPr id="0" name="Object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6638" y="2836863"/>
                        <a:ext cx="3798887"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2063" name="Object 31">
            <a:extLst>
              <a:ext uri="{FF2B5EF4-FFF2-40B4-BE49-F238E27FC236}">
                <a16:creationId xmlns:a16="http://schemas.microsoft.com/office/drawing/2014/main" id="{9B21122B-81A4-47A1-B1AD-4563E52EABF4}"/>
              </a:ext>
            </a:extLst>
          </p:cNvPr>
          <p:cNvGraphicFramePr>
            <a:graphicFrameLocks noChangeAspect="1"/>
          </p:cNvGraphicFramePr>
          <p:nvPr/>
        </p:nvGraphicFramePr>
        <p:xfrm>
          <a:off x="4829175" y="133350"/>
          <a:ext cx="3800475" cy="1019175"/>
        </p:xfrm>
        <a:graphic>
          <a:graphicData uri="http://schemas.openxmlformats.org/presentationml/2006/ole">
            <mc:AlternateContent xmlns:mc="http://schemas.openxmlformats.org/markup-compatibility/2006">
              <mc:Choice xmlns:v="urn:schemas-microsoft-com:vml" Requires="v">
                <p:oleObj spid="_x0000_s13338" r:id="rId9" imgW="1651000" imgH="444500" progId="Equation.DSMT4">
                  <p:embed/>
                </p:oleObj>
              </mc:Choice>
              <mc:Fallback>
                <p:oleObj r:id="rId9" imgW="1651000" imgH="444500" progId="Equation.DSMT4">
                  <p:embed/>
                  <p:pic>
                    <p:nvPicPr>
                      <p:cNvPr id="0" name="Object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29175" y="133350"/>
                        <a:ext cx="3800475" cy="1019175"/>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11272" name="Picture 37">
            <a:extLst>
              <a:ext uri="{FF2B5EF4-FFF2-40B4-BE49-F238E27FC236}">
                <a16:creationId xmlns:a16="http://schemas.microsoft.com/office/drawing/2014/main" id="{FB97088E-5E39-403D-A4D2-1CEF5FFB16A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91200" y="1346200"/>
            <a:ext cx="2822575"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对象 1">
            <a:extLst>
              <a:ext uri="{FF2B5EF4-FFF2-40B4-BE49-F238E27FC236}">
                <a16:creationId xmlns:a16="http://schemas.microsoft.com/office/drawing/2014/main" id="{F56A4F2D-6283-4479-AE90-F780D3796CF9}"/>
              </a:ext>
            </a:extLst>
          </p:cNvPr>
          <p:cNvGraphicFramePr>
            <a:graphicFrameLocks noChangeAspect="1"/>
          </p:cNvGraphicFramePr>
          <p:nvPr>
            <p:extLst>
              <p:ext uri="{D42A27DB-BD31-4B8C-83A1-F6EECF244321}">
                <p14:modId xmlns:p14="http://schemas.microsoft.com/office/powerpoint/2010/main" val="224366779"/>
              </p:ext>
            </p:extLst>
          </p:nvPr>
        </p:nvGraphicFramePr>
        <p:xfrm>
          <a:off x="2403475" y="4765675"/>
          <a:ext cx="2544763" cy="990600"/>
        </p:xfrm>
        <a:graphic>
          <a:graphicData uri="http://schemas.openxmlformats.org/presentationml/2006/ole">
            <mc:AlternateContent xmlns:mc="http://schemas.openxmlformats.org/markup-compatibility/2006">
              <mc:Choice xmlns:v="urn:schemas-microsoft-com:vml" Requires="v">
                <p:oleObj spid="_x0000_s13339" name="Equation" r:id="rId12" imgW="1104840" imgH="431640" progId="Equation.DSMT4">
                  <p:embed/>
                </p:oleObj>
              </mc:Choice>
              <mc:Fallback>
                <p:oleObj name="Equation" r:id="rId12" imgW="1104840" imgH="431640" progId="Equation.DSMT4">
                  <p:embed/>
                  <p:pic>
                    <p:nvPicPr>
                      <p:cNvPr id="0" name="对象 1"/>
                      <p:cNvPicPr>
                        <a:picLocks noChangeAspect="1" noChangeArrowheads="1"/>
                      </p:cNvPicPr>
                      <p:nvPr/>
                    </p:nvPicPr>
                    <p:blipFill>
                      <a:blip r:embed="rId13"/>
                      <a:srcRect/>
                      <a:stretch>
                        <a:fillRect/>
                      </a:stretch>
                    </p:blipFill>
                    <p:spPr bwMode="auto">
                      <a:xfrm>
                        <a:off x="2403475" y="4765675"/>
                        <a:ext cx="25447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 name="对象 2">
            <a:extLst>
              <a:ext uri="{FF2B5EF4-FFF2-40B4-BE49-F238E27FC236}">
                <a16:creationId xmlns:a16="http://schemas.microsoft.com/office/drawing/2014/main" id="{92D0A71E-EF1D-438B-8277-9D4DFC7B3978}"/>
              </a:ext>
            </a:extLst>
          </p:cNvPr>
          <p:cNvGraphicFramePr>
            <a:graphicFrameLocks noChangeAspect="1"/>
          </p:cNvGraphicFramePr>
          <p:nvPr/>
        </p:nvGraphicFramePr>
        <p:xfrm>
          <a:off x="2124075" y="5732463"/>
          <a:ext cx="5846763" cy="844550"/>
        </p:xfrm>
        <a:graphic>
          <a:graphicData uri="http://schemas.openxmlformats.org/presentationml/2006/ole">
            <mc:AlternateContent xmlns:mc="http://schemas.openxmlformats.org/markup-compatibility/2006">
              <mc:Choice xmlns:v="urn:schemas-microsoft-com:vml" Requires="v">
                <p:oleObj spid="_x0000_s13340" name="Equation" r:id="rId14" imgW="2540000" imgH="368300" progId="Equation.DSMT4">
                  <p:embed/>
                </p:oleObj>
              </mc:Choice>
              <mc:Fallback>
                <p:oleObj name="Equation" r:id="rId14" imgW="2540000" imgH="368300" progId="Equation.DSMT4">
                  <p:embed/>
                  <p:pic>
                    <p:nvPicPr>
                      <p:cNvPr id="0" name="对象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24075" y="5732463"/>
                        <a:ext cx="5846763"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 name="对象 3">
            <a:extLst>
              <a:ext uri="{FF2B5EF4-FFF2-40B4-BE49-F238E27FC236}">
                <a16:creationId xmlns:a16="http://schemas.microsoft.com/office/drawing/2014/main" id="{672A2BA0-B4F9-4AD5-AEAD-D26230A11BFA}"/>
              </a:ext>
            </a:extLst>
          </p:cNvPr>
          <p:cNvGraphicFramePr>
            <a:graphicFrameLocks noChangeAspect="1"/>
          </p:cNvGraphicFramePr>
          <p:nvPr/>
        </p:nvGraphicFramePr>
        <p:xfrm>
          <a:off x="355600" y="4021138"/>
          <a:ext cx="5397500" cy="566737"/>
        </p:xfrm>
        <a:graphic>
          <a:graphicData uri="http://schemas.openxmlformats.org/presentationml/2006/ole">
            <mc:AlternateContent xmlns:mc="http://schemas.openxmlformats.org/markup-compatibility/2006">
              <mc:Choice xmlns:v="urn:schemas-microsoft-com:vml" Requires="v">
                <p:oleObj spid="_x0000_s13341" name="Equation" r:id="rId16" imgW="2895600" imgH="304800" progId="Equation.DSMT4">
                  <p:embed/>
                </p:oleObj>
              </mc:Choice>
              <mc:Fallback>
                <p:oleObj name="Equation" r:id="rId16" imgW="2895600" imgH="304800" progId="Equation.DSMT4">
                  <p:embed/>
                  <p:pic>
                    <p:nvPicPr>
                      <p:cNvPr id="0" name="对象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5600" y="4021138"/>
                        <a:ext cx="53975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2034"/>
                                        </p:tgtEl>
                                        <p:attrNameLst>
                                          <p:attrName>style.visibility</p:attrName>
                                        </p:attrNameLst>
                                      </p:cBhvr>
                                      <p:to>
                                        <p:strVal val="visible"/>
                                      </p:to>
                                    </p:set>
                                    <p:animEffect transition="in" filter="wipe(left)">
                                      <p:cBhvr>
                                        <p:cTn id="7" dur="500"/>
                                        <p:tgtEl>
                                          <p:spTgt spid="17203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72063"/>
                                        </p:tgtEl>
                                        <p:attrNameLst>
                                          <p:attrName>style.visibility</p:attrName>
                                        </p:attrNameLst>
                                      </p:cBhvr>
                                      <p:to>
                                        <p:strVal val="visible"/>
                                      </p:to>
                                    </p:set>
                                    <p:animEffect transition="in" filter="wipe(left)">
                                      <p:cBhvr>
                                        <p:cTn id="11" dur="500"/>
                                        <p:tgtEl>
                                          <p:spTgt spid="17206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72035"/>
                                        </p:tgtEl>
                                        <p:attrNameLst>
                                          <p:attrName>style.visibility</p:attrName>
                                        </p:attrNameLst>
                                      </p:cBhvr>
                                      <p:to>
                                        <p:strVal val="visible"/>
                                      </p:to>
                                    </p:set>
                                    <p:animEffect transition="in" filter="wipe(left)">
                                      <p:cBhvr>
                                        <p:cTn id="16" dur="500"/>
                                        <p:tgtEl>
                                          <p:spTgt spid="17203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72062"/>
                                        </p:tgtEl>
                                        <p:attrNameLst>
                                          <p:attrName>style.visibility</p:attrName>
                                        </p:attrNameLst>
                                      </p:cBhvr>
                                      <p:to>
                                        <p:strVal val="visible"/>
                                      </p:to>
                                    </p:set>
                                    <p:animEffect transition="in" filter="wipe(left)">
                                      <p:cBhvr>
                                        <p:cTn id="21" dur="500"/>
                                        <p:tgtEl>
                                          <p:spTgt spid="17206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72036"/>
                                        </p:tgtEl>
                                        <p:attrNameLst>
                                          <p:attrName>style.visibility</p:attrName>
                                        </p:attrNameLst>
                                      </p:cBhvr>
                                      <p:to>
                                        <p:strVal val="visible"/>
                                      </p:to>
                                    </p:set>
                                    <p:animEffect transition="in" filter="wipe(left)">
                                      <p:cBhvr>
                                        <p:cTn id="33" dur="500"/>
                                        <p:tgtEl>
                                          <p:spTgt spid="17203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left)">
                                      <p:cBhvr>
                                        <p:cTn id="38" dur="500"/>
                                        <p:tgtEl>
                                          <p:spTgt spid="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left)">
                                      <p:cBhvr>
                                        <p:cTn id="4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a:extLst>
              <a:ext uri="{FF2B5EF4-FFF2-40B4-BE49-F238E27FC236}">
                <a16:creationId xmlns:a16="http://schemas.microsoft.com/office/drawing/2014/main" id="{4AC26E91-C1B2-4F56-B415-70E0337F779C}"/>
              </a:ext>
            </a:extLst>
          </p:cNvPr>
          <p:cNvSpPr>
            <a:spLocks noGrp="1" noChangeArrowheads="1"/>
          </p:cNvSpPr>
          <p:nvPr>
            <p:ph type="sldNum" sz="quarter" idx="12"/>
          </p:nvPr>
        </p:nvSpPr>
        <p:spPr>
          <a:xfrm>
            <a:off x="6553200" y="63119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2B951073-42DB-4A00-9D4E-5A2D40663A71}" type="slidenum">
              <a:rPr lang="en-US" altLang="zh-CN" sz="1400" smtClean="0"/>
              <a:pPr>
                <a:spcBef>
                  <a:spcPct val="0"/>
                </a:spcBef>
                <a:buFontTx/>
                <a:buNone/>
              </a:pPr>
              <a:t>15</a:t>
            </a:fld>
            <a:endParaRPr lang="en-US" altLang="zh-CN" sz="1400"/>
          </a:p>
        </p:txBody>
      </p:sp>
      <p:sp>
        <p:nvSpPr>
          <p:cNvPr id="12291" name="Text Box 2">
            <a:extLst>
              <a:ext uri="{FF2B5EF4-FFF2-40B4-BE49-F238E27FC236}">
                <a16:creationId xmlns:a16="http://schemas.microsoft.com/office/drawing/2014/main" id="{0A67E80E-62A7-494E-92DB-6E75DB6BC50A}"/>
              </a:ext>
            </a:extLst>
          </p:cNvPr>
          <p:cNvSpPr txBox="1">
            <a:spLocks noChangeArrowheads="1"/>
          </p:cNvSpPr>
          <p:nvPr/>
        </p:nvSpPr>
        <p:spPr bwMode="auto">
          <a:xfrm>
            <a:off x="0" y="0"/>
            <a:ext cx="43592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FontTx/>
              <a:buNone/>
            </a:pPr>
            <a:r>
              <a:rPr lang="zh-CN" altLang="en-US" sz="4000" b="1">
                <a:solidFill>
                  <a:srgbClr val="0000FF"/>
                </a:solidFill>
                <a:latin typeface="隶书" panose="02010509060101010101" pitchFamily="49" charset="-122"/>
                <a:ea typeface="隶书" panose="02010509060101010101" pitchFamily="49" charset="-122"/>
              </a:rPr>
              <a:t>高斯公式证明：</a:t>
            </a:r>
            <a:endParaRPr lang="zh-CN" altLang="en-US" sz="4000" b="1" i="1">
              <a:solidFill>
                <a:srgbClr val="0000FF"/>
              </a:solidFill>
              <a:ea typeface="隶书" panose="02010509060101010101" pitchFamily="49" charset="-122"/>
              <a:sym typeface="Symbol" panose="05050102010706020507" pitchFamily="18" charset="2"/>
            </a:endParaRPr>
          </a:p>
        </p:txBody>
      </p:sp>
      <p:graphicFrame>
        <p:nvGraphicFramePr>
          <p:cNvPr id="173089" name="Object 33">
            <a:extLst>
              <a:ext uri="{FF2B5EF4-FFF2-40B4-BE49-F238E27FC236}">
                <a16:creationId xmlns:a16="http://schemas.microsoft.com/office/drawing/2014/main" id="{DD355B6A-086C-4314-95C8-F45AE52C0D6F}"/>
              </a:ext>
            </a:extLst>
          </p:cNvPr>
          <p:cNvGraphicFramePr>
            <a:graphicFrameLocks noChangeAspect="1"/>
          </p:cNvGraphicFramePr>
          <p:nvPr/>
        </p:nvGraphicFramePr>
        <p:xfrm>
          <a:off x="2179638" y="2446338"/>
          <a:ext cx="2881312" cy="682625"/>
        </p:xfrm>
        <a:graphic>
          <a:graphicData uri="http://schemas.openxmlformats.org/presentationml/2006/ole">
            <mc:AlternateContent xmlns:mc="http://schemas.openxmlformats.org/markup-compatibility/2006">
              <mc:Choice xmlns:v="urn:schemas-microsoft-com:vml" Requires="v">
                <p:oleObj spid="_x0000_s14362" name="Equation" r:id="rId3" imgW="1917700" imgH="457200" progId="Equation.DSMT4">
                  <p:embed/>
                </p:oleObj>
              </mc:Choice>
              <mc:Fallback>
                <p:oleObj name="Equation" r:id="rId3" imgW="1917700" imgH="457200" progId="Equation.DSMT4">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9638" y="2446338"/>
                        <a:ext cx="2881312" cy="682625"/>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293" name="Object 34">
            <a:extLst>
              <a:ext uri="{FF2B5EF4-FFF2-40B4-BE49-F238E27FC236}">
                <a16:creationId xmlns:a16="http://schemas.microsoft.com/office/drawing/2014/main" id="{0B571BE6-FA69-4B68-B7F2-266D9C47D5A4}"/>
              </a:ext>
            </a:extLst>
          </p:cNvPr>
          <p:cNvGraphicFramePr>
            <a:graphicFrameLocks noChangeAspect="1"/>
          </p:cNvGraphicFramePr>
          <p:nvPr/>
        </p:nvGraphicFramePr>
        <p:xfrm>
          <a:off x="4829175" y="144463"/>
          <a:ext cx="3800475" cy="1019175"/>
        </p:xfrm>
        <a:graphic>
          <a:graphicData uri="http://schemas.openxmlformats.org/presentationml/2006/ole">
            <mc:AlternateContent xmlns:mc="http://schemas.openxmlformats.org/markup-compatibility/2006">
              <mc:Choice xmlns:v="urn:schemas-microsoft-com:vml" Requires="v">
                <p:oleObj spid="_x0000_s14363" name="Equation" r:id="rId5" imgW="1651000" imgH="444500" progId="Equation.DSMT4">
                  <p:embed/>
                </p:oleObj>
              </mc:Choice>
              <mc:Fallback>
                <p:oleObj name="Equation" r:id="rId5" imgW="1651000" imgH="444500" progId="Equation.DSMT4">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9175" y="144463"/>
                        <a:ext cx="3800475" cy="1019175"/>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12294" name="Picture 37">
            <a:extLst>
              <a:ext uri="{FF2B5EF4-FFF2-40B4-BE49-F238E27FC236}">
                <a16:creationId xmlns:a16="http://schemas.microsoft.com/office/drawing/2014/main" id="{1E9625B1-2776-48B3-9E49-D21EF69E5F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8800" y="2051050"/>
            <a:ext cx="3130550" cy="3846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2295" name="对象 2">
            <a:extLst>
              <a:ext uri="{FF2B5EF4-FFF2-40B4-BE49-F238E27FC236}">
                <a16:creationId xmlns:a16="http://schemas.microsoft.com/office/drawing/2014/main" id="{FF61DF0D-2687-4361-8E1E-F05C249F8DD7}"/>
              </a:ext>
            </a:extLst>
          </p:cNvPr>
          <p:cNvGraphicFramePr>
            <a:graphicFrameLocks noChangeAspect="1"/>
          </p:cNvGraphicFramePr>
          <p:nvPr/>
        </p:nvGraphicFramePr>
        <p:xfrm>
          <a:off x="690563" y="989013"/>
          <a:ext cx="7335837" cy="990600"/>
        </p:xfrm>
        <a:graphic>
          <a:graphicData uri="http://schemas.openxmlformats.org/presentationml/2006/ole">
            <mc:AlternateContent xmlns:mc="http://schemas.openxmlformats.org/markup-compatibility/2006">
              <mc:Choice xmlns:v="urn:schemas-microsoft-com:vml" Requires="v">
                <p:oleObj spid="_x0000_s14364" name="Equation" r:id="rId8" imgW="3187700" imgH="431800" progId="Equation.DSMT4">
                  <p:embed/>
                </p:oleObj>
              </mc:Choice>
              <mc:Fallback>
                <p:oleObj name="Equation" r:id="rId8" imgW="3187700" imgH="431800" progId="Equation.DSMT4">
                  <p:embed/>
                  <p:pic>
                    <p:nvPicPr>
                      <p:cNvPr id="0" name="对象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0563" y="989013"/>
                        <a:ext cx="733583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 name="对象 4">
            <a:extLst>
              <a:ext uri="{FF2B5EF4-FFF2-40B4-BE49-F238E27FC236}">
                <a16:creationId xmlns:a16="http://schemas.microsoft.com/office/drawing/2014/main" id="{EE44FDC5-CF1A-4840-9FF7-67B526A2F4EB}"/>
              </a:ext>
            </a:extLst>
          </p:cNvPr>
          <p:cNvGraphicFramePr>
            <a:graphicFrameLocks noChangeAspect="1"/>
          </p:cNvGraphicFramePr>
          <p:nvPr/>
        </p:nvGraphicFramePr>
        <p:xfrm>
          <a:off x="544513" y="3178175"/>
          <a:ext cx="4911725" cy="931863"/>
        </p:xfrm>
        <a:graphic>
          <a:graphicData uri="http://schemas.openxmlformats.org/presentationml/2006/ole">
            <mc:AlternateContent xmlns:mc="http://schemas.openxmlformats.org/markup-compatibility/2006">
              <mc:Choice xmlns:v="urn:schemas-microsoft-com:vml" Requires="v">
                <p:oleObj spid="_x0000_s14365" name="Equation" r:id="rId10" imgW="2132674" imgH="406224" progId="Equation.DSMT4">
                  <p:embed/>
                </p:oleObj>
              </mc:Choice>
              <mc:Fallback>
                <p:oleObj name="Equation" r:id="rId10" imgW="2132674" imgH="406224" progId="Equation.DSMT4">
                  <p:embed/>
                  <p:pic>
                    <p:nvPicPr>
                      <p:cNvPr id="0" name="对象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4513" y="3178175"/>
                        <a:ext cx="4911725"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 name="对象 6">
            <a:extLst>
              <a:ext uri="{FF2B5EF4-FFF2-40B4-BE49-F238E27FC236}">
                <a16:creationId xmlns:a16="http://schemas.microsoft.com/office/drawing/2014/main" id="{A728BA96-1743-4A0B-BBEF-68A08463C50C}"/>
              </a:ext>
            </a:extLst>
          </p:cNvPr>
          <p:cNvGraphicFramePr>
            <a:graphicFrameLocks noChangeAspect="1"/>
          </p:cNvGraphicFramePr>
          <p:nvPr/>
        </p:nvGraphicFramePr>
        <p:xfrm>
          <a:off x="2179638" y="2051050"/>
          <a:ext cx="2022475" cy="341313"/>
        </p:xfrm>
        <a:graphic>
          <a:graphicData uri="http://schemas.openxmlformats.org/presentationml/2006/ole">
            <mc:AlternateContent xmlns:mc="http://schemas.openxmlformats.org/markup-compatibility/2006">
              <mc:Choice xmlns:v="urn:schemas-microsoft-com:vml" Requires="v">
                <p:oleObj spid="_x0000_s14366" name="Equation" r:id="rId12" imgW="1346200" imgH="228600" progId="Equation.DSMT4">
                  <p:embed/>
                </p:oleObj>
              </mc:Choice>
              <mc:Fallback>
                <p:oleObj name="Equation" r:id="rId12" imgW="1346200" imgH="228600" progId="Equation.DSMT4">
                  <p:embed/>
                  <p:pic>
                    <p:nvPicPr>
                      <p:cNvPr id="0" name="对象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79638" y="2051050"/>
                        <a:ext cx="2022475" cy="341313"/>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 name="对象 7">
            <a:extLst>
              <a:ext uri="{FF2B5EF4-FFF2-40B4-BE49-F238E27FC236}">
                <a16:creationId xmlns:a16="http://schemas.microsoft.com/office/drawing/2014/main" id="{411DAA82-DBE2-4C83-9960-F8F6BB286A2F}"/>
              </a:ext>
            </a:extLst>
          </p:cNvPr>
          <p:cNvGraphicFramePr>
            <a:graphicFrameLocks noChangeAspect="1"/>
          </p:cNvGraphicFramePr>
          <p:nvPr/>
        </p:nvGraphicFramePr>
        <p:xfrm>
          <a:off x="468313" y="4127500"/>
          <a:ext cx="5845175" cy="844550"/>
        </p:xfrm>
        <a:graphic>
          <a:graphicData uri="http://schemas.openxmlformats.org/presentationml/2006/ole">
            <mc:AlternateContent xmlns:mc="http://schemas.openxmlformats.org/markup-compatibility/2006">
              <mc:Choice xmlns:v="urn:schemas-microsoft-com:vml" Requires="v">
                <p:oleObj spid="_x0000_s14367" name="Equation" r:id="rId14" imgW="2540000" imgH="368300" progId="Equation.DSMT4">
                  <p:embed/>
                </p:oleObj>
              </mc:Choice>
              <mc:Fallback>
                <p:oleObj name="Equation" r:id="rId14" imgW="2540000" imgH="368300" progId="Equation.DSMT4">
                  <p:embed/>
                  <p:pic>
                    <p:nvPicPr>
                      <p:cNvPr id="0" name="对象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8313" y="4127500"/>
                        <a:ext cx="58451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 name="对象 8">
            <a:extLst>
              <a:ext uri="{FF2B5EF4-FFF2-40B4-BE49-F238E27FC236}">
                <a16:creationId xmlns:a16="http://schemas.microsoft.com/office/drawing/2014/main" id="{D33B69C3-9D6B-426A-81CD-72FBE29B9E7B}"/>
              </a:ext>
            </a:extLst>
          </p:cNvPr>
          <p:cNvGraphicFramePr>
            <a:graphicFrameLocks noChangeAspect="1"/>
          </p:cNvGraphicFramePr>
          <p:nvPr/>
        </p:nvGraphicFramePr>
        <p:xfrm>
          <a:off x="655638" y="5162550"/>
          <a:ext cx="1782762" cy="990600"/>
        </p:xfrm>
        <a:graphic>
          <a:graphicData uri="http://schemas.openxmlformats.org/presentationml/2006/ole">
            <mc:AlternateContent xmlns:mc="http://schemas.openxmlformats.org/markup-compatibility/2006">
              <mc:Choice xmlns:v="urn:schemas-microsoft-com:vml" Requires="v">
                <p:oleObj spid="_x0000_s14368" name="Equation" r:id="rId16" imgW="774364" imgH="431613" progId="Equation.DSMT4">
                  <p:embed/>
                </p:oleObj>
              </mc:Choice>
              <mc:Fallback>
                <p:oleObj name="Equation" r:id="rId16" imgW="774364" imgH="431613" progId="Equation.DSMT4">
                  <p:embed/>
                  <p:pic>
                    <p:nvPicPr>
                      <p:cNvPr id="0" name="对象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55638" y="5162550"/>
                        <a:ext cx="1782762" cy="990600"/>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9" name="组合 18">
            <a:extLst>
              <a:ext uri="{FF2B5EF4-FFF2-40B4-BE49-F238E27FC236}">
                <a16:creationId xmlns:a16="http://schemas.microsoft.com/office/drawing/2014/main" id="{91E4958B-CB09-4444-9406-90B7FEE1DF5B}"/>
              </a:ext>
            </a:extLst>
          </p:cNvPr>
          <p:cNvGrpSpPr>
            <a:grpSpLocks/>
          </p:cNvGrpSpPr>
          <p:nvPr/>
        </p:nvGrpSpPr>
        <p:grpSpPr bwMode="auto">
          <a:xfrm>
            <a:off x="1270000" y="3638550"/>
            <a:ext cx="1981200" cy="1073150"/>
            <a:chOff x="1270000" y="3637961"/>
            <a:chExt cx="1981200" cy="1073739"/>
          </a:xfrm>
        </p:grpSpPr>
        <p:grpSp>
          <p:nvGrpSpPr>
            <p:cNvPr id="12307" name="组合 15">
              <a:extLst>
                <a:ext uri="{FF2B5EF4-FFF2-40B4-BE49-F238E27FC236}">
                  <a16:creationId xmlns:a16="http://schemas.microsoft.com/office/drawing/2014/main" id="{5B90E056-50E5-4534-AED0-2BB654390872}"/>
                </a:ext>
              </a:extLst>
            </p:cNvPr>
            <p:cNvGrpSpPr>
              <a:grpSpLocks/>
            </p:cNvGrpSpPr>
            <p:nvPr/>
          </p:nvGrpSpPr>
          <p:grpSpPr bwMode="auto">
            <a:xfrm rot="3123119">
              <a:off x="1527885" y="3898311"/>
              <a:ext cx="673100" cy="152400"/>
              <a:chOff x="3378200" y="5232400"/>
              <a:chExt cx="673100" cy="152400"/>
            </a:xfrm>
          </p:grpSpPr>
          <p:cxnSp>
            <p:nvCxnSpPr>
              <p:cNvPr id="12309" name="直接连接符 12">
                <a:extLst>
                  <a:ext uri="{FF2B5EF4-FFF2-40B4-BE49-F238E27FC236}">
                    <a16:creationId xmlns:a16="http://schemas.microsoft.com/office/drawing/2014/main" id="{12A142C8-E6D2-4830-9D46-E2E7DD61D72B}"/>
                  </a:ext>
                </a:extLst>
              </p:cNvPr>
              <p:cNvCxnSpPr>
                <a:cxnSpLocks noChangeShapeType="1"/>
              </p:cNvCxnSpPr>
              <p:nvPr/>
            </p:nvCxnSpPr>
            <p:spPr bwMode="auto">
              <a:xfrm>
                <a:off x="3378200" y="5232400"/>
                <a:ext cx="6731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2310" name="直接连接符 21">
                <a:extLst>
                  <a:ext uri="{FF2B5EF4-FFF2-40B4-BE49-F238E27FC236}">
                    <a16:creationId xmlns:a16="http://schemas.microsoft.com/office/drawing/2014/main" id="{C2AF9EDA-3D53-4854-9734-3F40B81E15FB}"/>
                  </a:ext>
                </a:extLst>
              </p:cNvPr>
              <p:cNvCxnSpPr>
                <a:cxnSpLocks noChangeShapeType="1"/>
              </p:cNvCxnSpPr>
              <p:nvPr/>
            </p:nvCxnSpPr>
            <p:spPr bwMode="auto">
              <a:xfrm>
                <a:off x="3390900" y="5384800"/>
                <a:ext cx="6604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cxnSp>
          <p:nvCxnSpPr>
            <p:cNvPr id="12308" name="直接连接符 17">
              <a:extLst>
                <a:ext uri="{FF2B5EF4-FFF2-40B4-BE49-F238E27FC236}">
                  <a16:creationId xmlns:a16="http://schemas.microsoft.com/office/drawing/2014/main" id="{BA75A5D8-36CC-4706-8715-C7D4B6DCADAF}"/>
                </a:ext>
              </a:extLst>
            </p:cNvPr>
            <p:cNvCxnSpPr>
              <a:cxnSpLocks noChangeShapeType="1"/>
            </p:cNvCxnSpPr>
            <p:nvPr/>
          </p:nvCxnSpPr>
          <p:spPr bwMode="auto">
            <a:xfrm>
              <a:off x="1270000" y="4686300"/>
              <a:ext cx="1981200" cy="254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29" name="组合 28">
            <a:extLst>
              <a:ext uri="{FF2B5EF4-FFF2-40B4-BE49-F238E27FC236}">
                <a16:creationId xmlns:a16="http://schemas.microsoft.com/office/drawing/2014/main" id="{D058BCB6-207E-4A37-B542-6B226EE0C9C4}"/>
              </a:ext>
            </a:extLst>
          </p:cNvPr>
          <p:cNvGrpSpPr>
            <a:grpSpLocks/>
          </p:cNvGrpSpPr>
          <p:nvPr/>
        </p:nvGrpSpPr>
        <p:grpSpPr bwMode="auto">
          <a:xfrm>
            <a:off x="3497263" y="3719513"/>
            <a:ext cx="2179637" cy="1004887"/>
            <a:chOff x="1070823" y="3706717"/>
            <a:chExt cx="2180377" cy="1004983"/>
          </a:xfrm>
        </p:grpSpPr>
        <p:grpSp>
          <p:nvGrpSpPr>
            <p:cNvPr id="12303" name="组合 29">
              <a:extLst>
                <a:ext uri="{FF2B5EF4-FFF2-40B4-BE49-F238E27FC236}">
                  <a16:creationId xmlns:a16="http://schemas.microsoft.com/office/drawing/2014/main" id="{DFC4476F-C259-405C-AA11-2DC21A8B3B28}"/>
                </a:ext>
              </a:extLst>
            </p:cNvPr>
            <p:cNvGrpSpPr>
              <a:grpSpLocks/>
            </p:cNvGrpSpPr>
            <p:nvPr/>
          </p:nvGrpSpPr>
          <p:grpSpPr bwMode="auto">
            <a:xfrm rot="3123119">
              <a:off x="1331391" y="3446149"/>
              <a:ext cx="554810" cy="1075946"/>
              <a:chOff x="3287719" y="4978126"/>
              <a:chExt cx="554810" cy="1075946"/>
            </a:xfrm>
          </p:grpSpPr>
          <p:cxnSp>
            <p:nvCxnSpPr>
              <p:cNvPr id="12305" name="直接连接符 31">
                <a:extLst>
                  <a:ext uri="{FF2B5EF4-FFF2-40B4-BE49-F238E27FC236}">
                    <a16:creationId xmlns:a16="http://schemas.microsoft.com/office/drawing/2014/main" id="{4C0ED863-CFAA-44C7-A8C9-E0F326472387}"/>
                  </a:ext>
                </a:extLst>
              </p:cNvPr>
              <p:cNvCxnSpPr>
                <a:cxnSpLocks noChangeShapeType="1"/>
              </p:cNvCxnSpPr>
              <p:nvPr/>
            </p:nvCxnSpPr>
            <p:spPr bwMode="auto">
              <a:xfrm rot="-3123119">
                <a:off x="3146394" y="5143475"/>
                <a:ext cx="861484" cy="53078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2306" name="直接连接符 32">
                <a:extLst>
                  <a:ext uri="{FF2B5EF4-FFF2-40B4-BE49-F238E27FC236}">
                    <a16:creationId xmlns:a16="http://schemas.microsoft.com/office/drawing/2014/main" id="{F22C59F8-9EF6-43F8-A425-91286C8FBBE1}"/>
                  </a:ext>
                </a:extLst>
              </p:cNvPr>
              <p:cNvCxnSpPr>
                <a:cxnSpLocks noChangeShapeType="1"/>
              </p:cNvCxnSpPr>
              <p:nvPr/>
            </p:nvCxnSpPr>
            <p:spPr bwMode="auto">
              <a:xfrm rot="-3123119">
                <a:off x="3088552" y="5321433"/>
                <a:ext cx="931806" cy="533471"/>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cxnSp>
          <p:nvCxnSpPr>
            <p:cNvPr id="12304" name="直接连接符 30">
              <a:extLst>
                <a:ext uri="{FF2B5EF4-FFF2-40B4-BE49-F238E27FC236}">
                  <a16:creationId xmlns:a16="http://schemas.microsoft.com/office/drawing/2014/main" id="{BFF4D862-760E-403D-8A74-72D3C0435679}"/>
                </a:ext>
              </a:extLst>
            </p:cNvPr>
            <p:cNvCxnSpPr>
              <a:cxnSpLocks noChangeShapeType="1"/>
            </p:cNvCxnSpPr>
            <p:nvPr/>
          </p:nvCxnSpPr>
          <p:spPr bwMode="auto">
            <a:xfrm>
              <a:off x="1270000" y="4686300"/>
              <a:ext cx="1981200" cy="254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aphicFrame>
        <p:nvGraphicFramePr>
          <p:cNvPr id="23" name="对象 22">
            <a:extLst>
              <a:ext uri="{FF2B5EF4-FFF2-40B4-BE49-F238E27FC236}">
                <a16:creationId xmlns:a16="http://schemas.microsoft.com/office/drawing/2014/main" id="{6678CE95-BAE0-4849-A9B4-3EF88841EA0F}"/>
              </a:ext>
            </a:extLst>
          </p:cNvPr>
          <p:cNvGraphicFramePr>
            <a:graphicFrameLocks noChangeAspect="1"/>
          </p:cNvGraphicFramePr>
          <p:nvPr/>
        </p:nvGraphicFramePr>
        <p:xfrm>
          <a:off x="700088" y="2192338"/>
          <a:ext cx="1431925" cy="873125"/>
        </p:xfrm>
        <a:graphic>
          <a:graphicData uri="http://schemas.openxmlformats.org/presentationml/2006/ole">
            <mc:AlternateContent xmlns:mc="http://schemas.openxmlformats.org/markup-compatibility/2006">
              <mc:Choice xmlns:v="urn:schemas-microsoft-com:vml" Requires="v">
                <p:oleObj spid="_x0000_s14369" name="Equation" r:id="rId18" imgW="622030" imgH="380835" progId="Equation.DSMT4">
                  <p:embed/>
                </p:oleObj>
              </mc:Choice>
              <mc:Fallback>
                <p:oleObj name="Equation" r:id="rId18" imgW="622030" imgH="380835" progId="Equation.DSMT4">
                  <p:embed/>
                  <p:pic>
                    <p:nvPicPr>
                      <p:cNvPr id="0" name="对象 2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00088" y="2192338"/>
                        <a:ext cx="1431925" cy="873125"/>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73089"/>
                                        </p:tgtEl>
                                        <p:attrNameLst>
                                          <p:attrName>style.visibility</p:attrName>
                                        </p:attrNameLst>
                                      </p:cBhvr>
                                      <p:to>
                                        <p:strVal val="visible"/>
                                      </p:to>
                                    </p:set>
                                    <p:animEffect transition="in" filter="wipe(left)">
                                      <p:cBhvr>
                                        <p:cTn id="21" dur="500"/>
                                        <p:tgtEl>
                                          <p:spTgt spid="17308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42" presetClass="entr" presetSubtype="0"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1000"/>
                                        <p:tgtEl>
                                          <p:spTgt spid="19"/>
                                        </p:tgtEl>
                                      </p:cBhvr>
                                    </p:animEffect>
                                    <p:anim calcmode="lin" valueType="num">
                                      <p:cBhvr>
                                        <p:cTn id="39" dur="1000" fill="hold"/>
                                        <p:tgtEl>
                                          <p:spTgt spid="19"/>
                                        </p:tgtEl>
                                        <p:attrNameLst>
                                          <p:attrName>ppt_x</p:attrName>
                                        </p:attrNameLst>
                                      </p:cBhvr>
                                      <p:tavLst>
                                        <p:tav tm="0">
                                          <p:val>
                                            <p:strVal val="#ppt_x"/>
                                          </p:val>
                                        </p:tav>
                                        <p:tav tm="100000">
                                          <p:val>
                                            <p:strVal val="#ppt_x"/>
                                          </p:val>
                                        </p:tav>
                                      </p:tavLst>
                                    </p:anim>
                                    <p:anim calcmode="lin" valueType="num">
                                      <p:cBhvr>
                                        <p:cTn id="4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42" presetClass="entr" presetSubtype="0"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1000"/>
                                        <p:tgtEl>
                                          <p:spTgt spid="29"/>
                                        </p:tgtEl>
                                      </p:cBhvr>
                                    </p:animEffect>
                                    <p:anim calcmode="lin" valueType="num">
                                      <p:cBhvr>
                                        <p:cTn id="46" dur="1000" fill="hold"/>
                                        <p:tgtEl>
                                          <p:spTgt spid="29"/>
                                        </p:tgtEl>
                                        <p:attrNameLst>
                                          <p:attrName>ppt_x</p:attrName>
                                        </p:attrNameLst>
                                      </p:cBhvr>
                                      <p:tavLst>
                                        <p:tav tm="0">
                                          <p:val>
                                            <p:strVal val="#ppt_x"/>
                                          </p:val>
                                        </p:tav>
                                        <p:tav tm="100000">
                                          <p:val>
                                            <p:strVal val="#ppt_x"/>
                                          </p:val>
                                        </p:tav>
                                      </p:tavLst>
                                    </p:anim>
                                    <p:anim calcmode="lin" valueType="num">
                                      <p:cBhvr>
                                        <p:cTn id="47"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42" presetClass="entr" presetSubtype="0"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1000"/>
                                        <p:tgtEl>
                                          <p:spTgt spid="9"/>
                                        </p:tgtEl>
                                      </p:cBhvr>
                                    </p:animEffect>
                                    <p:anim calcmode="lin" valueType="num">
                                      <p:cBhvr>
                                        <p:cTn id="53" dur="1000" fill="hold"/>
                                        <p:tgtEl>
                                          <p:spTgt spid="9"/>
                                        </p:tgtEl>
                                        <p:attrNameLst>
                                          <p:attrName>ppt_x</p:attrName>
                                        </p:attrNameLst>
                                      </p:cBhvr>
                                      <p:tavLst>
                                        <p:tav tm="0">
                                          <p:val>
                                            <p:strVal val="#ppt_x"/>
                                          </p:val>
                                        </p:tav>
                                        <p:tav tm="100000">
                                          <p:val>
                                            <p:strVal val="#ppt_x"/>
                                          </p:val>
                                        </p:tav>
                                      </p:tavLst>
                                    </p:anim>
                                    <p:anim calcmode="lin" valueType="num">
                                      <p:cBhvr>
                                        <p:cTn id="5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a:extLst>
              <a:ext uri="{FF2B5EF4-FFF2-40B4-BE49-F238E27FC236}">
                <a16:creationId xmlns:a16="http://schemas.microsoft.com/office/drawing/2014/main" id="{30FA539D-EA2C-477C-98D0-2951C635D81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A6A6C6D4-5CD8-416E-819A-C7F13957CAAD}" type="slidenum">
              <a:rPr lang="en-US" altLang="zh-CN" sz="1400" smtClean="0"/>
              <a:pPr>
                <a:spcBef>
                  <a:spcPct val="0"/>
                </a:spcBef>
                <a:buFontTx/>
                <a:buNone/>
              </a:pPr>
              <a:t>16</a:t>
            </a:fld>
            <a:endParaRPr lang="en-US" altLang="zh-CN" sz="1400"/>
          </a:p>
        </p:txBody>
      </p:sp>
      <p:sp>
        <p:nvSpPr>
          <p:cNvPr id="174082" name="Text Box 2">
            <a:extLst>
              <a:ext uri="{FF2B5EF4-FFF2-40B4-BE49-F238E27FC236}">
                <a16:creationId xmlns:a16="http://schemas.microsoft.com/office/drawing/2014/main" id="{3B8BB545-88DA-4DD5-89D9-A9C2E0AA576E}"/>
              </a:ext>
            </a:extLst>
          </p:cNvPr>
          <p:cNvSpPr txBox="1">
            <a:spLocks noChangeArrowheads="1"/>
          </p:cNvSpPr>
          <p:nvPr/>
        </p:nvSpPr>
        <p:spPr bwMode="auto">
          <a:xfrm>
            <a:off x="0" y="0"/>
            <a:ext cx="509746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FontTx/>
              <a:buNone/>
            </a:pPr>
            <a:r>
              <a:rPr lang="zh-CN" altLang="en-US" sz="4000" b="1">
                <a:solidFill>
                  <a:srgbClr val="0000FF"/>
                </a:solidFill>
                <a:latin typeface="隶书" panose="02010509060101010101" pitchFamily="49" charset="-122"/>
                <a:ea typeface="隶书" panose="02010509060101010101" pitchFamily="49" charset="-122"/>
              </a:rPr>
              <a:t>高斯公式证明：</a:t>
            </a:r>
            <a:endParaRPr lang="zh-CN" altLang="en-US" sz="4000" b="1" i="1">
              <a:solidFill>
                <a:srgbClr val="0000FF"/>
              </a:solidFill>
              <a:ea typeface="隶书" panose="02010509060101010101" pitchFamily="49" charset="-122"/>
              <a:sym typeface="Symbol" panose="05050102010706020507" pitchFamily="18" charset="2"/>
            </a:endParaRPr>
          </a:p>
        </p:txBody>
      </p:sp>
      <p:graphicFrame>
        <p:nvGraphicFramePr>
          <p:cNvPr id="174110" name="Object 30">
            <a:extLst>
              <a:ext uri="{FF2B5EF4-FFF2-40B4-BE49-F238E27FC236}">
                <a16:creationId xmlns:a16="http://schemas.microsoft.com/office/drawing/2014/main" id="{C3B8BF78-D6C3-4E03-8468-03FFFFBAAE51}"/>
              </a:ext>
            </a:extLst>
          </p:cNvPr>
          <p:cNvGraphicFramePr>
            <a:graphicFrameLocks noChangeAspect="1"/>
          </p:cNvGraphicFramePr>
          <p:nvPr/>
        </p:nvGraphicFramePr>
        <p:xfrm>
          <a:off x="588963" y="2074863"/>
          <a:ext cx="1462087" cy="465137"/>
        </p:xfrm>
        <a:graphic>
          <a:graphicData uri="http://schemas.openxmlformats.org/presentationml/2006/ole">
            <mc:AlternateContent xmlns:mc="http://schemas.openxmlformats.org/markup-compatibility/2006">
              <mc:Choice xmlns:v="urn:schemas-microsoft-com:vml" Requires="v">
                <p:oleObj spid="_x0000_s15374" r:id="rId3" imgW="634725" imgH="203112" progId="Equation.3">
                  <p:embed/>
                </p:oleObj>
              </mc:Choice>
              <mc:Fallback>
                <p:oleObj r:id="rId3" imgW="634725" imgH="203112" progId="Equation.3">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963" y="2074863"/>
                        <a:ext cx="1462087"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112" name="Object 32">
            <a:extLst>
              <a:ext uri="{FF2B5EF4-FFF2-40B4-BE49-F238E27FC236}">
                <a16:creationId xmlns:a16="http://schemas.microsoft.com/office/drawing/2014/main" id="{E3A246DC-C9F3-4E91-BB4D-D7AE924A1895}"/>
              </a:ext>
            </a:extLst>
          </p:cNvPr>
          <p:cNvGraphicFramePr>
            <a:graphicFrameLocks noChangeAspect="1"/>
          </p:cNvGraphicFramePr>
          <p:nvPr/>
        </p:nvGraphicFramePr>
        <p:xfrm>
          <a:off x="1511300" y="2620963"/>
          <a:ext cx="3184525" cy="2095500"/>
        </p:xfrm>
        <a:graphic>
          <a:graphicData uri="http://schemas.openxmlformats.org/presentationml/2006/ole">
            <mc:AlternateContent xmlns:mc="http://schemas.openxmlformats.org/markup-compatibility/2006">
              <mc:Choice xmlns:v="urn:schemas-microsoft-com:vml" Requires="v">
                <p:oleObj spid="_x0000_s15375" r:id="rId5" imgW="1384300" imgH="914400" progId="Equation.3">
                  <p:embed/>
                </p:oleObj>
              </mc:Choice>
              <mc:Fallback>
                <p:oleObj r:id="rId5" imgW="1384300" imgH="914400" progId="Equation.3">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1300" y="2620963"/>
                        <a:ext cx="318452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113" name="Object 33">
            <a:extLst>
              <a:ext uri="{FF2B5EF4-FFF2-40B4-BE49-F238E27FC236}">
                <a16:creationId xmlns:a16="http://schemas.microsoft.com/office/drawing/2014/main" id="{AD522563-578C-4055-92FF-0758F3C60803}"/>
              </a:ext>
            </a:extLst>
          </p:cNvPr>
          <p:cNvGraphicFramePr>
            <a:graphicFrameLocks noChangeAspect="1"/>
          </p:cNvGraphicFramePr>
          <p:nvPr/>
        </p:nvGraphicFramePr>
        <p:xfrm>
          <a:off x="660400" y="4979988"/>
          <a:ext cx="7334250" cy="1019175"/>
        </p:xfrm>
        <a:graphic>
          <a:graphicData uri="http://schemas.openxmlformats.org/presentationml/2006/ole">
            <mc:AlternateContent xmlns:mc="http://schemas.openxmlformats.org/markup-compatibility/2006">
              <mc:Choice xmlns:v="urn:schemas-microsoft-com:vml" Requires="v">
                <p:oleObj spid="_x0000_s15376" r:id="rId7" imgW="3187700" imgH="444500" progId="Equation.3">
                  <p:embed/>
                </p:oleObj>
              </mc:Choice>
              <mc:Fallback>
                <p:oleObj r:id="rId7" imgW="3187700" imgH="444500" progId="Equation.3">
                  <p:embed/>
                  <p:pic>
                    <p:nvPicPr>
                      <p:cNvPr id="0" name="Object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0400" y="4979988"/>
                        <a:ext cx="7334250" cy="1019175"/>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114" name="Object 34">
            <a:extLst>
              <a:ext uri="{FF2B5EF4-FFF2-40B4-BE49-F238E27FC236}">
                <a16:creationId xmlns:a16="http://schemas.microsoft.com/office/drawing/2014/main" id="{9D8219D7-E2AE-42CD-A75E-0028BD067BFD}"/>
              </a:ext>
            </a:extLst>
          </p:cNvPr>
          <p:cNvGraphicFramePr>
            <a:graphicFrameLocks noChangeAspect="1"/>
          </p:cNvGraphicFramePr>
          <p:nvPr/>
        </p:nvGraphicFramePr>
        <p:xfrm>
          <a:off x="1479550" y="950913"/>
          <a:ext cx="3448050" cy="1019175"/>
        </p:xfrm>
        <a:graphic>
          <a:graphicData uri="http://schemas.openxmlformats.org/presentationml/2006/ole">
            <mc:AlternateContent xmlns:mc="http://schemas.openxmlformats.org/markup-compatibility/2006">
              <mc:Choice xmlns:v="urn:schemas-microsoft-com:vml" Requires="v">
                <p:oleObj spid="_x0000_s15377" r:id="rId9" imgW="1497950" imgH="444307" progId="Equation.3">
                  <p:embed/>
                </p:oleObj>
              </mc:Choice>
              <mc:Fallback>
                <p:oleObj r:id="rId9" imgW="1497950" imgH="444307" progId="Equation.3">
                  <p:embed/>
                  <p:pic>
                    <p:nvPicPr>
                      <p:cNvPr id="0" name="Object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9550" y="950913"/>
                        <a:ext cx="344805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13320" name="Picture 37">
            <a:extLst>
              <a:ext uri="{FF2B5EF4-FFF2-40B4-BE49-F238E27FC236}">
                <a16:creationId xmlns:a16="http://schemas.microsoft.com/office/drawing/2014/main" id="{48AF0FAE-73AF-496D-ADA9-02C400FE9F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84800" y="488950"/>
            <a:ext cx="3162300" cy="388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4082"/>
                                        </p:tgtEl>
                                        <p:attrNameLst>
                                          <p:attrName>style.visibility</p:attrName>
                                        </p:attrNameLst>
                                      </p:cBhvr>
                                      <p:to>
                                        <p:strVal val="visible"/>
                                      </p:to>
                                    </p:set>
                                    <p:animEffect transition="in" filter="wipe(left)">
                                      <p:cBhvr>
                                        <p:cTn id="7" dur="500"/>
                                        <p:tgtEl>
                                          <p:spTgt spid="174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4114"/>
                                        </p:tgtEl>
                                        <p:attrNameLst>
                                          <p:attrName>style.visibility</p:attrName>
                                        </p:attrNameLst>
                                      </p:cBhvr>
                                      <p:to>
                                        <p:strVal val="visible"/>
                                      </p:to>
                                    </p:set>
                                    <p:animEffect transition="in" filter="wipe(left)">
                                      <p:cBhvr>
                                        <p:cTn id="12" dur="500"/>
                                        <p:tgtEl>
                                          <p:spTgt spid="1741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4110"/>
                                        </p:tgtEl>
                                        <p:attrNameLst>
                                          <p:attrName>style.visibility</p:attrName>
                                        </p:attrNameLst>
                                      </p:cBhvr>
                                      <p:to>
                                        <p:strVal val="visible"/>
                                      </p:to>
                                    </p:set>
                                    <p:animEffect transition="in" filter="wipe(left)">
                                      <p:cBhvr>
                                        <p:cTn id="17" dur="500"/>
                                        <p:tgtEl>
                                          <p:spTgt spid="1741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74112"/>
                                        </p:tgtEl>
                                        <p:attrNameLst>
                                          <p:attrName>style.visibility</p:attrName>
                                        </p:attrNameLst>
                                      </p:cBhvr>
                                      <p:to>
                                        <p:strVal val="visible"/>
                                      </p:to>
                                    </p:set>
                                    <p:animEffect transition="in" filter="wipe(left)">
                                      <p:cBhvr>
                                        <p:cTn id="22" dur="500"/>
                                        <p:tgtEl>
                                          <p:spTgt spid="1741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74113"/>
                                        </p:tgtEl>
                                        <p:attrNameLst>
                                          <p:attrName>style.visibility</p:attrName>
                                        </p:attrNameLst>
                                      </p:cBhvr>
                                      <p:to>
                                        <p:strVal val="visible"/>
                                      </p:to>
                                    </p:set>
                                    <p:animEffect transition="in" filter="wipe(left)">
                                      <p:cBhvr>
                                        <p:cTn id="27" dur="500"/>
                                        <p:tgtEl>
                                          <p:spTgt spid="174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a:extLst>
              <a:ext uri="{FF2B5EF4-FFF2-40B4-BE49-F238E27FC236}">
                <a16:creationId xmlns:a16="http://schemas.microsoft.com/office/drawing/2014/main" id="{74C436CE-7DC9-4AEA-A75C-1B2A8BB649B5}"/>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7D5A23A1-348C-4CDF-B204-C10860BF319A}" type="slidenum">
              <a:rPr lang="en-US" altLang="zh-CN" sz="1400" smtClean="0"/>
              <a:pPr>
                <a:spcBef>
                  <a:spcPct val="0"/>
                </a:spcBef>
                <a:buFontTx/>
                <a:buNone/>
              </a:pPr>
              <a:t>17</a:t>
            </a:fld>
            <a:endParaRPr lang="en-US" altLang="zh-CN" sz="1400"/>
          </a:p>
        </p:txBody>
      </p:sp>
      <p:sp>
        <p:nvSpPr>
          <p:cNvPr id="394242" name="Text Box 2">
            <a:extLst>
              <a:ext uri="{FF2B5EF4-FFF2-40B4-BE49-F238E27FC236}">
                <a16:creationId xmlns:a16="http://schemas.microsoft.com/office/drawing/2014/main" id="{45BB4072-83A5-45A1-842F-C5315CBC61A5}"/>
              </a:ext>
            </a:extLst>
          </p:cNvPr>
          <p:cNvSpPr txBox="1">
            <a:spLocks noChangeArrowheads="1"/>
          </p:cNvSpPr>
          <p:nvPr/>
        </p:nvSpPr>
        <p:spPr bwMode="auto">
          <a:xfrm>
            <a:off x="6851650" y="1441450"/>
            <a:ext cx="1700213" cy="519113"/>
          </a:xfrm>
          <a:prstGeom prst="rect">
            <a:avLst/>
          </a:prstGeom>
          <a:solidFill>
            <a:srgbClr val="99CC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b="1">
                <a:solidFill>
                  <a:srgbClr val="3333FF"/>
                </a:solidFill>
                <a:ea typeface="黑体" panose="02010609060101010101" pitchFamily="49" charset="-122"/>
              </a:rPr>
              <a:t>高斯公式</a:t>
            </a:r>
            <a:endParaRPr lang="zh-CN" altLang="en-US" sz="2800" b="1"/>
          </a:p>
        </p:txBody>
      </p:sp>
      <p:sp>
        <p:nvSpPr>
          <p:cNvPr id="394243" name="Text Box 3">
            <a:extLst>
              <a:ext uri="{FF2B5EF4-FFF2-40B4-BE49-F238E27FC236}">
                <a16:creationId xmlns:a16="http://schemas.microsoft.com/office/drawing/2014/main" id="{C04C4087-D9B5-4C7B-AF93-22D8F2B50225}"/>
              </a:ext>
            </a:extLst>
          </p:cNvPr>
          <p:cNvSpPr txBox="1">
            <a:spLocks noChangeArrowheads="1"/>
          </p:cNvSpPr>
          <p:nvPr/>
        </p:nvSpPr>
        <p:spPr bwMode="auto">
          <a:xfrm>
            <a:off x="352425" y="1863725"/>
            <a:ext cx="541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b="1"/>
              <a:t>由两类曲面积分之间的关系知</a:t>
            </a:r>
          </a:p>
        </p:txBody>
      </p:sp>
      <p:sp>
        <p:nvSpPr>
          <p:cNvPr id="394244" name="Text Box 4">
            <a:extLst>
              <a:ext uri="{FF2B5EF4-FFF2-40B4-BE49-F238E27FC236}">
                <a16:creationId xmlns:a16="http://schemas.microsoft.com/office/drawing/2014/main" id="{446004AB-B611-48AD-88F6-D579629EC1AE}"/>
              </a:ext>
            </a:extLst>
          </p:cNvPr>
          <p:cNvSpPr txBox="1">
            <a:spLocks noChangeArrowheads="1"/>
          </p:cNvSpPr>
          <p:nvPr/>
        </p:nvSpPr>
        <p:spPr bwMode="auto">
          <a:xfrm>
            <a:off x="411163" y="4652963"/>
            <a:ext cx="55816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4800" b="1">
                <a:solidFill>
                  <a:srgbClr val="CC0066"/>
                </a:solidFill>
                <a:ea typeface="楷体" panose="02010609060101010101" pitchFamily="49" charset="-122"/>
              </a:rPr>
              <a:t>Gauss</a:t>
            </a:r>
            <a:r>
              <a:rPr lang="zh-CN" altLang="en-US" sz="4800" b="1">
                <a:solidFill>
                  <a:srgbClr val="CC0066"/>
                </a:solidFill>
                <a:latin typeface="楷体" panose="02010609060101010101" pitchFamily="49" charset="-122"/>
                <a:ea typeface="楷体" panose="02010609060101010101" pitchFamily="49" charset="-122"/>
              </a:rPr>
              <a:t>公式的实质</a:t>
            </a:r>
            <a:endParaRPr lang="zh-CN" altLang="en-US" sz="4800">
              <a:solidFill>
                <a:srgbClr val="CC0066"/>
              </a:solidFill>
              <a:latin typeface="楷体" panose="02010609060101010101" pitchFamily="49" charset="-122"/>
              <a:ea typeface="楷体" panose="02010609060101010101" pitchFamily="49" charset="-122"/>
            </a:endParaRPr>
          </a:p>
        </p:txBody>
      </p:sp>
      <p:sp>
        <p:nvSpPr>
          <p:cNvPr id="394245" name="Text Box 5">
            <a:extLst>
              <a:ext uri="{FF2B5EF4-FFF2-40B4-BE49-F238E27FC236}">
                <a16:creationId xmlns:a16="http://schemas.microsoft.com/office/drawing/2014/main" id="{EB9CE89C-88E3-4F0D-AABC-F0B03775667E}"/>
              </a:ext>
            </a:extLst>
          </p:cNvPr>
          <p:cNvSpPr txBox="1">
            <a:spLocks noChangeArrowheads="1"/>
          </p:cNvSpPr>
          <p:nvPr/>
        </p:nvSpPr>
        <p:spPr bwMode="auto">
          <a:xfrm>
            <a:off x="925513" y="5581650"/>
            <a:ext cx="7391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800" b="1"/>
              <a:t>        </a:t>
            </a:r>
            <a:r>
              <a:rPr lang="zh-CN" altLang="en-US" sz="2800" b="1"/>
              <a:t>表达了空间闭区域上的三重积分与其边界曲面上的曲面积分之间的关系</a:t>
            </a:r>
            <a:r>
              <a:rPr lang="en-US" altLang="zh-CN" sz="2800" b="1"/>
              <a:t>.</a:t>
            </a:r>
            <a:endParaRPr lang="en-US" altLang="zh-CN" sz="2800"/>
          </a:p>
        </p:txBody>
      </p:sp>
      <p:graphicFrame>
        <p:nvGraphicFramePr>
          <p:cNvPr id="394246" name="Object 6">
            <a:extLst>
              <a:ext uri="{FF2B5EF4-FFF2-40B4-BE49-F238E27FC236}">
                <a16:creationId xmlns:a16="http://schemas.microsoft.com/office/drawing/2014/main" id="{E65ECEA7-40C5-4F15-B4FA-5AF1A9FF1340}"/>
              </a:ext>
            </a:extLst>
          </p:cNvPr>
          <p:cNvGraphicFramePr>
            <a:graphicFrameLocks noChangeAspect="1"/>
          </p:cNvGraphicFramePr>
          <p:nvPr/>
        </p:nvGraphicFramePr>
        <p:xfrm>
          <a:off x="604838" y="439738"/>
          <a:ext cx="7334250" cy="1019175"/>
        </p:xfrm>
        <a:graphic>
          <a:graphicData uri="http://schemas.openxmlformats.org/presentationml/2006/ole">
            <mc:AlternateContent xmlns:mc="http://schemas.openxmlformats.org/markup-compatibility/2006">
              <mc:Choice xmlns:v="urn:schemas-microsoft-com:vml" Requires="v">
                <p:oleObj spid="_x0000_s16395" r:id="rId3" imgW="3187700" imgH="444500" progId="Equation.DSMT4">
                  <p:embed/>
                </p:oleObj>
              </mc:Choice>
              <mc:Fallback>
                <p:oleObj r:id="rId3" imgW="3187700" imgH="4445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838" y="439738"/>
                        <a:ext cx="733425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4247" name="Object 7">
            <a:extLst>
              <a:ext uri="{FF2B5EF4-FFF2-40B4-BE49-F238E27FC236}">
                <a16:creationId xmlns:a16="http://schemas.microsoft.com/office/drawing/2014/main" id="{1F367781-D487-4BC3-81EB-3A80D496822D}"/>
              </a:ext>
            </a:extLst>
          </p:cNvPr>
          <p:cNvGraphicFramePr>
            <a:graphicFrameLocks noChangeAspect="1"/>
          </p:cNvGraphicFramePr>
          <p:nvPr/>
        </p:nvGraphicFramePr>
        <p:xfrm>
          <a:off x="396875" y="2782888"/>
          <a:ext cx="8269288" cy="1019175"/>
        </p:xfrm>
        <a:graphic>
          <a:graphicData uri="http://schemas.openxmlformats.org/presentationml/2006/ole">
            <mc:AlternateContent xmlns:mc="http://schemas.openxmlformats.org/markup-compatibility/2006">
              <mc:Choice xmlns:v="urn:schemas-microsoft-com:vml" Requires="v">
                <p:oleObj spid="_x0000_s16396" name="Equation" r:id="rId5" imgW="3594100" imgH="444500" progId="Equation.DSMT4">
                  <p:embed/>
                </p:oleObj>
              </mc:Choice>
              <mc:Fallback>
                <p:oleObj name="Equation" r:id="rId5" imgW="3594100" imgH="4445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875" y="2782888"/>
                        <a:ext cx="8269288"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cxnSp>
        <p:nvCxnSpPr>
          <p:cNvPr id="93193" name="AutoShape 8">
            <a:extLst>
              <a:ext uri="{FF2B5EF4-FFF2-40B4-BE49-F238E27FC236}">
                <a16:creationId xmlns:a16="http://schemas.microsoft.com/office/drawing/2014/main" id="{86EC6910-D22B-4273-B38D-D190E3D5AB0F}"/>
              </a:ext>
            </a:extLst>
          </p:cNvPr>
          <p:cNvCxnSpPr>
            <a:cxnSpLocks noChangeShapeType="1"/>
          </p:cNvCxnSpPr>
          <p:nvPr/>
        </p:nvCxnSpPr>
        <p:spPr bwMode="auto">
          <a:xfrm rot="16200000" flipH="1">
            <a:off x="3341688" y="1319213"/>
            <a:ext cx="1631950" cy="1581150"/>
          </a:xfrm>
          <a:prstGeom prst="curvedConnector3">
            <a:avLst>
              <a:gd name="adj1" fmla="val 49954"/>
            </a:avLst>
          </a:prstGeom>
          <a:noFill/>
          <a:ln w="28575">
            <a:solidFill>
              <a:srgbClr val="FF3300"/>
            </a:solidFill>
            <a:round/>
            <a:headEnd type="triangle" w="med" len="med"/>
            <a:tailEnd type="triangle" w="med" len="med"/>
          </a:ln>
          <a:extLst>
            <a:ext uri="{909E8E84-426E-40DD-AFC4-6F175D3DCCD1}">
              <a14:hiddenFill xmlns:a14="http://schemas.microsoft.com/office/drawing/2010/main">
                <a:noFill/>
              </a14:hiddenFill>
            </a:ext>
          </a:extLst>
        </p:spPr>
      </p:cxnSp>
      <p:graphicFrame>
        <p:nvGraphicFramePr>
          <p:cNvPr id="2" name="对象 1">
            <a:extLst>
              <a:ext uri="{FF2B5EF4-FFF2-40B4-BE49-F238E27FC236}">
                <a16:creationId xmlns:a16="http://schemas.microsoft.com/office/drawing/2014/main" id="{2FC52172-5EBC-4493-9A3D-F6262CF39D48}"/>
              </a:ext>
            </a:extLst>
          </p:cNvPr>
          <p:cNvGraphicFramePr>
            <a:graphicFrameLocks noChangeAspect="1"/>
          </p:cNvGraphicFramePr>
          <p:nvPr/>
        </p:nvGraphicFramePr>
        <p:xfrm>
          <a:off x="3535363" y="3795713"/>
          <a:ext cx="1841500" cy="876300"/>
        </p:xfrm>
        <a:graphic>
          <a:graphicData uri="http://schemas.openxmlformats.org/presentationml/2006/ole">
            <mc:AlternateContent xmlns:mc="http://schemas.openxmlformats.org/markup-compatibility/2006">
              <mc:Choice xmlns:v="urn:schemas-microsoft-com:vml" Requires="v">
                <p:oleObj spid="_x0000_s16397" name="Equation" r:id="rId7" imgW="799753" imgH="380835" progId="Equation.DSMT4">
                  <p:embed/>
                </p:oleObj>
              </mc:Choice>
              <mc:Fallback>
                <p:oleObj name="Equation" r:id="rId7" imgW="799753" imgH="380835" progId="Equation.DSMT4">
                  <p:embed/>
                  <p:pic>
                    <p:nvPicPr>
                      <p:cNvPr id="0" name="对象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5363" y="3795713"/>
                        <a:ext cx="18415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94246"/>
                                        </p:tgtEl>
                                        <p:attrNameLst>
                                          <p:attrName>style.visibility</p:attrName>
                                        </p:attrNameLst>
                                      </p:cBhvr>
                                      <p:to>
                                        <p:strVal val="visible"/>
                                      </p:to>
                                    </p:set>
                                    <p:animEffect transition="in" filter="wipe(left)">
                                      <p:cBhvr>
                                        <p:cTn id="7" dur="500"/>
                                        <p:tgtEl>
                                          <p:spTgt spid="39424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94242"/>
                                        </p:tgtEl>
                                        <p:attrNameLst>
                                          <p:attrName>style.visibility</p:attrName>
                                        </p:attrNameLst>
                                      </p:cBhvr>
                                      <p:to>
                                        <p:strVal val="visible"/>
                                      </p:to>
                                    </p:set>
                                    <p:animEffect transition="in" filter="wipe(left)">
                                      <p:cBhvr>
                                        <p:cTn id="11" dur="500"/>
                                        <p:tgtEl>
                                          <p:spTgt spid="39424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94243"/>
                                        </p:tgtEl>
                                        <p:attrNameLst>
                                          <p:attrName>style.visibility</p:attrName>
                                        </p:attrNameLst>
                                      </p:cBhvr>
                                      <p:to>
                                        <p:strVal val="visible"/>
                                      </p:to>
                                    </p:set>
                                    <p:animEffect transition="in" filter="wipe(left)">
                                      <p:cBhvr>
                                        <p:cTn id="16" dur="500"/>
                                        <p:tgtEl>
                                          <p:spTgt spid="39424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93193"/>
                                        </p:tgtEl>
                                        <p:attrNameLst>
                                          <p:attrName>style.visibility</p:attrName>
                                        </p:attrNameLst>
                                      </p:cBhvr>
                                      <p:to>
                                        <p:strVal val="visible"/>
                                      </p:to>
                                    </p:set>
                                    <p:animEffect transition="in" filter="fade">
                                      <p:cBhvr>
                                        <p:cTn id="21" dur="1000"/>
                                        <p:tgtEl>
                                          <p:spTgt spid="93193"/>
                                        </p:tgtEl>
                                      </p:cBhvr>
                                    </p:animEffect>
                                    <p:anim calcmode="lin" valueType="num">
                                      <p:cBhvr>
                                        <p:cTn id="22" dur="1000" fill="hold"/>
                                        <p:tgtEl>
                                          <p:spTgt spid="93193"/>
                                        </p:tgtEl>
                                        <p:attrNameLst>
                                          <p:attrName>ppt_x</p:attrName>
                                        </p:attrNameLst>
                                      </p:cBhvr>
                                      <p:tavLst>
                                        <p:tav tm="0">
                                          <p:val>
                                            <p:strVal val="#ppt_x"/>
                                          </p:val>
                                        </p:tav>
                                        <p:tav tm="100000">
                                          <p:val>
                                            <p:strVal val="#ppt_x"/>
                                          </p:val>
                                        </p:tav>
                                      </p:tavLst>
                                    </p:anim>
                                    <p:anim calcmode="lin" valueType="num">
                                      <p:cBhvr>
                                        <p:cTn id="23" dur="1000" fill="hold"/>
                                        <p:tgtEl>
                                          <p:spTgt spid="93193"/>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394247"/>
                                        </p:tgtEl>
                                        <p:attrNameLst>
                                          <p:attrName>style.visibility</p:attrName>
                                        </p:attrNameLst>
                                      </p:cBhvr>
                                      <p:to>
                                        <p:strVal val="visible"/>
                                      </p:to>
                                    </p:set>
                                    <p:animEffect transition="in" filter="wipe(left)">
                                      <p:cBhvr>
                                        <p:cTn id="28" dur="500"/>
                                        <p:tgtEl>
                                          <p:spTgt spid="39424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94244"/>
                                        </p:tgtEl>
                                        <p:attrNameLst>
                                          <p:attrName>style.visibility</p:attrName>
                                        </p:attrNameLst>
                                      </p:cBhvr>
                                      <p:to>
                                        <p:strVal val="visible"/>
                                      </p:to>
                                    </p:set>
                                    <p:animEffect transition="in" filter="wipe(left)">
                                      <p:cBhvr>
                                        <p:cTn id="38" dur="500"/>
                                        <p:tgtEl>
                                          <p:spTgt spid="39424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iterate type="lt">
                                    <p:tmPct val="100000"/>
                                  </p:iterate>
                                  <p:childTnLst>
                                    <p:set>
                                      <p:cBhvr>
                                        <p:cTn id="42" dur="1" fill="hold">
                                          <p:stCondLst>
                                            <p:cond delay="0"/>
                                          </p:stCondLst>
                                        </p:cTn>
                                        <p:tgtEl>
                                          <p:spTgt spid="394245"/>
                                        </p:tgtEl>
                                        <p:attrNameLst>
                                          <p:attrName>style.visibility</p:attrName>
                                        </p:attrNameLst>
                                      </p:cBhvr>
                                      <p:to>
                                        <p:strVal val="visible"/>
                                      </p:to>
                                    </p:set>
                                    <p:animEffect transition="in" filter="wipe(left)">
                                      <p:cBhvr>
                                        <p:cTn id="43" dur="75"/>
                                        <p:tgtEl>
                                          <p:spTgt spid="394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2" grpId="0" animBg="1"/>
      <p:bldP spid="394243" grpId="0"/>
      <p:bldP spid="394244" grpId="0"/>
      <p:bldP spid="39424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a:extLst>
              <a:ext uri="{FF2B5EF4-FFF2-40B4-BE49-F238E27FC236}">
                <a16:creationId xmlns:a16="http://schemas.microsoft.com/office/drawing/2014/main" id="{D8007FE2-7E09-4852-83DE-59F713D1A98E}"/>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C561D5C8-2981-4FE0-B64E-0D42CB201B3B}" type="slidenum">
              <a:rPr lang="en-US" altLang="zh-CN" sz="1400" smtClean="0"/>
              <a:pPr>
                <a:spcBef>
                  <a:spcPct val="0"/>
                </a:spcBef>
                <a:buFontTx/>
                <a:buNone/>
              </a:pPr>
              <a:t>18</a:t>
            </a:fld>
            <a:endParaRPr lang="en-US" altLang="zh-CN" sz="1400"/>
          </a:p>
        </p:txBody>
      </p:sp>
      <p:sp>
        <p:nvSpPr>
          <p:cNvPr id="15363" name="Text Box 3">
            <a:extLst>
              <a:ext uri="{FF2B5EF4-FFF2-40B4-BE49-F238E27FC236}">
                <a16:creationId xmlns:a16="http://schemas.microsoft.com/office/drawing/2014/main" id="{BBD5FB1F-2BDB-40FE-9C3B-B58B106C6A80}"/>
              </a:ext>
            </a:extLst>
          </p:cNvPr>
          <p:cNvSpPr txBox="1">
            <a:spLocks noChangeArrowheads="1"/>
          </p:cNvSpPr>
          <p:nvPr/>
        </p:nvSpPr>
        <p:spPr bwMode="auto">
          <a:xfrm>
            <a:off x="844550" y="342900"/>
            <a:ext cx="6172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solidFill>
                  <a:srgbClr val="0000FF"/>
                </a:solidFill>
                <a:latin typeface="黑体" panose="02010609060101010101" pitchFamily="49" charset="-122"/>
                <a:ea typeface="黑体" panose="02010609060101010101" pitchFamily="49" charset="-122"/>
              </a:rPr>
              <a:t>回顾</a:t>
            </a:r>
            <a:r>
              <a:rPr lang="en-US" altLang="zh-CN" sz="2800" b="1">
                <a:solidFill>
                  <a:srgbClr val="0000FF"/>
                </a:solidFill>
                <a:latin typeface="黑体" panose="02010609060101010101" pitchFamily="49" charset="-122"/>
                <a:ea typeface="黑体" panose="02010609060101010101" pitchFamily="49" charset="-122"/>
              </a:rPr>
              <a:t>:</a:t>
            </a:r>
            <a:r>
              <a:rPr lang="zh-CN" altLang="en-US" sz="2800" b="1">
                <a:latin typeface="黑体" panose="02010609060101010101" pitchFamily="49" charset="-122"/>
                <a:ea typeface="黑体" panose="02010609060101010101" pitchFamily="49" charset="-122"/>
              </a:rPr>
              <a:t>常流速场流向曲面一侧的</a:t>
            </a:r>
            <a:r>
              <a:rPr lang="zh-CN" altLang="en-US" sz="2800" b="1">
                <a:solidFill>
                  <a:srgbClr val="FF0000"/>
                </a:solidFill>
                <a:latin typeface="黑体" panose="02010609060101010101" pitchFamily="49" charset="-122"/>
                <a:ea typeface="黑体" panose="02010609060101010101" pitchFamily="49" charset="-122"/>
              </a:rPr>
              <a:t>流量</a:t>
            </a:r>
            <a:r>
              <a:rPr lang="en-US" altLang="zh-CN" sz="2800" b="1">
                <a:latin typeface="黑体" panose="02010609060101010101" pitchFamily="49" charset="-122"/>
                <a:ea typeface="黑体" panose="02010609060101010101" pitchFamily="49" charset="-122"/>
              </a:rPr>
              <a:t>.</a:t>
            </a:r>
            <a:endParaRPr lang="en-US" altLang="zh-CN" sz="2800">
              <a:latin typeface="黑体" panose="02010609060101010101" pitchFamily="49" charset="-122"/>
              <a:ea typeface="黑体" panose="02010609060101010101" pitchFamily="49" charset="-122"/>
            </a:endParaRPr>
          </a:p>
        </p:txBody>
      </p:sp>
      <p:pic>
        <p:nvPicPr>
          <p:cNvPr id="15364" name="Picture 4">
            <a:extLst>
              <a:ext uri="{FF2B5EF4-FFF2-40B4-BE49-F238E27FC236}">
                <a16:creationId xmlns:a16="http://schemas.microsoft.com/office/drawing/2014/main" id="{A078D149-61B9-427C-A91F-C5A71DE6E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563" y="1168400"/>
            <a:ext cx="7483475"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365" name="对象 1">
            <a:extLst>
              <a:ext uri="{FF2B5EF4-FFF2-40B4-BE49-F238E27FC236}">
                <a16:creationId xmlns:a16="http://schemas.microsoft.com/office/drawing/2014/main" id="{6FB2B8E9-387A-4CAA-AE8C-3C2D4AE8AE33}"/>
              </a:ext>
            </a:extLst>
          </p:cNvPr>
          <p:cNvGraphicFramePr>
            <a:graphicFrameLocks noChangeAspect="1"/>
          </p:cNvGraphicFramePr>
          <p:nvPr/>
        </p:nvGraphicFramePr>
        <p:xfrm>
          <a:off x="1476375" y="2401888"/>
          <a:ext cx="2486025" cy="671512"/>
        </p:xfrm>
        <a:graphic>
          <a:graphicData uri="http://schemas.openxmlformats.org/presentationml/2006/ole">
            <mc:AlternateContent xmlns:mc="http://schemas.openxmlformats.org/markup-compatibility/2006">
              <mc:Choice xmlns:v="urn:schemas-microsoft-com:vml" Requires="v">
                <p:oleObj spid="_x0000_s17437" r:id="rId4" imgW="939392" imgH="253890" progId="Equation.DSMT4">
                  <p:embed/>
                </p:oleObj>
              </mc:Choice>
              <mc:Fallback>
                <p:oleObj r:id="rId4" imgW="939392" imgH="253890" progId="Equation.DSMT4">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2401888"/>
                        <a:ext cx="248602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 name="对象 5">
            <a:extLst>
              <a:ext uri="{FF2B5EF4-FFF2-40B4-BE49-F238E27FC236}">
                <a16:creationId xmlns:a16="http://schemas.microsoft.com/office/drawing/2014/main" id="{D182071D-D060-4F14-B3AA-7C121FA36B08}"/>
              </a:ext>
            </a:extLst>
          </p:cNvPr>
          <p:cNvGraphicFramePr>
            <a:graphicFrameLocks noChangeAspect="1"/>
          </p:cNvGraphicFramePr>
          <p:nvPr/>
        </p:nvGraphicFramePr>
        <p:xfrm>
          <a:off x="1851025" y="2914650"/>
          <a:ext cx="1812925" cy="941388"/>
        </p:xfrm>
        <a:graphic>
          <a:graphicData uri="http://schemas.openxmlformats.org/presentationml/2006/ole">
            <mc:AlternateContent xmlns:mc="http://schemas.openxmlformats.org/markup-compatibility/2006">
              <mc:Choice xmlns:v="urn:schemas-microsoft-com:vml" Requires="v">
                <p:oleObj spid="_x0000_s17438" r:id="rId6" imgW="685502" imgH="355446" progId="Equation.DSMT4">
                  <p:embed/>
                </p:oleObj>
              </mc:Choice>
              <mc:Fallback>
                <p:oleObj r:id="rId6" imgW="685502" imgH="355446" progId="Equation.DSMT4">
                  <p:embed/>
                  <p:pic>
                    <p:nvPicPr>
                      <p:cNvPr id="0" name="对象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1025" y="2914650"/>
                        <a:ext cx="1812925"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5" name="组合 62">
            <a:extLst>
              <a:ext uri="{FF2B5EF4-FFF2-40B4-BE49-F238E27FC236}">
                <a16:creationId xmlns:a16="http://schemas.microsoft.com/office/drawing/2014/main" id="{0F2BC353-6305-42BB-86E0-618F2614EB91}"/>
              </a:ext>
            </a:extLst>
          </p:cNvPr>
          <p:cNvGrpSpPr>
            <a:grpSpLocks/>
          </p:cNvGrpSpPr>
          <p:nvPr/>
        </p:nvGrpSpPr>
        <p:grpSpPr bwMode="auto">
          <a:xfrm>
            <a:off x="1806575" y="3668713"/>
            <a:ext cx="1987550" cy="941387"/>
            <a:chOff x="1806575" y="4367213"/>
            <a:chExt cx="1988185" cy="941387"/>
          </a:xfrm>
        </p:grpSpPr>
        <p:sp>
          <p:nvSpPr>
            <p:cNvPr id="15390" name="矩形 52">
              <a:extLst>
                <a:ext uri="{FF2B5EF4-FFF2-40B4-BE49-F238E27FC236}">
                  <a16:creationId xmlns:a16="http://schemas.microsoft.com/office/drawing/2014/main" id="{BA5B5A6C-B2D8-43E7-B31A-0C8CB86ED386}"/>
                </a:ext>
              </a:extLst>
            </p:cNvPr>
            <p:cNvSpPr>
              <a:spLocks noChangeArrowheads="1"/>
            </p:cNvSpPr>
            <p:nvPr/>
          </p:nvSpPr>
          <p:spPr bwMode="auto">
            <a:xfrm>
              <a:off x="2087880" y="4450080"/>
              <a:ext cx="1706880" cy="670560"/>
            </a:xfrm>
            <a:prstGeom prst="rect">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1" lang="zh-CN" altLang="en-US" sz="2800"/>
            </a:p>
          </p:txBody>
        </p:sp>
        <p:graphicFrame>
          <p:nvGraphicFramePr>
            <p:cNvPr id="15391" name="对象 6">
              <a:extLst>
                <a:ext uri="{FF2B5EF4-FFF2-40B4-BE49-F238E27FC236}">
                  <a16:creationId xmlns:a16="http://schemas.microsoft.com/office/drawing/2014/main" id="{287E5686-4A13-4060-96D5-EED6267D706B}"/>
                </a:ext>
              </a:extLst>
            </p:cNvPr>
            <p:cNvGraphicFramePr>
              <a:graphicFrameLocks noChangeAspect="1"/>
            </p:cNvGraphicFramePr>
            <p:nvPr/>
          </p:nvGraphicFramePr>
          <p:xfrm>
            <a:off x="1806575" y="4367213"/>
            <a:ext cx="1812925" cy="941387"/>
          </p:xfrm>
          <a:graphic>
            <a:graphicData uri="http://schemas.openxmlformats.org/presentationml/2006/ole">
              <mc:AlternateContent xmlns:mc="http://schemas.openxmlformats.org/markup-compatibility/2006">
                <mc:Choice xmlns:v="urn:schemas-microsoft-com:vml" Requires="v">
                  <p:oleObj spid="_x0000_s17439" name="Equation" r:id="rId8" imgW="685205" imgH="355292" progId="Equation.DSMT4">
                    <p:embed/>
                  </p:oleObj>
                </mc:Choice>
                <mc:Fallback>
                  <p:oleObj name="Equation" r:id="rId8" imgW="685205" imgH="355292" progId="Equation.DSMT4">
                    <p:embed/>
                    <p:pic>
                      <p:nvPicPr>
                        <p:cNvPr id="0" name="对象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06575" y="4367213"/>
                          <a:ext cx="1812925"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9" name="对象 8">
            <a:extLst>
              <a:ext uri="{FF2B5EF4-FFF2-40B4-BE49-F238E27FC236}">
                <a16:creationId xmlns:a16="http://schemas.microsoft.com/office/drawing/2014/main" id="{FAF9DE23-B654-4A1E-8223-FC77F36514C3}"/>
              </a:ext>
            </a:extLst>
          </p:cNvPr>
          <p:cNvGraphicFramePr>
            <a:graphicFrameLocks noChangeAspect="1"/>
          </p:cNvGraphicFramePr>
          <p:nvPr/>
        </p:nvGraphicFramePr>
        <p:xfrm>
          <a:off x="1776413" y="5522913"/>
          <a:ext cx="1074737" cy="569912"/>
        </p:xfrm>
        <a:graphic>
          <a:graphicData uri="http://schemas.openxmlformats.org/presentationml/2006/ole">
            <mc:AlternateContent xmlns:mc="http://schemas.openxmlformats.org/markup-compatibility/2006">
              <mc:Choice xmlns:v="urn:schemas-microsoft-com:vml" Requires="v">
                <p:oleObj spid="_x0000_s17440" name="Equation" r:id="rId10" imgW="406048" imgH="215713" progId="Equation.DSMT4">
                  <p:embed/>
                </p:oleObj>
              </mc:Choice>
              <mc:Fallback>
                <p:oleObj name="Equation" r:id="rId10" imgW="406048" imgH="215713" progId="Equation.DSMT4">
                  <p:embed/>
                  <p:pic>
                    <p:nvPicPr>
                      <p:cNvPr id="0" name="对象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76413" y="5522913"/>
                        <a:ext cx="1074737"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8" name="组合 63">
            <a:extLst>
              <a:ext uri="{FF2B5EF4-FFF2-40B4-BE49-F238E27FC236}">
                <a16:creationId xmlns:a16="http://schemas.microsoft.com/office/drawing/2014/main" id="{30A51393-0D27-4C5C-83C1-307CFEBFD5D7}"/>
              </a:ext>
            </a:extLst>
          </p:cNvPr>
          <p:cNvGrpSpPr>
            <a:grpSpLocks/>
          </p:cNvGrpSpPr>
          <p:nvPr/>
        </p:nvGrpSpPr>
        <p:grpSpPr bwMode="auto">
          <a:xfrm>
            <a:off x="1714500" y="4584700"/>
            <a:ext cx="2125663" cy="941388"/>
            <a:chOff x="1714500" y="5283200"/>
            <a:chExt cx="2125980" cy="941388"/>
          </a:xfrm>
        </p:grpSpPr>
        <p:sp>
          <p:nvSpPr>
            <p:cNvPr id="15388" name="矩形 53">
              <a:extLst>
                <a:ext uri="{FF2B5EF4-FFF2-40B4-BE49-F238E27FC236}">
                  <a16:creationId xmlns:a16="http://schemas.microsoft.com/office/drawing/2014/main" id="{A4D400AE-3513-4626-9705-D7F50A11C524}"/>
                </a:ext>
              </a:extLst>
            </p:cNvPr>
            <p:cNvSpPr>
              <a:spLocks noChangeArrowheads="1"/>
            </p:cNvSpPr>
            <p:nvPr/>
          </p:nvSpPr>
          <p:spPr bwMode="auto">
            <a:xfrm>
              <a:off x="1996440" y="5364480"/>
              <a:ext cx="1844040" cy="716280"/>
            </a:xfrm>
            <a:prstGeom prst="rect">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1" lang="zh-CN" altLang="en-US" sz="2800"/>
            </a:p>
          </p:txBody>
        </p:sp>
        <p:graphicFrame>
          <p:nvGraphicFramePr>
            <p:cNvPr id="15389" name="对象 2">
              <a:extLst>
                <a:ext uri="{FF2B5EF4-FFF2-40B4-BE49-F238E27FC236}">
                  <a16:creationId xmlns:a16="http://schemas.microsoft.com/office/drawing/2014/main" id="{D2FEDFCA-75E0-4501-B916-12B3217CE372}"/>
                </a:ext>
              </a:extLst>
            </p:cNvPr>
            <p:cNvGraphicFramePr>
              <a:graphicFrameLocks noChangeAspect="1"/>
            </p:cNvGraphicFramePr>
            <p:nvPr/>
          </p:nvGraphicFramePr>
          <p:xfrm>
            <a:off x="1714500" y="5283200"/>
            <a:ext cx="1982788" cy="941388"/>
          </p:xfrm>
          <a:graphic>
            <a:graphicData uri="http://schemas.openxmlformats.org/presentationml/2006/ole">
              <mc:AlternateContent xmlns:mc="http://schemas.openxmlformats.org/markup-compatibility/2006">
                <mc:Choice xmlns:v="urn:schemas-microsoft-com:vml" Requires="v">
                  <p:oleObj spid="_x0000_s17441" name="Equation" r:id="rId12" imgW="748975" imgH="355446" progId="Equation.DSMT4">
                    <p:embed/>
                  </p:oleObj>
                </mc:Choice>
                <mc:Fallback>
                  <p:oleObj name="Equation" r:id="rId12" imgW="748975" imgH="355446" progId="Equation.DSMT4">
                    <p:embed/>
                    <p:pic>
                      <p:nvPicPr>
                        <p:cNvPr id="0" name="对象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14500" y="5283200"/>
                          <a:ext cx="1982788"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37" name="矩形标注 36">
            <a:extLst>
              <a:ext uri="{FF2B5EF4-FFF2-40B4-BE49-F238E27FC236}">
                <a16:creationId xmlns:a16="http://schemas.microsoft.com/office/drawing/2014/main" id="{688EE1EF-763B-4BA9-B9CF-D7E16A9F89C1}"/>
              </a:ext>
            </a:extLst>
          </p:cNvPr>
          <p:cNvSpPr>
            <a:spLocks noChangeArrowheads="1"/>
          </p:cNvSpPr>
          <p:nvPr/>
        </p:nvSpPr>
        <p:spPr bwMode="auto">
          <a:xfrm>
            <a:off x="0" y="5434013"/>
            <a:ext cx="1735138" cy="622300"/>
          </a:xfrm>
          <a:prstGeom prst="wedgeRectCallout">
            <a:avLst>
              <a:gd name="adj1" fmla="val 95866"/>
              <a:gd name="adj2" fmla="val -73931"/>
            </a:avLst>
          </a:prstGeom>
          <a:solidFill>
            <a:schemeClr val="accent1"/>
          </a:solidFill>
          <a:ln w="9525">
            <a:solidFill>
              <a:schemeClr val="tx1"/>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t>有向平面</a:t>
            </a:r>
          </a:p>
        </p:txBody>
      </p:sp>
      <p:graphicFrame>
        <p:nvGraphicFramePr>
          <p:cNvPr id="15" name="对象 6">
            <a:extLst>
              <a:ext uri="{FF2B5EF4-FFF2-40B4-BE49-F238E27FC236}">
                <a16:creationId xmlns:a16="http://schemas.microsoft.com/office/drawing/2014/main" id="{A23B809D-C762-4B0D-AC58-296CC35686F4}"/>
              </a:ext>
            </a:extLst>
          </p:cNvPr>
          <p:cNvGraphicFramePr>
            <a:graphicFrameLocks noChangeAspect="1"/>
          </p:cNvGraphicFramePr>
          <p:nvPr/>
        </p:nvGraphicFramePr>
        <p:xfrm>
          <a:off x="6438900" y="5216525"/>
          <a:ext cx="1611313" cy="942975"/>
        </p:xfrm>
        <a:graphic>
          <a:graphicData uri="http://schemas.openxmlformats.org/presentationml/2006/ole">
            <mc:AlternateContent xmlns:mc="http://schemas.openxmlformats.org/markup-compatibility/2006">
              <mc:Choice xmlns:v="urn:schemas-microsoft-com:vml" Requires="v">
                <p:oleObj spid="_x0000_s17442" name="Equation" r:id="rId14" imgW="609336" imgH="355446" progId="Equation.DSMT4">
                  <p:embed/>
                </p:oleObj>
              </mc:Choice>
              <mc:Fallback>
                <p:oleObj name="Equation" r:id="rId14" imgW="609336" imgH="355446" progId="Equation.DSMT4">
                  <p:embed/>
                  <p:pic>
                    <p:nvPicPr>
                      <p:cNvPr id="0" name="对象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38900" y="5216525"/>
                        <a:ext cx="1611313"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0" name="组合 65">
            <a:extLst>
              <a:ext uri="{FF2B5EF4-FFF2-40B4-BE49-F238E27FC236}">
                <a16:creationId xmlns:a16="http://schemas.microsoft.com/office/drawing/2014/main" id="{270A7B02-1097-417D-84DB-CF5869A42737}"/>
              </a:ext>
            </a:extLst>
          </p:cNvPr>
          <p:cNvGrpSpPr>
            <a:grpSpLocks/>
          </p:cNvGrpSpPr>
          <p:nvPr/>
        </p:nvGrpSpPr>
        <p:grpSpPr bwMode="auto">
          <a:xfrm>
            <a:off x="4559300" y="3505200"/>
            <a:ext cx="2603500" cy="1435100"/>
            <a:chOff x="4559618" y="4204018"/>
            <a:chExt cx="2603182" cy="1434782"/>
          </a:xfrm>
        </p:grpSpPr>
        <p:grpSp>
          <p:nvGrpSpPr>
            <p:cNvPr id="15384" name="组合 49">
              <a:extLst>
                <a:ext uri="{FF2B5EF4-FFF2-40B4-BE49-F238E27FC236}">
                  <a16:creationId xmlns:a16="http://schemas.microsoft.com/office/drawing/2014/main" id="{FE7AE4B1-72B0-4391-BBBF-D2D0D48BBF19}"/>
                </a:ext>
              </a:extLst>
            </p:cNvPr>
            <p:cNvGrpSpPr>
              <a:grpSpLocks/>
            </p:cNvGrpSpPr>
            <p:nvPr/>
          </p:nvGrpSpPr>
          <p:grpSpPr bwMode="auto">
            <a:xfrm>
              <a:off x="4583748" y="4204018"/>
              <a:ext cx="2579052" cy="1434782"/>
              <a:chOff x="7118668" y="233998"/>
              <a:chExt cx="2579052" cy="1434782"/>
            </a:xfrm>
          </p:grpSpPr>
          <p:sp>
            <p:nvSpPr>
              <p:cNvPr id="15386" name="Line 24">
                <a:extLst>
                  <a:ext uri="{FF2B5EF4-FFF2-40B4-BE49-F238E27FC236}">
                    <a16:creationId xmlns:a16="http://schemas.microsoft.com/office/drawing/2014/main" id="{107330A2-E884-4494-8752-EA780B15DE6E}"/>
                  </a:ext>
                </a:extLst>
              </p:cNvPr>
              <p:cNvSpPr>
                <a:spLocks noChangeShapeType="1"/>
              </p:cNvSpPr>
              <p:nvPr/>
            </p:nvSpPr>
            <p:spPr bwMode="auto">
              <a:xfrm>
                <a:off x="8752840" y="1668780"/>
                <a:ext cx="944880" cy="0"/>
              </a:xfrm>
              <a:prstGeom prst="line">
                <a:avLst/>
              </a:prstGeom>
              <a:noFill/>
              <a:ln w="28575">
                <a:solidFill>
                  <a:srgbClr val="33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87" name="Line 24">
                <a:extLst>
                  <a:ext uri="{FF2B5EF4-FFF2-40B4-BE49-F238E27FC236}">
                    <a16:creationId xmlns:a16="http://schemas.microsoft.com/office/drawing/2014/main" id="{8C251900-BB71-45C5-9331-AC4BCDC0C20D}"/>
                  </a:ext>
                </a:extLst>
              </p:cNvPr>
              <p:cNvSpPr>
                <a:spLocks noChangeShapeType="1"/>
              </p:cNvSpPr>
              <p:nvPr/>
            </p:nvSpPr>
            <p:spPr bwMode="auto">
              <a:xfrm flipV="1">
                <a:off x="7118668" y="233998"/>
                <a:ext cx="15240" cy="1373822"/>
              </a:xfrm>
              <a:prstGeom prst="line">
                <a:avLst/>
              </a:prstGeom>
              <a:noFill/>
              <a:ln w="28575">
                <a:solidFill>
                  <a:srgbClr val="33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5385" name="Line 24">
              <a:extLst>
                <a:ext uri="{FF2B5EF4-FFF2-40B4-BE49-F238E27FC236}">
                  <a16:creationId xmlns:a16="http://schemas.microsoft.com/office/drawing/2014/main" id="{B1D0FF62-6661-4C57-9172-EFC2293C320A}"/>
                </a:ext>
              </a:extLst>
            </p:cNvPr>
            <p:cNvSpPr>
              <a:spLocks noChangeShapeType="1"/>
            </p:cNvSpPr>
            <p:nvPr/>
          </p:nvSpPr>
          <p:spPr bwMode="auto">
            <a:xfrm>
              <a:off x="4559618" y="5621020"/>
              <a:ext cx="1277302" cy="17780"/>
            </a:xfrm>
            <a:prstGeom prst="line">
              <a:avLst/>
            </a:prstGeom>
            <a:noFill/>
            <a:ln w="28575">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 name="组合 64">
            <a:extLst>
              <a:ext uri="{FF2B5EF4-FFF2-40B4-BE49-F238E27FC236}">
                <a16:creationId xmlns:a16="http://schemas.microsoft.com/office/drawing/2014/main" id="{F5C6ECDD-96B9-4C7F-AC6E-F7B862FBF48F}"/>
              </a:ext>
            </a:extLst>
          </p:cNvPr>
          <p:cNvGrpSpPr>
            <a:grpSpLocks/>
          </p:cNvGrpSpPr>
          <p:nvPr/>
        </p:nvGrpSpPr>
        <p:grpSpPr bwMode="auto">
          <a:xfrm>
            <a:off x="5532438" y="4075113"/>
            <a:ext cx="1654175" cy="1719262"/>
            <a:chOff x="5532120" y="4773613"/>
            <a:chExt cx="1654810" cy="1718627"/>
          </a:xfrm>
        </p:grpSpPr>
        <p:sp>
          <p:nvSpPr>
            <p:cNvPr id="15380" name="椭圆 55">
              <a:extLst>
                <a:ext uri="{FF2B5EF4-FFF2-40B4-BE49-F238E27FC236}">
                  <a16:creationId xmlns:a16="http://schemas.microsoft.com/office/drawing/2014/main" id="{53B2C0C1-DCB8-4041-A643-701EE300A9AA}"/>
                </a:ext>
              </a:extLst>
            </p:cNvPr>
            <p:cNvSpPr>
              <a:spLocks noChangeArrowheads="1"/>
            </p:cNvSpPr>
            <p:nvPr/>
          </p:nvSpPr>
          <p:spPr bwMode="auto">
            <a:xfrm>
              <a:off x="5532120" y="4892040"/>
              <a:ext cx="685800" cy="1600200"/>
            </a:xfrm>
            <a:prstGeom prst="ellipse">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1" lang="zh-CN" altLang="en-US" sz="2800"/>
            </a:p>
          </p:txBody>
        </p:sp>
        <p:grpSp>
          <p:nvGrpSpPr>
            <p:cNvPr id="15381" name="组合 59">
              <a:extLst>
                <a:ext uri="{FF2B5EF4-FFF2-40B4-BE49-F238E27FC236}">
                  <a16:creationId xmlns:a16="http://schemas.microsoft.com/office/drawing/2014/main" id="{9F31B352-C9B3-4350-BDB7-FD767EA29CE8}"/>
                </a:ext>
              </a:extLst>
            </p:cNvPr>
            <p:cNvGrpSpPr>
              <a:grpSpLocks/>
            </p:cNvGrpSpPr>
            <p:nvPr/>
          </p:nvGrpSpPr>
          <p:grpSpPr bwMode="auto">
            <a:xfrm>
              <a:off x="5928194" y="4773613"/>
              <a:ext cx="1258736" cy="639762"/>
              <a:chOff x="5326849" y="4392613"/>
              <a:chExt cx="1258736" cy="639762"/>
            </a:xfrm>
          </p:grpSpPr>
          <p:graphicFrame>
            <p:nvGraphicFramePr>
              <p:cNvPr id="15382" name="对象 6">
                <a:extLst>
                  <a:ext uri="{FF2B5EF4-FFF2-40B4-BE49-F238E27FC236}">
                    <a16:creationId xmlns:a16="http://schemas.microsoft.com/office/drawing/2014/main" id="{B71560AD-6757-4043-B0C0-3CDCECE8CB4C}"/>
                  </a:ext>
                </a:extLst>
              </p:cNvPr>
              <p:cNvGraphicFramePr>
                <a:graphicFrameLocks noChangeAspect="1"/>
              </p:cNvGraphicFramePr>
              <p:nvPr/>
            </p:nvGraphicFramePr>
            <p:xfrm>
              <a:off x="6082348" y="4392613"/>
              <a:ext cx="503237" cy="639762"/>
            </p:xfrm>
            <a:graphic>
              <a:graphicData uri="http://schemas.openxmlformats.org/presentationml/2006/ole">
                <mc:AlternateContent xmlns:mc="http://schemas.openxmlformats.org/markup-compatibility/2006">
                  <mc:Choice xmlns:v="urn:schemas-microsoft-com:vml" Requires="v">
                    <p:oleObj spid="_x0000_s17443" name="Equation" r:id="rId16" imgW="190417" imgH="241195" progId="Equation.DSMT4">
                      <p:embed/>
                    </p:oleObj>
                  </mc:Choice>
                  <mc:Fallback>
                    <p:oleObj name="Equation" r:id="rId16" imgW="190417" imgH="241195" progId="Equation.DSMT4">
                      <p:embed/>
                      <p:pic>
                        <p:nvPicPr>
                          <p:cNvPr id="0" name="对象 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82348" y="4392613"/>
                            <a:ext cx="503237"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383" name="Line 25">
                <a:extLst>
                  <a:ext uri="{FF2B5EF4-FFF2-40B4-BE49-F238E27FC236}">
                    <a16:creationId xmlns:a16="http://schemas.microsoft.com/office/drawing/2014/main" id="{0DC575C1-5621-46AC-A5CD-E0B9BB88006C}"/>
                  </a:ext>
                </a:extLst>
              </p:cNvPr>
              <p:cNvSpPr>
                <a:spLocks noChangeShapeType="1"/>
              </p:cNvSpPr>
              <p:nvPr/>
            </p:nvSpPr>
            <p:spPr bwMode="auto">
              <a:xfrm>
                <a:off x="5326849" y="5028965"/>
                <a:ext cx="1195872" cy="23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7" name="组合 67">
            <a:extLst>
              <a:ext uri="{FF2B5EF4-FFF2-40B4-BE49-F238E27FC236}">
                <a16:creationId xmlns:a16="http://schemas.microsoft.com/office/drawing/2014/main" id="{CD040E2C-9363-41D5-B3FD-34AF2969BD86}"/>
              </a:ext>
            </a:extLst>
          </p:cNvPr>
          <p:cNvGrpSpPr>
            <a:grpSpLocks/>
          </p:cNvGrpSpPr>
          <p:nvPr/>
        </p:nvGrpSpPr>
        <p:grpSpPr bwMode="auto">
          <a:xfrm>
            <a:off x="4587875" y="3200400"/>
            <a:ext cx="2813050" cy="1743075"/>
            <a:chOff x="4588510" y="3899218"/>
            <a:chExt cx="2811780" cy="1742122"/>
          </a:xfrm>
        </p:grpSpPr>
        <p:graphicFrame>
          <p:nvGraphicFramePr>
            <p:cNvPr id="15378" name="对象 6">
              <a:extLst>
                <a:ext uri="{FF2B5EF4-FFF2-40B4-BE49-F238E27FC236}">
                  <a16:creationId xmlns:a16="http://schemas.microsoft.com/office/drawing/2014/main" id="{33F6961B-5B2A-4E4B-BD28-F7A9BFF22EBD}"/>
                </a:ext>
              </a:extLst>
            </p:cNvPr>
            <p:cNvGraphicFramePr>
              <a:graphicFrameLocks noChangeAspect="1"/>
            </p:cNvGraphicFramePr>
            <p:nvPr/>
          </p:nvGraphicFramePr>
          <p:xfrm>
            <a:off x="7098665" y="3899218"/>
            <a:ext cx="301625" cy="571500"/>
          </p:xfrm>
          <a:graphic>
            <a:graphicData uri="http://schemas.openxmlformats.org/presentationml/2006/ole">
              <mc:AlternateContent xmlns:mc="http://schemas.openxmlformats.org/markup-compatibility/2006">
                <mc:Choice xmlns:v="urn:schemas-microsoft-com:vml" Requires="v">
                  <p:oleObj spid="_x0000_s17444" name="Equation" r:id="rId18" imgW="114151" imgH="215619" progId="Equation.DSMT4">
                    <p:embed/>
                  </p:oleObj>
                </mc:Choice>
                <mc:Fallback>
                  <p:oleObj name="Equation" r:id="rId18" imgW="114151" imgH="215619" progId="Equation.DSMT4">
                    <p:embed/>
                    <p:pic>
                      <p:nvPicPr>
                        <p:cNvPr id="0" name="对象 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098665" y="3899218"/>
                          <a:ext cx="3016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379" name="Line 25">
              <a:extLst>
                <a:ext uri="{FF2B5EF4-FFF2-40B4-BE49-F238E27FC236}">
                  <a16:creationId xmlns:a16="http://schemas.microsoft.com/office/drawing/2014/main" id="{E8DB7606-D349-4D1A-86B9-5D8458539013}"/>
                </a:ext>
              </a:extLst>
            </p:cNvPr>
            <p:cNvSpPr>
              <a:spLocks noChangeShapeType="1"/>
            </p:cNvSpPr>
            <p:nvPr/>
          </p:nvSpPr>
          <p:spPr bwMode="auto">
            <a:xfrm flipV="1">
              <a:off x="4588510" y="4188778"/>
              <a:ext cx="2528570" cy="145256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8" name="组合 31">
            <a:extLst>
              <a:ext uri="{FF2B5EF4-FFF2-40B4-BE49-F238E27FC236}">
                <a16:creationId xmlns:a16="http://schemas.microsoft.com/office/drawing/2014/main" id="{BA753C3F-CE35-4D5C-81E2-F60997A983C7}"/>
              </a:ext>
            </a:extLst>
          </p:cNvPr>
          <p:cNvGrpSpPr>
            <a:grpSpLocks/>
          </p:cNvGrpSpPr>
          <p:nvPr/>
        </p:nvGrpSpPr>
        <p:grpSpPr bwMode="auto">
          <a:xfrm>
            <a:off x="103188" y="3322638"/>
            <a:ext cx="1597025" cy="1419225"/>
            <a:chOff x="103189" y="4021855"/>
            <a:chExt cx="1597024" cy="1418823"/>
          </a:xfrm>
        </p:grpSpPr>
        <p:sp>
          <p:nvSpPr>
            <p:cNvPr id="15376" name="矩形标注 3">
              <a:extLst>
                <a:ext uri="{FF2B5EF4-FFF2-40B4-BE49-F238E27FC236}">
                  <a16:creationId xmlns:a16="http://schemas.microsoft.com/office/drawing/2014/main" id="{55AFF9C9-E250-446A-99EF-559479AF63A2}"/>
                </a:ext>
              </a:extLst>
            </p:cNvPr>
            <p:cNvSpPr>
              <a:spLocks noChangeArrowheads="1"/>
            </p:cNvSpPr>
            <p:nvPr/>
          </p:nvSpPr>
          <p:spPr bwMode="auto">
            <a:xfrm>
              <a:off x="103189" y="4116387"/>
              <a:ext cx="1481772" cy="1324291"/>
            </a:xfrm>
            <a:prstGeom prst="wedgeRectCallout">
              <a:avLst>
                <a:gd name="adj1" fmla="val 81954"/>
                <a:gd name="adj2" fmla="val -1022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t>法方向分解出的速度</a:t>
              </a:r>
            </a:p>
          </p:txBody>
        </p:sp>
        <p:graphicFrame>
          <p:nvGraphicFramePr>
            <p:cNvPr id="15377" name="对象 6">
              <a:extLst>
                <a:ext uri="{FF2B5EF4-FFF2-40B4-BE49-F238E27FC236}">
                  <a16:creationId xmlns:a16="http://schemas.microsoft.com/office/drawing/2014/main" id="{424E6E8B-BBE2-4DBD-A81F-DD81EE90177A}"/>
                </a:ext>
              </a:extLst>
            </p:cNvPr>
            <p:cNvGraphicFramePr>
              <a:graphicFrameLocks noChangeAspect="1"/>
            </p:cNvGraphicFramePr>
            <p:nvPr/>
          </p:nvGraphicFramePr>
          <p:xfrm>
            <a:off x="1197169" y="4021855"/>
            <a:ext cx="503044" cy="639998"/>
          </p:xfrm>
          <a:graphic>
            <a:graphicData uri="http://schemas.openxmlformats.org/presentationml/2006/ole">
              <mc:AlternateContent xmlns:mc="http://schemas.openxmlformats.org/markup-compatibility/2006">
                <mc:Choice xmlns:v="urn:schemas-microsoft-com:vml" Requires="v">
                  <p:oleObj spid="_x0000_s17445" name="Equation" r:id="rId20" imgW="190417" imgH="241195" progId="Equation.DSMT4">
                    <p:embed/>
                  </p:oleObj>
                </mc:Choice>
                <mc:Fallback>
                  <p:oleObj name="Equation" r:id="rId20" imgW="190417" imgH="241195" progId="Equation.DSMT4">
                    <p:embed/>
                    <p:pic>
                      <p:nvPicPr>
                        <p:cNvPr id="0" name="对象 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7169" y="4021855"/>
                          <a:ext cx="503044" cy="6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ox(in)">
                                      <p:cBhvr>
                                        <p:cTn id="18" dur="500"/>
                                        <p:tgtEl>
                                          <p:spTgt spid="1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8" presetClass="entr" presetSubtype="16"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amond(in)">
                                      <p:cBhvr>
                                        <p:cTn id="23" dur="2000"/>
                                        <p:tgtEl>
                                          <p:spTgt spid="1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8" presetClass="entr" presetSubtype="16"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diamond(in)">
                                      <p:cBhvr>
                                        <p:cTn id="28" dur="2000"/>
                                        <p:tgtEl>
                                          <p:spTgt spid="1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8" presetClass="entr" presetSubtype="16"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diamond(in)">
                                      <p:cBhvr>
                                        <p:cTn id="33" dur="2000"/>
                                        <p:tgtEl>
                                          <p:spTgt spid="1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checkerboard(across)">
                                      <p:cBhvr>
                                        <p:cTn id="43" dur="500"/>
                                        <p:tgtEl>
                                          <p:spTgt spid="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anim calcmode="lin" valueType="num">
                                      <p:cBhvr additive="base">
                                        <p:cTn id="53" dur="500" fill="hold"/>
                                        <p:tgtEl>
                                          <p:spTgt spid="37"/>
                                        </p:tgtEl>
                                        <p:attrNameLst>
                                          <p:attrName>ppt_x</p:attrName>
                                        </p:attrNameLst>
                                      </p:cBhvr>
                                      <p:tavLst>
                                        <p:tav tm="0">
                                          <p:val>
                                            <p:strVal val="#ppt_x"/>
                                          </p:val>
                                        </p:tav>
                                        <p:tav tm="100000">
                                          <p:val>
                                            <p:strVal val="#ppt_x"/>
                                          </p:val>
                                        </p:tav>
                                      </p:tavLst>
                                    </p:anim>
                                    <p:anim calcmode="lin" valueType="num">
                                      <p:cBhvr additive="base">
                                        <p:cTn id="5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a:extLst>
              <a:ext uri="{FF2B5EF4-FFF2-40B4-BE49-F238E27FC236}">
                <a16:creationId xmlns:a16="http://schemas.microsoft.com/office/drawing/2014/main" id="{20DA3506-76A1-41D2-9778-63D813FA73B1}"/>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753E7A81-E58A-43D5-A9F8-51D409E38998}" type="slidenum">
              <a:rPr lang="en-US" altLang="zh-CN" sz="1400" smtClean="0"/>
              <a:pPr>
                <a:spcBef>
                  <a:spcPct val="0"/>
                </a:spcBef>
                <a:buFontTx/>
                <a:buNone/>
              </a:pPr>
              <a:t>19</a:t>
            </a:fld>
            <a:endParaRPr lang="en-US" altLang="zh-CN" sz="1400"/>
          </a:p>
        </p:txBody>
      </p:sp>
      <p:sp>
        <p:nvSpPr>
          <p:cNvPr id="81924" name="Text Box 4">
            <a:extLst>
              <a:ext uri="{FF2B5EF4-FFF2-40B4-BE49-F238E27FC236}">
                <a16:creationId xmlns:a16="http://schemas.microsoft.com/office/drawing/2014/main" id="{42B26F0B-898C-41AE-B556-11ED2FC7B3FA}"/>
              </a:ext>
            </a:extLst>
          </p:cNvPr>
          <p:cNvSpPr txBox="1">
            <a:spLocks noChangeArrowheads="1"/>
          </p:cNvSpPr>
          <p:nvPr/>
        </p:nvSpPr>
        <p:spPr bwMode="auto">
          <a:xfrm>
            <a:off x="166688" y="1951038"/>
            <a:ext cx="74104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FontTx/>
              <a:buNone/>
            </a:pPr>
            <a:r>
              <a:rPr lang="zh-CN" altLang="en-US" sz="4000" b="1">
                <a:solidFill>
                  <a:srgbClr val="CC0066"/>
                </a:solidFill>
                <a:latin typeface="隶书" panose="02010509060101010101" pitchFamily="49" charset="-122"/>
                <a:ea typeface="隶书" panose="02010509060101010101" pitchFamily="49" charset="-122"/>
              </a:rPr>
              <a:t>高斯公式其他形式：</a:t>
            </a:r>
            <a:endParaRPr lang="zh-CN" altLang="en-US" sz="4000" b="1" i="1">
              <a:solidFill>
                <a:srgbClr val="CC0066"/>
              </a:solidFill>
              <a:ea typeface="隶书" panose="02010509060101010101" pitchFamily="49" charset="-122"/>
              <a:sym typeface="Symbol" panose="05050102010706020507" pitchFamily="18" charset="2"/>
            </a:endParaRPr>
          </a:p>
        </p:txBody>
      </p:sp>
      <p:grpSp>
        <p:nvGrpSpPr>
          <p:cNvPr id="4" name="组合 3">
            <a:extLst>
              <a:ext uri="{FF2B5EF4-FFF2-40B4-BE49-F238E27FC236}">
                <a16:creationId xmlns:a16="http://schemas.microsoft.com/office/drawing/2014/main" id="{A1E4AD2C-367D-47C1-AEF8-AE12660E9E87}"/>
              </a:ext>
            </a:extLst>
          </p:cNvPr>
          <p:cNvGrpSpPr>
            <a:grpSpLocks/>
          </p:cNvGrpSpPr>
          <p:nvPr/>
        </p:nvGrpSpPr>
        <p:grpSpPr bwMode="auto">
          <a:xfrm>
            <a:off x="1435100" y="2776538"/>
            <a:ext cx="4643438" cy="1319212"/>
            <a:chOff x="1435100" y="2775744"/>
            <a:chExt cx="4643437" cy="1320006"/>
          </a:xfrm>
        </p:grpSpPr>
        <p:sp>
          <p:nvSpPr>
            <p:cNvPr id="16394" name="矩形 2">
              <a:extLst>
                <a:ext uri="{FF2B5EF4-FFF2-40B4-BE49-F238E27FC236}">
                  <a16:creationId xmlns:a16="http://schemas.microsoft.com/office/drawing/2014/main" id="{2C6633B2-69F4-4E41-AC94-48B7993D419B}"/>
                </a:ext>
              </a:extLst>
            </p:cNvPr>
            <p:cNvSpPr>
              <a:spLocks noChangeArrowheads="1"/>
            </p:cNvSpPr>
            <p:nvPr/>
          </p:nvSpPr>
          <p:spPr bwMode="auto">
            <a:xfrm>
              <a:off x="1435100" y="2775744"/>
              <a:ext cx="2120900" cy="1320006"/>
            </a:xfrm>
            <a:prstGeom prst="rect">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1" lang="zh-CN" altLang="en-US" sz="2800"/>
            </a:p>
          </p:txBody>
        </p:sp>
        <p:sp>
          <p:nvSpPr>
            <p:cNvPr id="16395" name="矩形 1">
              <a:extLst>
                <a:ext uri="{FF2B5EF4-FFF2-40B4-BE49-F238E27FC236}">
                  <a16:creationId xmlns:a16="http://schemas.microsoft.com/office/drawing/2014/main" id="{62EB0F67-284B-4712-B9F3-A9FAA13BC398}"/>
                </a:ext>
              </a:extLst>
            </p:cNvPr>
            <p:cNvSpPr>
              <a:spLocks noChangeArrowheads="1"/>
            </p:cNvSpPr>
            <p:nvPr/>
          </p:nvSpPr>
          <p:spPr bwMode="auto">
            <a:xfrm>
              <a:off x="4483100" y="3098800"/>
              <a:ext cx="889000" cy="495300"/>
            </a:xfrm>
            <a:prstGeom prst="rect">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1" lang="zh-CN" altLang="en-US" sz="2800"/>
            </a:p>
          </p:txBody>
        </p:sp>
        <p:graphicFrame>
          <p:nvGraphicFramePr>
            <p:cNvPr id="16396" name="Object 6">
              <a:extLst>
                <a:ext uri="{FF2B5EF4-FFF2-40B4-BE49-F238E27FC236}">
                  <a16:creationId xmlns:a16="http://schemas.microsoft.com/office/drawing/2014/main" id="{4879E0D6-73ED-4344-A6C3-DB996AD0D371}"/>
                </a:ext>
              </a:extLst>
            </p:cNvPr>
            <p:cNvGraphicFramePr>
              <a:graphicFrameLocks noChangeAspect="1"/>
            </p:cNvGraphicFramePr>
            <p:nvPr/>
          </p:nvGraphicFramePr>
          <p:xfrm>
            <a:off x="1708150" y="2944813"/>
            <a:ext cx="4370387" cy="1116012"/>
          </p:xfrm>
          <a:graphic>
            <a:graphicData uri="http://schemas.openxmlformats.org/presentationml/2006/ole">
              <mc:AlternateContent xmlns:mc="http://schemas.openxmlformats.org/markup-compatibility/2006">
                <mc:Choice xmlns:v="urn:schemas-microsoft-com:vml" Requires="v">
                  <p:oleObj spid="_x0000_s18446" name="Equation" r:id="rId3" imgW="1485900" imgH="381000" progId="Equation.DSMT4">
                    <p:embed/>
                  </p:oleObj>
                </mc:Choice>
                <mc:Fallback>
                  <p:oleObj name="Equation" r:id="rId3" imgW="1485900" imgH="3810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8150" y="2944813"/>
                          <a:ext cx="43703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81927" name="Object 7">
            <a:extLst>
              <a:ext uri="{FF2B5EF4-FFF2-40B4-BE49-F238E27FC236}">
                <a16:creationId xmlns:a16="http://schemas.microsoft.com/office/drawing/2014/main" id="{D7887F2D-EA0A-41C6-9FAE-65CCFDE83F8E}"/>
              </a:ext>
            </a:extLst>
          </p:cNvPr>
          <p:cNvGraphicFramePr>
            <a:graphicFrameLocks noChangeAspect="1"/>
          </p:cNvGraphicFramePr>
          <p:nvPr/>
        </p:nvGraphicFramePr>
        <p:xfrm>
          <a:off x="409575" y="5075238"/>
          <a:ext cx="8421688" cy="998537"/>
        </p:xfrm>
        <a:graphic>
          <a:graphicData uri="http://schemas.openxmlformats.org/presentationml/2006/ole">
            <mc:AlternateContent xmlns:mc="http://schemas.openxmlformats.org/markup-compatibility/2006">
              <mc:Choice xmlns:v="urn:schemas-microsoft-com:vml" Requires="v">
                <p:oleObj spid="_x0000_s18447" r:id="rId5" imgW="3517900" imgH="419100" progId="Equation.DSMT4">
                  <p:embed/>
                </p:oleObj>
              </mc:Choice>
              <mc:Fallback>
                <p:oleObj r:id="rId5" imgW="3517900" imgH="4191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575" y="5075238"/>
                        <a:ext cx="8421688"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1928" name="AutoShape 8">
            <a:extLst>
              <a:ext uri="{FF2B5EF4-FFF2-40B4-BE49-F238E27FC236}">
                <a16:creationId xmlns:a16="http://schemas.microsoft.com/office/drawing/2014/main" id="{5133532B-1410-4135-AE87-32309061B81B}"/>
              </a:ext>
            </a:extLst>
          </p:cNvPr>
          <p:cNvSpPr>
            <a:spLocks noChangeArrowheads="1"/>
          </p:cNvSpPr>
          <p:nvPr/>
        </p:nvSpPr>
        <p:spPr bwMode="auto">
          <a:xfrm>
            <a:off x="4752975" y="4095750"/>
            <a:ext cx="3565525" cy="647700"/>
          </a:xfrm>
          <a:prstGeom prst="wedgeRoundRectCallout">
            <a:avLst>
              <a:gd name="adj1" fmla="val -35296"/>
              <a:gd name="adj2" fmla="val -123528"/>
              <a:gd name="adj3" fmla="val 16667"/>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1" i="1"/>
              <a:t>F</a:t>
            </a:r>
            <a:r>
              <a:rPr lang="zh-CN" altLang="en-US" sz="2800" b="1"/>
              <a:t>的散度在区域</a:t>
            </a:r>
            <a:r>
              <a:rPr lang="el-GR" altLang="zh-CN" sz="2800" b="1" i="1"/>
              <a:t>Ω</a:t>
            </a:r>
            <a:endParaRPr lang="en-US" altLang="zh-CN" sz="2800" b="1" i="1"/>
          </a:p>
          <a:p>
            <a:pPr algn="ctr" eaLnBrk="1" hangingPunct="1">
              <a:spcBef>
                <a:spcPct val="0"/>
              </a:spcBef>
              <a:buFontTx/>
              <a:buNone/>
            </a:pPr>
            <a:r>
              <a:rPr lang="zh-CN" altLang="en-US" sz="2800" b="1"/>
              <a:t>上的三重积分</a:t>
            </a:r>
          </a:p>
        </p:txBody>
      </p:sp>
      <p:sp>
        <p:nvSpPr>
          <p:cNvPr id="81929" name="AutoShape 9">
            <a:extLst>
              <a:ext uri="{FF2B5EF4-FFF2-40B4-BE49-F238E27FC236}">
                <a16:creationId xmlns:a16="http://schemas.microsoft.com/office/drawing/2014/main" id="{13126897-5C12-45F5-B445-52E58255D794}"/>
              </a:ext>
            </a:extLst>
          </p:cNvPr>
          <p:cNvSpPr>
            <a:spLocks noChangeArrowheads="1"/>
          </p:cNvSpPr>
          <p:nvPr/>
        </p:nvSpPr>
        <p:spPr bwMode="auto">
          <a:xfrm>
            <a:off x="136525" y="4178300"/>
            <a:ext cx="4346575" cy="658813"/>
          </a:xfrm>
          <a:prstGeom prst="wedgeRoundRectCallout">
            <a:avLst>
              <a:gd name="adj1" fmla="val 6787"/>
              <a:gd name="adj2" fmla="val -136991"/>
              <a:gd name="adj3" fmla="val 16667"/>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800" b="1"/>
              <a:t>向量场</a:t>
            </a:r>
            <a:r>
              <a:rPr lang="en-US" altLang="zh-CN" sz="2800" b="1" i="1"/>
              <a:t>F</a:t>
            </a:r>
            <a:r>
              <a:rPr lang="zh-CN" altLang="en-US" sz="2800" b="1"/>
              <a:t>通过曲面</a:t>
            </a:r>
            <a:r>
              <a:rPr lang="en-US" altLang="zh-CN" sz="2800" b="1" i="1"/>
              <a:t>S</a:t>
            </a:r>
            <a:r>
              <a:rPr lang="zh-CN" altLang="en-US" sz="2800" b="1"/>
              <a:t>的通量</a:t>
            </a:r>
          </a:p>
        </p:txBody>
      </p:sp>
      <p:graphicFrame>
        <p:nvGraphicFramePr>
          <p:cNvPr id="16392" name="Object 10">
            <a:extLst>
              <a:ext uri="{FF2B5EF4-FFF2-40B4-BE49-F238E27FC236}">
                <a16:creationId xmlns:a16="http://schemas.microsoft.com/office/drawing/2014/main" id="{1094ACDA-56DD-4498-8B1F-13E2367643AD}"/>
              </a:ext>
            </a:extLst>
          </p:cNvPr>
          <p:cNvGraphicFramePr>
            <a:graphicFrameLocks noChangeAspect="1"/>
          </p:cNvGraphicFramePr>
          <p:nvPr/>
        </p:nvGraphicFramePr>
        <p:xfrm>
          <a:off x="885825" y="314325"/>
          <a:ext cx="7421563" cy="1573213"/>
        </p:xfrm>
        <a:graphic>
          <a:graphicData uri="http://schemas.openxmlformats.org/presentationml/2006/ole">
            <mc:AlternateContent xmlns:mc="http://schemas.openxmlformats.org/markup-compatibility/2006">
              <mc:Choice xmlns:v="urn:schemas-microsoft-com:vml" Requires="v">
                <p:oleObj spid="_x0000_s18448" name="Equation" r:id="rId7" imgW="3225800" imgH="685800" progId="Equation.DSMT4">
                  <p:embed/>
                </p:oleObj>
              </mc:Choice>
              <mc:Fallback>
                <p:oleObj name="Equation" r:id="rId7" imgW="3225800" imgH="6858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5825" y="314325"/>
                        <a:ext cx="7421563" cy="1573213"/>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 name="对象 4">
            <a:extLst>
              <a:ext uri="{FF2B5EF4-FFF2-40B4-BE49-F238E27FC236}">
                <a16:creationId xmlns:a16="http://schemas.microsoft.com/office/drawing/2014/main" id="{C1F4A9BD-E37C-41FA-90DD-0304DD0DE6ED}"/>
              </a:ext>
            </a:extLst>
          </p:cNvPr>
          <p:cNvGraphicFramePr>
            <a:graphicFrameLocks noChangeAspect="1"/>
          </p:cNvGraphicFramePr>
          <p:nvPr/>
        </p:nvGraphicFramePr>
        <p:xfrm>
          <a:off x="6176963" y="3024188"/>
          <a:ext cx="2338387" cy="844550"/>
        </p:xfrm>
        <a:graphic>
          <a:graphicData uri="http://schemas.openxmlformats.org/presentationml/2006/ole">
            <mc:AlternateContent xmlns:mc="http://schemas.openxmlformats.org/markup-compatibility/2006">
              <mc:Choice xmlns:v="urn:schemas-microsoft-com:vml" Requires="v">
                <p:oleObj spid="_x0000_s18449" name="Equation" r:id="rId9" imgW="1016000" imgH="368300" progId="Equation.DSMT4">
                  <p:embed/>
                </p:oleObj>
              </mc:Choice>
              <mc:Fallback>
                <p:oleObj name="Equation" r:id="rId9" imgW="1016000" imgH="368300" progId="Equation.DSMT4">
                  <p:embed/>
                  <p:pic>
                    <p:nvPicPr>
                      <p:cNvPr id="0" name="对象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76963" y="3024188"/>
                        <a:ext cx="2338387" cy="844550"/>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1924"/>
                                        </p:tgtEl>
                                        <p:attrNameLst>
                                          <p:attrName>style.visibility</p:attrName>
                                        </p:attrNameLst>
                                      </p:cBhvr>
                                      <p:to>
                                        <p:strVal val="visible"/>
                                      </p:to>
                                    </p:set>
                                    <p:animEffect transition="in" filter="fade">
                                      <p:cBhvr>
                                        <p:cTn id="7" dur="1000"/>
                                        <p:tgtEl>
                                          <p:spTgt spid="81924"/>
                                        </p:tgtEl>
                                      </p:cBhvr>
                                    </p:animEffect>
                                    <p:anim calcmode="lin" valueType="num">
                                      <p:cBhvr>
                                        <p:cTn id="8" dur="1000" fill="hold"/>
                                        <p:tgtEl>
                                          <p:spTgt spid="81924"/>
                                        </p:tgtEl>
                                        <p:attrNameLst>
                                          <p:attrName>ppt_x</p:attrName>
                                        </p:attrNameLst>
                                      </p:cBhvr>
                                      <p:tavLst>
                                        <p:tav tm="0">
                                          <p:val>
                                            <p:strVal val="#ppt_x"/>
                                          </p:val>
                                        </p:tav>
                                        <p:tav tm="100000">
                                          <p:val>
                                            <p:strVal val="#ppt_x"/>
                                          </p:val>
                                        </p:tav>
                                      </p:tavLst>
                                    </p:anim>
                                    <p:anim calcmode="lin" valueType="num">
                                      <p:cBhvr>
                                        <p:cTn id="9" dur="1000" fill="hold"/>
                                        <p:tgtEl>
                                          <p:spTgt spid="8192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81929"/>
                                        </p:tgtEl>
                                        <p:attrNameLst>
                                          <p:attrName>style.visibility</p:attrName>
                                        </p:attrNameLst>
                                      </p:cBhvr>
                                      <p:to>
                                        <p:strVal val="visible"/>
                                      </p:to>
                                    </p:set>
                                    <p:animEffect transition="in" filter="strips(downRight)">
                                      <p:cBhvr>
                                        <p:cTn id="21" dur="500"/>
                                        <p:tgtEl>
                                          <p:spTgt spid="8192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81928"/>
                                        </p:tgtEl>
                                        <p:attrNameLst>
                                          <p:attrName>style.visibility</p:attrName>
                                        </p:attrNameLst>
                                      </p:cBhvr>
                                      <p:to>
                                        <p:strVal val="visible"/>
                                      </p:to>
                                    </p:set>
                                    <p:animEffect transition="in" filter="strips(downRight)">
                                      <p:cBhvr>
                                        <p:cTn id="26" dur="500"/>
                                        <p:tgtEl>
                                          <p:spTgt spid="8192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81927"/>
                                        </p:tgtEl>
                                        <p:attrNameLst>
                                          <p:attrName>style.visibility</p:attrName>
                                        </p:attrNameLst>
                                      </p:cBhvr>
                                      <p:to>
                                        <p:strVal val="visible"/>
                                      </p:to>
                                    </p:set>
                                    <p:animEffect transition="in" filter="wipe(left)">
                                      <p:cBhvr>
                                        <p:cTn id="31" dur="500"/>
                                        <p:tgtEl>
                                          <p:spTgt spid="8192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entr" presetSubtype="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anim calcmode="lin" valueType="num">
                                      <p:cBhvr>
                                        <p:cTn id="37" dur="1000" fill="hold"/>
                                        <p:tgtEl>
                                          <p:spTgt spid="5"/>
                                        </p:tgtEl>
                                        <p:attrNameLst>
                                          <p:attrName>ppt_x</p:attrName>
                                        </p:attrNameLst>
                                      </p:cBhvr>
                                      <p:tavLst>
                                        <p:tav tm="0">
                                          <p:val>
                                            <p:strVal val="#ppt_x"/>
                                          </p:val>
                                        </p:tav>
                                        <p:tav tm="100000">
                                          <p:val>
                                            <p:strVal val="#ppt_x"/>
                                          </p:val>
                                        </p:tav>
                                      </p:tavLst>
                                    </p:anim>
                                    <p:anim calcmode="lin" valueType="num">
                                      <p:cBhvr>
                                        <p:cTn id="3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p:bldP spid="81928" grpId="0" animBg="1"/>
      <p:bldP spid="819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a:extLst>
              <a:ext uri="{FF2B5EF4-FFF2-40B4-BE49-F238E27FC236}">
                <a16:creationId xmlns:a16="http://schemas.microsoft.com/office/drawing/2014/main" id="{8C4008F7-572B-4E93-AF25-740055903E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0" y="171450"/>
            <a:ext cx="5576888"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合 8">
            <a:extLst>
              <a:ext uri="{FF2B5EF4-FFF2-40B4-BE49-F238E27FC236}">
                <a16:creationId xmlns:a16="http://schemas.microsoft.com/office/drawing/2014/main" id="{DBCDD193-E3E9-42FA-BE28-DF1DFB9FB529}"/>
              </a:ext>
            </a:extLst>
          </p:cNvPr>
          <p:cNvGrpSpPr>
            <a:grpSpLocks/>
          </p:cNvGrpSpPr>
          <p:nvPr/>
        </p:nvGrpSpPr>
        <p:grpSpPr bwMode="auto">
          <a:xfrm>
            <a:off x="2486025" y="5722938"/>
            <a:ext cx="2530475" cy="585787"/>
            <a:chOff x="1632286" y="2117249"/>
            <a:chExt cx="2530476" cy="587514"/>
          </a:xfrm>
        </p:grpSpPr>
        <p:cxnSp>
          <p:nvCxnSpPr>
            <p:cNvPr id="5137" name="直接箭头连接符 6">
              <a:extLst>
                <a:ext uri="{FF2B5EF4-FFF2-40B4-BE49-F238E27FC236}">
                  <a16:creationId xmlns:a16="http://schemas.microsoft.com/office/drawing/2014/main" id="{E56C5FEF-A590-4170-BF5C-A41149222603}"/>
                </a:ext>
              </a:extLst>
            </p:cNvPr>
            <p:cNvCxnSpPr>
              <a:cxnSpLocks noChangeShapeType="1"/>
            </p:cNvCxnSpPr>
            <p:nvPr/>
          </p:nvCxnSpPr>
          <p:spPr bwMode="auto">
            <a:xfrm>
              <a:off x="3086101" y="2291788"/>
              <a:ext cx="7638" cy="4129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5138" name="对象 10">
              <a:extLst>
                <a:ext uri="{FF2B5EF4-FFF2-40B4-BE49-F238E27FC236}">
                  <a16:creationId xmlns:a16="http://schemas.microsoft.com/office/drawing/2014/main" id="{B5470409-F718-494D-AE6C-AB894037F2A5}"/>
                </a:ext>
              </a:extLst>
            </p:cNvPr>
            <p:cNvGraphicFramePr>
              <a:graphicFrameLocks noChangeAspect="1"/>
            </p:cNvGraphicFramePr>
            <p:nvPr/>
          </p:nvGraphicFramePr>
          <p:xfrm>
            <a:off x="1632286" y="2117249"/>
            <a:ext cx="2530476" cy="303448"/>
          </p:xfrm>
          <a:graphic>
            <a:graphicData uri="http://schemas.openxmlformats.org/presentationml/2006/ole">
              <mc:AlternateContent xmlns:mc="http://schemas.openxmlformats.org/markup-compatibility/2006">
                <mc:Choice xmlns:v="urn:schemas-microsoft-com:vml" Requires="v">
                  <p:oleObj spid="_x0000_s1041" name="Equation" r:id="rId4" imgW="1701800" imgH="203200" progId="Equation.DSMT4">
                    <p:embed/>
                  </p:oleObj>
                </mc:Choice>
                <mc:Fallback>
                  <p:oleObj name="Equation" r:id="rId4" imgW="1701800" imgH="203200" progId="Equation.DSMT4">
                    <p:embed/>
                    <p:pic>
                      <p:nvPicPr>
                        <p:cNvPr id="0" name="对象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2286" y="2117249"/>
                          <a:ext cx="2530476" cy="30344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12" name="Picture 8">
            <a:extLst>
              <a:ext uri="{FF2B5EF4-FFF2-40B4-BE49-F238E27FC236}">
                <a16:creationId xmlns:a16="http://schemas.microsoft.com/office/drawing/2014/main" id="{5EE48F2D-2507-4F70-9648-29896B32DB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 y="4097338"/>
            <a:ext cx="4613275"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8">
            <a:extLst>
              <a:ext uri="{FF2B5EF4-FFF2-40B4-BE49-F238E27FC236}">
                <a16:creationId xmlns:a16="http://schemas.microsoft.com/office/drawing/2014/main" id="{A62B9302-163F-4C43-991E-C2F8438E7E95}"/>
              </a:ext>
            </a:extLst>
          </p:cNvPr>
          <p:cNvGrpSpPr>
            <a:grpSpLocks/>
          </p:cNvGrpSpPr>
          <p:nvPr/>
        </p:nvGrpSpPr>
        <p:grpSpPr bwMode="auto">
          <a:xfrm>
            <a:off x="1703388" y="4510088"/>
            <a:ext cx="1870075" cy="782637"/>
            <a:chOff x="1962487" y="1635545"/>
            <a:chExt cx="1870075" cy="784517"/>
          </a:xfrm>
        </p:grpSpPr>
        <p:cxnSp>
          <p:nvCxnSpPr>
            <p:cNvPr id="5135" name="直接箭头连接符 6">
              <a:extLst>
                <a:ext uri="{FF2B5EF4-FFF2-40B4-BE49-F238E27FC236}">
                  <a16:creationId xmlns:a16="http://schemas.microsoft.com/office/drawing/2014/main" id="{4E32637A-F45E-4C95-AACE-37DE1D10BCDD}"/>
                </a:ext>
              </a:extLst>
            </p:cNvPr>
            <p:cNvCxnSpPr>
              <a:cxnSpLocks noChangeShapeType="1"/>
            </p:cNvCxnSpPr>
            <p:nvPr/>
          </p:nvCxnSpPr>
          <p:spPr bwMode="auto">
            <a:xfrm flipV="1">
              <a:off x="2773699" y="1635545"/>
              <a:ext cx="0" cy="44389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5136" name="对象 10">
              <a:extLst>
                <a:ext uri="{FF2B5EF4-FFF2-40B4-BE49-F238E27FC236}">
                  <a16:creationId xmlns:a16="http://schemas.microsoft.com/office/drawing/2014/main" id="{81FFC96E-68B3-417E-97F5-96ADEFE60FD5}"/>
                </a:ext>
              </a:extLst>
            </p:cNvPr>
            <p:cNvGraphicFramePr>
              <a:graphicFrameLocks noChangeAspect="1"/>
            </p:cNvGraphicFramePr>
            <p:nvPr/>
          </p:nvGraphicFramePr>
          <p:xfrm>
            <a:off x="1962487" y="2116849"/>
            <a:ext cx="1870075" cy="303213"/>
          </p:xfrm>
          <a:graphic>
            <a:graphicData uri="http://schemas.openxmlformats.org/presentationml/2006/ole">
              <mc:AlternateContent xmlns:mc="http://schemas.openxmlformats.org/markup-compatibility/2006">
                <mc:Choice xmlns:v="urn:schemas-microsoft-com:vml" Requires="v">
                  <p:oleObj spid="_x0000_s1042" name="Equation" r:id="rId7" imgW="1256755" imgH="203112" progId="Equation.DSMT4">
                    <p:embed/>
                  </p:oleObj>
                </mc:Choice>
                <mc:Fallback>
                  <p:oleObj name="Equation" r:id="rId7" imgW="1256755" imgH="203112" progId="Equation.DSMT4">
                    <p:embed/>
                    <p:pic>
                      <p:nvPicPr>
                        <p:cNvPr id="0" name="对象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62487" y="2116849"/>
                          <a:ext cx="1870075" cy="3032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1" name="组合 10">
            <a:extLst>
              <a:ext uri="{FF2B5EF4-FFF2-40B4-BE49-F238E27FC236}">
                <a16:creationId xmlns:a16="http://schemas.microsoft.com/office/drawing/2014/main" id="{B6B8834E-03C0-4701-9B90-6B0FB15B341F}"/>
              </a:ext>
            </a:extLst>
          </p:cNvPr>
          <p:cNvGrpSpPr>
            <a:grpSpLocks/>
          </p:cNvGrpSpPr>
          <p:nvPr/>
        </p:nvGrpSpPr>
        <p:grpSpPr bwMode="auto">
          <a:xfrm>
            <a:off x="815975" y="6197600"/>
            <a:ext cx="6308725" cy="419100"/>
            <a:chOff x="1148930" y="5985690"/>
            <a:chExt cx="7270750" cy="539750"/>
          </a:xfrm>
        </p:grpSpPr>
        <p:graphicFrame>
          <p:nvGraphicFramePr>
            <p:cNvPr id="5133" name="对象 3">
              <a:extLst>
                <a:ext uri="{FF2B5EF4-FFF2-40B4-BE49-F238E27FC236}">
                  <a16:creationId xmlns:a16="http://schemas.microsoft.com/office/drawing/2014/main" id="{FA77357B-02A1-44FC-A79F-769462CD12ED}"/>
                </a:ext>
              </a:extLst>
            </p:cNvPr>
            <p:cNvGraphicFramePr>
              <a:graphicFrameLocks noChangeAspect="1"/>
            </p:cNvGraphicFramePr>
            <p:nvPr/>
          </p:nvGraphicFramePr>
          <p:xfrm>
            <a:off x="1148930" y="5985690"/>
            <a:ext cx="7270750" cy="539750"/>
          </p:xfrm>
          <a:graphic>
            <a:graphicData uri="http://schemas.openxmlformats.org/presentationml/2006/ole">
              <mc:AlternateContent xmlns:mc="http://schemas.openxmlformats.org/markup-compatibility/2006">
                <mc:Choice xmlns:v="urn:schemas-microsoft-com:vml" Requires="v">
                  <p:oleObj spid="_x0000_s1043" name="Equation" r:id="rId9" imgW="2908300" imgH="215900" progId="Equation.DSMT4">
                    <p:embed/>
                  </p:oleObj>
                </mc:Choice>
                <mc:Fallback>
                  <p:oleObj name="Equation" r:id="rId9" imgW="2908300" imgH="215900" progId="Equation.DSMT4">
                    <p:embed/>
                    <p:pic>
                      <p:nvPicPr>
                        <p:cNvPr id="0" name="对象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8930" y="5985690"/>
                          <a:ext cx="72707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34" name="左右箭头 20">
              <a:extLst>
                <a:ext uri="{FF2B5EF4-FFF2-40B4-BE49-F238E27FC236}">
                  <a16:creationId xmlns:a16="http://schemas.microsoft.com/office/drawing/2014/main" id="{BD0183A0-058F-4F02-896F-997960AB5A9E}"/>
                </a:ext>
              </a:extLst>
            </p:cNvPr>
            <p:cNvSpPr>
              <a:spLocks noChangeArrowheads="1"/>
            </p:cNvSpPr>
            <p:nvPr/>
          </p:nvSpPr>
          <p:spPr bwMode="auto">
            <a:xfrm>
              <a:off x="3924071" y="6084446"/>
              <a:ext cx="1581150" cy="304800"/>
            </a:xfrm>
            <a:prstGeom prst="leftRightArrow">
              <a:avLst>
                <a:gd name="adj1" fmla="val 50000"/>
                <a:gd name="adj2" fmla="val 50002"/>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1" lang="zh-CN" altLang="en-US" sz="2800"/>
            </a:p>
          </p:txBody>
        </p:sp>
      </p:grpSp>
      <p:graphicFrame>
        <p:nvGraphicFramePr>
          <p:cNvPr id="3" name="对象 7">
            <a:extLst>
              <a:ext uri="{FF2B5EF4-FFF2-40B4-BE49-F238E27FC236}">
                <a16:creationId xmlns:a16="http://schemas.microsoft.com/office/drawing/2014/main" id="{04C7DAA3-557E-4AE3-98D4-AB891B5671F5}"/>
              </a:ext>
            </a:extLst>
          </p:cNvPr>
          <p:cNvGraphicFramePr>
            <a:graphicFrameLocks noChangeAspect="1"/>
          </p:cNvGraphicFramePr>
          <p:nvPr/>
        </p:nvGraphicFramePr>
        <p:xfrm>
          <a:off x="5253038" y="5767388"/>
          <a:ext cx="3055937" cy="506412"/>
        </p:xfrm>
        <a:graphic>
          <a:graphicData uri="http://schemas.openxmlformats.org/presentationml/2006/ole">
            <mc:AlternateContent xmlns:mc="http://schemas.openxmlformats.org/markup-compatibility/2006">
              <mc:Choice xmlns:v="urn:schemas-microsoft-com:vml" Requires="v">
                <p:oleObj spid="_x0000_s1044" name="Equation" r:id="rId11" imgW="1536033" imgH="253890" progId="Equation.DSMT4">
                  <p:embed/>
                </p:oleObj>
              </mc:Choice>
              <mc:Fallback>
                <p:oleObj name="Equation" r:id="rId11" imgW="1536033" imgH="253890" progId="Equation.DSMT4">
                  <p:embed/>
                  <p:pic>
                    <p:nvPicPr>
                      <p:cNvPr id="0" name="对象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53038" y="5767388"/>
                        <a:ext cx="3055937"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 name="组合 9">
            <a:extLst>
              <a:ext uri="{FF2B5EF4-FFF2-40B4-BE49-F238E27FC236}">
                <a16:creationId xmlns:a16="http://schemas.microsoft.com/office/drawing/2014/main" id="{3B0DF2A3-644C-4623-B927-A7197F65D773}"/>
              </a:ext>
            </a:extLst>
          </p:cNvPr>
          <p:cNvGrpSpPr>
            <a:grpSpLocks/>
          </p:cNvGrpSpPr>
          <p:nvPr/>
        </p:nvGrpSpPr>
        <p:grpSpPr bwMode="auto">
          <a:xfrm>
            <a:off x="4860925" y="4724400"/>
            <a:ext cx="3317875" cy="685800"/>
            <a:chOff x="4860925" y="4724400"/>
            <a:chExt cx="3844923" cy="685800"/>
          </a:xfrm>
        </p:grpSpPr>
        <p:sp>
          <p:nvSpPr>
            <p:cNvPr id="5131" name="矩形 1">
              <a:extLst>
                <a:ext uri="{FF2B5EF4-FFF2-40B4-BE49-F238E27FC236}">
                  <a16:creationId xmlns:a16="http://schemas.microsoft.com/office/drawing/2014/main" id="{FAFD6FA3-B2B4-492A-A55C-36DB13868104}"/>
                </a:ext>
              </a:extLst>
            </p:cNvPr>
            <p:cNvSpPr>
              <a:spLocks noChangeArrowheads="1"/>
            </p:cNvSpPr>
            <p:nvPr/>
          </p:nvSpPr>
          <p:spPr bwMode="auto">
            <a:xfrm>
              <a:off x="4860925" y="4724400"/>
              <a:ext cx="3841750" cy="685800"/>
            </a:xfrm>
            <a:prstGeom prst="rect">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1" lang="zh-CN" altLang="en-US" sz="2800"/>
            </a:p>
          </p:txBody>
        </p:sp>
        <p:graphicFrame>
          <p:nvGraphicFramePr>
            <p:cNvPr id="5132" name="对象 7">
              <a:extLst>
                <a:ext uri="{FF2B5EF4-FFF2-40B4-BE49-F238E27FC236}">
                  <a16:creationId xmlns:a16="http://schemas.microsoft.com/office/drawing/2014/main" id="{F826C0F8-9F3A-49E7-B730-C6703D49E31E}"/>
                </a:ext>
              </a:extLst>
            </p:cNvPr>
            <p:cNvGraphicFramePr>
              <a:graphicFrameLocks noChangeAspect="1"/>
            </p:cNvGraphicFramePr>
            <p:nvPr/>
          </p:nvGraphicFramePr>
          <p:xfrm>
            <a:off x="4965699" y="4759325"/>
            <a:ext cx="3740149" cy="576263"/>
          </p:xfrm>
          <a:graphic>
            <a:graphicData uri="http://schemas.openxmlformats.org/presentationml/2006/ole">
              <mc:AlternateContent xmlns:mc="http://schemas.openxmlformats.org/markup-compatibility/2006">
                <mc:Choice xmlns:v="urn:schemas-microsoft-com:vml" Requires="v">
                  <p:oleObj spid="_x0000_s1045" name="Equation" r:id="rId13" imgW="1651000" imgH="254000" progId="Equation.DSMT4">
                    <p:embed/>
                  </p:oleObj>
                </mc:Choice>
                <mc:Fallback>
                  <p:oleObj name="Equation" r:id="rId13" imgW="1651000" imgH="254000" progId="Equation.DSMT4">
                    <p:embed/>
                    <p:pic>
                      <p:nvPicPr>
                        <p:cNvPr id="0" name="对象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65699" y="4759325"/>
                          <a:ext cx="3740149"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8" name="矩形 7">
            <a:extLst>
              <a:ext uri="{FF2B5EF4-FFF2-40B4-BE49-F238E27FC236}">
                <a16:creationId xmlns:a16="http://schemas.microsoft.com/office/drawing/2014/main" id="{1E2AC051-9FAC-424E-935C-71472105A6EF}"/>
              </a:ext>
            </a:extLst>
          </p:cNvPr>
          <p:cNvSpPr>
            <a:spLocks noChangeArrowheads="1"/>
          </p:cNvSpPr>
          <p:nvPr/>
        </p:nvSpPr>
        <p:spPr bwMode="auto">
          <a:xfrm>
            <a:off x="6477000" y="595313"/>
            <a:ext cx="1701800"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i="1">
                <a:solidFill>
                  <a:schemeClr val="accent2"/>
                </a:solidFill>
              </a:rPr>
              <a:t>Green</a:t>
            </a:r>
            <a:r>
              <a:rPr lang="en-US" altLang="zh-CN" sz="2000" b="1"/>
              <a:t> </a:t>
            </a:r>
            <a:r>
              <a:rPr lang="zh-CN" altLang="en-US" sz="2000" b="1"/>
              <a:t>公式表达了平面闭区域上的</a:t>
            </a:r>
            <a:r>
              <a:rPr lang="zh-CN" altLang="en-US" sz="2000" b="1">
                <a:solidFill>
                  <a:srgbClr val="FF0000"/>
                </a:solidFill>
              </a:rPr>
              <a:t>二重积分</a:t>
            </a:r>
            <a:r>
              <a:rPr lang="zh-CN" altLang="en-US" sz="2000" b="1"/>
              <a:t>与其边界曲线上的</a:t>
            </a:r>
            <a:r>
              <a:rPr lang="zh-CN" altLang="en-US" sz="2000" b="1">
                <a:solidFill>
                  <a:srgbClr val="FF0000"/>
                </a:solidFill>
              </a:rPr>
              <a:t>第二型曲线积分</a:t>
            </a:r>
            <a:r>
              <a:rPr lang="zh-CN" altLang="en-US" sz="2000" b="1"/>
              <a:t>之间的关系</a:t>
            </a:r>
            <a:endParaRPr lang="zh-CN" altLang="en-US" sz="2000"/>
          </a:p>
        </p:txBody>
      </p:sp>
      <p:sp>
        <p:nvSpPr>
          <p:cNvPr id="9" name="矩形 8">
            <a:extLst>
              <a:ext uri="{FF2B5EF4-FFF2-40B4-BE49-F238E27FC236}">
                <a16:creationId xmlns:a16="http://schemas.microsoft.com/office/drawing/2014/main" id="{56353A25-6C49-47CC-83D3-A053F861FCD7}"/>
              </a:ext>
            </a:extLst>
          </p:cNvPr>
          <p:cNvSpPr>
            <a:spLocks noChangeArrowheads="1"/>
          </p:cNvSpPr>
          <p:nvPr/>
        </p:nvSpPr>
        <p:spPr bwMode="auto">
          <a:xfrm>
            <a:off x="455613" y="3355975"/>
            <a:ext cx="61261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i="1" dirty="0">
                <a:solidFill>
                  <a:srgbClr val="CC3300"/>
                </a:solidFill>
                <a:ea typeface="黑体" panose="02010609060101010101" pitchFamily="49" charset="-122"/>
              </a:rPr>
              <a:t>Gauss</a:t>
            </a:r>
            <a:r>
              <a:rPr lang="en-US" altLang="zh-CN" sz="2000" b="1" dirty="0">
                <a:solidFill>
                  <a:srgbClr val="CC3300"/>
                </a:solidFill>
                <a:latin typeface="隶书" panose="02010509060101010101" pitchFamily="49" charset="-122"/>
                <a:ea typeface="隶书" panose="02010509060101010101" pitchFamily="49" charset="-122"/>
              </a:rPr>
              <a:t> </a:t>
            </a:r>
            <a:r>
              <a:rPr lang="zh-CN" altLang="en-US" sz="2000" b="1" dirty="0">
                <a:solidFill>
                  <a:schemeClr val="tx2"/>
                </a:solidFill>
                <a:latin typeface="宋体" panose="02010600030101010101" pitchFamily="2" charset="-122"/>
              </a:rPr>
              <a:t>公式，它表达了空间闭区域上的</a:t>
            </a:r>
            <a:r>
              <a:rPr lang="zh-CN" altLang="en-US" sz="2000" b="1" dirty="0">
                <a:solidFill>
                  <a:srgbClr val="FF0000"/>
                </a:solidFill>
                <a:latin typeface="宋体" panose="02010600030101010101" pitchFamily="2" charset="-122"/>
              </a:rPr>
              <a:t>三重积分</a:t>
            </a:r>
            <a:r>
              <a:rPr lang="zh-CN" altLang="en-US" sz="2000" b="1" dirty="0">
                <a:solidFill>
                  <a:schemeClr val="tx2"/>
                </a:solidFill>
                <a:latin typeface="宋体" panose="02010600030101010101" pitchFamily="2" charset="-122"/>
              </a:rPr>
              <a:t>与其边界曲面上的</a:t>
            </a:r>
            <a:r>
              <a:rPr lang="zh-CN" altLang="en-US" sz="2000" b="1" dirty="0">
                <a:solidFill>
                  <a:srgbClr val="FF0000"/>
                </a:solidFill>
                <a:latin typeface="宋体" panose="02010600030101010101" pitchFamily="2" charset="-122"/>
              </a:rPr>
              <a:t>第二类曲面积分</a:t>
            </a:r>
            <a:r>
              <a:rPr lang="zh-CN" altLang="en-US" sz="2000" b="1" dirty="0">
                <a:solidFill>
                  <a:schemeClr val="tx2"/>
                </a:solidFill>
                <a:latin typeface="宋体" panose="02010600030101010101" pitchFamily="2" charset="-122"/>
              </a:rPr>
              <a:t>之间的关系。</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1000"/>
                                        <p:tgtEl>
                                          <p:spTgt spid="4"/>
                                        </p:tgtEl>
                                      </p:cBhvr>
                                    </p:animEffect>
                                    <p:anim calcmode="lin" valueType="num">
                                      <p:cBhvr>
                                        <p:cTn id="50" dur="1000" fill="hold"/>
                                        <p:tgtEl>
                                          <p:spTgt spid="4"/>
                                        </p:tgtEl>
                                        <p:attrNameLst>
                                          <p:attrName>ppt_x</p:attrName>
                                        </p:attrNameLst>
                                      </p:cBhvr>
                                      <p:tavLst>
                                        <p:tav tm="0">
                                          <p:val>
                                            <p:strVal val="#ppt_x"/>
                                          </p:val>
                                        </p:tav>
                                        <p:tav tm="100000">
                                          <p:val>
                                            <p:strVal val="#ppt_x"/>
                                          </p:val>
                                        </p:tav>
                                      </p:tavLst>
                                    </p:anim>
                                    <p:anim calcmode="lin" valueType="num">
                                      <p:cBhvr>
                                        <p:cTn id="5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4" fill="hold" nodeType="clickEffect">
                                  <p:stCondLst>
                                    <p:cond delay="0"/>
                                  </p:stCondLst>
                                  <p:childTnLst>
                                    <p:set>
                                      <p:cBhvr>
                                        <p:cTn id="55" dur="1" fill="hold">
                                          <p:stCondLst>
                                            <p:cond delay="0"/>
                                          </p:stCondLst>
                                        </p:cTn>
                                        <p:tgtEl>
                                          <p:spTgt spid="3"/>
                                        </p:tgtEl>
                                        <p:attrNameLst>
                                          <p:attrName>style.visibility</p:attrName>
                                        </p:attrNameLst>
                                      </p:cBhvr>
                                      <p:to>
                                        <p:strVal val="visible"/>
                                      </p:to>
                                    </p:set>
                                    <p:anim calcmode="lin" valueType="num">
                                      <p:cBhvr additive="base">
                                        <p:cTn id="56" dur="500" fill="hold"/>
                                        <p:tgtEl>
                                          <p:spTgt spid="3"/>
                                        </p:tgtEl>
                                        <p:attrNameLst>
                                          <p:attrName>ppt_x</p:attrName>
                                        </p:attrNameLst>
                                      </p:cBhvr>
                                      <p:tavLst>
                                        <p:tav tm="0">
                                          <p:val>
                                            <p:strVal val="#ppt_x"/>
                                          </p:val>
                                        </p:tav>
                                        <p:tav tm="100000">
                                          <p:val>
                                            <p:strVal val="#ppt_x"/>
                                          </p:val>
                                        </p:tav>
                                      </p:tavLst>
                                    </p:anim>
                                    <p:anim calcmode="lin" valueType="num">
                                      <p:cBhvr additive="base">
                                        <p:cTn id="5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42" presetClass="entr" presetSubtype="0" fill="hold"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fade">
                                      <p:cBhvr>
                                        <p:cTn id="62" dur="1000"/>
                                        <p:tgtEl>
                                          <p:spTgt spid="11"/>
                                        </p:tgtEl>
                                      </p:cBhvr>
                                    </p:animEffect>
                                    <p:anim calcmode="lin" valueType="num">
                                      <p:cBhvr>
                                        <p:cTn id="63" dur="1000" fill="hold"/>
                                        <p:tgtEl>
                                          <p:spTgt spid="11"/>
                                        </p:tgtEl>
                                        <p:attrNameLst>
                                          <p:attrName>ppt_x</p:attrName>
                                        </p:attrNameLst>
                                      </p:cBhvr>
                                      <p:tavLst>
                                        <p:tav tm="0">
                                          <p:val>
                                            <p:strVal val="#ppt_x"/>
                                          </p:val>
                                        </p:tav>
                                        <p:tav tm="100000">
                                          <p:val>
                                            <p:strVal val="#ppt_x"/>
                                          </p:val>
                                        </p:tav>
                                      </p:tavLst>
                                    </p:anim>
                                    <p:anim calcmode="lin" valueType="num">
                                      <p:cBhvr>
                                        <p:cTn id="6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a:extLst>
              <a:ext uri="{FF2B5EF4-FFF2-40B4-BE49-F238E27FC236}">
                <a16:creationId xmlns:a16="http://schemas.microsoft.com/office/drawing/2014/main" id="{34105ED1-AFEC-4F4F-822C-A56F18011A7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77BB927F-2E00-43A5-B92E-A37DC2E654EF}" type="slidenum">
              <a:rPr lang="en-US" altLang="zh-CN" sz="1400" smtClean="0"/>
              <a:pPr>
                <a:spcBef>
                  <a:spcPct val="0"/>
                </a:spcBef>
                <a:buFontTx/>
                <a:buNone/>
              </a:pPr>
              <a:t>20</a:t>
            </a:fld>
            <a:endParaRPr lang="en-US" altLang="zh-CN" sz="1400"/>
          </a:p>
        </p:txBody>
      </p:sp>
      <p:graphicFrame>
        <p:nvGraphicFramePr>
          <p:cNvPr id="17411" name="Object 10">
            <a:extLst>
              <a:ext uri="{FF2B5EF4-FFF2-40B4-BE49-F238E27FC236}">
                <a16:creationId xmlns:a16="http://schemas.microsoft.com/office/drawing/2014/main" id="{012C4C78-DEB8-447E-947F-CEBCE79097C5}"/>
              </a:ext>
            </a:extLst>
          </p:cNvPr>
          <p:cNvGraphicFramePr>
            <a:graphicFrameLocks noChangeAspect="1"/>
          </p:cNvGraphicFramePr>
          <p:nvPr/>
        </p:nvGraphicFramePr>
        <p:xfrm>
          <a:off x="2360613" y="347663"/>
          <a:ext cx="4090987" cy="727075"/>
        </p:xfrm>
        <a:graphic>
          <a:graphicData uri="http://schemas.openxmlformats.org/presentationml/2006/ole">
            <mc:AlternateContent xmlns:mc="http://schemas.openxmlformats.org/markup-compatibility/2006">
              <mc:Choice xmlns:v="urn:schemas-microsoft-com:vml" Requires="v">
                <p:oleObj spid="_x0000_s19479" name="Equation" r:id="rId3" imgW="2070100" imgH="368300" progId="Equation.DSMT4">
                  <p:embed/>
                </p:oleObj>
              </mc:Choice>
              <mc:Fallback>
                <p:oleObj name="Equation" r:id="rId3" imgW="2070100" imgH="3683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0613" y="347663"/>
                        <a:ext cx="4090987" cy="7270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a:extLst>
              <a:ext uri="{FF2B5EF4-FFF2-40B4-BE49-F238E27FC236}">
                <a16:creationId xmlns:a16="http://schemas.microsoft.com/office/drawing/2014/main" id="{8AFCAEAA-F8B3-4218-A416-111EB7671938}"/>
              </a:ext>
            </a:extLst>
          </p:cNvPr>
          <p:cNvGraphicFramePr>
            <a:graphicFrameLocks noChangeAspect="1"/>
          </p:cNvGraphicFramePr>
          <p:nvPr/>
        </p:nvGraphicFramePr>
        <p:xfrm>
          <a:off x="454025" y="1349375"/>
          <a:ext cx="7851775" cy="858838"/>
        </p:xfrm>
        <a:graphic>
          <a:graphicData uri="http://schemas.openxmlformats.org/presentationml/2006/ole">
            <mc:AlternateContent xmlns:mc="http://schemas.openxmlformats.org/markup-compatibility/2006">
              <mc:Choice xmlns:v="urn:schemas-microsoft-com:vml" Requires="v">
                <p:oleObj spid="_x0000_s19480" name="Equation" r:id="rId5" imgW="3924300" imgH="431800" progId="Equation.DSMT4">
                  <p:embed/>
                </p:oleObj>
              </mc:Choice>
              <mc:Fallback>
                <p:oleObj name="Equation" r:id="rId5" imgW="3924300" imgH="431800"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025" y="1349375"/>
                        <a:ext cx="7851775"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a:extLst>
              <a:ext uri="{FF2B5EF4-FFF2-40B4-BE49-F238E27FC236}">
                <a16:creationId xmlns:a16="http://schemas.microsoft.com/office/drawing/2014/main" id="{70DE70F7-5F85-405B-A5F5-2547CB01180F}"/>
              </a:ext>
            </a:extLst>
          </p:cNvPr>
          <p:cNvGraphicFramePr>
            <a:graphicFrameLocks noChangeAspect="1"/>
          </p:cNvGraphicFramePr>
          <p:nvPr/>
        </p:nvGraphicFramePr>
        <p:xfrm>
          <a:off x="1692275" y="2419350"/>
          <a:ext cx="2701925" cy="530225"/>
        </p:xfrm>
        <a:graphic>
          <a:graphicData uri="http://schemas.openxmlformats.org/presentationml/2006/ole">
            <mc:AlternateContent xmlns:mc="http://schemas.openxmlformats.org/markup-compatibility/2006">
              <mc:Choice xmlns:v="urn:schemas-microsoft-com:vml" Requires="v">
                <p:oleObj spid="_x0000_s19481" name="Equation" r:id="rId7" imgW="1358310" imgH="266584" progId="Equation.DSMT4">
                  <p:embed/>
                </p:oleObj>
              </mc:Choice>
              <mc:Fallback>
                <p:oleObj name="Equation" r:id="rId7" imgW="1358310" imgH="266584" progId="Equation.DSMT4">
                  <p:embed/>
                  <p:pic>
                    <p:nvPicPr>
                      <p:cNvPr id="0"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2419350"/>
                        <a:ext cx="2701925" cy="5302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a:extLst>
              <a:ext uri="{FF2B5EF4-FFF2-40B4-BE49-F238E27FC236}">
                <a16:creationId xmlns:a16="http://schemas.microsoft.com/office/drawing/2014/main" id="{D936EE44-9A41-41E0-8583-AC06CB07A031}"/>
              </a:ext>
            </a:extLst>
          </p:cNvPr>
          <p:cNvGraphicFramePr>
            <a:graphicFrameLocks noChangeAspect="1"/>
          </p:cNvGraphicFramePr>
          <p:nvPr/>
        </p:nvGraphicFramePr>
        <p:xfrm>
          <a:off x="3041650" y="3190875"/>
          <a:ext cx="2266950" cy="765175"/>
        </p:xfrm>
        <a:graphic>
          <a:graphicData uri="http://schemas.openxmlformats.org/presentationml/2006/ole">
            <mc:AlternateContent xmlns:mc="http://schemas.openxmlformats.org/markup-compatibility/2006">
              <mc:Choice xmlns:v="urn:schemas-microsoft-com:vml" Requires="v">
                <p:oleObj spid="_x0000_s19482" name="Equation" r:id="rId9" imgW="1167893" imgH="393529" progId="Equation.DSMT4">
                  <p:embed/>
                </p:oleObj>
              </mc:Choice>
              <mc:Fallback>
                <p:oleObj name="Equation" r:id="rId9" imgW="1167893" imgH="393529" progId="Equation.DSMT4">
                  <p:embed/>
                  <p:pic>
                    <p:nvPicPr>
                      <p:cNvPr id="0" name="对象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1650" y="3190875"/>
                        <a:ext cx="2266950" cy="7651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a:extLst>
              <a:ext uri="{FF2B5EF4-FFF2-40B4-BE49-F238E27FC236}">
                <a16:creationId xmlns:a16="http://schemas.microsoft.com/office/drawing/2014/main" id="{81D0530A-BBE2-4D4E-A5BA-2ACF5809AF75}"/>
              </a:ext>
            </a:extLst>
          </p:cNvPr>
          <p:cNvGraphicFramePr>
            <a:graphicFrameLocks noChangeAspect="1"/>
          </p:cNvGraphicFramePr>
          <p:nvPr/>
        </p:nvGraphicFramePr>
        <p:xfrm>
          <a:off x="4932363" y="2433638"/>
          <a:ext cx="1519237" cy="474662"/>
        </p:xfrm>
        <a:graphic>
          <a:graphicData uri="http://schemas.openxmlformats.org/presentationml/2006/ole">
            <mc:AlternateContent xmlns:mc="http://schemas.openxmlformats.org/markup-compatibility/2006">
              <mc:Choice xmlns:v="urn:schemas-microsoft-com:vml" Requires="v">
                <p:oleObj spid="_x0000_s19483" name="Equation" r:id="rId11" imgW="812447" imgH="253890" progId="Equation.DSMT4">
                  <p:embed/>
                </p:oleObj>
              </mc:Choice>
              <mc:Fallback>
                <p:oleObj name="Equation" r:id="rId11" imgW="812447" imgH="253890" progId="Equation.DSMT4">
                  <p:embed/>
                  <p:pic>
                    <p:nvPicPr>
                      <p:cNvPr id="0" name="对象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32363" y="2433638"/>
                        <a:ext cx="1519237" cy="4746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a:extLst>
              <a:ext uri="{FF2B5EF4-FFF2-40B4-BE49-F238E27FC236}">
                <a16:creationId xmlns:a16="http://schemas.microsoft.com/office/drawing/2014/main" id="{E74BBADE-175C-4587-97CB-59E1F1A4B229}"/>
              </a:ext>
            </a:extLst>
          </p:cNvPr>
          <p:cNvGraphicFramePr>
            <a:graphicFrameLocks noChangeAspect="1"/>
          </p:cNvGraphicFramePr>
          <p:nvPr/>
        </p:nvGraphicFramePr>
        <p:xfrm>
          <a:off x="385763" y="3800475"/>
          <a:ext cx="1709737" cy="401638"/>
        </p:xfrm>
        <a:graphic>
          <a:graphicData uri="http://schemas.openxmlformats.org/presentationml/2006/ole">
            <mc:AlternateContent xmlns:mc="http://schemas.openxmlformats.org/markup-compatibility/2006">
              <mc:Choice xmlns:v="urn:schemas-microsoft-com:vml" Requires="v">
                <p:oleObj spid="_x0000_s19484" name="Equation" r:id="rId13" imgW="863225" imgH="203112" progId="Equation.DSMT4">
                  <p:embed/>
                </p:oleObj>
              </mc:Choice>
              <mc:Fallback>
                <p:oleObj name="Equation" r:id="rId13" imgW="863225" imgH="203112" progId="Equation.DSMT4">
                  <p:embed/>
                  <p:pic>
                    <p:nvPicPr>
                      <p:cNvPr id="0" name="对象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5763" y="3800475"/>
                        <a:ext cx="1709737"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a:extLst>
              <a:ext uri="{FF2B5EF4-FFF2-40B4-BE49-F238E27FC236}">
                <a16:creationId xmlns:a16="http://schemas.microsoft.com/office/drawing/2014/main" id="{A95B27B4-23AF-461E-BB7D-9BC76A9B16E3}"/>
              </a:ext>
            </a:extLst>
          </p:cNvPr>
          <p:cNvGraphicFramePr>
            <a:graphicFrameLocks noChangeAspect="1"/>
          </p:cNvGraphicFramePr>
          <p:nvPr/>
        </p:nvGraphicFramePr>
        <p:xfrm>
          <a:off x="2949575" y="4386263"/>
          <a:ext cx="2676525" cy="777875"/>
        </p:xfrm>
        <a:graphic>
          <a:graphicData uri="http://schemas.openxmlformats.org/presentationml/2006/ole">
            <mc:AlternateContent xmlns:mc="http://schemas.openxmlformats.org/markup-compatibility/2006">
              <mc:Choice xmlns:v="urn:schemas-microsoft-com:vml" Requires="v">
                <p:oleObj spid="_x0000_s19485" name="Equation" r:id="rId15" imgW="1358310" imgH="393529" progId="Equation.DSMT4">
                  <p:embed/>
                </p:oleObj>
              </mc:Choice>
              <mc:Fallback>
                <p:oleObj name="Equation" r:id="rId15" imgW="1358310" imgH="393529" progId="Equation.DSMT4">
                  <p:embed/>
                  <p:pic>
                    <p:nvPicPr>
                      <p:cNvPr id="0" name="对象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49575" y="4386263"/>
                        <a:ext cx="2676525" cy="777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Box 12">
            <a:extLst>
              <a:ext uri="{FF2B5EF4-FFF2-40B4-BE49-F238E27FC236}">
                <a16:creationId xmlns:a16="http://schemas.microsoft.com/office/drawing/2014/main" id="{B0A08BCE-498C-4AB4-AB75-4BD6D2AA90AB}"/>
              </a:ext>
            </a:extLst>
          </p:cNvPr>
          <p:cNvSpPr txBox="1">
            <a:spLocks noChangeArrowheads="1"/>
          </p:cNvSpPr>
          <p:nvPr/>
        </p:nvSpPr>
        <p:spPr bwMode="auto">
          <a:xfrm>
            <a:off x="5765800" y="4402138"/>
            <a:ext cx="31623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在</a:t>
            </a:r>
            <a:r>
              <a:rPr lang="en-US" altLang="zh-CN" sz="2400"/>
              <a:t>M</a:t>
            </a:r>
            <a:r>
              <a:rPr lang="zh-CN" altLang="en-US" sz="2400"/>
              <a:t>点，</a:t>
            </a:r>
            <a:endParaRPr lang="en-US" altLang="zh-CN" sz="2400"/>
          </a:p>
          <a:p>
            <a:pPr eaLnBrk="1" hangingPunct="1">
              <a:spcBef>
                <a:spcPct val="0"/>
              </a:spcBef>
              <a:buFontTx/>
              <a:buNone/>
            </a:pPr>
            <a:r>
              <a:rPr lang="zh-CN" altLang="en-US" sz="2400"/>
              <a:t>单位体积流出</a:t>
            </a:r>
            <a:r>
              <a:rPr lang="en-US" altLang="zh-CN" sz="2400"/>
              <a:t>S</a:t>
            </a:r>
            <a:r>
              <a:rPr lang="zh-CN" altLang="en-US" sz="2400"/>
              <a:t>的流量</a:t>
            </a:r>
          </a:p>
        </p:txBody>
      </p:sp>
      <p:sp>
        <p:nvSpPr>
          <p:cNvPr id="21" name="TextBox 20">
            <a:extLst>
              <a:ext uri="{FF2B5EF4-FFF2-40B4-BE49-F238E27FC236}">
                <a16:creationId xmlns:a16="http://schemas.microsoft.com/office/drawing/2014/main" id="{F969E966-1AA2-4B8A-8980-3927199F8E4D}"/>
              </a:ext>
            </a:extLst>
          </p:cNvPr>
          <p:cNvSpPr txBox="1">
            <a:spLocks noChangeArrowheads="1"/>
          </p:cNvSpPr>
          <p:nvPr/>
        </p:nvSpPr>
        <p:spPr bwMode="auto">
          <a:xfrm>
            <a:off x="1339850" y="5422900"/>
            <a:ext cx="60071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穿过曲面</a:t>
            </a:r>
            <a:r>
              <a:rPr lang="en-US" altLang="zh-CN" sz="2400"/>
              <a:t>S</a:t>
            </a:r>
            <a:r>
              <a:rPr lang="zh-CN" altLang="en-US" sz="2400"/>
              <a:t>的流量来自哪里</a:t>
            </a:r>
            <a:r>
              <a:rPr lang="en-US" altLang="zh-CN" sz="2400"/>
              <a:t>?</a:t>
            </a:r>
          </a:p>
          <a:p>
            <a:pPr eaLnBrk="1" hangingPunct="1">
              <a:spcBef>
                <a:spcPct val="0"/>
              </a:spcBef>
              <a:buFontTx/>
              <a:buNone/>
            </a:pPr>
            <a:r>
              <a:rPr lang="zh-CN" altLang="en-US" sz="2400"/>
              <a:t>物质不灭，只能是从</a:t>
            </a:r>
            <a:r>
              <a:rPr lang="en-US" altLang="zh-CN" sz="2400"/>
              <a:t>M</a:t>
            </a:r>
            <a:r>
              <a:rPr lang="zh-CN" altLang="en-US" sz="2400"/>
              <a:t>点流出或者渗漏。</a:t>
            </a:r>
            <a:endParaRPr lang="en-US" altLang="zh-CN" sz="2400"/>
          </a:p>
          <a:p>
            <a:pPr eaLnBrk="1" hangingPunct="1">
              <a:spcBef>
                <a:spcPct val="0"/>
              </a:spcBef>
              <a:buFontTx/>
              <a:buNone/>
            </a:pPr>
            <a:r>
              <a:rPr lang="zh-CN" altLang="en-US" sz="2400"/>
              <a:t>散度就是衡量流出、渗漏的体速度！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2" presetClass="entr" presetSubtype="0"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0"/>
                                        <p:tgtEl>
                                          <p:spTgt spid="11"/>
                                        </p:tgtEl>
                                      </p:cBhvr>
                                    </p:animEffect>
                                    <p:anim calcmode="lin" valueType="num">
                                      <p:cBhvr>
                                        <p:cTn id="39" dur="1000" fill="hold"/>
                                        <p:tgtEl>
                                          <p:spTgt spid="11"/>
                                        </p:tgtEl>
                                        <p:attrNameLst>
                                          <p:attrName>ppt_x</p:attrName>
                                        </p:attrNameLst>
                                      </p:cBhvr>
                                      <p:tavLst>
                                        <p:tav tm="0">
                                          <p:val>
                                            <p:strVal val="#ppt_x"/>
                                          </p:val>
                                        </p:tav>
                                        <p:tav tm="100000">
                                          <p:val>
                                            <p:strVal val="#ppt_x"/>
                                          </p:val>
                                        </p:tav>
                                      </p:tavLst>
                                    </p:anim>
                                    <p:anim calcmode="lin" valueType="num">
                                      <p:cBhvr>
                                        <p:cTn id="4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1000"/>
                                        <p:tgtEl>
                                          <p:spTgt spid="13"/>
                                        </p:tgtEl>
                                      </p:cBhvr>
                                    </p:animEffect>
                                    <p:anim calcmode="lin" valueType="num">
                                      <p:cBhvr>
                                        <p:cTn id="46" dur="1000" fill="hold"/>
                                        <p:tgtEl>
                                          <p:spTgt spid="13"/>
                                        </p:tgtEl>
                                        <p:attrNameLst>
                                          <p:attrName>ppt_x</p:attrName>
                                        </p:attrNameLst>
                                      </p:cBhvr>
                                      <p:tavLst>
                                        <p:tav tm="0">
                                          <p:val>
                                            <p:strVal val="#ppt_x"/>
                                          </p:val>
                                        </p:tav>
                                        <p:tav tm="100000">
                                          <p:val>
                                            <p:strVal val="#ppt_x"/>
                                          </p:val>
                                        </p:tav>
                                      </p:tavLst>
                                    </p:anim>
                                    <p:anim calcmode="lin" valueType="num">
                                      <p:cBhvr>
                                        <p:cTn id="4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1000"/>
                                        <p:tgtEl>
                                          <p:spTgt spid="21"/>
                                        </p:tgtEl>
                                      </p:cBhvr>
                                    </p:animEffect>
                                    <p:anim calcmode="lin" valueType="num">
                                      <p:cBhvr>
                                        <p:cTn id="53" dur="1000" fill="hold"/>
                                        <p:tgtEl>
                                          <p:spTgt spid="21"/>
                                        </p:tgtEl>
                                        <p:attrNameLst>
                                          <p:attrName>ppt_x</p:attrName>
                                        </p:attrNameLst>
                                      </p:cBhvr>
                                      <p:tavLst>
                                        <p:tav tm="0">
                                          <p:val>
                                            <p:strVal val="#ppt_x"/>
                                          </p:val>
                                        </p:tav>
                                        <p:tav tm="100000">
                                          <p:val>
                                            <p:strVal val="#ppt_x"/>
                                          </p:val>
                                        </p:tav>
                                      </p:tavLst>
                                    </p:anim>
                                    <p:anim calcmode="lin" valueType="num">
                                      <p:cBhvr>
                                        <p:cTn id="5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22" name="Object 2">
            <a:extLst>
              <a:ext uri="{FF2B5EF4-FFF2-40B4-BE49-F238E27FC236}">
                <a16:creationId xmlns:a16="http://schemas.microsoft.com/office/drawing/2014/main" id="{A939CD95-E62C-4297-A6B4-B69E5599F189}"/>
              </a:ext>
            </a:extLst>
          </p:cNvPr>
          <p:cNvGraphicFramePr>
            <a:graphicFrameLocks noChangeAspect="1"/>
          </p:cNvGraphicFramePr>
          <p:nvPr>
            <p:extLst>
              <p:ext uri="{D42A27DB-BD31-4B8C-83A1-F6EECF244321}">
                <p14:modId xmlns:p14="http://schemas.microsoft.com/office/powerpoint/2010/main" val="2776153608"/>
              </p:ext>
            </p:extLst>
          </p:nvPr>
        </p:nvGraphicFramePr>
        <p:xfrm>
          <a:off x="149225" y="1241753"/>
          <a:ext cx="8994775" cy="915988"/>
        </p:xfrm>
        <a:graphic>
          <a:graphicData uri="http://schemas.openxmlformats.org/presentationml/2006/ole">
            <mc:AlternateContent xmlns:mc="http://schemas.openxmlformats.org/markup-compatibility/2006">
              <mc:Choice xmlns:v="urn:schemas-microsoft-com:vml" Requires="v">
                <p:oleObj spid="_x0000_s20509" name="Equation" r:id="rId3" imgW="4991040" imgH="507960" progId="Equation.DSMT4">
                  <p:embed/>
                </p:oleObj>
              </mc:Choice>
              <mc:Fallback>
                <p:oleObj name="Equation" r:id="rId3" imgW="4991040" imgH="507960" progId="Equation.DSMT4">
                  <p:embed/>
                  <p:pic>
                    <p:nvPicPr>
                      <p:cNvPr id="0" name="Object 2"/>
                      <p:cNvPicPr>
                        <a:picLocks noChangeAspect="1" noChangeArrowheads="1"/>
                      </p:cNvPicPr>
                      <p:nvPr/>
                    </p:nvPicPr>
                    <p:blipFill>
                      <a:blip r:embed="rId4"/>
                      <a:srcRect/>
                      <a:stretch>
                        <a:fillRect/>
                      </a:stretch>
                    </p:blipFill>
                    <p:spPr bwMode="auto">
                      <a:xfrm>
                        <a:off x="149225" y="1241753"/>
                        <a:ext cx="8994775" cy="915988"/>
                      </a:xfrm>
                      <a:prstGeom prst="rect">
                        <a:avLst/>
                      </a:prstGeom>
                      <a:solidFill>
                        <a:srgbClr val="FFFF66"/>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 name="对象 2">
            <a:extLst>
              <a:ext uri="{FF2B5EF4-FFF2-40B4-BE49-F238E27FC236}">
                <a16:creationId xmlns:a16="http://schemas.microsoft.com/office/drawing/2014/main" id="{5628876A-73E2-4BBD-AC6C-7E65F46BD6CC}"/>
              </a:ext>
            </a:extLst>
          </p:cNvPr>
          <p:cNvGraphicFramePr>
            <a:graphicFrameLocks noChangeAspect="1"/>
          </p:cNvGraphicFramePr>
          <p:nvPr/>
        </p:nvGraphicFramePr>
        <p:xfrm>
          <a:off x="263525" y="2284413"/>
          <a:ext cx="617538" cy="366712"/>
        </p:xfrm>
        <a:graphic>
          <a:graphicData uri="http://schemas.openxmlformats.org/presentationml/2006/ole">
            <mc:AlternateContent xmlns:mc="http://schemas.openxmlformats.org/markup-compatibility/2006">
              <mc:Choice xmlns:v="urn:schemas-microsoft-com:vml" Requires="v">
                <p:oleObj spid="_x0000_s20510" r:id="rId5" imgW="342751" imgH="203112" progId="Equation.DSMT4">
                  <p:embed/>
                </p:oleObj>
              </mc:Choice>
              <mc:Fallback>
                <p:oleObj r:id="rId5" imgW="342751" imgH="203112" progId="Equation.DSMT4">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525" y="2284413"/>
                        <a:ext cx="617538" cy="366712"/>
                      </a:xfrm>
                      <a:prstGeom prst="rect">
                        <a:avLst/>
                      </a:prstGeom>
                      <a:solidFill>
                        <a:srgbClr val="FFFF66"/>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 name="对象 3">
            <a:extLst>
              <a:ext uri="{FF2B5EF4-FFF2-40B4-BE49-F238E27FC236}">
                <a16:creationId xmlns:a16="http://schemas.microsoft.com/office/drawing/2014/main" id="{69455A8A-0084-4C3F-AEF9-DEC118DC65ED}"/>
              </a:ext>
            </a:extLst>
          </p:cNvPr>
          <p:cNvGraphicFramePr>
            <a:graphicFrameLocks noChangeAspect="1"/>
          </p:cNvGraphicFramePr>
          <p:nvPr/>
        </p:nvGraphicFramePr>
        <p:xfrm>
          <a:off x="3441700" y="2455863"/>
          <a:ext cx="1463675" cy="528637"/>
        </p:xfrm>
        <a:graphic>
          <a:graphicData uri="http://schemas.openxmlformats.org/presentationml/2006/ole">
            <mc:AlternateContent xmlns:mc="http://schemas.openxmlformats.org/markup-compatibility/2006">
              <mc:Choice xmlns:v="urn:schemas-microsoft-com:vml" Requires="v">
                <p:oleObj spid="_x0000_s20511" r:id="rId7" imgW="812447" imgH="291973" progId="Equation.DSMT4">
                  <p:embed/>
                </p:oleObj>
              </mc:Choice>
              <mc:Fallback>
                <p:oleObj r:id="rId7" imgW="812447" imgH="291973" progId="Equation.DSMT4">
                  <p:embed/>
                  <p:pic>
                    <p:nvPicPr>
                      <p:cNvPr id="0" name="对象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41700" y="2455863"/>
                        <a:ext cx="1463675" cy="528637"/>
                      </a:xfrm>
                      <a:prstGeom prst="rect">
                        <a:avLst/>
                      </a:prstGeom>
                      <a:solidFill>
                        <a:srgbClr val="FFFF66"/>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 name="对象 4">
            <a:extLst>
              <a:ext uri="{FF2B5EF4-FFF2-40B4-BE49-F238E27FC236}">
                <a16:creationId xmlns:a16="http://schemas.microsoft.com/office/drawing/2014/main" id="{7E3F4306-2E3B-4E7B-B351-19E6F69BF33D}"/>
              </a:ext>
            </a:extLst>
          </p:cNvPr>
          <p:cNvGraphicFramePr>
            <a:graphicFrameLocks noChangeAspect="1"/>
          </p:cNvGraphicFramePr>
          <p:nvPr/>
        </p:nvGraphicFramePr>
        <p:xfrm>
          <a:off x="312738" y="3165475"/>
          <a:ext cx="7062787" cy="366713"/>
        </p:xfrm>
        <a:graphic>
          <a:graphicData uri="http://schemas.openxmlformats.org/presentationml/2006/ole">
            <mc:AlternateContent xmlns:mc="http://schemas.openxmlformats.org/markup-compatibility/2006">
              <mc:Choice xmlns:v="urn:schemas-microsoft-com:vml" Requires="v">
                <p:oleObj spid="_x0000_s20512" r:id="rId9" imgW="3911600" imgH="203200" progId="Equation.DSMT4">
                  <p:embed/>
                </p:oleObj>
              </mc:Choice>
              <mc:Fallback>
                <p:oleObj r:id="rId9" imgW="3911600" imgH="203200" progId="Equation.DSMT4">
                  <p:embed/>
                  <p:pic>
                    <p:nvPicPr>
                      <p:cNvPr id="0" name="对象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738" y="3165475"/>
                        <a:ext cx="7062787" cy="366713"/>
                      </a:xfrm>
                      <a:prstGeom prst="rect">
                        <a:avLst/>
                      </a:prstGeom>
                      <a:solidFill>
                        <a:srgbClr val="FFFF66"/>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 name="对象 5">
            <a:extLst>
              <a:ext uri="{FF2B5EF4-FFF2-40B4-BE49-F238E27FC236}">
                <a16:creationId xmlns:a16="http://schemas.microsoft.com/office/drawing/2014/main" id="{A81B77E0-4CBE-4F1D-8C10-565BD2E017A5}"/>
              </a:ext>
            </a:extLst>
          </p:cNvPr>
          <p:cNvGraphicFramePr>
            <a:graphicFrameLocks noChangeAspect="1"/>
          </p:cNvGraphicFramePr>
          <p:nvPr/>
        </p:nvGraphicFramePr>
        <p:xfrm>
          <a:off x="2147888" y="3730625"/>
          <a:ext cx="3613150" cy="828675"/>
        </p:xfrm>
        <a:graphic>
          <a:graphicData uri="http://schemas.openxmlformats.org/presentationml/2006/ole">
            <mc:AlternateContent xmlns:mc="http://schemas.openxmlformats.org/markup-compatibility/2006">
              <mc:Choice xmlns:v="urn:schemas-microsoft-com:vml" Requires="v">
                <p:oleObj spid="_x0000_s20513" name="Equation" r:id="rId11" imgW="2006600" imgH="457200" progId="Equation.DSMT4">
                  <p:embed/>
                </p:oleObj>
              </mc:Choice>
              <mc:Fallback>
                <p:oleObj name="Equation" r:id="rId11" imgW="2006600" imgH="457200" progId="Equation.DSMT4">
                  <p:embed/>
                  <p:pic>
                    <p:nvPicPr>
                      <p:cNvPr id="0" name="对象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47888" y="3730625"/>
                        <a:ext cx="3613150" cy="828675"/>
                      </a:xfrm>
                      <a:prstGeom prst="rect">
                        <a:avLst/>
                      </a:prstGeom>
                      <a:solidFill>
                        <a:srgbClr val="FFFF66"/>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6391" name="组合 9">
            <a:extLst>
              <a:ext uri="{FF2B5EF4-FFF2-40B4-BE49-F238E27FC236}">
                <a16:creationId xmlns:a16="http://schemas.microsoft.com/office/drawing/2014/main" id="{35F9B45A-E9A7-4CC6-BCB2-F8A328F7434A}"/>
              </a:ext>
            </a:extLst>
          </p:cNvPr>
          <p:cNvGrpSpPr>
            <a:grpSpLocks/>
          </p:cNvGrpSpPr>
          <p:nvPr/>
        </p:nvGrpSpPr>
        <p:grpSpPr bwMode="auto">
          <a:xfrm>
            <a:off x="98425" y="5172075"/>
            <a:ext cx="4664075" cy="1227138"/>
            <a:chOff x="98425" y="5172075"/>
            <a:chExt cx="4664075" cy="1227138"/>
          </a:xfrm>
        </p:grpSpPr>
        <p:sp>
          <p:nvSpPr>
            <p:cNvPr id="18444" name="AutoShape 9">
              <a:extLst>
                <a:ext uri="{FF2B5EF4-FFF2-40B4-BE49-F238E27FC236}">
                  <a16:creationId xmlns:a16="http://schemas.microsoft.com/office/drawing/2014/main" id="{FDEE6DD7-C793-4779-BCC7-9E5A5A0A9395}"/>
                </a:ext>
              </a:extLst>
            </p:cNvPr>
            <p:cNvSpPr>
              <a:spLocks noChangeArrowheads="1"/>
            </p:cNvSpPr>
            <p:nvPr/>
          </p:nvSpPr>
          <p:spPr bwMode="auto">
            <a:xfrm>
              <a:off x="98425" y="5829300"/>
              <a:ext cx="4664075" cy="569913"/>
            </a:xfrm>
            <a:prstGeom prst="wedgeRoundRectCallout">
              <a:avLst>
                <a:gd name="adj1" fmla="val 10875"/>
                <a:gd name="adj2" fmla="val -243014"/>
                <a:gd name="adj3" fmla="val 16667"/>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800" b="1"/>
                <a:t>向量场</a:t>
              </a:r>
              <a:r>
                <a:rPr lang="en-US" altLang="zh-CN" sz="2800" b="1"/>
                <a:t>    </a:t>
              </a:r>
              <a:r>
                <a:rPr lang="zh-CN" altLang="en-US" sz="2800" b="1"/>
                <a:t>通过曲线       的通量</a:t>
              </a:r>
            </a:p>
          </p:txBody>
        </p:sp>
        <p:graphicFrame>
          <p:nvGraphicFramePr>
            <p:cNvPr id="18445" name="对象 1">
              <a:extLst>
                <a:ext uri="{FF2B5EF4-FFF2-40B4-BE49-F238E27FC236}">
                  <a16:creationId xmlns:a16="http://schemas.microsoft.com/office/drawing/2014/main" id="{3711941B-1608-4619-8348-6B67C5FAC547}"/>
                </a:ext>
              </a:extLst>
            </p:cNvPr>
            <p:cNvGraphicFramePr>
              <a:graphicFrameLocks noChangeAspect="1"/>
            </p:cNvGraphicFramePr>
            <p:nvPr/>
          </p:nvGraphicFramePr>
          <p:xfrm>
            <a:off x="1260475" y="5999163"/>
            <a:ext cx="206375" cy="254000"/>
          </p:xfrm>
          <a:graphic>
            <a:graphicData uri="http://schemas.openxmlformats.org/presentationml/2006/ole">
              <mc:AlternateContent xmlns:mc="http://schemas.openxmlformats.org/markup-compatibility/2006">
                <mc:Choice xmlns:v="urn:schemas-microsoft-com:vml" Requires="v">
                  <p:oleObj spid="_x0000_s20514" name="Equation" r:id="rId13" imgW="114201" imgH="139579" progId="Equation.DSMT4">
                    <p:embed/>
                  </p:oleObj>
                </mc:Choice>
                <mc:Fallback>
                  <p:oleObj name="Equation" r:id="rId13" imgW="114201" imgH="139579" progId="Equation.DSMT4">
                    <p:embed/>
                    <p:pic>
                      <p:nvPicPr>
                        <p:cNvPr id="0" name="对象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60475" y="5999163"/>
                          <a:ext cx="206375" cy="254000"/>
                        </a:xfrm>
                        <a:prstGeom prst="rect">
                          <a:avLst/>
                        </a:prstGeom>
                        <a:solidFill>
                          <a:srgbClr val="FFFF66"/>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46" name="对象 6">
              <a:extLst>
                <a:ext uri="{FF2B5EF4-FFF2-40B4-BE49-F238E27FC236}">
                  <a16:creationId xmlns:a16="http://schemas.microsoft.com/office/drawing/2014/main" id="{777F4D0E-DF7E-4E8E-8044-64C337B96F27}"/>
                </a:ext>
              </a:extLst>
            </p:cNvPr>
            <p:cNvGraphicFramePr>
              <a:graphicFrameLocks noChangeAspect="1"/>
            </p:cNvGraphicFramePr>
            <p:nvPr/>
          </p:nvGraphicFramePr>
          <p:xfrm>
            <a:off x="3200400" y="5948363"/>
            <a:ext cx="320675" cy="344487"/>
          </p:xfrm>
          <a:graphic>
            <a:graphicData uri="http://schemas.openxmlformats.org/presentationml/2006/ole">
              <mc:AlternateContent xmlns:mc="http://schemas.openxmlformats.org/markup-compatibility/2006">
                <mc:Choice xmlns:v="urn:schemas-microsoft-com:vml" Requires="v">
                  <p:oleObj spid="_x0000_s20515" name="Equation" r:id="rId15" imgW="177646" imgH="190335" progId="Equation.DSMT4">
                    <p:embed/>
                  </p:oleObj>
                </mc:Choice>
                <mc:Fallback>
                  <p:oleObj name="Equation" r:id="rId15" imgW="177646" imgH="190335" progId="Equation.DSMT4">
                    <p:embed/>
                    <p:pic>
                      <p:nvPicPr>
                        <p:cNvPr id="0" name="对象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00400" y="5948363"/>
                          <a:ext cx="320675" cy="344487"/>
                        </a:xfrm>
                        <a:prstGeom prst="rect">
                          <a:avLst/>
                        </a:prstGeom>
                        <a:solidFill>
                          <a:srgbClr val="FFFF66"/>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47" name="对象 7">
              <a:extLst>
                <a:ext uri="{FF2B5EF4-FFF2-40B4-BE49-F238E27FC236}">
                  <a16:creationId xmlns:a16="http://schemas.microsoft.com/office/drawing/2014/main" id="{A409EE31-67FB-44F3-B2EB-E1433D56B37F}"/>
                </a:ext>
              </a:extLst>
            </p:cNvPr>
            <p:cNvGraphicFramePr>
              <a:graphicFrameLocks noChangeAspect="1"/>
            </p:cNvGraphicFramePr>
            <p:nvPr/>
          </p:nvGraphicFramePr>
          <p:xfrm>
            <a:off x="4321175" y="5172075"/>
            <a:ext cx="206375" cy="254000"/>
          </p:xfrm>
          <a:graphic>
            <a:graphicData uri="http://schemas.openxmlformats.org/presentationml/2006/ole">
              <mc:AlternateContent xmlns:mc="http://schemas.openxmlformats.org/markup-compatibility/2006">
                <mc:Choice xmlns:v="urn:schemas-microsoft-com:vml" Requires="v">
                  <p:oleObj spid="_x0000_s20516" name="Equation" r:id="rId17" imgW="114201" imgH="139579" progId="Equation.DSMT4">
                    <p:embed/>
                  </p:oleObj>
                </mc:Choice>
                <mc:Fallback>
                  <p:oleObj name="Equation" r:id="rId17" imgW="114201" imgH="139579" progId="Equation.DSMT4">
                    <p:embed/>
                    <p:pic>
                      <p:nvPicPr>
                        <p:cNvPr id="0" name="对象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21175" y="5172075"/>
                          <a:ext cx="206375" cy="254000"/>
                        </a:xfrm>
                        <a:prstGeom prst="rect">
                          <a:avLst/>
                        </a:prstGeom>
                        <a:solidFill>
                          <a:srgbClr val="FFFF66"/>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16392" name="组合 10">
            <a:extLst>
              <a:ext uri="{FF2B5EF4-FFF2-40B4-BE49-F238E27FC236}">
                <a16:creationId xmlns:a16="http://schemas.microsoft.com/office/drawing/2014/main" id="{DA008EFF-46B6-49EF-939C-0177231F0739}"/>
              </a:ext>
            </a:extLst>
          </p:cNvPr>
          <p:cNvGrpSpPr>
            <a:grpSpLocks/>
          </p:cNvGrpSpPr>
          <p:nvPr/>
        </p:nvGrpSpPr>
        <p:grpSpPr bwMode="auto">
          <a:xfrm>
            <a:off x="4054475" y="4975225"/>
            <a:ext cx="5051425" cy="647700"/>
            <a:chOff x="4054475" y="4975225"/>
            <a:chExt cx="5051425" cy="647700"/>
          </a:xfrm>
        </p:grpSpPr>
        <p:sp>
          <p:nvSpPr>
            <p:cNvPr id="18442" name="AutoShape 8">
              <a:extLst>
                <a:ext uri="{FF2B5EF4-FFF2-40B4-BE49-F238E27FC236}">
                  <a16:creationId xmlns:a16="http://schemas.microsoft.com/office/drawing/2014/main" id="{60CB0257-F6C4-4D76-90BC-D2D540B7C638}"/>
                </a:ext>
              </a:extLst>
            </p:cNvPr>
            <p:cNvSpPr>
              <a:spLocks noChangeArrowheads="1"/>
            </p:cNvSpPr>
            <p:nvPr/>
          </p:nvSpPr>
          <p:spPr bwMode="auto">
            <a:xfrm>
              <a:off x="4054475" y="4975225"/>
              <a:ext cx="5051425" cy="647700"/>
            </a:xfrm>
            <a:prstGeom prst="wedgeRoundRectCallout">
              <a:avLst>
                <a:gd name="adj1" fmla="val -35296"/>
                <a:gd name="adj2" fmla="val -123528"/>
                <a:gd name="adj3" fmla="val 16667"/>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1" i="1"/>
                <a:t>    </a:t>
              </a:r>
              <a:r>
                <a:rPr lang="zh-CN" altLang="en-US" sz="2800" b="1"/>
                <a:t>的散度在      上的三重积分</a:t>
              </a:r>
            </a:p>
          </p:txBody>
        </p:sp>
        <p:graphicFrame>
          <p:nvGraphicFramePr>
            <p:cNvPr id="18443" name="对象 8">
              <a:extLst>
                <a:ext uri="{FF2B5EF4-FFF2-40B4-BE49-F238E27FC236}">
                  <a16:creationId xmlns:a16="http://schemas.microsoft.com/office/drawing/2014/main" id="{68E2B22F-6D77-451E-A215-57CF1C6B4034}"/>
                </a:ext>
              </a:extLst>
            </p:cNvPr>
            <p:cNvGraphicFramePr>
              <a:graphicFrameLocks noChangeAspect="1"/>
            </p:cNvGraphicFramePr>
            <p:nvPr/>
          </p:nvGraphicFramePr>
          <p:xfrm>
            <a:off x="6294438" y="5164138"/>
            <a:ext cx="296862" cy="298450"/>
          </p:xfrm>
          <a:graphic>
            <a:graphicData uri="http://schemas.openxmlformats.org/presentationml/2006/ole">
              <mc:AlternateContent xmlns:mc="http://schemas.openxmlformats.org/markup-compatibility/2006">
                <mc:Choice xmlns:v="urn:schemas-microsoft-com:vml" Requires="v">
                  <p:oleObj spid="_x0000_s20517" name="Equation" r:id="rId18" imgW="164885" imgH="164885" progId="Equation.DSMT4">
                    <p:embed/>
                  </p:oleObj>
                </mc:Choice>
                <mc:Fallback>
                  <p:oleObj name="Equation" r:id="rId18" imgW="164885" imgH="164885" progId="Equation.DSMT4">
                    <p:embed/>
                    <p:pic>
                      <p:nvPicPr>
                        <p:cNvPr id="0" name="对象 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294438" y="5164138"/>
                          <a:ext cx="296862" cy="298450"/>
                        </a:xfrm>
                        <a:prstGeom prst="rect">
                          <a:avLst/>
                        </a:prstGeom>
                        <a:solidFill>
                          <a:srgbClr val="FFFF66"/>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18441" name="Text Box 3">
            <a:extLst>
              <a:ext uri="{FF2B5EF4-FFF2-40B4-BE49-F238E27FC236}">
                <a16:creationId xmlns:a16="http://schemas.microsoft.com/office/drawing/2014/main" id="{1EFA7CBD-C6DA-4F91-9D1A-79D4ED82134A}"/>
              </a:ext>
            </a:extLst>
          </p:cNvPr>
          <p:cNvSpPr txBox="1">
            <a:spLocks noChangeArrowheads="1"/>
          </p:cNvSpPr>
          <p:nvPr/>
        </p:nvSpPr>
        <p:spPr bwMode="auto">
          <a:xfrm>
            <a:off x="1501775" y="355600"/>
            <a:ext cx="6172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dirty="0">
                <a:solidFill>
                  <a:srgbClr val="0000FF"/>
                </a:solidFill>
                <a:latin typeface="黑体" panose="02010609060101010101" pitchFamily="49" charset="-122"/>
                <a:ea typeface="黑体" panose="02010609060101010101" pitchFamily="49" charset="-122"/>
              </a:rPr>
              <a:t>平面向量场的流通量和散度</a:t>
            </a:r>
            <a:endParaRPr lang="en-US" altLang="zh-CN" sz="28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86722"/>
                                        </p:tgtEl>
                                        <p:attrNameLst>
                                          <p:attrName>style.visibility</p:attrName>
                                        </p:attrNameLst>
                                      </p:cBhvr>
                                      <p:to>
                                        <p:strVal val="visible"/>
                                      </p:to>
                                    </p:set>
                                    <p:anim calcmode="lin" valueType="num">
                                      <p:cBhvr>
                                        <p:cTn id="7" dur="500" fill="hold"/>
                                        <p:tgtEl>
                                          <p:spTgt spid="286722"/>
                                        </p:tgtEl>
                                        <p:attrNameLst>
                                          <p:attrName>ppt_x</p:attrName>
                                        </p:attrNameLst>
                                      </p:cBhvr>
                                      <p:tavLst>
                                        <p:tav tm="0">
                                          <p:val>
                                            <p:strVal val="#ppt_x"/>
                                          </p:val>
                                        </p:tav>
                                        <p:tav tm="100000">
                                          <p:val>
                                            <p:strVal val="#ppt_x"/>
                                          </p:val>
                                        </p:tav>
                                      </p:tavLst>
                                    </p:anim>
                                    <p:anim calcmode="lin" valueType="num">
                                      <p:cBhvr>
                                        <p:cTn id="8" dur="500" fill="hold"/>
                                        <p:tgtEl>
                                          <p:spTgt spid="28672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ppt_x</p:attrName>
                                        </p:attrNameLst>
                                      </p:cBhvr>
                                      <p:tavLst>
                                        <p:tav tm="0">
                                          <p:val>
                                            <p:strVal val="#ppt_x"/>
                                          </p:val>
                                        </p:tav>
                                        <p:tav tm="100000">
                                          <p:val>
                                            <p:strVal val="#ppt_x"/>
                                          </p:val>
                                        </p:tav>
                                      </p:tavLst>
                                    </p:anim>
                                    <p:anim calcmode="lin" valueType="num">
                                      <p:cBhvr>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entr" presetSubtype="0" fill="hold" nodeType="clickEffect">
                                  <p:stCondLst>
                                    <p:cond delay="0"/>
                                  </p:stCondLst>
                                  <p:childTnLst>
                                    <p:set>
                                      <p:cBhvr>
                                        <p:cTn id="35" dur="1" fill="hold">
                                          <p:stCondLst>
                                            <p:cond delay="0"/>
                                          </p:stCondLst>
                                        </p:cTn>
                                        <p:tgtEl>
                                          <p:spTgt spid="16391"/>
                                        </p:tgtEl>
                                        <p:attrNameLst>
                                          <p:attrName>style.visibility</p:attrName>
                                        </p:attrNameLst>
                                      </p:cBhvr>
                                      <p:to>
                                        <p:strVal val="visible"/>
                                      </p:to>
                                    </p:set>
                                    <p:animEffect transition="in" filter="fade">
                                      <p:cBhvr>
                                        <p:cTn id="36" dur="1000"/>
                                        <p:tgtEl>
                                          <p:spTgt spid="16391"/>
                                        </p:tgtEl>
                                      </p:cBhvr>
                                    </p:animEffect>
                                    <p:anim calcmode="lin" valueType="num">
                                      <p:cBhvr>
                                        <p:cTn id="37" dur="1000" fill="hold"/>
                                        <p:tgtEl>
                                          <p:spTgt spid="16391"/>
                                        </p:tgtEl>
                                        <p:attrNameLst>
                                          <p:attrName>ppt_x</p:attrName>
                                        </p:attrNameLst>
                                      </p:cBhvr>
                                      <p:tavLst>
                                        <p:tav tm="0">
                                          <p:val>
                                            <p:strVal val="#ppt_x"/>
                                          </p:val>
                                        </p:tav>
                                        <p:tav tm="100000">
                                          <p:val>
                                            <p:strVal val="#ppt_x"/>
                                          </p:val>
                                        </p:tav>
                                      </p:tavLst>
                                    </p:anim>
                                    <p:anim calcmode="lin" valueType="num">
                                      <p:cBhvr>
                                        <p:cTn id="38" dur="1000" fill="hold"/>
                                        <p:tgtEl>
                                          <p:spTgt spid="16391"/>
                                        </p:tgtEl>
                                        <p:attrNameLst>
                                          <p:attrName>ppt_y</p:attrName>
                                        </p:attrNameLst>
                                      </p:cBhvr>
                                      <p:tavLst>
                                        <p:tav tm="0">
                                          <p:val>
                                            <p:strVal val="#ppt_y+.1"/>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42" presetClass="entr" presetSubtype="0" fill="hold" nodeType="clickEffect">
                                  <p:stCondLst>
                                    <p:cond delay="0"/>
                                  </p:stCondLst>
                                  <p:childTnLst>
                                    <p:set>
                                      <p:cBhvr>
                                        <p:cTn id="42" dur="1" fill="hold">
                                          <p:stCondLst>
                                            <p:cond delay="0"/>
                                          </p:stCondLst>
                                        </p:cTn>
                                        <p:tgtEl>
                                          <p:spTgt spid="16392"/>
                                        </p:tgtEl>
                                        <p:attrNameLst>
                                          <p:attrName>style.visibility</p:attrName>
                                        </p:attrNameLst>
                                      </p:cBhvr>
                                      <p:to>
                                        <p:strVal val="visible"/>
                                      </p:to>
                                    </p:set>
                                    <p:animEffect transition="in" filter="fade">
                                      <p:cBhvr>
                                        <p:cTn id="43" dur="1000"/>
                                        <p:tgtEl>
                                          <p:spTgt spid="16392"/>
                                        </p:tgtEl>
                                      </p:cBhvr>
                                    </p:animEffect>
                                    <p:anim calcmode="lin" valueType="num">
                                      <p:cBhvr>
                                        <p:cTn id="44" dur="1000" fill="hold"/>
                                        <p:tgtEl>
                                          <p:spTgt spid="16392"/>
                                        </p:tgtEl>
                                        <p:attrNameLst>
                                          <p:attrName>ppt_x</p:attrName>
                                        </p:attrNameLst>
                                      </p:cBhvr>
                                      <p:tavLst>
                                        <p:tav tm="0">
                                          <p:val>
                                            <p:strVal val="#ppt_x"/>
                                          </p:val>
                                        </p:tav>
                                        <p:tav tm="100000">
                                          <p:val>
                                            <p:strVal val="#ppt_x"/>
                                          </p:val>
                                        </p:tav>
                                      </p:tavLst>
                                    </p:anim>
                                    <p:anim calcmode="lin" valueType="num">
                                      <p:cBhvr>
                                        <p:cTn id="45" dur="1000" fill="hold"/>
                                        <p:tgtEl>
                                          <p:spTgt spid="163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1" name="Text Box 3">
            <a:extLst>
              <a:ext uri="{FF2B5EF4-FFF2-40B4-BE49-F238E27FC236}">
                <a16:creationId xmlns:a16="http://schemas.microsoft.com/office/drawing/2014/main" id="{C46E0B2C-2C6E-41E7-A43D-C00DFF2CD42C}"/>
              </a:ext>
            </a:extLst>
          </p:cNvPr>
          <p:cNvSpPr txBox="1">
            <a:spLocks noChangeArrowheads="1"/>
          </p:cNvSpPr>
          <p:nvPr/>
        </p:nvSpPr>
        <p:spPr bwMode="auto">
          <a:xfrm>
            <a:off x="366713" y="314325"/>
            <a:ext cx="72548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t>例</a:t>
            </a:r>
            <a:r>
              <a:rPr lang="en-US" altLang="zh-CN" sz="2800" b="1"/>
              <a:t>1</a:t>
            </a:r>
          </a:p>
        </p:txBody>
      </p:sp>
      <p:sp>
        <p:nvSpPr>
          <p:cNvPr id="329732" name="Text Box 4">
            <a:extLst>
              <a:ext uri="{FF2B5EF4-FFF2-40B4-BE49-F238E27FC236}">
                <a16:creationId xmlns:a16="http://schemas.microsoft.com/office/drawing/2014/main" id="{8206838B-F1F1-4E3D-840C-98F53AE23F70}"/>
              </a:ext>
            </a:extLst>
          </p:cNvPr>
          <p:cNvSpPr txBox="1">
            <a:spLocks noChangeArrowheads="1"/>
          </p:cNvSpPr>
          <p:nvPr/>
        </p:nvSpPr>
        <p:spPr bwMode="auto">
          <a:xfrm>
            <a:off x="1314450" y="296863"/>
            <a:ext cx="9048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t>计算</a:t>
            </a:r>
          </a:p>
        </p:txBody>
      </p:sp>
      <p:graphicFrame>
        <p:nvGraphicFramePr>
          <p:cNvPr id="329733" name="Object 5">
            <a:extLst>
              <a:ext uri="{FF2B5EF4-FFF2-40B4-BE49-F238E27FC236}">
                <a16:creationId xmlns:a16="http://schemas.microsoft.com/office/drawing/2014/main" id="{3B95E313-93A1-4CEF-9135-AC3BC47C1BDF}"/>
              </a:ext>
            </a:extLst>
          </p:cNvPr>
          <p:cNvGraphicFramePr>
            <a:graphicFrameLocks noChangeAspect="1"/>
          </p:cNvGraphicFramePr>
          <p:nvPr/>
        </p:nvGraphicFramePr>
        <p:xfrm>
          <a:off x="1092200" y="1062038"/>
          <a:ext cx="5726113" cy="836612"/>
        </p:xfrm>
        <a:graphic>
          <a:graphicData uri="http://schemas.openxmlformats.org/presentationml/2006/ole">
            <mc:AlternateContent xmlns:mc="http://schemas.openxmlformats.org/markup-compatibility/2006">
              <mc:Choice xmlns:v="urn:schemas-microsoft-com:vml" Requires="v">
                <p:oleObj spid="_x0000_s21533" r:id="rId3" imgW="2603500" imgH="381000" progId="Equation.DSMT4">
                  <p:embed/>
                </p:oleObj>
              </mc:Choice>
              <mc:Fallback>
                <p:oleObj r:id="rId3" imgW="2603500" imgH="3810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2200" y="1062038"/>
                        <a:ext cx="5726113"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29734" name="Text Box 6">
            <a:extLst>
              <a:ext uri="{FF2B5EF4-FFF2-40B4-BE49-F238E27FC236}">
                <a16:creationId xmlns:a16="http://schemas.microsoft.com/office/drawing/2014/main" id="{77E7FB8F-0D92-453C-8980-1A871A1B7653}"/>
              </a:ext>
            </a:extLst>
          </p:cNvPr>
          <p:cNvSpPr txBox="1">
            <a:spLocks noChangeArrowheads="1"/>
          </p:cNvSpPr>
          <p:nvPr/>
        </p:nvSpPr>
        <p:spPr bwMode="auto">
          <a:xfrm>
            <a:off x="366713" y="2014538"/>
            <a:ext cx="820261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t>其中</a:t>
            </a:r>
            <a:r>
              <a:rPr lang="en-US" altLang="zh-CN" sz="2800" b="1"/>
              <a:t>S</a:t>
            </a:r>
            <a:r>
              <a:rPr lang="zh-CN" altLang="en-US" sz="2800" b="1"/>
              <a:t>是如图所示边长为</a:t>
            </a:r>
            <a:r>
              <a:rPr lang="en-US" altLang="zh-CN" sz="2800" b="1" i="1"/>
              <a:t>a</a:t>
            </a:r>
            <a:r>
              <a:rPr lang="zh-CN" altLang="en-US" sz="2800" b="1"/>
              <a:t>的正立方体表面并取外侧</a:t>
            </a:r>
            <a:r>
              <a:rPr lang="en-US" altLang="zh-CN" sz="2000" b="1"/>
              <a:t>.</a:t>
            </a:r>
          </a:p>
        </p:txBody>
      </p:sp>
      <p:pic>
        <p:nvPicPr>
          <p:cNvPr id="329735" name="Picture 7" descr="a16">
            <a:extLst>
              <a:ext uri="{FF2B5EF4-FFF2-40B4-BE49-F238E27FC236}">
                <a16:creationId xmlns:a16="http://schemas.microsoft.com/office/drawing/2014/main" id="{6AD69F35-887E-4181-9771-74DF5D020C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0513" y="2808288"/>
            <a:ext cx="2324100"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29736" name="Object 8">
            <a:extLst>
              <a:ext uri="{FF2B5EF4-FFF2-40B4-BE49-F238E27FC236}">
                <a16:creationId xmlns:a16="http://schemas.microsoft.com/office/drawing/2014/main" id="{BE470B13-72C4-44EE-B722-0B0619F14745}"/>
              </a:ext>
            </a:extLst>
          </p:cNvPr>
          <p:cNvGraphicFramePr>
            <a:graphicFrameLocks noChangeAspect="1"/>
          </p:cNvGraphicFramePr>
          <p:nvPr/>
        </p:nvGraphicFramePr>
        <p:xfrm>
          <a:off x="7019925" y="4824413"/>
          <a:ext cx="296863" cy="295275"/>
        </p:xfrm>
        <a:graphic>
          <a:graphicData uri="http://schemas.openxmlformats.org/presentationml/2006/ole">
            <mc:AlternateContent xmlns:mc="http://schemas.openxmlformats.org/markup-compatibility/2006">
              <mc:Choice xmlns:v="urn:schemas-microsoft-com:vml" Requires="v">
                <p:oleObj spid="_x0000_s21534" r:id="rId6" imgW="139700" imgH="139700" progId="Equation.DSMT4">
                  <p:embed/>
                </p:oleObj>
              </mc:Choice>
              <mc:Fallback>
                <p:oleObj r:id="rId6" imgW="139700" imgH="1397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9925" y="4824413"/>
                        <a:ext cx="29686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9737" name="Object 9">
            <a:extLst>
              <a:ext uri="{FF2B5EF4-FFF2-40B4-BE49-F238E27FC236}">
                <a16:creationId xmlns:a16="http://schemas.microsoft.com/office/drawing/2014/main" id="{04264955-2D7D-427B-95B6-F8002ACACC0C}"/>
              </a:ext>
            </a:extLst>
          </p:cNvPr>
          <p:cNvGraphicFramePr>
            <a:graphicFrameLocks noChangeAspect="1"/>
          </p:cNvGraphicFramePr>
          <p:nvPr/>
        </p:nvGraphicFramePr>
        <p:xfrm>
          <a:off x="8532813" y="4365625"/>
          <a:ext cx="296862" cy="349250"/>
        </p:xfrm>
        <a:graphic>
          <a:graphicData uri="http://schemas.openxmlformats.org/presentationml/2006/ole">
            <mc:AlternateContent xmlns:mc="http://schemas.openxmlformats.org/markup-compatibility/2006">
              <mc:Choice xmlns:v="urn:schemas-microsoft-com:vml" Requires="v">
                <p:oleObj spid="_x0000_s21535" r:id="rId8" imgW="139579" imgH="164957" progId="Equation.DSMT4">
                  <p:embed/>
                </p:oleObj>
              </mc:Choice>
              <mc:Fallback>
                <p:oleObj r:id="rId8" imgW="139579" imgH="164957"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32813" y="4365625"/>
                        <a:ext cx="296862"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9738" name="Object 10">
            <a:extLst>
              <a:ext uri="{FF2B5EF4-FFF2-40B4-BE49-F238E27FC236}">
                <a16:creationId xmlns:a16="http://schemas.microsoft.com/office/drawing/2014/main" id="{3850689F-09AB-4242-806A-02D44C60A42C}"/>
              </a:ext>
            </a:extLst>
          </p:cNvPr>
          <p:cNvGraphicFramePr>
            <a:graphicFrameLocks noChangeAspect="1"/>
          </p:cNvGraphicFramePr>
          <p:nvPr/>
        </p:nvGraphicFramePr>
        <p:xfrm>
          <a:off x="7335838" y="2665413"/>
          <a:ext cx="242887" cy="295275"/>
        </p:xfrm>
        <a:graphic>
          <a:graphicData uri="http://schemas.openxmlformats.org/presentationml/2006/ole">
            <mc:AlternateContent xmlns:mc="http://schemas.openxmlformats.org/markup-compatibility/2006">
              <mc:Choice xmlns:v="urn:schemas-microsoft-com:vml" Requires="v">
                <p:oleObj spid="_x0000_s21536" r:id="rId10" imgW="114201" imgH="139579" progId="Equation.DSMT4">
                  <p:embed/>
                </p:oleObj>
              </mc:Choice>
              <mc:Fallback>
                <p:oleObj r:id="rId10" imgW="114201" imgH="139579" progId="Equation.DSMT4">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35838" y="2665413"/>
                        <a:ext cx="242887"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9739" name="Object 11">
            <a:extLst>
              <a:ext uri="{FF2B5EF4-FFF2-40B4-BE49-F238E27FC236}">
                <a16:creationId xmlns:a16="http://schemas.microsoft.com/office/drawing/2014/main" id="{B378E071-2F34-45BA-9ADC-12362D0650D2}"/>
              </a:ext>
            </a:extLst>
          </p:cNvPr>
          <p:cNvGraphicFramePr>
            <a:graphicFrameLocks noChangeAspect="1"/>
          </p:cNvGraphicFramePr>
          <p:nvPr/>
        </p:nvGraphicFramePr>
        <p:xfrm>
          <a:off x="6889750" y="4321175"/>
          <a:ext cx="269875" cy="295275"/>
        </p:xfrm>
        <a:graphic>
          <a:graphicData uri="http://schemas.openxmlformats.org/presentationml/2006/ole">
            <mc:AlternateContent xmlns:mc="http://schemas.openxmlformats.org/markup-compatibility/2006">
              <mc:Choice xmlns:v="urn:schemas-microsoft-com:vml" Requires="v">
                <p:oleObj spid="_x0000_s21537" r:id="rId12" imgW="126835" imgH="139518" progId="Equation.DSMT4">
                  <p:embed/>
                </p:oleObj>
              </mc:Choice>
              <mc:Fallback>
                <p:oleObj r:id="rId12" imgW="126835" imgH="139518" progId="Equation.DSMT4">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89750" y="4321175"/>
                        <a:ext cx="26987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9740" name="Object 12">
            <a:extLst>
              <a:ext uri="{FF2B5EF4-FFF2-40B4-BE49-F238E27FC236}">
                <a16:creationId xmlns:a16="http://schemas.microsoft.com/office/drawing/2014/main" id="{9DB3C375-E8D6-435B-9343-E6DE45B0792D}"/>
              </a:ext>
            </a:extLst>
          </p:cNvPr>
          <p:cNvGraphicFramePr>
            <a:graphicFrameLocks noChangeAspect="1"/>
          </p:cNvGraphicFramePr>
          <p:nvPr/>
        </p:nvGraphicFramePr>
        <p:xfrm>
          <a:off x="8532813" y="3952875"/>
          <a:ext cx="269875" cy="295275"/>
        </p:xfrm>
        <a:graphic>
          <a:graphicData uri="http://schemas.openxmlformats.org/presentationml/2006/ole">
            <mc:AlternateContent xmlns:mc="http://schemas.openxmlformats.org/markup-compatibility/2006">
              <mc:Choice xmlns:v="urn:schemas-microsoft-com:vml" Requires="v">
                <p:oleObj spid="_x0000_s21538" r:id="rId14" imgW="126835" imgH="139518" progId="Equation.DSMT4">
                  <p:embed/>
                </p:oleObj>
              </mc:Choice>
              <mc:Fallback>
                <p:oleObj r:id="rId14" imgW="126835" imgH="139518" progId="Equation.DSMT4">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32813" y="3952875"/>
                        <a:ext cx="26987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9741" name="Object 13">
            <a:extLst>
              <a:ext uri="{FF2B5EF4-FFF2-40B4-BE49-F238E27FC236}">
                <a16:creationId xmlns:a16="http://schemas.microsoft.com/office/drawing/2014/main" id="{4E5F5C7A-A4ED-4503-80BA-4C509F665918}"/>
              </a:ext>
            </a:extLst>
          </p:cNvPr>
          <p:cNvGraphicFramePr>
            <a:graphicFrameLocks noChangeAspect="1"/>
          </p:cNvGraphicFramePr>
          <p:nvPr/>
        </p:nvGraphicFramePr>
        <p:xfrm>
          <a:off x="7164388" y="3162300"/>
          <a:ext cx="269875" cy="295275"/>
        </p:xfrm>
        <a:graphic>
          <a:graphicData uri="http://schemas.openxmlformats.org/presentationml/2006/ole">
            <mc:AlternateContent xmlns:mc="http://schemas.openxmlformats.org/markup-compatibility/2006">
              <mc:Choice xmlns:v="urn:schemas-microsoft-com:vml" Requires="v">
                <p:oleObj spid="_x0000_s21539" r:id="rId16" imgW="126835" imgH="139518" progId="Equation.DSMT4">
                  <p:embed/>
                </p:oleObj>
              </mc:Choice>
              <mc:Fallback>
                <p:oleObj r:id="rId16" imgW="126835" imgH="139518" progId="Equation.DSMT4">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64388" y="3162300"/>
                        <a:ext cx="26987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29742" name="Text Box 14">
            <a:extLst>
              <a:ext uri="{FF2B5EF4-FFF2-40B4-BE49-F238E27FC236}">
                <a16:creationId xmlns:a16="http://schemas.microsoft.com/office/drawing/2014/main" id="{CF638AA1-4BE8-4709-A032-67B94B1823AF}"/>
              </a:ext>
            </a:extLst>
          </p:cNvPr>
          <p:cNvSpPr txBox="1">
            <a:spLocks noChangeArrowheads="1"/>
          </p:cNvSpPr>
          <p:nvPr/>
        </p:nvSpPr>
        <p:spPr bwMode="auto">
          <a:xfrm>
            <a:off x="315913" y="2870200"/>
            <a:ext cx="6651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t>解</a:t>
            </a:r>
            <a:r>
              <a:rPr lang="en-US" altLang="zh-CN" sz="2800" b="1"/>
              <a:t>:</a:t>
            </a:r>
          </a:p>
        </p:txBody>
      </p:sp>
      <p:sp>
        <p:nvSpPr>
          <p:cNvPr id="329743" name="Text Box 15">
            <a:extLst>
              <a:ext uri="{FF2B5EF4-FFF2-40B4-BE49-F238E27FC236}">
                <a16:creationId xmlns:a16="http://schemas.microsoft.com/office/drawing/2014/main" id="{BC5B6F98-5B89-412D-BD7B-99EBF2F1A74D}"/>
              </a:ext>
            </a:extLst>
          </p:cNvPr>
          <p:cNvSpPr txBox="1">
            <a:spLocks noChangeArrowheads="1"/>
          </p:cNvSpPr>
          <p:nvPr/>
        </p:nvSpPr>
        <p:spPr bwMode="auto">
          <a:xfrm>
            <a:off x="1179513" y="2865438"/>
            <a:ext cx="2527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t>由高斯公式</a:t>
            </a:r>
            <a:r>
              <a:rPr lang="en-US" altLang="zh-CN" sz="2800" b="1"/>
              <a:t>, </a:t>
            </a:r>
            <a:r>
              <a:rPr lang="zh-CN" altLang="en-US" sz="2800" b="1"/>
              <a:t>得</a:t>
            </a:r>
          </a:p>
        </p:txBody>
      </p:sp>
      <p:graphicFrame>
        <p:nvGraphicFramePr>
          <p:cNvPr id="329744" name="Object 16">
            <a:extLst>
              <a:ext uri="{FF2B5EF4-FFF2-40B4-BE49-F238E27FC236}">
                <a16:creationId xmlns:a16="http://schemas.microsoft.com/office/drawing/2014/main" id="{5F597CDC-63E7-48D5-8ED4-E7B4F88545C5}"/>
              </a:ext>
            </a:extLst>
          </p:cNvPr>
          <p:cNvGraphicFramePr>
            <a:graphicFrameLocks noChangeAspect="1"/>
          </p:cNvGraphicFramePr>
          <p:nvPr/>
        </p:nvGraphicFramePr>
        <p:xfrm>
          <a:off x="420688" y="3759200"/>
          <a:ext cx="6219825" cy="908050"/>
        </p:xfrm>
        <a:graphic>
          <a:graphicData uri="http://schemas.openxmlformats.org/presentationml/2006/ole">
            <mc:AlternateContent xmlns:mc="http://schemas.openxmlformats.org/markup-compatibility/2006">
              <mc:Choice xmlns:v="urn:schemas-microsoft-com:vml" Requires="v">
                <p:oleObj spid="_x0000_s21540" r:id="rId17" imgW="2603500" imgH="381000" progId="Equation.DSMT4">
                  <p:embed/>
                </p:oleObj>
              </mc:Choice>
              <mc:Fallback>
                <p:oleObj r:id="rId17" imgW="2603500" imgH="381000" progId="Equation.DSMT4">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0688" y="3759200"/>
                        <a:ext cx="621982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9745" name="Object 17">
            <a:extLst>
              <a:ext uri="{FF2B5EF4-FFF2-40B4-BE49-F238E27FC236}">
                <a16:creationId xmlns:a16="http://schemas.microsoft.com/office/drawing/2014/main" id="{255F7A59-5AB8-4392-BAAC-F00A2785891F}"/>
              </a:ext>
            </a:extLst>
          </p:cNvPr>
          <p:cNvGraphicFramePr>
            <a:graphicFrameLocks noChangeAspect="1"/>
          </p:cNvGraphicFramePr>
          <p:nvPr>
            <p:extLst>
              <p:ext uri="{D42A27DB-BD31-4B8C-83A1-F6EECF244321}">
                <p14:modId xmlns:p14="http://schemas.microsoft.com/office/powerpoint/2010/main" val="640160743"/>
              </p:ext>
            </p:extLst>
          </p:nvPr>
        </p:nvGraphicFramePr>
        <p:xfrm>
          <a:off x="188913" y="5148263"/>
          <a:ext cx="6951662" cy="995362"/>
        </p:xfrm>
        <a:graphic>
          <a:graphicData uri="http://schemas.openxmlformats.org/presentationml/2006/ole">
            <mc:AlternateContent xmlns:mc="http://schemas.openxmlformats.org/markup-compatibility/2006">
              <mc:Choice xmlns:v="urn:schemas-microsoft-com:vml" Requires="v">
                <p:oleObj spid="_x0000_s21541" name="Equation" r:id="rId19" imgW="3276360" imgH="469800" progId="Equation.DSMT4">
                  <p:embed/>
                </p:oleObj>
              </mc:Choice>
              <mc:Fallback>
                <p:oleObj name="Equation" r:id="rId19" imgW="3276360" imgH="469800" progId="Equation.DSMT4">
                  <p:embed/>
                  <p:pic>
                    <p:nvPicPr>
                      <p:cNvPr id="0" name="Object 17"/>
                      <p:cNvPicPr>
                        <a:picLocks noChangeAspect="1" noChangeArrowheads="1"/>
                      </p:cNvPicPr>
                      <p:nvPr/>
                    </p:nvPicPr>
                    <p:blipFill>
                      <a:blip r:embed="rId20"/>
                      <a:srcRect/>
                      <a:stretch>
                        <a:fillRect/>
                      </a:stretch>
                    </p:blipFill>
                    <p:spPr bwMode="auto">
                      <a:xfrm>
                        <a:off x="188913" y="5148263"/>
                        <a:ext cx="6951662"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329731"/>
                                        </p:tgtEl>
                                        <p:attrNameLst>
                                          <p:attrName>style.visibility</p:attrName>
                                        </p:attrNameLst>
                                      </p:cBhvr>
                                      <p:to>
                                        <p:strVal val="visible"/>
                                      </p:to>
                                    </p:set>
                                    <p:animEffect transition="in" filter="strips(downLeft)">
                                      <p:cBhvr>
                                        <p:cTn id="7" dur="500"/>
                                        <p:tgtEl>
                                          <p:spTgt spid="329731"/>
                                        </p:tgtEl>
                                      </p:cBhvr>
                                    </p:animEffect>
                                  </p:childTnLst>
                                </p:cTn>
                              </p:par>
                            </p:childTnLst>
                          </p:cTn>
                        </p:par>
                        <p:par>
                          <p:cTn id="8" fill="hold" nodeType="afterGroup">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329732"/>
                                        </p:tgtEl>
                                        <p:attrNameLst>
                                          <p:attrName>style.visibility</p:attrName>
                                        </p:attrNameLst>
                                      </p:cBhvr>
                                      <p:to>
                                        <p:strVal val="visible"/>
                                      </p:to>
                                    </p:set>
                                    <p:animEffect transition="in" filter="strips(downLeft)">
                                      <p:cBhvr>
                                        <p:cTn id="11" dur="500"/>
                                        <p:tgtEl>
                                          <p:spTgt spid="329732"/>
                                        </p:tgtEl>
                                      </p:cBhvr>
                                    </p:animEffect>
                                  </p:childTnLst>
                                </p:cTn>
                              </p:par>
                            </p:childTnLst>
                          </p:cTn>
                        </p:par>
                        <p:par>
                          <p:cTn id="12" fill="hold" nodeType="afterGroup">
                            <p:stCondLst>
                              <p:cond delay="1000"/>
                            </p:stCondLst>
                            <p:childTnLst>
                              <p:par>
                                <p:cTn id="13" presetID="18" presetClass="entr" presetSubtype="12" fill="hold" nodeType="afterEffect">
                                  <p:stCondLst>
                                    <p:cond delay="0"/>
                                  </p:stCondLst>
                                  <p:childTnLst>
                                    <p:set>
                                      <p:cBhvr>
                                        <p:cTn id="14" dur="1" fill="hold">
                                          <p:stCondLst>
                                            <p:cond delay="0"/>
                                          </p:stCondLst>
                                        </p:cTn>
                                        <p:tgtEl>
                                          <p:spTgt spid="329733"/>
                                        </p:tgtEl>
                                        <p:attrNameLst>
                                          <p:attrName>style.visibility</p:attrName>
                                        </p:attrNameLst>
                                      </p:cBhvr>
                                      <p:to>
                                        <p:strVal val="visible"/>
                                      </p:to>
                                    </p:set>
                                    <p:animEffect transition="in" filter="strips(downLeft)">
                                      <p:cBhvr>
                                        <p:cTn id="15" dur="500"/>
                                        <p:tgtEl>
                                          <p:spTgt spid="329733"/>
                                        </p:tgtEl>
                                      </p:cBhvr>
                                    </p:animEffect>
                                  </p:childTnLst>
                                </p:cTn>
                              </p:par>
                            </p:childTnLst>
                          </p:cTn>
                        </p:par>
                        <p:par>
                          <p:cTn id="16" fill="hold" nodeType="afterGroup">
                            <p:stCondLst>
                              <p:cond delay="1500"/>
                            </p:stCondLst>
                            <p:childTnLst>
                              <p:par>
                                <p:cTn id="17" presetID="18" presetClass="entr" presetSubtype="12" fill="hold" grpId="0" nodeType="afterEffect">
                                  <p:stCondLst>
                                    <p:cond delay="0"/>
                                  </p:stCondLst>
                                  <p:childTnLst>
                                    <p:set>
                                      <p:cBhvr>
                                        <p:cTn id="18" dur="1" fill="hold">
                                          <p:stCondLst>
                                            <p:cond delay="0"/>
                                          </p:stCondLst>
                                        </p:cTn>
                                        <p:tgtEl>
                                          <p:spTgt spid="329734"/>
                                        </p:tgtEl>
                                        <p:attrNameLst>
                                          <p:attrName>style.visibility</p:attrName>
                                        </p:attrNameLst>
                                      </p:cBhvr>
                                      <p:to>
                                        <p:strVal val="visible"/>
                                      </p:to>
                                    </p:set>
                                    <p:animEffect transition="in" filter="strips(downLeft)">
                                      <p:cBhvr>
                                        <p:cTn id="19" dur="500"/>
                                        <p:tgtEl>
                                          <p:spTgt spid="32973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329735"/>
                                        </p:tgtEl>
                                        <p:attrNameLst>
                                          <p:attrName>style.visibility</p:attrName>
                                        </p:attrNameLst>
                                      </p:cBhvr>
                                      <p:to>
                                        <p:strVal val="visible"/>
                                      </p:to>
                                    </p:set>
                                    <p:animEffect transition="in" filter="box(in)">
                                      <p:cBhvr>
                                        <p:cTn id="24" dur="500"/>
                                        <p:tgtEl>
                                          <p:spTgt spid="32973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12" fill="hold" nodeType="clickEffect">
                                  <p:stCondLst>
                                    <p:cond delay="0"/>
                                  </p:stCondLst>
                                  <p:childTnLst>
                                    <p:set>
                                      <p:cBhvr>
                                        <p:cTn id="28" dur="1" fill="hold">
                                          <p:stCondLst>
                                            <p:cond delay="0"/>
                                          </p:stCondLst>
                                        </p:cTn>
                                        <p:tgtEl>
                                          <p:spTgt spid="329736"/>
                                        </p:tgtEl>
                                        <p:attrNameLst>
                                          <p:attrName>style.visibility</p:attrName>
                                        </p:attrNameLst>
                                      </p:cBhvr>
                                      <p:to>
                                        <p:strVal val="visible"/>
                                      </p:to>
                                    </p:set>
                                    <p:animEffect transition="in" filter="strips(downLeft)">
                                      <p:cBhvr>
                                        <p:cTn id="29" dur="500"/>
                                        <p:tgtEl>
                                          <p:spTgt spid="32973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12" fill="hold" nodeType="clickEffect">
                                  <p:stCondLst>
                                    <p:cond delay="0"/>
                                  </p:stCondLst>
                                  <p:childTnLst>
                                    <p:set>
                                      <p:cBhvr>
                                        <p:cTn id="33" dur="1" fill="hold">
                                          <p:stCondLst>
                                            <p:cond delay="0"/>
                                          </p:stCondLst>
                                        </p:cTn>
                                        <p:tgtEl>
                                          <p:spTgt spid="329737"/>
                                        </p:tgtEl>
                                        <p:attrNameLst>
                                          <p:attrName>style.visibility</p:attrName>
                                        </p:attrNameLst>
                                      </p:cBhvr>
                                      <p:to>
                                        <p:strVal val="visible"/>
                                      </p:to>
                                    </p:set>
                                    <p:animEffect transition="in" filter="strips(downLeft)">
                                      <p:cBhvr>
                                        <p:cTn id="34" dur="500"/>
                                        <p:tgtEl>
                                          <p:spTgt spid="32973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12" fill="hold" nodeType="clickEffect">
                                  <p:stCondLst>
                                    <p:cond delay="0"/>
                                  </p:stCondLst>
                                  <p:childTnLst>
                                    <p:set>
                                      <p:cBhvr>
                                        <p:cTn id="38" dur="1" fill="hold">
                                          <p:stCondLst>
                                            <p:cond delay="0"/>
                                          </p:stCondLst>
                                        </p:cTn>
                                        <p:tgtEl>
                                          <p:spTgt spid="329738"/>
                                        </p:tgtEl>
                                        <p:attrNameLst>
                                          <p:attrName>style.visibility</p:attrName>
                                        </p:attrNameLst>
                                      </p:cBhvr>
                                      <p:to>
                                        <p:strVal val="visible"/>
                                      </p:to>
                                    </p:set>
                                    <p:animEffect transition="in" filter="strips(downLeft)">
                                      <p:cBhvr>
                                        <p:cTn id="39" dur="500"/>
                                        <p:tgtEl>
                                          <p:spTgt spid="32973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8" presetClass="entr" presetSubtype="12" fill="hold" nodeType="clickEffect">
                                  <p:stCondLst>
                                    <p:cond delay="0"/>
                                  </p:stCondLst>
                                  <p:childTnLst>
                                    <p:set>
                                      <p:cBhvr>
                                        <p:cTn id="43" dur="1" fill="hold">
                                          <p:stCondLst>
                                            <p:cond delay="0"/>
                                          </p:stCondLst>
                                        </p:cTn>
                                        <p:tgtEl>
                                          <p:spTgt spid="329739"/>
                                        </p:tgtEl>
                                        <p:attrNameLst>
                                          <p:attrName>style.visibility</p:attrName>
                                        </p:attrNameLst>
                                      </p:cBhvr>
                                      <p:to>
                                        <p:strVal val="visible"/>
                                      </p:to>
                                    </p:set>
                                    <p:animEffect transition="in" filter="strips(downLeft)">
                                      <p:cBhvr>
                                        <p:cTn id="44" dur="500"/>
                                        <p:tgtEl>
                                          <p:spTgt spid="32973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8" presetClass="entr" presetSubtype="12" fill="hold" nodeType="clickEffect">
                                  <p:stCondLst>
                                    <p:cond delay="0"/>
                                  </p:stCondLst>
                                  <p:childTnLst>
                                    <p:set>
                                      <p:cBhvr>
                                        <p:cTn id="48" dur="1" fill="hold">
                                          <p:stCondLst>
                                            <p:cond delay="0"/>
                                          </p:stCondLst>
                                        </p:cTn>
                                        <p:tgtEl>
                                          <p:spTgt spid="329740"/>
                                        </p:tgtEl>
                                        <p:attrNameLst>
                                          <p:attrName>style.visibility</p:attrName>
                                        </p:attrNameLst>
                                      </p:cBhvr>
                                      <p:to>
                                        <p:strVal val="visible"/>
                                      </p:to>
                                    </p:set>
                                    <p:animEffect transition="in" filter="strips(downLeft)">
                                      <p:cBhvr>
                                        <p:cTn id="49" dur="500"/>
                                        <p:tgtEl>
                                          <p:spTgt spid="329740"/>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8" presetClass="entr" presetSubtype="12" fill="hold" nodeType="clickEffect">
                                  <p:stCondLst>
                                    <p:cond delay="0"/>
                                  </p:stCondLst>
                                  <p:childTnLst>
                                    <p:set>
                                      <p:cBhvr>
                                        <p:cTn id="53" dur="1" fill="hold">
                                          <p:stCondLst>
                                            <p:cond delay="0"/>
                                          </p:stCondLst>
                                        </p:cTn>
                                        <p:tgtEl>
                                          <p:spTgt spid="329741"/>
                                        </p:tgtEl>
                                        <p:attrNameLst>
                                          <p:attrName>style.visibility</p:attrName>
                                        </p:attrNameLst>
                                      </p:cBhvr>
                                      <p:to>
                                        <p:strVal val="visible"/>
                                      </p:to>
                                    </p:set>
                                    <p:animEffect transition="in" filter="strips(downLeft)">
                                      <p:cBhvr>
                                        <p:cTn id="54" dur="500"/>
                                        <p:tgtEl>
                                          <p:spTgt spid="32974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8" presetClass="entr" presetSubtype="12" fill="hold" grpId="0" nodeType="clickEffect">
                                  <p:stCondLst>
                                    <p:cond delay="0"/>
                                  </p:stCondLst>
                                  <p:childTnLst>
                                    <p:set>
                                      <p:cBhvr>
                                        <p:cTn id="58" dur="1" fill="hold">
                                          <p:stCondLst>
                                            <p:cond delay="0"/>
                                          </p:stCondLst>
                                        </p:cTn>
                                        <p:tgtEl>
                                          <p:spTgt spid="329742"/>
                                        </p:tgtEl>
                                        <p:attrNameLst>
                                          <p:attrName>style.visibility</p:attrName>
                                        </p:attrNameLst>
                                      </p:cBhvr>
                                      <p:to>
                                        <p:strVal val="visible"/>
                                      </p:to>
                                    </p:set>
                                    <p:animEffect transition="in" filter="strips(downLeft)">
                                      <p:cBhvr>
                                        <p:cTn id="59" dur="500"/>
                                        <p:tgtEl>
                                          <p:spTgt spid="32974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8" presetClass="entr" presetSubtype="12" fill="hold" grpId="0" nodeType="clickEffect">
                                  <p:stCondLst>
                                    <p:cond delay="0"/>
                                  </p:stCondLst>
                                  <p:childTnLst>
                                    <p:set>
                                      <p:cBhvr>
                                        <p:cTn id="63" dur="1" fill="hold">
                                          <p:stCondLst>
                                            <p:cond delay="0"/>
                                          </p:stCondLst>
                                        </p:cTn>
                                        <p:tgtEl>
                                          <p:spTgt spid="329743"/>
                                        </p:tgtEl>
                                        <p:attrNameLst>
                                          <p:attrName>style.visibility</p:attrName>
                                        </p:attrNameLst>
                                      </p:cBhvr>
                                      <p:to>
                                        <p:strVal val="visible"/>
                                      </p:to>
                                    </p:set>
                                    <p:animEffect transition="in" filter="strips(downLeft)">
                                      <p:cBhvr>
                                        <p:cTn id="64" dur="500"/>
                                        <p:tgtEl>
                                          <p:spTgt spid="329743"/>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8" presetClass="entr" presetSubtype="12" fill="hold" nodeType="clickEffect">
                                  <p:stCondLst>
                                    <p:cond delay="0"/>
                                  </p:stCondLst>
                                  <p:childTnLst>
                                    <p:set>
                                      <p:cBhvr>
                                        <p:cTn id="68" dur="1" fill="hold">
                                          <p:stCondLst>
                                            <p:cond delay="0"/>
                                          </p:stCondLst>
                                        </p:cTn>
                                        <p:tgtEl>
                                          <p:spTgt spid="329744"/>
                                        </p:tgtEl>
                                        <p:attrNameLst>
                                          <p:attrName>style.visibility</p:attrName>
                                        </p:attrNameLst>
                                      </p:cBhvr>
                                      <p:to>
                                        <p:strVal val="visible"/>
                                      </p:to>
                                    </p:set>
                                    <p:animEffect transition="in" filter="strips(downLeft)">
                                      <p:cBhvr>
                                        <p:cTn id="69" dur="500"/>
                                        <p:tgtEl>
                                          <p:spTgt spid="32974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8" presetClass="entr" presetSubtype="12" fill="hold" nodeType="clickEffect">
                                  <p:stCondLst>
                                    <p:cond delay="0"/>
                                  </p:stCondLst>
                                  <p:childTnLst>
                                    <p:set>
                                      <p:cBhvr>
                                        <p:cTn id="73" dur="1" fill="hold">
                                          <p:stCondLst>
                                            <p:cond delay="0"/>
                                          </p:stCondLst>
                                        </p:cTn>
                                        <p:tgtEl>
                                          <p:spTgt spid="329745"/>
                                        </p:tgtEl>
                                        <p:attrNameLst>
                                          <p:attrName>style.visibility</p:attrName>
                                        </p:attrNameLst>
                                      </p:cBhvr>
                                      <p:to>
                                        <p:strVal val="visible"/>
                                      </p:to>
                                    </p:set>
                                    <p:animEffect transition="in" filter="strips(downLeft)">
                                      <p:cBhvr>
                                        <p:cTn id="74" dur="500"/>
                                        <p:tgtEl>
                                          <p:spTgt spid="329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p:bldP spid="329732" grpId="0"/>
      <p:bldP spid="329734" grpId="0"/>
      <p:bldP spid="329742" grpId="0"/>
      <p:bldP spid="32974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a:extLst>
              <a:ext uri="{FF2B5EF4-FFF2-40B4-BE49-F238E27FC236}">
                <a16:creationId xmlns:a16="http://schemas.microsoft.com/office/drawing/2014/main" id="{D4C22F17-9966-4FED-B595-1E794A791F45}"/>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E2860375-FE19-4BEE-8752-F10C201C8298}" type="slidenum">
              <a:rPr lang="en-US" altLang="zh-CN" sz="1400" smtClean="0"/>
              <a:pPr>
                <a:spcBef>
                  <a:spcPct val="0"/>
                </a:spcBef>
                <a:buFontTx/>
                <a:buNone/>
              </a:pPr>
              <a:t>23</a:t>
            </a:fld>
            <a:endParaRPr lang="en-US" altLang="zh-CN" sz="1400"/>
          </a:p>
        </p:txBody>
      </p:sp>
      <p:graphicFrame>
        <p:nvGraphicFramePr>
          <p:cNvPr id="329746" name="Object 18">
            <a:extLst>
              <a:ext uri="{FF2B5EF4-FFF2-40B4-BE49-F238E27FC236}">
                <a16:creationId xmlns:a16="http://schemas.microsoft.com/office/drawing/2014/main" id="{D03970AD-F3B0-4515-A644-855D2A1A7195}"/>
              </a:ext>
            </a:extLst>
          </p:cNvPr>
          <p:cNvGraphicFramePr>
            <a:graphicFrameLocks noChangeAspect="1"/>
          </p:cNvGraphicFramePr>
          <p:nvPr/>
        </p:nvGraphicFramePr>
        <p:xfrm>
          <a:off x="1325563" y="717550"/>
          <a:ext cx="3194050" cy="966788"/>
        </p:xfrm>
        <a:graphic>
          <a:graphicData uri="http://schemas.openxmlformats.org/presentationml/2006/ole">
            <mc:AlternateContent xmlns:mc="http://schemas.openxmlformats.org/markup-compatibility/2006">
              <mc:Choice xmlns:v="urn:schemas-microsoft-com:vml" Requires="v">
                <p:oleObj spid="_x0000_s22545" r:id="rId3" imgW="1257300" imgH="381000" progId="Equation.DSMT4">
                  <p:embed/>
                </p:oleObj>
              </mc:Choice>
              <mc:Fallback>
                <p:oleObj r:id="rId3" imgW="1257300" imgH="381000" progId="Equation.DSMT4">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5563" y="717550"/>
                        <a:ext cx="3194050" cy="96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9748" name="Object 20">
            <a:extLst>
              <a:ext uri="{FF2B5EF4-FFF2-40B4-BE49-F238E27FC236}">
                <a16:creationId xmlns:a16="http://schemas.microsoft.com/office/drawing/2014/main" id="{BD175C4B-3366-4684-B614-A62F7AF54054}"/>
              </a:ext>
            </a:extLst>
          </p:cNvPr>
          <p:cNvGraphicFramePr>
            <a:graphicFrameLocks noChangeAspect="1"/>
          </p:cNvGraphicFramePr>
          <p:nvPr/>
        </p:nvGraphicFramePr>
        <p:xfrm>
          <a:off x="1436688" y="5703888"/>
          <a:ext cx="855662" cy="566737"/>
        </p:xfrm>
        <a:graphic>
          <a:graphicData uri="http://schemas.openxmlformats.org/presentationml/2006/ole">
            <mc:AlternateContent xmlns:mc="http://schemas.openxmlformats.org/markup-compatibility/2006">
              <mc:Choice xmlns:v="urn:schemas-microsoft-com:vml" Requires="v">
                <p:oleObj spid="_x0000_s22546" r:id="rId5" imgW="304536" imgH="203024" progId="Equation.DSMT4">
                  <p:embed/>
                </p:oleObj>
              </mc:Choice>
              <mc:Fallback>
                <p:oleObj r:id="rId5" imgW="304536" imgH="203024" progId="Equation.DSMT4">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6688" y="5703888"/>
                        <a:ext cx="855662"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 name="对象 3">
            <a:extLst>
              <a:ext uri="{FF2B5EF4-FFF2-40B4-BE49-F238E27FC236}">
                <a16:creationId xmlns:a16="http://schemas.microsoft.com/office/drawing/2014/main" id="{9012BAC7-591D-4A42-B413-43C73F116223}"/>
              </a:ext>
            </a:extLst>
          </p:cNvPr>
          <p:cNvGraphicFramePr>
            <a:graphicFrameLocks noChangeAspect="1"/>
          </p:cNvGraphicFramePr>
          <p:nvPr/>
        </p:nvGraphicFramePr>
        <p:xfrm>
          <a:off x="1312863" y="1919288"/>
          <a:ext cx="3871912" cy="838200"/>
        </p:xfrm>
        <a:graphic>
          <a:graphicData uri="http://schemas.openxmlformats.org/presentationml/2006/ole">
            <mc:AlternateContent xmlns:mc="http://schemas.openxmlformats.org/markup-compatibility/2006">
              <mc:Choice xmlns:v="urn:schemas-microsoft-com:vml" Requires="v">
                <p:oleObj spid="_x0000_s22547" r:id="rId7" imgW="1524000" imgH="330200" progId="Equation.DSMT4">
                  <p:embed/>
                </p:oleObj>
              </mc:Choice>
              <mc:Fallback>
                <p:oleObj r:id="rId7" imgW="1524000" imgH="330200" progId="Equation.DSMT4">
                  <p:embed/>
                  <p:pic>
                    <p:nvPicPr>
                      <p:cNvPr id="0" name="对象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12863" y="1919288"/>
                        <a:ext cx="387191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 name="对象 4">
            <a:extLst>
              <a:ext uri="{FF2B5EF4-FFF2-40B4-BE49-F238E27FC236}">
                <a16:creationId xmlns:a16="http://schemas.microsoft.com/office/drawing/2014/main" id="{1640DF3C-7821-4D4B-AD2C-943740C4A5F5}"/>
              </a:ext>
            </a:extLst>
          </p:cNvPr>
          <p:cNvGraphicFramePr>
            <a:graphicFrameLocks noChangeAspect="1"/>
          </p:cNvGraphicFramePr>
          <p:nvPr/>
        </p:nvGraphicFramePr>
        <p:xfrm>
          <a:off x="1362075" y="4206875"/>
          <a:ext cx="3324225" cy="1128713"/>
        </p:xfrm>
        <a:graphic>
          <a:graphicData uri="http://schemas.openxmlformats.org/presentationml/2006/ole">
            <mc:AlternateContent xmlns:mc="http://schemas.openxmlformats.org/markup-compatibility/2006">
              <mc:Choice xmlns:v="urn:schemas-microsoft-com:vml" Requires="v">
                <p:oleObj spid="_x0000_s22548" r:id="rId9" imgW="1307532" imgH="444307" progId="Equation.DSMT4">
                  <p:embed/>
                </p:oleObj>
              </mc:Choice>
              <mc:Fallback>
                <p:oleObj r:id="rId9" imgW="1307532" imgH="444307" progId="Equation.DSMT4">
                  <p:embed/>
                  <p:pic>
                    <p:nvPicPr>
                      <p:cNvPr id="0" name="对象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62075" y="4206875"/>
                        <a:ext cx="3324225"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 name="对象 5">
            <a:extLst>
              <a:ext uri="{FF2B5EF4-FFF2-40B4-BE49-F238E27FC236}">
                <a16:creationId xmlns:a16="http://schemas.microsoft.com/office/drawing/2014/main" id="{1353396A-8F59-4811-85D1-745D8D6CEA32}"/>
              </a:ext>
            </a:extLst>
          </p:cNvPr>
          <p:cNvGraphicFramePr>
            <a:graphicFrameLocks noChangeAspect="1"/>
          </p:cNvGraphicFramePr>
          <p:nvPr/>
        </p:nvGraphicFramePr>
        <p:xfrm>
          <a:off x="1270000" y="3154363"/>
          <a:ext cx="3322638" cy="838200"/>
        </p:xfrm>
        <a:graphic>
          <a:graphicData uri="http://schemas.openxmlformats.org/presentationml/2006/ole">
            <mc:AlternateContent xmlns:mc="http://schemas.openxmlformats.org/markup-compatibility/2006">
              <mc:Choice xmlns:v="urn:schemas-microsoft-com:vml" Requires="v">
                <p:oleObj spid="_x0000_s22549" r:id="rId11" imgW="1308100" imgH="330200" progId="Equation.DSMT4">
                  <p:embed/>
                </p:oleObj>
              </mc:Choice>
              <mc:Fallback>
                <p:oleObj r:id="rId11" imgW="1308100" imgH="330200" progId="Equation.DSMT4">
                  <p:embed/>
                  <p:pic>
                    <p:nvPicPr>
                      <p:cNvPr id="0" name="对象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70000" y="3154363"/>
                        <a:ext cx="33226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329746"/>
                                        </p:tgtEl>
                                        <p:attrNameLst>
                                          <p:attrName>style.visibility</p:attrName>
                                        </p:attrNameLst>
                                      </p:cBhvr>
                                      <p:to>
                                        <p:strVal val="visible"/>
                                      </p:to>
                                    </p:set>
                                    <p:animEffect transition="in" filter="strips(downLeft)">
                                      <p:cBhvr>
                                        <p:cTn id="7" dur="500"/>
                                        <p:tgtEl>
                                          <p:spTgt spid="3297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strips(downLeft)">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nodeType="clickEffect">
                                  <p:stCondLst>
                                    <p:cond delay="0"/>
                                  </p:stCondLst>
                                  <p:childTnLst>
                                    <p:set>
                                      <p:cBhvr>
                                        <p:cTn id="26" dur="1" fill="hold">
                                          <p:stCondLst>
                                            <p:cond delay="0"/>
                                          </p:stCondLst>
                                        </p:cTn>
                                        <p:tgtEl>
                                          <p:spTgt spid="329748"/>
                                        </p:tgtEl>
                                        <p:attrNameLst>
                                          <p:attrName>style.visibility</p:attrName>
                                        </p:attrNameLst>
                                      </p:cBhvr>
                                      <p:to>
                                        <p:strVal val="visible"/>
                                      </p:to>
                                    </p:set>
                                    <p:animEffect transition="in" filter="strips(downLeft)">
                                      <p:cBhvr>
                                        <p:cTn id="27" dur="500"/>
                                        <p:tgtEl>
                                          <p:spTgt spid="329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6">
            <a:extLst>
              <a:ext uri="{FF2B5EF4-FFF2-40B4-BE49-F238E27FC236}">
                <a16:creationId xmlns:a16="http://schemas.microsoft.com/office/drawing/2014/main" id="{6463F876-9840-4306-BD21-A575845B5E17}"/>
              </a:ext>
            </a:extLst>
          </p:cNvPr>
          <p:cNvSpPr txBox="1">
            <a:spLocks noChangeArrowheads="1"/>
          </p:cNvSpPr>
          <p:nvPr/>
        </p:nvSpPr>
        <p:spPr bwMode="auto">
          <a:xfrm>
            <a:off x="547688" y="1752600"/>
            <a:ext cx="513556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dirty="0"/>
              <a:t>                                                  在</a:t>
            </a:r>
            <a:endParaRPr lang="en-US" altLang="zh-CN" sz="2800" b="1" dirty="0"/>
          </a:p>
          <a:p>
            <a:pPr eaLnBrk="1" hangingPunct="1">
              <a:spcBef>
                <a:spcPct val="0"/>
              </a:spcBef>
              <a:buFontTx/>
              <a:buNone/>
            </a:pPr>
            <a:r>
              <a:rPr lang="en-US" altLang="zh-CN" sz="2800" b="1" dirty="0"/>
              <a:t>                  </a:t>
            </a:r>
            <a:r>
              <a:rPr lang="zh-CN" altLang="en-US" sz="2800" b="1" dirty="0"/>
              <a:t>中的部分的外侧</a:t>
            </a:r>
            <a:r>
              <a:rPr lang="en-US" altLang="zh-CN" sz="2800" b="1" dirty="0"/>
              <a:t>.</a:t>
            </a:r>
          </a:p>
        </p:txBody>
      </p:sp>
      <p:sp>
        <p:nvSpPr>
          <p:cNvPr id="21507" name="灯片编号占位符 3">
            <a:extLst>
              <a:ext uri="{FF2B5EF4-FFF2-40B4-BE49-F238E27FC236}">
                <a16:creationId xmlns:a16="http://schemas.microsoft.com/office/drawing/2014/main" id="{7273BBC4-7B50-4EF3-A536-FCD9D216086B}"/>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B6987296-D259-4E94-9D9F-3B340782F527}" type="slidenum">
              <a:rPr lang="en-US" altLang="zh-CN" sz="1400" smtClean="0"/>
              <a:pPr>
                <a:spcBef>
                  <a:spcPct val="0"/>
                </a:spcBef>
                <a:buFontTx/>
                <a:buNone/>
              </a:pPr>
              <a:t>24</a:t>
            </a:fld>
            <a:endParaRPr lang="en-US" altLang="zh-CN" sz="1400"/>
          </a:p>
        </p:txBody>
      </p:sp>
      <p:sp>
        <p:nvSpPr>
          <p:cNvPr id="21508" name="Text Box 2">
            <a:extLst>
              <a:ext uri="{FF2B5EF4-FFF2-40B4-BE49-F238E27FC236}">
                <a16:creationId xmlns:a16="http://schemas.microsoft.com/office/drawing/2014/main" id="{0F286341-16B1-4422-8834-00B787776A65}"/>
              </a:ext>
            </a:extLst>
          </p:cNvPr>
          <p:cNvSpPr txBox="1">
            <a:spLocks noChangeArrowheads="1"/>
          </p:cNvSpPr>
          <p:nvPr/>
        </p:nvSpPr>
        <p:spPr bwMode="auto">
          <a:xfrm>
            <a:off x="547688" y="233363"/>
            <a:ext cx="29765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t>例</a:t>
            </a:r>
            <a:r>
              <a:rPr lang="en-US" altLang="zh-CN" sz="2800" b="1"/>
              <a:t>2     </a:t>
            </a:r>
            <a:r>
              <a:rPr lang="zh-CN" altLang="en-US" sz="2800" b="1"/>
              <a:t>求曲面积分</a:t>
            </a:r>
            <a:endParaRPr lang="en-US" altLang="zh-CN" sz="2800" b="1"/>
          </a:p>
        </p:txBody>
      </p:sp>
      <p:graphicFrame>
        <p:nvGraphicFramePr>
          <p:cNvPr id="21509" name="Object 3">
            <a:extLst>
              <a:ext uri="{FF2B5EF4-FFF2-40B4-BE49-F238E27FC236}">
                <a16:creationId xmlns:a16="http://schemas.microsoft.com/office/drawing/2014/main" id="{19E39BFF-4940-4A60-A929-E375D4CD2074}"/>
              </a:ext>
            </a:extLst>
          </p:cNvPr>
          <p:cNvGraphicFramePr>
            <a:graphicFrameLocks noChangeAspect="1"/>
          </p:cNvGraphicFramePr>
          <p:nvPr/>
        </p:nvGraphicFramePr>
        <p:xfrm>
          <a:off x="547688" y="857250"/>
          <a:ext cx="6394450" cy="895350"/>
        </p:xfrm>
        <a:graphic>
          <a:graphicData uri="http://schemas.openxmlformats.org/presentationml/2006/ole">
            <mc:AlternateContent xmlns:mc="http://schemas.openxmlformats.org/markup-compatibility/2006">
              <mc:Choice xmlns:v="urn:schemas-microsoft-com:vml" Requires="v">
                <p:oleObj spid="_x0000_s23584" r:id="rId3" imgW="2717800" imgH="381000" progId="Equation.DSMT4">
                  <p:embed/>
                </p:oleObj>
              </mc:Choice>
              <mc:Fallback>
                <p:oleObj r:id="rId3" imgW="2717800" imgH="3810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688" y="857250"/>
                        <a:ext cx="63944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510" name="Text Box 4">
            <a:extLst>
              <a:ext uri="{FF2B5EF4-FFF2-40B4-BE49-F238E27FC236}">
                <a16:creationId xmlns:a16="http://schemas.microsoft.com/office/drawing/2014/main" id="{C2AC79D6-6F4C-447A-B7A9-C3220BE24580}"/>
              </a:ext>
            </a:extLst>
          </p:cNvPr>
          <p:cNvSpPr txBox="1">
            <a:spLocks noChangeArrowheads="1"/>
          </p:cNvSpPr>
          <p:nvPr/>
        </p:nvSpPr>
        <p:spPr bwMode="auto">
          <a:xfrm>
            <a:off x="512763" y="1733550"/>
            <a:ext cx="2187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t>其中</a:t>
            </a:r>
            <a:r>
              <a:rPr lang="en-US" altLang="zh-CN" sz="2800" b="1"/>
              <a:t>S</a:t>
            </a:r>
            <a:r>
              <a:rPr lang="zh-CN" altLang="en-US" sz="2800" b="1"/>
              <a:t>是锥面</a:t>
            </a:r>
          </a:p>
        </p:txBody>
      </p:sp>
      <p:graphicFrame>
        <p:nvGraphicFramePr>
          <p:cNvPr id="21511" name="Object 5">
            <a:extLst>
              <a:ext uri="{FF2B5EF4-FFF2-40B4-BE49-F238E27FC236}">
                <a16:creationId xmlns:a16="http://schemas.microsoft.com/office/drawing/2014/main" id="{1FAF4041-8634-4EFC-B2C4-07D1C11FA51B}"/>
              </a:ext>
            </a:extLst>
          </p:cNvPr>
          <p:cNvGraphicFramePr>
            <a:graphicFrameLocks noChangeAspect="1"/>
          </p:cNvGraphicFramePr>
          <p:nvPr/>
        </p:nvGraphicFramePr>
        <p:xfrm>
          <a:off x="2824163" y="1695450"/>
          <a:ext cx="1935162" cy="561975"/>
        </p:xfrm>
        <a:graphic>
          <a:graphicData uri="http://schemas.openxmlformats.org/presentationml/2006/ole">
            <mc:AlternateContent xmlns:mc="http://schemas.openxmlformats.org/markup-compatibility/2006">
              <mc:Choice xmlns:v="urn:schemas-microsoft-com:vml" Requires="v">
                <p:oleObj spid="_x0000_s23585" r:id="rId5" imgW="787400" imgH="228600" progId="Equation.DSMT4">
                  <p:embed/>
                </p:oleObj>
              </mc:Choice>
              <mc:Fallback>
                <p:oleObj r:id="rId5" imgW="787400" imgH="2286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4163" y="1695450"/>
                        <a:ext cx="1935162"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332807" name="Picture 7" descr="8">
            <a:extLst>
              <a:ext uri="{FF2B5EF4-FFF2-40B4-BE49-F238E27FC236}">
                <a16:creationId xmlns:a16="http://schemas.microsoft.com/office/drawing/2014/main" id="{7E87171A-2A65-4BA2-9B22-0D71AAC6E7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77038" y="284163"/>
            <a:ext cx="2282825"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32808" name="Object 8">
            <a:extLst>
              <a:ext uri="{FF2B5EF4-FFF2-40B4-BE49-F238E27FC236}">
                <a16:creationId xmlns:a16="http://schemas.microsoft.com/office/drawing/2014/main" id="{9FE9B85A-4EF9-4818-AE5F-497577F8D82D}"/>
              </a:ext>
            </a:extLst>
          </p:cNvPr>
          <p:cNvGraphicFramePr>
            <a:graphicFrameLocks noChangeAspect="1"/>
          </p:cNvGraphicFramePr>
          <p:nvPr/>
        </p:nvGraphicFramePr>
        <p:xfrm>
          <a:off x="7064375" y="2514600"/>
          <a:ext cx="244475" cy="247650"/>
        </p:xfrm>
        <a:graphic>
          <a:graphicData uri="http://schemas.openxmlformats.org/presentationml/2006/ole">
            <mc:AlternateContent xmlns:mc="http://schemas.openxmlformats.org/markup-compatibility/2006">
              <mc:Choice xmlns:v="urn:schemas-microsoft-com:vml" Requires="v">
                <p:oleObj spid="_x0000_s23586" r:id="rId8" imgW="139700" imgH="139700" progId="Equation.DSMT4">
                  <p:embed/>
                </p:oleObj>
              </mc:Choice>
              <mc:Fallback>
                <p:oleObj r:id="rId8" imgW="139700" imgH="139700"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64375" y="2514600"/>
                        <a:ext cx="2444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32809" name="Object 9">
            <a:extLst>
              <a:ext uri="{FF2B5EF4-FFF2-40B4-BE49-F238E27FC236}">
                <a16:creationId xmlns:a16="http://schemas.microsoft.com/office/drawing/2014/main" id="{881FCE56-5472-4BB6-BF3B-705203D99BCC}"/>
              </a:ext>
            </a:extLst>
          </p:cNvPr>
          <p:cNvGraphicFramePr>
            <a:graphicFrameLocks noChangeAspect="1"/>
          </p:cNvGraphicFramePr>
          <p:nvPr/>
        </p:nvGraphicFramePr>
        <p:xfrm>
          <a:off x="8604250" y="2300288"/>
          <a:ext cx="244475" cy="292100"/>
        </p:xfrm>
        <a:graphic>
          <a:graphicData uri="http://schemas.openxmlformats.org/presentationml/2006/ole">
            <mc:AlternateContent xmlns:mc="http://schemas.openxmlformats.org/markup-compatibility/2006">
              <mc:Choice xmlns:v="urn:schemas-microsoft-com:vml" Requires="v">
                <p:oleObj spid="_x0000_s23587" r:id="rId10" imgW="139579" imgH="164957" progId="Equation.DSMT4">
                  <p:embed/>
                </p:oleObj>
              </mc:Choice>
              <mc:Fallback>
                <p:oleObj r:id="rId10" imgW="139579" imgH="164957"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604250" y="2300288"/>
                        <a:ext cx="2444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32810" name="Object 10">
            <a:extLst>
              <a:ext uri="{FF2B5EF4-FFF2-40B4-BE49-F238E27FC236}">
                <a16:creationId xmlns:a16="http://schemas.microsoft.com/office/drawing/2014/main" id="{45A6898F-2377-4F19-AE48-2D6F85C880B5}"/>
              </a:ext>
            </a:extLst>
          </p:cNvPr>
          <p:cNvGraphicFramePr>
            <a:graphicFrameLocks noChangeAspect="1"/>
          </p:cNvGraphicFramePr>
          <p:nvPr/>
        </p:nvGraphicFramePr>
        <p:xfrm>
          <a:off x="7812088" y="357188"/>
          <a:ext cx="200025" cy="246062"/>
        </p:xfrm>
        <a:graphic>
          <a:graphicData uri="http://schemas.openxmlformats.org/presentationml/2006/ole">
            <mc:AlternateContent xmlns:mc="http://schemas.openxmlformats.org/markup-compatibility/2006">
              <mc:Choice xmlns:v="urn:schemas-microsoft-com:vml" Requires="v">
                <p:oleObj spid="_x0000_s23588" r:id="rId12" imgW="114201" imgH="139579" progId="Equation.DSMT4">
                  <p:embed/>
                </p:oleObj>
              </mc:Choice>
              <mc:Fallback>
                <p:oleObj r:id="rId12" imgW="114201" imgH="139579" progId="Equation.DSMT4">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12088" y="357188"/>
                        <a:ext cx="2000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32811" name="Text Box 11">
            <a:extLst>
              <a:ext uri="{FF2B5EF4-FFF2-40B4-BE49-F238E27FC236}">
                <a16:creationId xmlns:a16="http://schemas.microsoft.com/office/drawing/2014/main" id="{AFDCAFBF-DBA9-4C14-BD59-119060459EAC}"/>
              </a:ext>
            </a:extLst>
          </p:cNvPr>
          <p:cNvSpPr txBox="1">
            <a:spLocks noChangeArrowheads="1"/>
          </p:cNvSpPr>
          <p:nvPr/>
        </p:nvSpPr>
        <p:spPr bwMode="auto">
          <a:xfrm>
            <a:off x="547688" y="2967038"/>
            <a:ext cx="66516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t>解</a:t>
            </a:r>
            <a:r>
              <a:rPr lang="en-US" altLang="zh-CN" sz="2800" b="1"/>
              <a:t>:</a:t>
            </a:r>
          </a:p>
        </p:txBody>
      </p:sp>
      <p:sp>
        <p:nvSpPr>
          <p:cNvPr id="332812" name="Text Box 12">
            <a:extLst>
              <a:ext uri="{FF2B5EF4-FFF2-40B4-BE49-F238E27FC236}">
                <a16:creationId xmlns:a16="http://schemas.microsoft.com/office/drawing/2014/main" id="{38015F70-507E-4F46-A925-454E6AA2BEDA}"/>
              </a:ext>
            </a:extLst>
          </p:cNvPr>
          <p:cNvSpPr txBox="1">
            <a:spLocks noChangeArrowheads="1"/>
          </p:cNvSpPr>
          <p:nvPr/>
        </p:nvSpPr>
        <p:spPr bwMode="auto">
          <a:xfrm>
            <a:off x="547688" y="2952750"/>
            <a:ext cx="8135937"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a:t>          S</a:t>
            </a:r>
            <a:r>
              <a:rPr lang="zh-CN" altLang="en-US" sz="2800" b="1"/>
              <a:t>不是封闭的曲面，增加一个方向向上的平面</a:t>
            </a:r>
            <a:endParaRPr lang="en-US" altLang="zh-CN" sz="2800" b="1"/>
          </a:p>
          <a:p>
            <a:pPr eaLnBrk="1" hangingPunct="1">
              <a:spcBef>
                <a:spcPct val="0"/>
              </a:spcBef>
              <a:buFontTx/>
              <a:buNone/>
            </a:pPr>
            <a:r>
              <a:rPr lang="zh-CN" altLang="en-US" sz="2800" b="1"/>
              <a:t>区域：</a:t>
            </a:r>
            <a:endParaRPr lang="en-US" altLang="zh-CN" sz="2800" b="1"/>
          </a:p>
          <a:p>
            <a:pPr eaLnBrk="1" hangingPunct="1">
              <a:spcBef>
                <a:spcPct val="0"/>
              </a:spcBef>
              <a:buFontTx/>
              <a:buNone/>
            </a:pPr>
            <a:r>
              <a:rPr lang="en-US" altLang="zh-CN" sz="2800" b="1"/>
              <a:t>                                                     </a:t>
            </a:r>
            <a:r>
              <a:rPr lang="zh-CN" altLang="en-US" sz="2800" b="1"/>
              <a:t>，</a:t>
            </a:r>
            <a:endParaRPr lang="en-US" altLang="zh-CN" sz="2800" b="1"/>
          </a:p>
          <a:p>
            <a:pPr eaLnBrk="1" hangingPunct="1">
              <a:spcBef>
                <a:spcPct val="0"/>
              </a:spcBef>
              <a:buFontTx/>
              <a:buNone/>
            </a:pPr>
            <a:r>
              <a:rPr lang="zh-CN" altLang="en-US" sz="2800" b="1"/>
              <a:t>以便它们形成锥体的外侧。</a:t>
            </a:r>
          </a:p>
        </p:txBody>
      </p:sp>
      <p:graphicFrame>
        <p:nvGraphicFramePr>
          <p:cNvPr id="21518" name="对象 1">
            <a:extLst>
              <a:ext uri="{FF2B5EF4-FFF2-40B4-BE49-F238E27FC236}">
                <a16:creationId xmlns:a16="http://schemas.microsoft.com/office/drawing/2014/main" id="{551765F6-068E-43E1-9E65-15C8CB7606A1}"/>
              </a:ext>
            </a:extLst>
          </p:cNvPr>
          <p:cNvGraphicFramePr>
            <a:graphicFrameLocks noChangeAspect="1"/>
          </p:cNvGraphicFramePr>
          <p:nvPr/>
        </p:nvGraphicFramePr>
        <p:xfrm>
          <a:off x="693738" y="2227263"/>
          <a:ext cx="1343025" cy="436562"/>
        </p:xfrm>
        <a:graphic>
          <a:graphicData uri="http://schemas.openxmlformats.org/presentationml/2006/ole">
            <mc:AlternateContent xmlns:mc="http://schemas.openxmlformats.org/markup-compatibility/2006">
              <mc:Choice xmlns:v="urn:schemas-microsoft-com:vml" Requires="v">
                <p:oleObj spid="_x0000_s23589" r:id="rId14" imgW="545626" imgH="177646" progId="Equation.DSMT4">
                  <p:embed/>
                </p:oleObj>
              </mc:Choice>
              <mc:Fallback>
                <p:oleObj r:id="rId14" imgW="545626" imgH="177646" progId="Equation.DSMT4">
                  <p:embed/>
                  <p:pic>
                    <p:nvPicPr>
                      <p:cNvPr id="0" name="对象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3738" y="2227263"/>
                        <a:ext cx="1343025"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 name="对象 2">
            <a:extLst>
              <a:ext uri="{FF2B5EF4-FFF2-40B4-BE49-F238E27FC236}">
                <a16:creationId xmlns:a16="http://schemas.microsoft.com/office/drawing/2014/main" id="{A1FEABA1-A608-4695-A14A-D58F787F53C0}"/>
              </a:ext>
            </a:extLst>
          </p:cNvPr>
          <p:cNvGraphicFramePr>
            <a:graphicFrameLocks noChangeAspect="1"/>
          </p:cNvGraphicFramePr>
          <p:nvPr/>
        </p:nvGraphicFramePr>
        <p:xfrm>
          <a:off x="2108200" y="3517900"/>
          <a:ext cx="3622675" cy="685800"/>
        </p:xfrm>
        <a:graphic>
          <a:graphicData uri="http://schemas.openxmlformats.org/presentationml/2006/ole">
            <mc:AlternateContent xmlns:mc="http://schemas.openxmlformats.org/markup-compatibility/2006">
              <mc:Choice xmlns:v="urn:schemas-microsoft-com:vml" Requires="v">
                <p:oleObj spid="_x0000_s23590" r:id="rId16" imgW="1473200" imgH="279400" progId="Equation.DSMT4">
                  <p:embed/>
                </p:oleObj>
              </mc:Choice>
              <mc:Fallback>
                <p:oleObj r:id="rId16" imgW="1473200" imgH="279400" progId="Equation.DSMT4">
                  <p:embed/>
                  <p:pic>
                    <p:nvPicPr>
                      <p:cNvPr id="0" name="对象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08200" y="3517900"/>
                        <a:ext cx="3622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 name="对象 3">
            <a:extLst>
              <a:ext uri="{FF2B5EF4-FFF2-40B4-BE49-F238E27FC236}">
                <a16:creationId xmlns:a16="http://schemas.microsoft.com/office/drawing/2014/main" id="{2D8D5197-21BA-4CCA-85CF-7E71BE4518F4}"/>
              </a:ext>
            </a:extLst>
          </p:cNvPr>
          <p:cNvGraphicFramePr>
            <a:graphicFrameLocks noChangeAspect="1"/>
          </p:cNvGraphicFramePr>
          <p:nvPr/>
        </p:nvGraphicFramePr>
        <p:xfrm>
          <a:off x="1020763" y="4819650"/>
          <a:ext cx="6573837" cy="954088"/>
        </p:xfrm>
        <a:graphic>
          <a:graphicData uri="http://schemas.openxmlformats.org/presentationml/2006/ole">
            <mc:AlternateContent xmlns:mc="http://schemas.openxmlformats.org/markup-compatibility/2006">
              <mc:Choice xmlns:v="urn:schemas-microsoft-com:vml" Requires="v">
                <p:oleObj spid="_x0000_s23591" name="Equation" r:id="rId18" imgW="2794000" imgH="406400" progId="Equation.DSMT4">
                  <p:embed/>
                </p:oleObj>
              </mc:Choice>
              <mc:Fallback>
                <p:oleObj name="Equation" r:id="rId18" imgW="2794000" imgH="406400" progId="Equation.DSMT4">
                  <p:embed/>
                  <p:pic>
                    <p:nvPicPr>
                      <p:cNvPr id="0" name="对象 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20763" y="4819650"/>
                        <a:ext cx="657383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 name="对象 5">
            <a:extLst>
              <a:ext uri="{FF2B5EF4-FFF2-40B4-BE49-F238E27FC236}">
                <a16:creationId xmlns:a16="http://schemas.microsoft.com/office/drawing/2014/main" id="{BB11DE65-020E-4F0C-985A-806EFBC8EBB4}"/>
              </a:ext>
            </a:extLst>
          </p:cNvPr>
          <p:cNvGraphicFramePr>
            <a:graphicFrameLocks noChangeAspect="1"/>
          </p:cNvGraphicFramePr>
          <p:nvPr/>
        </p:nvGraphicFramePr>
        <p:xfrm>
          <a:off x="1104900" y="5834063"/>
          <a:ext cx="5621338" cy="909637"/>
        </p:xfrm>
        <a:graphic>
          <a:graphicData uri="http://schemas.openxmlformats.org/presentationml/2006/ole">
            <mc:AlternateContent xmlns:mc="http://schemas.openxmlformats.org/markup-compatibility/2006">
              <mc:Choice xmlns:v="urn:schemas-microsoft-com:vml" Requires="v">
                <p:oleObj spid="_x0000_s23592" r:id="rId20" imgW="2819400" imgH="457200" progId="Equation.DSMT4">
                  <p:embed/>
                </p:oleObj>
              </mc:Choice>
              <mc:Fallback>
                <p:oleObj r:id="rId20" imgW="2819400" imgH="457200" progId="Equation.DSMT4">
                  <p:embed/>
                  <p:pic>
                    <p:nvPicPr>
                      <p:cNvPr id="0" name="对象 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04900" y="5834063"/>
                        <a:ext cx="5621338"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 name="对象 6">
            <a:extLst>
              <a:ext uri="{FF2B5EF4-FFF2-40B4-BE49-F238E27FC236}">
                <a16:creationId xmlns:a16="http://schemas.microsoft.com/office/drawing/2014/main" id="{71000A58-A621-4959-8815-52436D4A43DE}"/>
              </a:ext>
            </a:extLst>
          </p:cNvPr>
          <p:cNvGraphicFramePr>
            <a:graphicFrameLocks noChangeAspect="1"/>
          </p:cNvGraphicFramePr>
          <p:nvPr/>
        </p:nvGraphicFramePr>
        <p:xfrm>
          <a:off x="6923088" y="6089650"/>
          <a:ext cx="481012" cy="354013"/>
        </p:xfrm>
        <a:graphic>
          <a:graphicData uri="http://schemas.openxmlformats.org/presentationml/2006/ole">
            <mc:AlternateContent xmlns:mc="http://schemas.openxmlformats.org/markup-compatibility/2006">
              <mc:Choice xmlns:v="urn:schemas-microsoft-com:vml" Requires="v">
                <p:oleObj spid="_x0000_s23593" r:id="rId22" imgW="241091" imgH="177646" progId="Equation.DSMT4">
                  <p:embed/>
                </p:oleObj>
              </mc:Choice>
              <mc:Fallback>
                <p:oleObj r:id="rId22" imgW="241091" imgH="177646" progId="Equation.DSMT4">
                  <p:embed/>
                  <p:pic>
                    <p:nvPicPr>
                      <p:cNvPr id="0" name="对象 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923088" y="6089650"/>
                        <a:ext cx="48101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32807"/>
                                        </p:tgtEl>
                                        <p:attrNameLst>
                                          <p:attrName>style.visibility</p:attrName>
                                        </p:attrNameLst>
                                      </p:cBhvr>
                                      <p:to>
                                        <p:strVal val="visible"/>
                                      </p:to>
                                    </p:set>
                                    <p:animEffect transition="in" filter="box(in)">
                                      <p:cBhvr>
                                        <p:cTn id="7" dur="500"/>
                                        <p:tgtEl>
                                          <p:spTgt spid="3328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32808"/>
                                        </p:tgtEl>
                                        <p:attrNameLst>
                                          <p:attrName>style.visibility</p:attrName>
                                        </p:attrNameLst>
                                      </p:cBhvr>
                                      <p:to>
                                        <p:strVal val="visible"/>
                                      </p:to>
                                    </p:set>
                                    <p:animEffect transition="in" filter="box(in)">
                                      <p:cBhvr>
                                        <p:cTn id="12" dur="500"/>
                                        <p:tgtEl>
                                          <p:spTgt spid="3328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32809"/>
                                        </p:tgtEl>
                                        <p:attrNameLst>
                                          <p:attrName>style.visibility</p:attrName>
                                        </p:attrNameLst>
                                      </p:cBhvr>
                                      <p:to>
                                        <p:strVal val="visible"/>
                                      </p:to>
                                    </p:set>
                                    <p:animEffect transition="in" filter="box(in)">
                                      <p:cBhvr>
                                        <p:cTn id="17" dur="500"/>
                                        <p:tgtEl>
                                          <p:spTgt spid="3328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32810"/>
                                        </p:tgtEl>
                                        <p:attrNameLst>
                                          <p:attrName>style.visibility</p:attrName>
                                        </p:attrNameLst>
                                      </p:cBhvr>
                                      <p:to>
                                        <p:strVal val="visible"/>
                                      </p:to>
                                    </p:set>
                                    <p:animEffect transition="in" filter="box(in)">
                                      <p:cBhvr>
                                        <p:cTn id="22" dur="500"/>
                                        <p:tgtEl>
                                          <p:spTgt spid="3328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32811"/>
                                        </p:tgtEl>
                                        <p:attrNameLst>
                                          <p:attrName>style.visibility</p:attrName>
                                        </p:attrNameLst>
                                      </p:cBhvr>
                                      <p:to>
                                        <p:strVal val="visible"/>
                                      </p:to>
                                    </p:set>
                                    <p:anim calcmode="lin" valueType="num">
                                      <p:cBhvr>
                                        <p:cTn id="27" dur="500" fill="hold"/>
                                        <p:tgtEl>
                                          <p:spTgt spid="332811"/>
                                        </p:tgtEl>
                                        <p:attrNameLst>
                                          <p:attrName>ppt_x</p:attrName>
                                        </p:attrNameLst>
                                      </p:cBhvr>
                                      <p:tavLst>
                                        <p:tav tm="0">
                                          <p:val>
                                            <p:strVal val="#ppt_x"/>
                                          </p:val>
                                        </p:tav>
                                        <p:tav tm="100000">
                                          <p:val>
                                            <p:strVal val="#ppt_x"/>
                                          </p:val>
                                        </p:tav>
                                      </p:tavLst>
                                    </p:anim>
                                    <p:anim calcmode="lin" valueType="num">
                                      <p:cBhvr>
                                        <p:cTn id="28" dur="500" fill="hold"/>
                                        <p:tgtEl>
                                          <p:spTgt spid="3328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32812"/>
                                        </p:tgtEl>
                                        <p:attrNameLst>
                                          <p:attrName>style.visibility</p:attrName>
                                        </p:attrNameLst>
                                      </p:cBhvr>
                                      <p:to>
                                        <p:strVal val="visible"/>
                                      </p:to>
                                    </p:set>
                                    <p:anim calcmode="lin" valueType="num">
                                      <p:cBhvr>
                                        <p:cTn id="31" dur="500" fill="hold"/>
                                        <p:tgtEl>
                                          <p:spTgt spid="332812"/>
                                        </p:tgtEl>
                                        <p:attrNameLst>
                                          <p:attrName>ppt_x</p:attrName>
                                        </p:attrNameLst>
                                      </p:cBhvr>
                                      <p:tavLst>
                                        <p:tav tm="0">
                                          <p:val>
                                            <p:strVal val="#ppt_x"/>
                                          </p:val>
                                        </p:tav>
                                        <p:tav tm="100000">
                                          <p:val>
                                            <p:strVal val="#ppt_x"/>
                                          </p:val>
                                        </p:tav>
                                      </p:tavLst>
                                    </p:anim>
                                    <p:anim calcmode="lin" valueType="num">
                                      <p:cBhvr>
                                        <p:cTn id="32" dur="500" fill="hold"/>
                                        <p:tgtEl>
                                          <p:spTgt spid="33281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500" fill="hold"/>
                                        <p:tgtEl>
                                          <p:spTgt spid="3"/>
                                        </p:tgtEl>
                                        <p:attrNameLst>
                                          <p:attrName>ppt_x</p:attrName>
                                        </p:attrNameLst>
                                      </p:cBhvr>
                                      <p:tavLst>
                                        <p:tav tm="0">
                                          <p:val>
                                            <p:strVal val="#ppt_x"/>
                                          </p:val>
                                        </p:tav>
                                        <p:tav tm="100000">
                                          <p:val>
                                            <p:strVal val="#ppt_x"/>
                                          </p:val>
                                        </p:tav>
                                      </p:tavLst>
                                    </p:anim>
                                    <p:anim calcmode="lin" valueType="num">
                                      <p:cBhvr>
                                        <p:cTn id="3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42" presetClass="entr" presetSubtype="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1000"/>
                                        <p:tgtEl>
                                          <p:spTgt spid="4"/>
                                        </p:tgtEl>
                                      </p:cBhvr>
                                    </p:animEffect>
                                    <p:anim calcmode="lin" valueType="num">
                                      <p:cBhvr>
                                        <p:cTn id="42" dur="1000" fill="hold"/>
                                        <p:tgtEl>
                                          <p:spTgt spid="4"/>
                                        </p:tgtEl>
                                        <p:attrNameLst>
                                          <p:attrName>ppt_x</p:attrName>
                                        </p:attrNameLst>
                                      </p:cBhvr>
                                      <p:tavLst>
                                        <p:tav tm="0">
                                          <p:val>
                                            <p:strVal val="#ppt_x"/>
                                          </p:val>
                                        </p:tav>
                                        <p:tav tm="100000">
                                          <p:val>
                                            <p:strVal val="#ppt_x"/>
                                          </p:val>
                                        </p:tav>
                                      </p:tavLst>
                                    </p:anim>
                                    <p:anim calcmode="lin" valueType="num">
                                      <p:cBhvr>
                                        <p:cTn id="4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42" presetClass="entr" presetSubtype="0"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anim calcmode="lin" valueType="num">
                                      <p:cBhvr>
                                        <p:cTn id="49" dur="1000" fill="hold"/>
                                        <p:tgtEl>
                                          <p:spTgt spid="6"/>
                                        </p:tgtEl>
                                        <p:attrNameLst>
                                          <p:attrName>ppt_x</p:attrName>
                                        </p:attrNameLst>
                                      </p:cBhvr>
                                      <p:tavLst>
                                        <p:tav tm="0">
                                          <p:val>
                                            <p:strVal val="#ppt_x"/>
                                          </p:val>
                                        </p:tav>
                                        <p:tav tm="100000">
                                          <p:val>
                                            <p:strVal val="#ppt_x"/>
                                          </p:val>
                                        </p:tav>
                                      </p:tavLst>
                                    </p:anim>
                                    <p:anim calcmode="lin" valueType="num">
                                      <p:cBhvr>
                                        <p:cTn id="5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42" presetClass="entr" presetSubtype="0"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1000"/>
                                        <p:tgtEl>
                                          <p:spTgt spid="7"/>
                                        </p:tgtEl>
                                      </p:cBhvr>
                                    </p:animEffect>
                                    <p:anim calcmode="lin" valueType="num">
                                      <p:cBhvr>
                                        <p:cTn id="56" dur="1000" fill="hold"/>
                                        <p:tgtEl>
                                          <p:spTgt spid="7"/>
                                        </p:tgtEl>
                                        <p:attrNameLst>
                                          <p:attrName>ppt_x</p:attrName>
                                        </p:attrNameLst>
                                      </p:cBhvr>
                                      <p:tavLst>
                                        <p:tav tm="0">
                                          <p:val>
                                            <p:strVal val="#ppt_x"/>
                                          </p:val>
                                        </p:tav>
                                        <p:tav tm="100000">
                                          <p:val>
                                            <p:strVal val="#ppt_x"/>
                                          </p:val>
                                        </p:tav>
                                      </p:tavLst>
                                    </p:anim>
                                    <p:anim calcmode="lin" valueType="num">
                                      <p:cBhvr>
                                        <p:cTn id="5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11" grpId="0"/>
      <p:bldP spid="3328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6">
            <a:extLst>
              <a:ext uri="{FF2B5EF4-FFF2-40B4-BE49-F238E27FC236}">
                <a16:creationId xmlns:a16="http://schemas.microsoft.com/office/drawing/2014/main" id="{E71787F8-A108-407E-A5A7-11EED5FABCFC}"/>
              </a:ext>
            </a:extLst>
          </p:cNvPr>
          <p:cNvSpPr txBox="1">
            <a:spLocks noChangeArrowheads="1"/>
          </p:cNvSpPr>
          <p:nvPr/>
        </p:nvSpPr>
        <p:spPr bwMode="auto">
          <a:xfrm>
            <a:off x="547688" y="1752600"/>
            <a:ext cx="81311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t>                                                  在        </a:t>
            </a:r>
            <a:r>
              <a:rPr lang="en-US" altLang="zh-CN" sz="2800" b="1"/>
              <a:t>          </a:t>
            </a:r>
            <a:r>
              <a:rPr lang="zh-CN" altLang="en-US" sz="2800" b="1"/>
              <a:t>中的部分的外侧</a:t>
            </a:r>
            <a:r>
              <a:rPr lang="en-US" altLang="zh-CN" sz="2800" b="1"/>
              <a:t>.  </a:t>
            </a:r>
          </a:p>
        </p:txBody>
      </p:sp>
      <p:sp>
        <p:nvSpPr>
          <p:cNvPr id="22531" name="灯片编号占位符 3">
            <a:extLst>
              <a:ext uri="{FF2B5EF4-FFF2-40B4-BE49-F238E27FC236}">
                <a16:creationId xmlns:a16="http://schemas.microsoft.com/office/drawing/2014/main" id="{480DD55E-4F60-462A-84F4-B4ED5B0063B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49074615-7B01-4AD9-A0E4-E20BF2483FE7}" type="slidenum">
              <a:rPr lang="en-US" altLang="zh-CN" sz="1400" smtClean="0"/>
              <a:pPr>
                <a:spcBef>
                  <a:spcPct val="0"/>
                </a:spcBef>
                <a:buFontTx/>
                <a:buNone/>
              </a:pPr>
              <a:t>25</a:t>
            </a:fld>
            <a:endParaRPr lang="en-US" altLang="zh-CN" sz="1400"/>
          </a:p>
        </p:txBody>
      </p:sp>
      <p:sp>
        <p:nvSpPr>
          <p:cNvPr id="22532" name="Text Box 2">
            <a:extLst>
              <a:ext uri="{FF2B5EF4-FFF2-40B4-BE49-F238E27FC236}">
                <a16:creationId xmlns:a16="http://schemas.microsoft.com/office/drawing/2014/main" id="{0969F8B1-F35E-4DA6-83FB-5FDD373312BB}"/>
              </a:ext>
            </a:extLst>
          </p:cNvPr>
          <p:cNvSpPr txBox="1">
            <a:spLocks noChangeArrowheads="1"/>
          </p:cNvSpPr>
          <p:nvPr/>
        </p:nvSpPr>
        <p:spPr bwMode="auto">
          <a:xfrm>
            <a:off x="547688" y="233363"/>
            <a:ext cx="29765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t>例</a:t>
            </a:r>
            <a:r>
              <a:rPr lang="en-US" altLang="zh-CN" sz="2800" b="1"/>
              <a:t>2     </a:t>
            </a:r>
            <a:r>
              <a:rPr lang="zh-CN" altLang="en-US" sz="2800" b="1"/>
              <a:t>求曲面积分</a:t>
            </a:r>
            <a:endParaRPr lang="en-US" altLang="zh-CN" sz="2800" b="1"/>
          </a:p>
        </p:txBody>
      </p:sp>
      <p:graphicFrame>
        <p:nvGraphicFramePr>
          <p:cNvPr id="22533" name="Object 3">
            <a:extLst>
              <a:ext uri="{FF2B5EF4-FFF2-40B4-BE49-F238E27FC236}">
                <a16:creationId xmlns:a16="http://schemas.microsoft.com/office/drawing/2014/main" id="{581FE9A6-1E36-4FFC-8419-AF9B53923311}"/>
              </a:ext>
            </a:extLst>
          </p:cNvPr>
          <p:cNvGraphicFramePr>
            <a:graphicFrameLocks noChangeAspect="1"/>
          </p:cNvGraphicFramePr>
          <p:nvPr/>
        </p:nvGraphicFramePr>
        <p:xfrm>
          <a:off x="1144588" y="838200"/>
          <a:ext cx="6394450" cy="895350"/>
        </p:xfrm>
        <a:graphic>
          <a:graphicData uri="http://schemas.openxmlformats.org/presentationml/2006/ole">
            <mc:AlternateContent xmlns:mc="http://schemas.openxmlformats.org/markup-compatibility/2006">
              <mc:Choice xmlns:v="urn:schemas-microsoft-com:vml" Requires="v">
                <p:oleObj spid="_x0000_s24605" r:id="rId3" imgW="2717800" imgH="381000" progId="Equation.DSMT4">
                  <p:embed/>
                </p:oleObj>
              </mc:Choice>
              <mc:Fallback>
                <p:oleObj r:id="rId3" imgW="2717800" imgH="3810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4588" y="838200"/>
                        <a:ext cx="63944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534" name="Text Box 4">
            <a:extLst>
              <a:ext uri="{FF2B5EF4-FFF2-40B4-BE49-F238E27FC236}">
                <a16:creationId xmlns:a16="http://schemas.microsoft.com/office/drawing/2014/main" id="{9B435621-A13F-4B8A-AFDD-D91A9D09A4F6}"/>
              </a:ext>
            </a:extLst>
          </p:cNvPr>
          <p:cNvSpPr txBox="1">
            <a:spLocks noChangeArrowheads="1"/>
          </p:cNvSpPr>
          <p:nvPr/>
        </p:nvSpPr>
        <p:spPr bwMode="auto">
          <a:xfrm>
            <a:off x="512763" y="1733550"/>
            <a:ext cx="2187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t>其中</a:t>
            </a:r>
            <a:r>
              <a:rPr lang="en-US" altLang="zh-CN" sz="2800" b="1"/>
              <a:t>S</a:t>
            </a:r>
            <a:r>
              <a:rPr lang="zh-CN" altLang="en-US" sz="2800" b="1"/>
              <a:t>是锥面</a:t>
            </a:r>
          </a:p>
        </p:txBody>
      </p:sp>
      <p:graphicFrame>
        <p:nvGraphicFramePr>
          <p:cNvPr id="22535" name="Object 5">
            <a:extLst>
              <a:ext uri="{FF2B5EF4-FFF2-40B4-BE49-F238E27FC236}">
                <a16:creationId xmlns:a16="http://schemas.microsoft.com/office/drawing/2014/main" id="{00EE7932-2776-49DB-B71F-793C6AB6B333}"/>
              </a:ext>
            </a:extLst>
          </p:cNvPr>
          <p:cNvGraphicFramePr>
            <a:graphicFrameLocks noChangeAspect="1"/>
          </p:cNvGraphicFramePr>
          <p:nvPr/>
        </p:nvGraphicFramePr>
        <p:xfrm>
          <a:off x="2824163" y="1695450"/>
          <a:ext cx="1935162" cy="561975"/>
        </p:xfrm>
        <a:graphic>
          <a:graphicData uri="http://schemas.openxmlformats.org/presentationml/2006/ole">
            <mc:AlternateContent xmlns:mc="http://schemas.openxmlformats.org/markup-compatibility/2006">
              <mc:Choice xmlns:v="urn:schemas-microsoft-com:vml" Requires="v">
                <p:oleObj spid="_x0000_s24606" r:id="rId5" imgW="787400" imgH="228600" progId="Equation.DSMT4">
                  <p:embed/>
                </p:oleObj>
              </mc:Choice>
              <mc:Fallback>
                <p:oleObj r:id="rId5" imgW="787400" imgH="2286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4163" y="1695450"/>
                        <a:ext cx="1935162"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36" name="对象 1">
            <a:extLst>
              <a:ext uri="{FF2B5EF4-FFF2-40B4-BE49-F238E27FC236}">
                <a16:creationId xmlns:a16="http://schemas.microsoft.com/office/drawing/2014/main" id="{7BE11899-D2BD-4DE0-BF35-7CA19E5605AA}"/>
              </a:ext>
            </a:extLst>
          </p:cNvPr>
          <p:cNvGraphicFramePr>
            <a:graphicFrameLocks noChangeAspect="1"/>
          </p:cNvGraphicFramePr>
          <p:nvPr/>
        </p:nvGraphicFramePr>
        <p:xfrm>
          <a:off x="5683250" y="1752600"/>
          <a:ext cx="1343025" cy="436563"/>
        </p:xfrm>
        <a:graphic>
          <a:graphicData uri="http://schemas.openxmlformats.org/presentationml/2006/ole">
            <mc:AlternateContent xmlns:mc="http://schemas.openxmlformats.org/markup-compatibility/2006">
              <mc:Choice xmlns:v="urn:schemas-microsoft-com:vml" Requires="v">
                <p:oleObj spid="_x0000_s24607" r:id="rId7" imgW="545626" imgH="177646" progId="Equation.DSMT4">
                  <p:embed/>
                </p:oleObj>
              </mc:Choice>
              <mc:Fallback>
                <p:oleObj r:id="rId7" imgW="545626" imgH="177646" progId="Equation.DSMT4">
                  <p:embed/>
                  <p:pic>
                    <p:nvPicPr>
                      <p:cNvPr id="0" name="对象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83250" y="1752600"/>
                        <a:ext cx="134302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2537" name="组合 15">
            <a:extLst>
              <a:ext uri="{FF2B5EF4-FFF2-40B4-BE49-F238E27FC236}">
                <a16:creationId xmlns:a16="http://schemas.microsoft.com/office/drawing/2014/main" id="{420A024E-C38A-4C91-870E-605F98421963}"/>
              </a:ext>
            </a:extLst>
          </p:cNvPr>
          <p:cNvGrpSpPr>
            <a:grpSpLocks/>
          </p:cNvGrpSpPr>
          <p:nvPr/>
        </p:nvGrpSpPr>
        <p:grpSpPr bwMode="auto">
          <a:xfrm>
            <a:off x="749300" y="2717800"/>
            <a:ext cx="7289800" cy="2095500"/>
            <a:chOff x="749300" y="2717800"/>
            <a:chExt cx="7289800" cy="2095500"/>
          </a:xfrm>
        </p:grpSpPr>
        <p:sp>
          <p:nvSpPr>
            <p:cNvPr id="22543" name="矩形 14">
              <a:extLst>
                <a:ext uri="{FF2B5EF4-FFF2-40B4-BE49-F238E27FC236}">
                  <a16:creationId xmlns:a16="http://schemas.microsoft.com/office/drawing/2014/main" id="{CB4F8B54-48F2-4579-8879-6FF0D019BCF8}"/>
                </a:ext>
              </a:extLst>
            </p:cNvPr>
            <p:cNvSpPr>
              <a:spLocks noChangeArrowheads="1"/>
            </p:cNvSpPr>
            <p:nvPr/>
          </p:nvSpPr>
          <p:spPr bwMode="auto">
            <a:xfrm>
              <a:off x="749300" y="2717800"/>
              <a:ext cx="7289800" cy="2095500"/>
            </a:xfrm>
            <a:prstGeom prst="rect">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1" lang="zh-CN" altLang="en-US" sz="2800"/>
            </a:p>
          </p:txBody>
        </p:sp>
        <p:graphicFrame>
          <p:nvGraphicFramePr>
            <p:cNvPr id="22544" name="对象 3">
              <a:extLst>
                <a:ext uri="{FF2B5EF4-FFF2-40B4-BE49-F238E27FC236}">
                  <a16:creationId xmlns:a16="http://schemas.microsoft.com/office/drawing/2014/main" id="{BC1ED856-8758-46A8-84D6-1CF23AC836A1}"/>
                </a:ext>
              </a:extLst>
            </p:cNvPr>
            <p:cNvGraphicFramePr>
              <a:graphicFrameLocks noChangeAspect="1"/>
            </p:cNvGraphicFramePr>
            <p:nvPr/>
          </p:nvGraphicFramePr>
          <p:xfrm>
            <a:off x="1139825" y="2876550"/>
            <a:ext cx="6305550" cy="895350"/>
          </p:xfrm>
          <a:graphic>
            <a:graphicData uri="http://schemas.openxmlformats.org/presentationml/2006/ole">
              <mc:AlternateContent xmlns:mc="http://schemas.openxmlformats.org/markup-compatibility/2006">
                <mc:Choice xmlns:v="urn:schemas-microsoft-com:vml" Requires="v">
                  <p:oleObj spid="_x0000_s24608" r:id="rId9" imgW="2679700" imgH="381000" progId="Equation.DSMT4">
                    <p:embed/>
                  </p:oleObj>
                </mc:Choice>
                <mc:Fallback>
                  <p:oleObj r:id="rId9" imgW="2679700" imgH="381000" progId="Equation.DSMT4">
                    <p:embed/>
                    <p:pic>
                      <p:nvPicPr>
                        <p:cNvPr id="0" name="对象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39825" y="2876550"/>
                          <a:ext cx="63055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45" name="对象 4">
              <a:extLst>
                <a:ext uri="{FF2B5EF4-FFF2-40B4-BE49-F238E27FC236}">
                  <a16:creationId xmlns:a16="http://schemas.microsoft.com/office/drawing/2014/main" id="{597397E9-DACD-4A5F-B8A7-18717057D275}"/>
                </a:ext>
              </a:extLst>
            </p:cNvPr>
            <p:cNvGraphicFramePr>
              <a:graphicFrameLocks noChangeAspect="1"/>
            </p:cNvGraphicFramePr>
            <p:nvPr/>
          </p:nvGraphicFramePr>
          <p:xfrm>
            <a:off x="1047750" y="3856038"/>
            <a:ext cx="6810375" cy="955675"/>
          </p:xfrm>
          <a:graphic>
            <a:graphicData uri="http://schemas.openxmlformats.org/presentationml/2006/ole">
              <mc:AlternateContent xmlns:mc="http://schemas.openxmlformats.org/markup-compatibility/2006">
                <mc:Choice xmlns:v="urn:schemas-microsoft-com:vml" Requires="v">
                  <p:oleObj spid="_x0000_s24609" r:id="rId11" imgW="2895600" imgH="406400" progId="Equation.DSMT4">
                    <p:embed/>
                  </p:oleObj>
                </mc:Choice>
                <mc:Fallback>
                  <p:oleObj r:id="rId11" imgW="2895600" imgH="406400" progId="Equation.DSMT4">
                    <p:embed/>
                    <p:pic>
                      <p:nvPicPr>
                        <p:cNvPr id="0" name="对象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7750" y="3856038"/>
                          <a:ext cx="6810375"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8" name="对象 7">
            <a:extLst>
              <a:ext uri="{FF2B5EF4-FFF2-40B4-BE49-F238E27FC236}">
                <a16:creationId xmlns:a16="http://schemas.microsoft.com/office/drawing/2014/main" id="{BC6EC9AE-79F6-492A-9D0B-D4CB5EF0E0EF}"/>
              </a:ext>
            </a:extLst>
          </p:cNvPr>
          <p:cNvGraphicFramePr>
            <a:graphicFrameLocks noChangeAspect="1"/>
          </p:cNvGraphicFramePr>
          <p:nvPr/>
        </p:nvGraphicFramePr>
        <p:xfrm>
          <a:off x="1038225" y="4979988"/>
          <a:ext cx="2867025" cy="895350"/>
        </p:xfrm>
        <a:graphic>
          <a:graphicData uri="http://schemas.openxmlformats.org/presentationml/2006/ole">
            <mc:AlternateContent xmlns:mc="http://schemas.openxmlformats.org/markup-compatibility/2006">
              <mc:Choice xmlns:v="urn:schemas-microsoft-com:vml" Requires="v">
                <p:oleObj spid="_x0000_s24610" r:id="rId13" imgW="1218671" imgH="380835" progId="Equation.DSMT4">
                  <p:embed/>
                </p:oleObj>
              </mc:Choice>
              <mc:Fallback>
                <p:oleObj r:id="rId13" imgW="1218671" imgH="380835" progId="Equation.DSMT4">
                  <p:embed/>
                  <p:pic>
                    <p:nvPicPr>
                      <p:cNvPr id="0" name="对象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38225" y="4979988"/>
                        <a:ext cx="28670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 name="对象 8">
            <a:extLst>
              <a:ext uri="{FF2B5EF4-FFF2-40B4-BE49-F238E27FC236}">
                <a16:creationId xmlns:a16="http://schemas.microsoft.com/office/drawing/2014/main" id="{EB190E58-DCB0-4E62-9A59-2FCBC1C9B54B}"/>
              </a:ext>
            </a:extLst>
          </p:cNvPr>
          <p:cNvGraphicFramePr>
            <a:graphicFrameLocks noChangeAspect="1"/>
          </p:cNvGraphicFramePr>
          <p:nvPr/>
        </p:nvGraphicFramePr>
        <p:xfrm>
          <a:off x="4298950" y="5080000"/>
          <a:ext cx="3851275" cy="508000"/>
        </p:xfrm>
        <a:graphic>
          <a:graphicData uri="http://schemas.openxmlformats.org/presentationml/2006/ole">
            <mc:AlternateContent xmlns:mc="http://schemas.openxmlformats.org/markup-compatibility/2006">
              <mc:Choice xmlns:v="urn:schemas-microsoft-com:vml" Requires="v">
                <p:oleObj spid="_x0000_s24611" r:id="rId15" imgW="1637589" imgH="215806" progId="Equation.DSMT4">
                  <p:embed/>
                </p:oleObj>
              </mc:Choice>
              <mc:Fallback>
                <p:oleObj r:id="rId15" imgW="1637589" imgH="215806" progId="Equation.DSMT4">
                  <p:embed/>
                  <p:pic>
                    <p:nvPicPr>
                      <p:cNvPr id="0" name="对象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98950" y="5080000"/>
                        <a:ext cx="38512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 name="对象 9">
            <a:extLst>
              <a:ext uri="{FF2B5EF4-FFF2-40B4-BE49-F238E27FC236}">
                <a16:creationId xmlns:a16="http://schemas.microsoft.com/office/drawing/2014/main" id="{E961A487-F2FF-404F-87B6-7D1EEC45DEB1}"/>
              </a:ext>
            </a:extLst>
          </p:cNvPr>
          <p:cNvGraphicFramePr>
            <a:graphicFrameLocks noChangeAspect="1"/>
          </p:cNvGraphicFramePr>
          <p:nvPr/>
        </p:nvGraphicFramePr>
        <p:xfrm>
          <a:off x="1206500" y="5815013"/>
          <a:ext cx="1820863" cy="895350"/>
        </p:xfrm>
        <a:graphic>
          <a:graphicData uri="http://schemas.openxmlformats.org/presentationml/2006/ole">
            <mc:AlternateContent xmlns:mc="http://schemas.openxmlformats.org/markup-compatibility/2006">
              <mc:Choice xmlns:v="urn:schemas-microsoft-com:vml" Requires="v">
                <p:oleObj spid="_x0000_s24612" r:id="rId17" imgW="774364" imgH="380835" progId="Equation.DSMT4">
                  <p:embed/>
                </p:oleObj>
              </mc:Choice>
              <mc:Fallback>
                <p:oleObj r:id="rId17" imgW="774364" imgH="380835" progId="Equation.DSMT4">
                  <p:embed/>
                  <p:pic>
                    <p:nvPicPr>
                      <p:cNvPr id="0" name="对象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06500" y="5815013"/>
                        <a:ext cx="1820863"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 name="对象 10">
            <a:extLst>
              <a:ext uri="{FF2B5EF4-FFF2-40B4-BE49-F238E27FC236}">
                <a16:creationId xmlns:a16="http://schemas.microsoft.com/office/drawing/2014/main" id="{38E6A147-C0E8-4E54-8D18-C7BAA07C537B}"/>
              </a:ext>
            </a:extLst>
          </p:cNvPr>
          <p:cNvGraphicFramePr>
            <a:graphicFrameLocks noChangeAspect="1"/>
          </p:cNvGraphicFramePr>
          <p:nvPr/>
        </p:nvGraphicFramePr>
        <p:xfrm>
          <a:off x="3435350" y="5670550"/>
          <a:ext cx="3194050" cy="1044575"/>
        </p:xfrm>
        <a:graphic>
          <a:graphicData uri="http://schemas.openxmlformats.org/presentationml/2006/ole">
            <mc:AlternateContent xmlns:mc="http://schemas.openxmlformats.org/markup-compatibility/2006">
              <mc:Choice xmlns:v="urn:schemas-microsoft-com:vml" Requires="v">
                <p:oleObj spid="_x0000_s24613" r:id="rId19" imgW="1358310" imgH="444307" progId="Equation.DSMT4">
                  <p:embed/>
                </p:oleObj>
              </mc:Choice>
              <mc:Fallback>
                <p:oleObj r:id="rId19" imgW="1358310" imgH="444307" progId="Equation.DSMT4">
                  <p:embed/>
                  <p:pic>
                    <p:nvPicPr>
                      <p:cNvPr id="0" name="对象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35350" y="5670550"/>
                        <a:ext cx="319405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TextBox 1">
            <a:extLst>
              <a:ext uri="{FF2B5EF4-FFF2-40B4-BE49-F238E27FC236}">
                <a16:creationId xmlns:a16="http://schemas.microsoft.com/office/drawing/2014/main" id="{C8AE0143-A9D0-470E-A5BA-A01957A24A70}"/>
              </a:ext>
            </a:extLst>
          </p:cNvPr>
          <p:cNvSpPr txBox="1">
            <a:spLocks noChangeArrowheads="1"/>
          </p:cNvSpPr>
          <p:nvPr/>
        </p:nvSpPr>
        <p:spPr bwMode="auto">
          <a:xfrm>
            <a:off x="8210550" y="2719388"/>
            <a:ext cx="615950" cy="210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solidFill>
                  <a:srgbClr val="FF0000"/>
                </a:solidFill>
              </a:rPr>
              <a:t>化繁为简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1">
            <a:extLst>
              <a:ext uri="{FF2B5EF4-FFF2-40B4-BE49-F238E27FC236}">
                <a16:creationId xmlns:a16="http://schemas.microsoft.com/office/drawing/2014/main" id="{59FDC715-5D17-4E25-870B-0CD4EE60E551}"/>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19643312-B01A-4333-917C-30114F411D6E}" type="slidenum">
              <a:rPr lang="en-US" altLang="zh-CN" sz="1400" smtClean="0"/>
              <a:pPr>
                <a:spcBef>
                  <a:spcPct val="0"/>
                </a:spcBef>
                <a:buFontTx/>
                <a:buNone/>
              </a:pPr>
              <a:t>26</a:t>
            </a:fld>
            <a:endParaRPr lang="en-US" altLang="zh-CN" sz="1400"/>
          </a:p>
        </p:txBody>
      </p:sp>
      <p:graphicFrame>
        <p:nvGraphicFramePr>
          <p:cNvPr id="3" name="对象 2">
            <a:extLst>
              <a:ext uri="{FF2B5EF4-FFF2-40B4-BE49-F238E27FC236}">
                <a16:creationId xmlns:a16="http://schemas.microsoft.com/office/drawing/2014/main" id="{C241FD47-A9C9-4E1A-9B30-DF09EF02AFE0}"/>
              </a:ext>
            </a:extLst>
          </p:cNvPr>
          <p:cNvGraphicFramePr>
            <a:graphicFrameLocks noChangeAspect="1"/>
          </p:cNvGraphicFramePr>
          <p:nvPr/>
        </p:nvGraphicFramePr>
        <p:xfrm>
          <a:off x="1935163" y="373063"/>
          <a:ext cx="2449512" cy="1044575"/>
        </p:xfrm>
        <a:graphic>
          <a:graphicData uri="http://schemas.openxmlformats.org/presentationml/2006/ole">
            <mc:AlternateContent xmlns:mc="http://schemas.openxmlformats.org/markup-compatibility/2006">
              <mc:Choice xmlns:v="urn:schemas-microsoft-com:vml" Requires="v">
                <p:oleObj spid="_x0000_s25614" r:id="rId3" imgW="1040948" imgH="444307" progId="Equation.DSMT4">
                  <p:embed/>
                </p:oleObj>
              </mc:Choice>
              <mc:Fallback>
                <p:oleObj r:id="rId3" imgW="1040948" imgH="444307"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5163" y="373063"/>
                        <a:ext cx="2449512"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 name="对象 3">
            <a:extLst>
              <a:ext uri="{FF2B5EF4-FFF2-40B4-BE49-F238E27FC236}">
                <a16:creationId xmlns:a16="http://schemas.microsoft.com/office/drawing/2014/main" id="{DF894440-4EF7-4CBE-ADC3-74CC8D78AB09}"/>
              </a:ext>
            </a:extLst>
          </p:cNvPr>
          <p:cNvGraphicFramePr>
            <a:graphicFrameLocks noChangeAspect="1"/>
          </p:cNvGraphicFramePr>
          <p:nvPr/>
        </p:nvGraphicFramePr>
        <p:xfrm>
          <a:off x="1954213" y="1658938"/>
          <a:ext cx="2568575" cy="954087"/>
        </p:xfrm>
        <a:graphic>
          <a:graphicData uri="http://schemas.openxmlformats.org/presentationml/2006/ole">
            <mc:AlternateContent xmlns:mc="http://schemas.openxmlformats.org/markup-compatibility/2006">
              <mc:Choice xmlns:v="urn:schemas-microsoft-com:vml" Requires="v">
                <p:oleObj spid="_x0000_s25615" r:id="rId5" imgW="1091726" imgH="406224" progId="Equation.DSMT4">
                  <p:embed/>
                </p:oleObj>
              </mc:Choice>
              <mc:Fallback>
                <p:oleObj r:id="rId5" imgW="1091726" imgH="406224" progId="Equation.DSMT4">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4213" y="1658938"/>
                        <a:ext cx="25685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 name="对象 4">
            <a:extLst>
              <a:ext uri="{FF2B5EF4-FFF2-40B4-BE49-F238E27FC236}">
                <a16:creationId xmlns:a16="http://schemas.microsoft.com/office/drawing/2014/main" id="{4C0CE847-365E-4EE2-9272-A4C4B33950E8}"/>
              </a:ext>
            </a:extLst>
          </p:cNvPr>
          <p:cNvGraphicFramePr>
            <a:graphicFrameLocks noChangeAspect="1"/>
          </p:cNvGraphicFramePr>
          <p:nvPr/>
        </p:nvGraphicFramePr>
        <p:xfrm>
          <a:off x="2074863" y="2971800"/>
          <a:ext cx="2747962" cy="954088"/>
        </p:xfrm>
        <a:graphic>
          <a:graphicData uri="http://schemas.openxmlformats.org/presentationml/2006/ole">
            <mc:AlternateContent xmlns:mc="http://schemas.openxmlformats.org/markup-compatibility/2006">
              <mc:Choice xmlns:v="urn:schemas-microsoft-com:vml" Requires="v">
                <p:oleObj spid="_x0000_s25616" r:id="rId7" imgW="1167893" imgH="406224" progId="Equation.DSMT4">
                  <p:embed/>
                </p:oleObj>
              </mc:Choice>
              <mc:Fallback>
                <p:oleObj r:id="rId7" imgW="1167893" imgH="406224" progId="Equation.DSMT4">
                  <p:embed/>
                  <p:pic>
                    <p:nvPicPr>
                      <p:cNvPr id="0" name="对象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74863" y="2971800"/>
                        <a:ext cx="274796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 name="矩形标注 5">
            <a:extLst>
              <a:ext uri="{FF2B5EF4-FFF2-40B4-BE49-F238E27FC236}">
                <a16:creationId xmlns:a16="http://schemas.microsoft.com/office/drawing/2014/main" id="{8B1B360E-9C97-4CD1-B8FE-1369DDB3D3AE}"/>
              </a:ext>
            </a:extLst>
          </p:cNvPr>
          <p:cNvSpPr>
            <a:spLocks noChangeArrowheads="1"/>
          </p:cNvSpPr>
          <p:nvPr/>
        </p:nvSpPr>
        <p:spPr bwMode="auto">
          <a:xfrm>
            <a:off x="5384800" y="1639888"/>
            <a:ext cx="1247775" cy="566737"/>
          </a:xfrm>
          <a:prstGeom prst="wedgeRectCallout">
            <a:avLst>
              <a:gd name="adj1" fmla="val -111574"/>
              <a:gd name="adj2" fmla="val 30449"/>
            </a:avLst>
          </a:prstGeom>
          <a:solidFill>
            <a:schemeClr val="accent1"/>
          </a:solidFill>
          <a:ln w="9525">
            <a:solidFill>
              <a:schemeClr val="tx1"/>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t>常数</a:t>
            </a:r>
          </a:p>
        </p:txBody>
      </p:sp>
      <p:graphicFrame>
        <p:nvGraphicFramePr>
          <p:cNvPr id="7" name="对象 6">
            <a:extLst>
              <a:ext uri="{FF2B5EF4-FFF2-40B4-BE49-F238E27FC236}">
                <a16:creationId xmlns:a16="http://schemas.microsoft.com/office/drawing/2014/main" id="{6413179A-9ABA-45C8-9C59-87BDF0E249A6}"/>
              </a:ext>
            </a:extLst>
          </p:cNvPr>
          <p:cNvGraphicFramePr>
            <a:graphicFrameLocks noChangeAspect="1"/>
          </p:cNvGraphicFramePr>
          <p:nvPr/>
        </p:nvGraphicFramePr>
        <p:xfrm>
          <a:off x="2309813" y="4546600"/>
          <a:ext cx="927100" cy="954088"/>
        </p:xfrm>
        <a:graphic>
          <a:graphicData uri="http://schemas.openxmlformats.org/presentationml/2006/ole">
            <mc:AlternateContent xmlns:mc="http://schemas.openxmlformats.org/markup-compatibility/2006">
              <mc:Choice xmlns:v="urn:schemas-microsoft-com:vml" Requires="v">
                <p:oleObj spid="_x0000_s25617" r:id="rId9" imgW="393359" imgH="406048" progId="Equation.DSMT4">
                  <p:embed/>
                </p:oleObj>
              </mc:Choice>
              <mc:Fallback>
                <p:oleObj r:id="rId9" imgW="393359" imgH="406048" progId="Equation.DSMT4">
                  <p:embed/>
                  <p:pic>
                    <p:nvPicPr>
                      <p:cNvPr id="0" name="对象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09813" y="4546600"/>
                        <a:ext cx="9271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ppt_x</p:attrName>
                                        </p:attrNameLst>
                                      </p:cBhvr>
                                      <p:tavLst>
                                        <p:tav tm="0">
                                          <p:val>
                                            <p:strVal val="#ppt_x"/>
                                          </p:val>
                                        </p:tav>
                                        <p:tav tm="100000">
                                          <p:val>
                                            <p:strVal val="#ppt_x"/>
                                          </p:val>
                                        </p:tav>
                                      </p:tavLst>
                                    </p:anim>
                                    <p:anim calcmode="lin" valueType="num">
                                      <p:cBhvr>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ppt_x</p:attrName>
                                        </p:attrNameLst>
                                      </p:cBhvr>
                                      <p:tavLst>
                                        <p:tav tm="0">
                                          <p:val>
                                            <p:strVal val="#ppt_x"/>
                                          </p:val>
                                        </p:tav>
                                        <p:tav tm="100000">
                                          <p:val>
                                            <p:strVal val="#ppt_x"/>
                                          </p:val>
                                        </p:tav>
                                      </p:tavLst>
                                    </p:anim>
                                    <p:anim calcmode="lin" valueType="num">
                                      <p:cBhvr>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4F4D35D-786A-425E-8B6F-1856752A5E4B}"/>
              </a:ext>
            </a:extLst>
          </p:cNvPr>
          <p:cNvSpPr/>
          <p:nvPr/>
        </p:nvSpPr>
        <p:spPr bwMode="auto">
          <a:xfrm>
            <a:off x="1476757" y="3937195"/>
            <a:ext cx="2301384" cy="42862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24578" name="灯片编号占位符 3">
            <a:extLst>
              <a:ext uri="{FF2B5EF4-FFF2-40B4-BE49-F238E27FC236}">
                <a16:creationId xmlns:a16="http://schemas.microsoft.com/office/drawing/2014/main" id="{E3AE5AAC-7A77-4B0F-B9F0-CE90FDD6F14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230DED86-795F-4426-B275-297681BDF18E}" type="slidenum">
              <a:rPr lang="en-US" altLang="zh-CN" sz="1400" smtClean="0"/>
              <a:pPr>
                <a:spcBef>
                  <a:spcPct val="0"/>
                </a:spcBef>
                <a:buFontTx/>
                <a:buNone/>
              </a:pPr>
              <a:t>27</a:t>
            </a:fld>
            <a:endParaRPr lang="en-US" altLang="zh-CN" sz="1400"/>
          </a:p>
        </p:txBody>
      </p:sp>
      <p:sp>
        <p:nvSpPr>
          <p:cNvPr id="24579" name="Text Box 2">
            <a:extLst>
              <a:ext uri="{FF2B5EF4-FFF2-40B4-BE49-F238E27FC236}">
                <a16:creationId xmlns:a16="http://schemas.microsoft.com/office/drawing/2014/main" id="{C4FCEAC2-AC6C-478C-930E-AE9781E3BA03}"/>
              </a:ext>
            </a:extLst>
          </p:cNvPr>
          <p:cNvSpPr txBox="1">
            <a:spLocks noChangeArrowheads="1"/>
          </p:cNvSpPr>
          <p:nvPr/>
        </p:nvSpPr>
        <p:spPr bwMode="auto">
          <a:xfrm>
            <a:off x="652463" y="587375"/>
            <a:ext cx="15351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t>例</a:t>
            </a:r>
            <a:r>
              <a:rPr lang="en-US" altLang="zh-CN" sz="2800" b="1"/>
              <a:t>3     </a:t>
            </a:r>
            <a:r>
              <a:rPr lang="zh-CN" altLang="en-US" sz="2800" b="1"/>
              <a:t>设</a:t>
            </a:r>
            <a:endParaRPr lang="en-US" altLang="zh-CN" sz="2800" b="1"/>
          </a:p>
        </p:txBody>
      </p:sp>
      <p:graphicFrame>
        <p:nvGraphicFramePr>
          <p:cNvPr id="24580" name="Object 3">
            <a:extLst>
              <a:ext uri="{FF2B5EF4-FFF2-40B4-BE49-F238E27FC236}">
                <a16:creationId xmlns:a16="http://schemas.microsoft.com/office/drawing/2014/main" id="{580C0916-9967-4396-9583-0B52AE309DA2}"/>
              </a:ext>
            </a:extLst>
          </p:cNvPr>
          <p:cNvGraphicFramePr>
            <a:graphicFrameLocks noChangeAspect="1"/>
          </p:cNvGraphicFramePr>
          <p:nvPr/>
        </p:nvGraphicFramePr>
        <p:xfrm>
          <a:off x="2374900" y="373063"/>
          <a:ext cx="4394200" cy="1346200"/>
        </p:xfrm>
        <a:graphic>
          <a:graphicData uri="http://schemas.openxmlformats.org/presentationml/2006/ole">
            <mc:AlternateContent xmlns:mc="http://schemas.openxmlformats.org/markup-compatibility/2006">
              <mc:Choice xmlns:v="urn:schemas-microsoft-com:vml" Requires="v">
                <p:oleObj spid="_x0000_s26650" name="Equation" r:id="rId3" imgW="1866600" imgH="571320" progId="Equation.DSMT4">
                  <p:embed/>
                </p:oleObj>
              </mc:Choice>
              <mc:Fallback>
                <p:oleObj name="Equation" r:id="rId3" imgW="1866600" imgH="57132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4900" y="373063"/>
                        <a:ext cx="4394200"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4581" name="Text Box 4">
            <a:extLst>
              <a:ext uri="{FF2B5EF4-FFF2-40B4-BE49-F238E27FC236}">
                <a16:creationId xmlns:a16="http://schemas.microsoft.com/office/drawing/2014/main" id="{16AC4157-541F-4573-8631-2EC87258D72C}"/>
              </a:ext>
            </a:extLst>
          </p:cNvPr>
          <p:cNvSpPr txBox="1">
            <a:spLocks noChangeArrowheads="1"/>
          </p:cNvSpPr>
          <p:nvPr/>
        </p:nvSpPr>
        <p:spPr bwMode="auto">
          <a:xfrm>
            <a:off x="6888163" y="587375"/>
            <a:ext cx="546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t>求</a:t>
            </a:r>
          </a:p>
        </p:txBody>
      </p:sp>
      <p:graphicFrame>
        <p:nvGraphicFramePr>
          <p:cNvPr id="24582" name="Object 5">
            <a:extLst>
              <a:ext uri="{FF2B5EF4-FFF2-40B4-BE49-F238E27FC236}">
                <a16:creationId xmlns:a16="http://schemas.microsoft.com/office/drawing/2014/main" id="{D9DC060F-6C76-4310-84A6-F04FB6930D77}"/>
              </a:ext>
            </a:extLst>
          </p:cNvPr>
          <p:cNvGraphicFramePr>
            <a:graphicFrameLocks noChangeAspect="1"/>
          </p:cNvGraphicFramePr>
          <p:nvPr/>
        </p:nvGraphicFramePr>
        <p:xfrm>
          <a:off x="3057525" y="1719263"/>
          <a:ext cx="2311400" cy="968375"/>
        </p:xfrm>
        <a:graphic>
          <a:graphicData uri="http://schemas.openxmlformats.org/presentationml/2006/ole">
            <mc:AlternateContent xmlns:mc="http://schemas.openxmlformats.org/markup-compatibility/2006">
              <mc:Choice xmlns:v="urn:schemas-microsoft-com:vml" Requires="v">
                <p:oleObj spid="_x0000_s26651" r:id="rId5" imgW="939392" imgH="393529" progId="Equation.DSMT4">
                  <p:embed/>
                </p:oleObj>
              </mc:Choice>
              <mc:Fallback>
                <p:oleObj r:id="rId5" imgW="939392" imgH="393529"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7525" y="1719263"/>
                        <a:ext cx="23114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4583" name="Text Box 2">
            <a:extLst>
              <a:ext uri="{FF2B5EF4-FFF2-40B4-BE49-F238E27FC236}">
                <a16:creationId xmlns:a16="http://schemas.microsoft.com/office/drawing/2014/main" id="{D379F257-6A7B-43CB-9998-9E1343FA89EB}"/>
              </a:ext>
            </a:extLst>
          </p:cNvPr>
          <p:cNvSpPr txBox="1">
            <a:spLocks noChangeArrowheads="1"/>
          </p:cNvSpPr>
          <p:nvPr/>
        </p:nvSpPr>
        <p:spPr bwMode="auto">
          <a:xfrm>
            <a:off x="728663" y="2668588"/>
            <a:ext cx="64325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t>其中            闭曲面的外侧，分两种情况</a:t>
            </a:r>
            <a:r>
              <a:rPr lang="en-US" altLang="zh-CN" sz="2800" b="1"/>
              <a:t>:</a:t>
            </a:r>
          </a:p>
        </p:txBody>
      </p:sp>
      <p:graphicFrame>
        <p:nvGraphicFramePr>
          <p:cNvPr id="24584" name="对象 2">
            <a:extLst>
              <a:ext uri="{FF2B5EF4-FFF2-40B4-BE49-F238E27FC236}">
                <a16:creationId xmlns:a16="http://schemas.microsoft.com/office/drawing/2014/main" id="{EC48DB63-7B31-45CD-8F91-1DBB47BCC344}"/>
              </a:ext>
            </a:extLst>
          </p:cNvPr>
          <p:cNvGraphicFramePr>
            <a:graphicFrameLocks noChangeAspect="1"/>
          </p:cNvGraphicFramePr>
          <p:nvPr/>
        </p:nvGraphicFramePr>
        <p:xfrm>
          <a:off x="1817688" y="2692400"/>
          <a:ext cx="530225" cy="498475"/>
        </p:xfrm>
        <a:graphic>
          <a:graphicData uri="http://schemas.openxmlformats.org/presentationml/2006/ole">
            <mc:AlternateContent xmlns:mc="http://schemas.openxmlformats.org/markup-compatibility/2006">
              <mc:Choice xmlns:v="urn:schemas-microsoft-com:vml" Requires="v">
                <p:oleObj spid="_x0000_s26652" r:id="rId7" imgW="215713" imgH="203024" progId="Equation.DSMT4">
                  <p:embed/>
                </p:oleObj>
              </mc:Choice>
              <mc:Fallback>
                <p:oleObj r:id="rId7" imgW="215713" imgH="203024" progId="Equation.DSMT4">
                  <p:embed/>
                  <p:pic>
                    <p:nvPicPr>
                      <p:cNvPr id="0" name="对象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17688" y="2692400"/>
                        <a:ext cx="53022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586" name="对象 5">
            <a:extLst>
              <a:ext uri="{FF2B5EF4-FFF2-40B4-BE49-F238E27FC236}">
                <a16:creationId xmlns:a16="http://schemas.microsoft.com/office/drawing/2014/main" id="{0A93A217-B5F0-4532-BD01-572E057196DD}"/>
              </a:ext>
            </a:extLst>
          </p:cNvPr>
          <p:cNvGraphicFramePr>
            <a:graphicFrameLocks noChangeAspect="1"/>
          </p:cNvGraphicFramePr>
          <p:nvPr>
            <p:extLst>
              <p:ext uri="{D42A27DB-BD31-4B8C-83A1-F6EECF244321}">
                <p14:modId xmlns:p14="http://schemas.microsoft.com/office/powerpoint/2010/main" val="2489179389"/>
              </p:ext>
            </p:extLst>
          </p:nvPr>
        </p:nvGraphicFramePr>
        <p:xfrm>
          <a:off x="1458224" y="3500819"/>
          <a:ext cx="530225" cy="498475"/>
        </p:xfrm>
        <a:graphic>
          <a:graphicData uri="http://schemas.openxmlformats.org/presentationml/2006/ole">
            <mc:AlternateContent xmlns:mc="http://schemas.openxmlformats.org/markup-compatibility/2006">
              <mc:Choice xmlns:v="urn:schemas-microsoft-com:vml" Requires="v">
                <p:oleObj spid="_x0000_s26653" r:id="rId9" imgW="215713" imgH="203024" progId="Equation.DSMT4">
                  <p:embed/>
                </p:oleObj>
              </mc:Choice>
              <mc:Fallback>
                <p:oleObj r:id="rId9" imgW="215713" imgH="203024" progId="Equation.DSMT4">
                  <p:embed/>
                  <p:pic>
                    <p:nvPicPr>
                      <p:cNvPr id="0"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58224" y="3500819"/>
                        <a:ext cx="53022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587" name="对象 6">
            <a:extLst>
              <a:ext uri="{FF2B5EF4-FFF2-40B4-BE49-F238E27FC236}">
                <a16:creationId xmlns:a16="http://schemas.microsoft.com/office/drawing/2014/main" id="{22C85EEC-45A4-4759-A364-8FF08D0DA437}"/>
              </a:ext>
            </a:extLst>
          </p:cNvPr>
          <p:cNvGraphicFramePr>
            <a:graphicFrameLocks noChangeAspect="1"/>
          </p:cNvGraphicFramePr>
          <p:nvPr>
            <p:extLst>
              <p:ext uri="{D42A27DB-BD31-4B8C-83A1-F6EECF244321}">
                <p14:modId xmlns:p14="http://schemas.microsoft.com/office/powerpoint/2010/main" val="685137037"/>
              </p:ext>
            </p:extLst>
          </p:nvPr>
        </p:nvGraphicFramePr>
        <p:xfrm>
          <a:off x="1459912" y="3902271"/>
          <a:ext cx="530225" cy="498475"/>
        </p:xfrm>
        <a:graphic>
          <a:graphicData uri="http://schemas.openxmlformats.org/presentationml/2006/ole">
            <mc:AlternateContent xmlns:mc="http://schemas.openxmlformats.org/markup-compatibility/2006">
              <mc:Choice xmlns:v="urn:schemas-microsoft-com:vml" Requires="v">
                <p:oleObj spid="_x0000_s26654" r:id="rId10" imgW="215713" imgH="203024" progId="Equation.DSMT4">
                  <p:embed/>
                </p:oleObj>
              </mc:Choice>
              <mc:Fallback>
                <p:oleObj r:id="rId10" imgW="215713" imgH="203024" progId="Equation.DSMT4">
                  <p:embed/>
                  <p:pic>
                    <p:nvPicPr>
                      <p:cNvPr id="0" name="对象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59912" y="3902271"/>
                        <a:ext cx="53022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 name="对象 15">
            <a:extLst>
              <a:ext uri="{FF2B5EF4-FFF2-40B4-BE49-F238E27FC236}">
                <a16:creationId xmlns:a16="http://schemas.microsoft.com/office/drawing/2014/main" id="{1B82DFA5-82F8-4CDA-A803-6EBA6438DEF2}"/>
              </a:ext>
            </a:extLst>
          </p:cNvPr>
          <p:cNvGraphicFramePr>
            <a:graphicFrameLocks noChangeAspect="1"/>
          </p:cNvGraphicFramePr>
          <p:nvPr/>
        </p:nvGraphicFramePr>
        <p:xfrm>
          <a:off x="271463" y="5033963"/>
          <a:ext cx="8570912" cy="1076325"/>
        </p:xfrm>
        <a:graphic>
          <a:graphicData uri="http://schemas.openxmlformats.org/presentationml/2006/ole">
            <mc:AlternateContent xmlns:mc="http://schemas.openxmlformats.org/markup-compatibility/2006">
              <mc:Choice xmlns:v="urn:schemas-microsoft-com:vml" Requires="v">
                <p:oleObj spid="_x0000_s26655" r:id="rId11" imgW="4559040" imgH="571320" progId="Equation.DSMT4">
                  <p:embed/>
                </p:oleObj>
              </mc:Choice>
              <mc:Fallback>
                <p:oleObj r:id="rId11" imgW="4559040" imgH="571320" progId="Equation.DSMT4">
                  <p:embed/>
                  <p:pic>
                    <p:nvPicPr>
                      <p:cNvPr id="0" name="对象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1463" y="5033963"/>
                        <a:ext cx="8570912"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7" name="组合 6">
            <a:extLst>
              <a:ext uri="{FF2B5EF4-FFF2-40B4-BE49-F238E27FC236}">
                <a16:creationId xmlns:a16="http://schemas.microsoft.com/office/drawing/2014/main" id="{8FE01510-5917-480D-89C8-8EF5A30315AE}"/>
              </a:ext>
            </a:extLst>
          </p:cNvPr>
          <p:cNvGrpSpPr>
            <a:grpSpLocks/>
          </p:cNvGrpSpPr>
          <p:nvPr/>
        </p:nvGrpSpPr>
        <p:grpSpPr bwMode="auto">
          <a:xfrm>
            <a:off x="5473700" y="1270000"/>
            <a:ext cx="3130550" cy="1693863"/>
            <a:chOff x="5473701" y="1270000"/>
            <a:chExt cx="3129915" cy="1693862"/>
          </a:xfrm>
        </p:grpSpPr>
        <p:cxnSp>
          <p:nvCxnSpPr>
            <p:cNvPr id="24590" name="直接箭头连接符 2">
              <a:extLst>
                <a:ext uri="{FF2B5EF4-FFF2-40B4-BE49-F238E27FC236}">
                  <a16:creationId xmlns:a16="http://schemas.microsoft.com/office/drawing/2014/main" id="{D2437F24-4A16-469A-8054-5DAE66426F86}"/>
                </a:ext>
              </a:extLst>
            </p:cNvPr>
            <p:cNvCxnSpPr>
              <a:cxnSpLocks noChangeShapeType="1"/>
            </p:cNvCxnSpPr>
            <p:nvPr/>
          </p:nvCxnSpPr>
          <p:spPr bwMode="auto">
            <a:xfrm flipH="1" flipV="1">
              <a:off x="5473701" y="1270000"/>
              <a:ext cx="1652587" cy="6731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4591" name="TextBox 16">
              <a:extLst>
                <a:ext uri="{FF2B5EF4-FFF2-40B4-BE49-F238E27FC236}">
                  <a16:creationId xmlns:a16="http://schemas.microsoft.com/office/drawing/2014/main" id="{B883CBE4-2D62-4AC1-AE48-84C81800DC41}"/>
                </a:ext>
              </a:extLst>
            </p:cNvPr>
            <p:cNvSpPr txBox="1">
              <a:spLocks noChangeArrowheads="1"/>
            </p:cNvSpPr>
            <p:nvPr/>
          </p:nvSpPr>
          <p:spPr bwMode="auto">
            <a:xfrm>
              <a:off x="7126288" y="1270000"/>
              <a:ext cx="1477328" cy="169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dirty="0">
                  <a:solidFill>
                    <a:srgbClr val="FF0000"/>
                  </a:solidFill>
                </a:rPr>
                <a:t>函数在原点不是连续可微的</a:t>
              </a:r>
            </a:p>
          </p:txBody>
        </p:sp>
      </p:grpSp>
      <p:graphicFrame>
        <p:nvGraphicFramePr>
          <p:cNvPr id="17" name="Object 3">
            <a:extLst>
              <a:ext uri="{FF2B5EF4-FFF2-40B4-BE49-F238E27FC236}">
                <a16:creationId xmlns:a16="http://schemas.microsoft.com/office/drawing/2014/main" id="{3AC3537E-44F4-49B1-9A3E-E381709E668F}"/>
              </a:ext>
            </a:extLst>
          </p:cNvPr>
          <p:cNvGraphicFramePr>
            <a:graphicFrameLocks noChangeAspect="1"/>
          </p:cNvGraphicFramePr>
          <p:nvPr>
            <p:extLst>
              <p:ext uri="{D42A27DB-BD31-4B8C-83A1-F6EECF244321}">
                <p14:modId xmlns:p14="http://schemas.microsoft.com/office/powerpoint/2010/main" val="4172963259"/>
              </p:ext>
            </p:extLst>
          </p:nvPr>
        </p:nvGraphicFramePr>
        <p:xfrm>
          <a:off x="6468399" y="3820572"/>
          <a:ext cx="2505738" cy="820738"/>
        </p:xfrm>
        <a:graphic>
          <a:graphicData uri="http://schemas.openxmlformats.org/presentationml/2006/ole">
            <mc:AlternateContent xmlns:mc="http://schemas.openxmlformats.org/markup-compatibility/2006">
              <mc:Choice xmlns:v="urn:schemas-microsoft-com:vml" Requires="v">
                <p:oleObj spid="_x0000_s26656" name="Equation" r:id="rId13" imgW="1358640" imgH="444240" progId="Equation.DSMT4">
                  <p:embed/>
                </p:oleObj>
              </mc:Choice>
              <mc:Fallback>
                <p:oleObj name="Equation" r:id="rId13" imgW="1358640" imgH="444240" progId="Equation.DSMT4">
                  <p:embed/>
                  <p:pic>
                    <p:nvPicPr>
                      <p:cNvPr id="24580" name="Object 3">
                        <a:extLst>
                          <a:ext uri="{FF2B5EF4-FFF2-40B4-BE49-F238E27FC236}">
                            <a16:creationId xmlns:a16="http://schemas.microsoft.com/office/drawing/2014/main" id="{580C0916-9967-4396-9583-0B52AE309DA2}"/>
                          </a:ext>
                        </a:extLst>
                      </p:cNvPr>
                      <p:cNvPicPr>
                        <a:picLocks noChangeAspect="1" noChangeArrowheads="1"/>
                      </p:cNvPicPr>
                      <p:nvPr/>
                    </p:nvPicPr>
                    <p:blipFill>
                      <a:blip r:embed="rId14"/>
                      <a:srcRect/>
                      <a:stretch>
                        <a:fillRect/>
                      </a:stretch>
                    </p:blipFill>
                    <p:spPr bwMode="auto">
                      <a:xfrm>
                        <a:off x="6468399" y="3820572"/>
                        <a:ext cx="2505738" cy="820738"/>
                      </a:xfrm>
                      <a:prstGeom prst="rect">
                        <a:avLst/>
                      </a:prstGeom>
                      <a:noFill/>
                      <a:ln>
                        <a:noFill/>
                      </a:ln>
                    </p:spPr>
                  </p:pic>
                </p:oleObj>
              </mc:Fallback>
            </mc:AlternateContent>
          </a:graphicData>
        </a:graphic>
      </p:graphicFrame>
      <p:graphicFrame>
        <p:nvGraphicFramePr>
          <p:cNvPr id="18" name="Object 3">
            <a:extLst>
              <a:ext uri="{FF2B5EF4-FFF2-40B4-BE49-F238E27FC236}">
                <a16:creationId xmlns:a16="http://schemas.microsoft.com/office/drawing/2014/main" id="{CFC75E7D-46BC-45EB-B244-80428647DA14}"/>
              </a:ext>
            </a:extLst>
          </p:cNvPr>
          <p:cNvGraphicFramePr>
            <a:graphicFrameLocks noChangeAspect="1"/>
          </p:cNvGraphicFramePr>
          <p:nvPr>
            <p:extLst>
              <p:ext uri="{D42A27DB-BD31-4B8C-83A1-F6EECF244321}">
                <p14:modId xmlns:p14="http://schemas.microsoft.com/office/powerpoint/2010/main" val="356213017"/>
              </p:ext>
            </p:extLst>
          </p:nvPr>
        </p:nvGraphicFramePr>
        <p:xfrm>
          <a:off x="6094412" y="4757558"/>
          <a:ext cx="2879725" cy="376238"/>
        </p:xfrm>
        <a:graphic>
          <a:graphicData uri="http://schemas.openxmlformats.org/presentationml/2006/ole">
            <mc:AlternateContent xmlns:mc="http://schemas.openxmlformats.org/markup-compatibility/2006">
              <mc:Choice xmlns:v="urn:schemas-microsoft-com:vml" Requires="v">
                <p:oleObj spid="_x0000_s26657" name="Equation" r:id="rId15" imgW="1562040" imgH="203040" progId="Equation.DSMT4">
                  <p:embed/>
                </p:oleObj>
              </mc:Choice>
              <mc:Fallback>
                <p:oleObj name="Equation" r:id="rId15" imgW="1562040" imgH="203040" progId="Equation.DSMT4">
                  <p:embed/>
                  <p:pic>
                    <p:nvPicPr>
                      <p:cNvPr id="17" name="Object 3">
                        <a:extLst>
                          <a:ext uri="{FF2B5EF4-FFF2-40B4-BE49-F238E27FC236}">
                            <a16:creationId xmlns:a16="http://schemas.microsoft.com/office/drawing/2014/main" id="{3AC3537E-44F4-49B1-9A3E-E381709E668F}"/>
                          </a:ext>
                        </a:extLst>
                      </p:cNvPr>
                      <p:cNvPicPr>
                        <a:picLocks noChangeAspect="1" noChangeArrowheads="1"/>
                      </p:cNvPicPr>
                      <p:nvPr/>
                    </p:nvPicPr>
                    <p:blipFill>
                      <a:blip r:embed="rId16"/>
                      <a:srcRect/>
                      <a:stretch>
                        <a:fillRect/>
                      </a:stretch>
                    </p:blipFill>
                    <p:spPr bwMode="auto">
                      <a:xfrm>
                        <a:off x="6094412" y="4757558"/>
                        <a:ext cx="2879725" cy="376238"/>
                      </a:xfrm>
                      <a:prstGeom prst="rect">
                        <a:avLst/>
                      </a:prstGeom>
                      <a:noFill/>
                      <a:ln>
                        <a:noFill/>
                      </a:ln>
                    </p:spPr>
                  </p:pic>
                </p:oleObj>
              </mc:Fallback>
            </mc:AlternateContent>
          </a:graphicData>
        </a:graphic>
      </p:graphicFrame>
      <p:sp>
        <p:nvSpPr>
          <p:cNvPr id="24585" name="Text Box 2">
            <a:extLst>
              <a:ext uri="{FF2B5EF4-FFF2-40B4-BE49-F238E27FC236}">
                <a16:creationId xmlns:a16="http://schemas.microsoft.com/office/drawing/2014/main" id="{39604AAF-ABB5-4864-87F4-CF2243452181}"/>
              </a:ext>
            </a:extLst>
          </p:cNvPr>
          <p:cNvSpPr txBox="1">
            <a:spLocks noChangeArrowheads="1"/>
          </p:cNvSpPr>
          <p:nvPr/>
        </p:nvSpPr>
        <p:spPr bwMode="auto">
          <a:xfrm>
            <a:off x="872722" y="3467365"/>
            <a:ext cx="58674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dirty="0"/>
              <a:t>(1) </a:t>
            </a:r>
            <a:r>
              <a:rPr lang="zh-CN" altLang="en-US" sz="2800" b="1" dirty="0"/>
              <a:t>     所围的立体不包含坐标原点；</a:t>
            </a:r>
            <a:endParaRPr lang="en-US" altLang="zh-CN" sz="2800" b="1" dirty="0"/>
          </a:p>
          <a:p>
            <a:pPr eaLnBrk="1" hangingPunct="1">
              <a:spcBef>
                <a:spcPct val="0"/>
              </a:spcBef>
              <a:buFontTx/>
              <a:buNone/>
            </a:pPr>
            <a:r>
              <a:rPr lang="en-US" altLang="zh-CN" sz="2800" b="1" dirty="0"/>
              <a:t>(2)</a:t>
            </a:r>
            <a:r>
              <a:rPr lang="zh-CN" altLang="en-US" sz="2800" b="1" dirty="0"/>
              <a:t>      所围的立体包含坐标原点；</a:t>
            </a:r>
            <a:endParaRPr lang="en-US" altLang="zh-CN"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4585">
                                            <p:txEl>
                                              <p:pRg st="0" end="0"/>
                                            </p:txEl>
                                          </p:spTgt>
                                        </p:tgtEl>
                                        <p:attrNameLst>
                                          <p:attrName>style.visibility</p:attrName>
                                        </p:attrNameLst>
                                      </p:cBhvr>
                                      <p:to>
                                        <p:strVal val="visible"/>
                                      </p:to>
                                    </p:set>
                                    <p:animEffect transition="in" filter="fade">
                                      <p:cBhvr>
                                        <p:cTn id="14" dur="1000"/>
                                        <p:tgtEl>
                                          <p:spTgt spid="24585">
                                            <p:txEl>
                                              <p:pRg st="0" end="0"/>
                                            </p:txEl>
                                          </p:spTgt>
                                        </p:tgtEl>
                                      </p:cBhvr>
                                    </p:animEffect>
                                    <p:anim calcmode="lin" valueType="num">
                                      <p:cBhvr>
                                        <p:cTn id="15" dur="1000" fill="hold"/>
                                        <p:tgtEl>
                                          <p:spTgt spid="2458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4585">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4586"/>
                                        </p:tgtEl>
                                        <p:attrNameLst>
                                          <p:attrName>style.visibility</p:attrName>
                                        </p:attrNameLst>
                                      </p:cBhvr>
                                      <p:to>
                                        <p:strVal val="visible"/>
                                      </p:to>
                                    </p:set>
                                    <p:animEffect transition="in" filter="fade">
                                      <p:cBhvr>
                                        <p:cTn id="19" dur="1000"/>
                                        <p:tgtEl>
                                          <p:spTgt spid="24586"/>
                                        </p:tgtEl>
                                      </p:cBhvr>
                                    </p:animEffect>
                                    <p:anim calcmode="lin" valueType="num">
                                      <p:cBhvr>
                                        <p:cTn id="20" dur="1000" fill="hold"/>
                                        <p:tgtEl>
                                          <p:spTgt spid="24586"/>
                                        </p:tgtEl>
                                        <p:attrNameLst>
                                          <p:attrName>ppt_x</p:attrName>
                                        </p:attrNameLst>
                                      </p:cBhvr>
                                      <p:tavLst>
                                        <p:tav tm="0">
                                          <p:val>
                                            <p:strVal val="#ppt_x"/>
                                          </p:val>
                                        </p:tav>
                                        <p:tav tm="100000">
                                          <p:val>
                                            <p:strVal val="#ppt_x"/>
                                          </p:val>
                                        </p:tav>
                                      </p:tavLst>
                                    </p:anim>
                                    <p:anim calcmode="lin" valueType="num">
                                      <p:cBhvr>
                                        <p:cTn id="21" dur="1000" fill="hold"/>
                                        <p:tgtEl>
                                          <p:spTgt spid="2458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4587"/>
                                        </p:tgtEl>
                                        <p:attrNameLst>
                                          <p:attrName>style.visibility</p:attrName>
                                        </p:attrNameLst>
                                      </p:cBhvr>
                                      <p:to>
                                        <p:strVal val="visible"/>
                                      </p:to>
                                    </p:set>
                                    <p:animEffect transition="in" filter="fade">
                                      <p:cBhvr>
                                        <p:cTn id="26" dur="1000"/>
                                        <p:tgtEl>
                                          <p:spTgt spid="24587"/>
                                        </p:tgtEl>
                                      </p:cBhvr>
                                    </p:animEffect>
                                    <p:anim calcmode="lin" valueType="num">
                                      <p:cBhvr>
                                        <p:cTn id="27" dur="1000" fill="hold"/>
                                        <p:tgtEl>
                                          <p:spTgt spid="24587"/>
                                        </p:tgtEl>
                                        <p:attrNameLst>
                                          <p:attrName>ppt_x</p:attrName>
                                        </p:attrNameLst>
                                      </p:cBhvr>
                                      <p:tavLst>
                                        <p:tav tm="0">
                                          <p:val>
                                            <p:strVal val="#ppt_x"/>
                                          </p:val>
                                        </p:tav>
                                        <p:tav tm="100000">
                                          <p:val>
                                            <p:strVal val="#ppt_x"/>
                                          </p:val>
                                        </p:tav>
                                      </p:tavLst>
                                    </p:anim>
                                    <p:anim calcmode="lin" valueType="num">
                                      <p:cBhvr>
                                        <p:cTn id="28" dur="1000" fill="hold"/>
                                        <p:tgtEl>
                                          <p:spTgt spid="2458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4585">
                                            <p:txEl>
                                              <p:pRg st="1" end="1"/>
                                            </p:txEl>
                                          </p:spTgt>
                                        </p:tgtEl>
                                        <p:attrNameLst>
                                          <p:attrName>style.visibility</p:attrName>
                                        </p:attrNameLst>
                                      </p:cBhvr>
                                      <p:to>
                                        <p:strVal val="visible"/>
                                      </p:to>
                                    </p:set>
                                    <p:animEffect transition="in" filter="fade">
                                      <p:cBhvr>
                                        <p:cTn id="33" dur="1000"/>
                                        <p:tgtEl>
                                          <p:spTgt spid="24585">
                                            <p:txEl>
                                              <p:pRg st="1" end="1"/>
                                            </p:txEl>
                                          </p:spTgt>
                                        </p:tgtEl>
                                      </p:cBhvr>
                                    </p:animEffect>
                                    <p:anim calcmode="lin" valueType="num">
                                      <p:cBhvr>
                                        <p:cTn id="34" dur="1000" fill="hold"/>
                                        <p:tgtEl>
                                          <p:spTgt spid="24585">
                                            <p:txEl>
                                              <p:pRg st="1" end="1"/>
                                            </p:txEl>
                                          </p:spTgt>
                                        </p:tgtEl>
                                        <p:attrNameLst>
                                          <p:attrName>ppt_x</p:attrName>
                                        </p:attrNameLst>
                                      </p:cBhvr>
                                      <p:tavLst>
                                        <p:tav tm="0">
                                          <p:val>
                                            <p:strVal val="#ppt_x"/>
                                          </p:val>
                                        </p:tav>
                                        <p:tav tm="100000">
                                          <p:val>
                                            <p:strVal val="#ppt_x"/>
                                          </p:val>
                                        </p:tav>
                                      </p:tavLst>
                                    </p:anim>
                                    <p:anim calcmode="lin" valueType="num">
                                      <p:cBhvr>
                                        <p:cTn id="35" dur="1000" fill="hold"/>
                                        <p:tgtEl>
                                          <p:spTgt spid="2458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1000"/>
                                        <p:tgtEl>
                                          <p:spTgt spid="2"/>
                                        </p:tgtEl>
                                      </p:cBhvr>
                                    </p:animEffect>
                                    <p:anim calcmode="lin" valueType="num">
                                      <p:cBhvr>
                                        <p:cTn id="41" dur="1000" fill="hold"/>
                                        <p:tgtEl>
                                          <p:spTgt spid="2"/>
                                        </p:tgtEl>
                                        <p:attrNameLst>
                                          <p:attrName>ppt_x</p:attrName>
                                        </p:attrNameLst>
                                      </p:cBhvr>
                                      <p:tavLst>
                                        <p:tav tm="0">
                                          <p:val>
                                            <p:strVal val="#ppt_x"/>
                                          </p:val>
                                        </p:tav>
                                        <p:tav tm="100000">
                                          <p:val>
                                            <p:strVal val="#ppt_x"/>
                                          </p:val>
                                        </p:tav>
                                      </p:tavLst>
                                    </p:anim>
                                    <p:anim calcmode="lin" valueType="num">
                                      <p:cBhvr>
                                        <p:cTn id="4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1000"/>
                                        <p:tgtEl>
                                          <p:spTgt spid="17"/>
                                        </p:tgtEl>
                                      </p:cBhvr>
                                    </p:animEffect>
                                    <p:anim calcmode="lin" valueType="num">
                                      <p:cBhvr>
                                        <p:cTn id="48" dur="1000" fill="hold"/>
                                        <p:tgtEl>
                                          <p:spTgt spid="17"/>
                                        </p:tgtEl>
                                        <p:attrNameLst>
                                          <p:attrName>ppt_x</p:attrName>
                                        </p:attrNameLst>
                                      </p:cBhvr>
                                      <p:tavLst>
                                        <p:tav tm="0">
                                          <p:val>
                                            <p:strVal val="#ppt_x"/>
                                          </p:val>
                                        </p:tav>
                                        <p:tav tm="100000">
                                          <p:val>
                                            <p:strVal val="#ppt_x"/>
                                          </p:val>
                                        </p:tav>
                                      </p:tavLst>
                                    </p:anim>
                                    <p:anim calcmode="lin" valueType="num">
                                      <p:cBhvr>
                                        <p:cTn id="4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1000"/>
                                        <p:tgtEl>
                                          <p:spTgt spid="18"/>
                                        </p:tgtEl>
                                      </p:cBhvr>
                                    </p:animEffect>
                                    <p:anim calcmode="lin" valueType="num">
                                      <p:cBhvr>
                                        <p:cTn id="55" dur="1000" fill="hold"/>
                                        <p:tgtEl>
                                          <p:spTgt spid="18"/>
                                        </p:tgtEl>
                                        <p:attrNameLst>
                                          <p:attrName>ppt_x</p:attrName>
                                        </p:attrNameLst>
                                      </p:cBhvr>
                                      <p:tavLst>
                                        <p:tav tm="0">
                                          <p:val>
                                            <p:strVal val="#ppt_x"/>
                                          </p:val>
                                        </p:tav>
                                        <p:tav tm="100000">
                                          <p:val>
                                            <p:strVal val="#ppt_x"/>
                                          </p:val>
                                        </p:tav>
                                      </p:tavLst>
                                    </p:anim>
                                    <p:anim calcmode="lin" valueType="num">
                                      <p:cBhvr>
                                        <p:cTn id="5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1000"/>
                                        <p:tgtEl>
                                          <p:spTgt spid="16"/>
                                        </p:tgtEl>
                                      </p:cBhvr>
                                    </p:animEffect>
                                    <p:anim calcmode="lin" valueType="num">
                                      <p:cBhvr>
                                        <p:cTn id="62" dur="1000" fill="hold"/>
                                        <p:tgtEl>
                                          <p:spTgt spid="16"/>
                                        </p:tgtEl>
                                        <p:attrNameLst>
                                          <p:attrName>ppt_x</p:attrName>
                                        </p:attrNameLst>
                                      </p:cBhvr>
                                      <p:tavLst>
                                        <p:tav tm="0">
                                          <p:val>
                                            <p:strVal val="#ppt_x"/>
                                          </p:val>
                                        </p:tav>
                                        <p:tav tm="100000">
                                          <p:val>
                                            <p:strVal val="#ppt_x"/>
                                          </p:val>
                                        </p:tav>
                                      </p:tavLst>
                                    </p:anim>
                                    <p:anim calcmode="lin" valueType="num">
                                      <p:cBhvr>
                                        <p:cTn id="6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对象 13">
            <a:extLst>
              <a:ext uri="{FF2B5EF4-FFF2-40B4-BE49-F238E27FC236}">
                <a16:creationId xmlns:a16="http://schemas.microsoft.com/office/drawing/2014/main" id="{74D49D09-3B25-47F3-A39D-FCA95B025A07}"/>
              </a:ext>
            </a:extLst>
          </p:cNvPr>
          <p:cNvGraphicFramePr>
            <a:graphicFrameLocks noChangeAspect="1"/>
          </p:cNvGraphicFramePr>
          <p:nvPr/>
        </p:nvGraphicFramePr>
        <p:xfrm>
          <a:off x="1643063" y="1636713"/>
          <a:ext cx="5857875" cy="1733550"/>
        </p:xfrm>
        <a:graphic>
          <a:graphicData uri="http://schemas.openxmlformats.org/presentationml/2006/ole">
            <mc:AlternateContent xmlns:mc="http://schemas.openxmlformats.org/markup-compatibility/2006">
              <mc:Choice xmlns:v="urn:schemas-microsoft-com:vml" Requires="v">
                <p:oleObj spid="_x0000_s27662" r:id="rId3" imgW="2489040" imgH="736560" progId="Equation.DSMT4">
                  <p:embed/>
                </p:oleObj>
              </mc:Choice>
              <mc:Fallback>
                <p:oleObj r:id="rId3" imgW="2489040" imgH="736560" progId="Equation.DSMT4">
                  <p:embed/>
                  <p:pic>
                    <p:nvPicPr>
                      <p:cNvPr id="0" name="对象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63" y="1636713"/>
                        <a:ext cx="58578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 name="对象 2">
            <a:extLst>
              <a:ext uri="{FF2B5EF4-FFF2-40B4-BE49-F238E27FC236}">
                <a16:creationId xmlns:a16="http://schemas.microsoft.com/office/drawing/2014/main" id="{4C6D229A-7506-4B12-A62C-C01A69F88F82}"/>
              </a:ext>
            </a:extLst>
          </p:cNvPr>
          <p:cNvGraphicFramePr>
            <a:graphicFrameLocks noChangeAspect="1"/>
          </p:cNvGraphicFramePr>
          <p:nvPr/>
        </p:nvGraphicFramePr>
        <p:xfrm>
          <a:off x="1630363" y="3244850"/>
          <a:ext cx="5861050" cy="1731963"/>
        </p:xfrm>
        <a:graphic>
          <a:graphicData uri="http://schemas.openxmlformats.org/presentationml/2006/ole">
            <mc:AlternateContent xmlns:mc="http://schemas.openxmlformats.org/markup-compatibility/2006">
              <mc:Choice xmlns:v="urn:schemas-microsoft-com:vml" Requires="v">
                <p:oleObj spid="_x0000_s27663" r:id="rId5" imgW="2489040" imgH="736560" progId="Equation.DSMT4">
                  <p:embed/>
                </p:oleObj>
              </mc:Choice>
              <mc:Fallback>
                <p:oleObj r:id="rId5" imgW="2489040" imgH="736560" progId="Equation.DSMT4">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0363" y="3244850"/>
                        <a:ext cx="5861050" cy="173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 name="对象 3">
            <a:extLst>
              <a:ext uri="{FF2B5EF4-FFF2-40B4-BE49-F238E27FC236}">
                <a16:creationId xmlns:a16="http://schemas.microsoft.com/office/drawing/2014/main" id="{5EBF7974-596A-4125-85F1-9B025DD4F2D3}"/>
              </a:ext>
            </a:extLst>
          </p:cNvPr>
          <p:cNvGraphicFramePr>
            <a:graphicFrameLocks noChangeAspect="1"/>
          </p:cNvGraphicFramePr>
          <p:nvPr/>
        </p:nvGraphicFramePr>
        <p:xfrm>
          <a:off x="1660525" y="4902200"/>
          <a:ext cx="5827713" cy="1731963"/>
        </p:xfrm>
        <a:graphic>
          <a:graphicData uri="http://schemas.openxmlformats.org/presentationml/2006/ole">
            <mc:AlternateContent xmlns:mc="http://schemas.openxmlformats.org/markup-compatibility/2006">
              <mc:Choice xmlns:v="urn:schemas-microsoft-com:vml" Requires="v">
                <p:oleObj spid="_x0000_s27664" r:id="rId7" imgW="2476440" imgH="736560" progId="Equation.DSMT4">
                  <p:embed/>
                </p:oleObj>
              </mc:Choice>
              <mc:Fallback>
                <p:oleObj r:id="rId7" imgW="2476440" imgH="736560" progId="Equation.DSMT4">
                  <p:embed/>
                  <p:pic>
                    <p:nvPicPr>
                      <p:cNvPr id="0" name="对象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60525" y="4902200"/>
                        <a:ext cx="5827713" cy="173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5605" name="对象 6">
            <a:extLst>
              <a:ext uri="{FF2B5EF4-FFF2-40B4-BE49-F238E27FC236}">
                <a16:creationId xmlns:a16="http://schemas.microsoft.com/office/drawing/2014/main" id="{9F254131-AF32-42F4-9D70-0FAD7B857404}"/>
              </a:ext>
            </a:extLst>
          </p:cNvPr>
          <p:cNvGraphicFramePr>
            <a:graphicFrameLocks noChangeAspect="1"/>
          </p:cNvGraphicFramePr>
          <p:nvPr/>
        </p:nvGraphicFramePr>
        <p:xfrm>
          <a:off x="258763" y="1096963"/>
          <a:ext cx="3419475" cy="582612"/>
        </p:xfrm>
        <a:graphic>
          <a:graphicData uri="http://schemas.openxmlformats.org/presentationml/2006/ole">
            <mc:AlternateContent xmlns:mc="http://schemas.openxmlformats.org/markup-compatibility/2006">
              <mc:Choice xmlns:v="urn:schemas-microsoft-com:vml" Requires="v">
                <p:oleObj spid="_x0000_s27665" name="Equation" r:id="rId9" imgW="1485255" imgH="253890" progId="Equation.DSMT4">
                  <p:embed/>
                </p:oleObj>
              </mc:Choice>
              <mc:Fallback>
                <p:oleObj name="Equation" r:id="rId9" imgW="1485255" imgH="253890" progId="Equation.DSMT4">
                  <p:embed/>
                  <p:pic>
                    <p:nvPicPr>
                      <p:cNvPr id="0" name="对象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8763" y="1096963"/>
                        <a:ext cx="3419475"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1">
            <a:extLst>
              <a:ext uri="{FF2B5EF4-FFF2-40B4-BE49-F238E27FC236}">
                <a16:creationId xmlns:a16="http://schemas.microsoft.com/office/drawing/2014/main" id="{F9E4099D-E7D0-40F2-81D6-FDAE9401ACA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4C5809C4-3911-49E1-8D4D-A2E7405050E0}" type="slidenum">
              <a:rPr lang="en-US" altLang="zh-CN" sz="1400" smtClean="0"/>
              <a:pPr>
                <a:spcBef>
                  <a:spcPct val="0"/>
                </a:spcBef>
                <a:buFontTx/>
                <a:buNone/>
              </a:pPr>
              <a:t>29</a:t>
            </a:fld>
            <a:endParaRPr lang="en-US" altLang="zh-CN" sz="1400"/>
          </a:p>
        </p:txBody>
      </p:sp>
      <p:graphicFrame>
        <p:nvGraphicFramePr>
          <p:cNvPr id="5" name="对象 4">
            <a:extLst>
              <a:ext uri="{FF2B5EF4-FFF2-40B4-BE49-F238E27FC236}">
                <a16:creationId xmlns:a16="http://schemas.microsoft.com/office/drawing/2014/main" id="{C8FE962B-FB5F-4A01-BA74-7CA8800D7842}"/>
              </a:ext>
            </a:extLst>
          </p:cNvPr>
          <p:cNvGraphicFramePr>
            <a:graphicFrameLocks noChangeAspect="1"/>
          </p:cNvGraphicFramePr>
          <p:nvPr/>
        </p:nvGraphicFramePr>
        <p:xfrm>
          <a:off x="3452813" y="1196975"/>
          <a:ext cx="1377950" cy="417513"/>
        </p:xfrm>
        <a:graphic>
          <a:graphicData uri="http://schemas.openxmlformats.org/presentationml/2006/ole">
            <mc:AlternateContent xmlns:mc="http://schemas.openxmlformats.org/markup-compatibility/2006">
              <mc:Choice xmlns:v="urn:schemas-microsoft-com:vml" Requires="v">
                <p:oleObj spid="_x0000_s28689" r:id="rId3" imgW="583920" imgH="177480" progId="Equation.DSMT4">
                  <p:embed/>
                </p:oleObj>
              </mc:Choice>
              <mc:Fallback>
                <p:oleObj r:id="rId3" imgW="583920" imgH="177480" progId="Equation.DSMT4">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2813" y="1196975"/>
                        <a:ext cx="137795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 name="Text Box 2">
            <a:extLst>
              <a:ext uri="{FF2B5EF4-FFF2-40B4-BE49-F238E27FC236}">
                <a16:creationId xmlns:a16="http://schemas.microsoft.com/office/drawing/2014/main" id="{CCA4F5EC-D836-4510-956F-28132B729E47}"/>
              </a:ext>
            </a:extLst>
          </p:cNvPr>
          <p:cNvSpPr txBox="1">
            <a:spLocks noChangeArrowheads="1"/>
          </p:cNvSpPr>
          <p:nvPr/>
        </p:nvSpPr>
        <p:spPr bwMode="auto">
          <a:xfrm>
            <a:off x="584200" y="2181225"/>
            <a:ext cx="45132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solidFill>
                  <a:srgbClr val="CC0066"/>
                </a:solidFill>
              </a:rPr>
              <a:t>注意高斯公式成立的条件：</a:t>
            </a:r>
          </a:p>
        </p:txBody>
      </p:sp>
      <p:graphicFrame>
        <p:nvGraphicFramePr>
          <p:cNvPr id="7" name="对象 6">
            <a:extLst>
              <a:ext uri="{FF2B5EF4-FFF2-40B4-BE49-F238E27FC236}">
                <a16:creationId xmlns:a16="http://schemas.microsoft.com/office/drawing/2014/main" id="{4D54806A-8820-4CAF-9106-5E328E99BC14}"/>
              </a:ext>
            </a:extLst>
          </p:cNvPr>
          <p:cNvGraphicFramePr>
            <a:graphicFrameLocks noChangeAspect="1"/>
          </p:cNvGraphicFramePr>
          <p:nvPr/>
        </p:nvGraphicFramePr>
        <p:xfrm>
          <a:off x="1463675" y="2641600"/>
          <a:ext cx="2659063" cy="1574800"/>
        </p:xfrm>
        <a:graphic>
          <a:graphicData uri="http://schemas.openxmlformats.org/presentationml/2006/ole">
            <mc:AlternateContent xmlns:mc="http://schemas.openxmlformats.org/markup-compatibility/2006">
              <mc:Choice xmlns:v="urn:schemas-microsoft-com:vml" Requires="v">
                <p:oleObj spid="_x0000_s28690" name="Equation" r:id="rId5" imgW="1155700" imgH="685800" progId="Equation.DSMT4">
                  <p:embed/>
                </p:oleObj>
              </mc:Choice>
              <mc:Fallback>
                <p:oleObj name="Equation" r:id="rId5" imgW="1155700" imgH="685800" progId="Equation.DSMT4">
                  <p:embed/>
                  <p:pic>
                    <p:nvPicPr>
                      <p:cNvPr id="0" name="对象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3675" y="2641600"/>
                        <a:ext cx="2659063"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 name="Text Box 2">
            <a:extLst>
              <a:ext uri="{FF2B5EF4-FFF2-40B4-BE49-F238E27FC236}">
                <a16:creationId xmlns:a16="http://schemas.microsoft.com/office/drawing/2014/main" id="{27C30E7C-45C9-4BFD-8081-A1F59771D7E4}"/>
              </a:ext>
            </a:extLst>
          </p:cNvPr>
          <p:cNvSpPr txBox="1">
            <a:spLocks noChangeArrowheads="1"/>
          </p:cNvSpPr>
          <p:nvPr/>
        </p:nvSpPr>
        <p:spPr bwMode="auto">
          <a:xfrm>
            <a:off x="815975" y="4510088"/>
            <a:ext cx="58674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a:t>(1)</a:t>
            </a:r>
            <a:r>
              <a:rPr lang="zh-CN" altLang="en-US" sz="2800" b="1"/>
              <a:t>       所围的立体不包含坐标原点：</a:t>
            </a:r>
            <a:endParaRPr lang="en-US" altLang="zh-CN" sz="2800" b="1"/>
          </a:p>
        </p:txBody>
      </p:sp>
      <p:graphicFrame>
        <p:nvGraphicFramePr>
          <p:cNvPr id="9" name="对象 8">
            <a:extLst>
              <a:ext uri="{FF2B5EF4-FFF2-40B4-BE49-F238E27FC236}">
                <a16:creationId xmlns:a16="http://schemas.microsoft.com/office/drawing/2014/main" id="{A0BDCF3C-1C6F-4625-8FD8-DFD84BBB352D}"/>
              </a:ext>
            </a:extLst>
          </p:cNvPr>
          <p:cNvGraphicFramePr>
            <a:graphicFrameLocks noChangeAspect="1"/>
          </p:cNvGraphicFramePr>
          <p:nvPr/>
        </p:nvGraphicFramePr>
        <p:xfrm>
          <a:off x="1419225" y="4513263"/>
          <a:ext cx="530225" cy="498475"/>
        </p:xfrm>
        <a:graphic>
          <a:graphicData uri="http://schemas.openxmlformats.org/presentationml/2006/ole">
            <mc:AlternateContent xmlns:mc="http://schemas.openxmlformats.org/markup-compatibility/2006">
              <mc:Choice xmlns:v="urn:schemas-microsoft-com:vml" Requires="v">
                <p:oleObj spid="_x0000_s28691" r:id="rId7" imgW="215713" imgH="203024" progId="Equation.DSMT4">
                  <p:embed/>
                </p:oleObj>
              </mc:Choice>
              <mc:Fallback>
                <p:oleObj r:id="rId7" imgW="215713" imgH="203024" progId="Equation.DSMT4">
                  <p:embed/>
                  <p:pic>
                    <p:nvPicPr>
                      <p:cNvPr id="0" name="对象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9225" y="4513263"/>
                        <a:ext cx="53022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 name="对象 10">
            <a:extLst>
              <a:ext uri="{FF2B5EF4-FFF2-40B4-BE49-F238E27FC236}">
                <a16:creationId xmlns:a16="http://schemas.microsoft.com/office/drawing/2014/main" id="{ED82C3AA-3432-4ECF-B124-7D823122885F}"/>
              </a:ext>
            </a:extLst>
          </p:cNvPr>
          <p:cNvGraphicFramePr>
            <a:graphicFrameLocks noChangeAspect="1"/>
          </p:cNvGraphicFramePr>
          <p:nvPr/>
        </p:nvGraphicFramePr>
        <p:xfrm>
          <a:off x="2124075" y="5195888"/>
          <a:ext cx="4375150" cy="936625"/>
        </p:xfrm>
        <a:graphic>
          <a:graphicData uri="http://schemas.openxmlformats.org/presentationml/2006/ole">
            <mc:AlternateContent xmlns:mc="http://schemas.openxmlformats.org/markup-compatibility/2006">
              <mc:Choice xmlns:v="urn:schemas-microsoft-com:vml" Requires="v">
                <p:oleObj spid="_x0000_s28692" r:id="rId9" imgW="1777680" imgH="380880" progId="Equation.DSMT4">
                  <p:embed/>
                </p:oleObj>
              </mc:Choice>
              <mc:Fallback>
                <p:oleObj r:id="rId9" imgW="1777680" imgH="380880" progId="Equation.DSMT4">
                  <p:embed/>
                  <p:pic>
                    <p:nvPicPr>
                      <p:cNvPr id="0" name="对象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4075" y="5195888"/>
                        <a:ext cx="437515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 name="组合 13">
            <a:extLst>
              <a:ext uri="{FF2B5EF4-FFF2-40B4-BE49-F238E27FC236}">
                <a16:creationId xmlns:a16="http://schemas.microsoft.com/office/drawing/2014/main" id="{A0A34916-7227-4C97-9E0F-4760C3B777AE}"/>
              </a:ext>
            </a:extLst>
          </p:cNvPr>
          <p:cNvGrpSpPr>
            <a:grpSpLocks/>
          </p:cNvGrpSpPr>
          <p:nvPr/>
        </p:nvGrpSpPr>
        <p:grpSpPr bwMode="auto">
          <a:xfrm>
            <a:off x="4141788" y="2693988"/>
            <a:ext cx="4092575" cy="990600"/>
            <a:chOff x="4141788" y="2693774"/>
            <a:chExt cx="4092575" cy="990600"/>
          </a:xfrm>
        </p:grpSpPr>
        <p:graphicFrame>
          <p:nvGraphicFramePr>
            <p:cNvPr id="26634" name="对象 6">
              <a:extLst>
                <a:ext uri="{FF2B5EF4-FFF2-40B4-BE49-F238E27FC236}">
                  <a16:creationId xmlns:a16="http://schemas.microsoft.com/office/drawing/2014/main" id="{7D321FE1-BF5A-4044-93B5-462A8EBB27B7}"/>
                </a:ext>
              </a:extLst>
            </p:cNvPr>
            <p:cNvGraphicFramePr>
              <a:graphicFrameLocks noChangeAspect="1"/>
            </p:cNvGraphicFramePr>
            <p:nvPr/>
          </p:nvGraphicFramePr>
          <p:xfrm>
            <a:off x="5165725" y="2693774"/>
            <a:ext cx="3068638" cy="990600"/>
          </p:xfrm>
          <a:graphic>
            <a:graphicData uri="http://schemas.openxmlformats.org/presentationml/2006/ole">
              <mc:AlternateContent xmlns:mc="http://schemas.openxmlformats.org/markup-compatibility/2006">
                <mc:Choice xmlns:v="urn:schemas-microsoft-com:vml" Requires="v">
                  <p:oleObj spid="_x0000_s28693" name="Equation" r:id="rId11" imgW="1333500" imgH="431800" progId="Equation.DSMT4">
                    <p:embed/>
                  </p:oleObj>
                </mc:Choice>
                <mc:Fallback>
                  <p:oleObj name="Equation" r:id="rId11" imgW="1333500" imgH="431800" progId="Equation.DSMT4">
                    <p:embed/>
                    <p:pic>
                      <p:nvPicPr>
                        <p:cNvPr id="0" name="对象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65725" y="2693774"/>
                          <a:ext cx="30686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cxnSp>
          <p:nvCxnSpPr>
            <p:cNvPr id="26635" name="直接箭头连接符 12">
              <a:extLst>
                <a:ext uri="{FF2B5EF4-FFF2-40B4-BE49-F238E27FC236}">
                  <a16:creationId xmlns:a16="http://schemas.microsoft.com/office/drawing/2014/main" id="{C67F9B15-7F34-4C2B-A551-D8276422EF91}"/>
                </a:ext>
              </a:extLst>
            </p:cNvPr>
            <p:cNvCxnSpPr>
              <a:cxnSpLocks noChangeShapeType="1"/>
            </p:cNvCxnSpPr>
            <p:nvPr/>
          </p:nvCxnSpPr>
          <p:spPr bwMode="auto">
            <a:xfrm flipH="1">
              <a:off x="4141788" y="3355762"/>
              <a:ext cx="926307" cy="63714"/>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8" presetClass="entr" presetSubtype="16"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diamond(in)">
                                      <p:cBhvr>
                                        <p:cTn id="24" dur="2000"/>
                                        <p:tgtEl>
                                          <p:spTgt spid="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42"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a:extLst>
              <a:ext uri="{FF2B5EF4-FFF2-40B4-BE49-F238E27FC236}">
                <a16:creationId xmlns:a16="http://schemas.microsoft.com/office/drawing/2014/main" id="{B29996C7-52C0-4074-94E4-F5B136C47458}"/>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0EC81257-EC5D-491A-9496-7BA62467E118}" type="slidenum">
              <a:rPr lang="en-US" altLang="zh-CN" sz="1400" smtClean="0"/>
              <a:pPr>
                <a:spcBef>
                  <a:spcPct val="0"/>
                </a:spcBef>
                <a:buFontTx/>
                <a:buNone/>
              </a:pPr>
              <a:t>3</a:t>
            </a:fld>
            <a:endParaRPr lang="en-US" altLang="zh-CN" sz="1400"/>
          </a:p>
        </p:txBody>
      </p:sp>
      <p:sp>
        <p:nvSpPr>
          <p:cNvPr id="84996" name="Text Box 4">
            <a:extLst>
              <a:ext uri="{FF2B5EF4-FFF2-40B4-BE49-F238E27FC236}">
                <a16:creationId xmlns:a16="http://schemas.microsoft.com/office/drawing/2014/main" id="{FDCC9302-69B0-4689-9236-5DEA4DFDCEFC}"/>
              </a:ext>
            </a:extLst>
          </p:cNvPr>
          <p:cNvSpPr txBox="1">
            <a:spLocks noChangeArrowheads="1"/>
          </p:cNvSpPr>
          <p:nvPr/>
        </p:nvSpPr>
        <p:spPr bwMode="auto">
          <a:xfrm>
            <a:off x="239713" y="236538"/>
            <a:ext cx="6569075" cy="676275"/>
          </a:xfrm>
          <a:prstGeom prst="rect">
            <a:avLst/>
          </a:prstGeom>
          <a:solidFill>
            <a:srgbClr val="66FF33"/>
          </a:solidFill>
          <a:ln w="9525">
            <a:miter lim="800000"/>
            <a:headEnd/>
            <a:tailEnd/>
          </a:ln>
          <a:scene3d>
            <a:camera prst="legacyObliqueBottomLeft"/>
            <a:lightRig rig="legacyFlat3" dir="t"/>
          </a:scene3d>
          <a:sp3d extrusionH="430200" prstMaterial="legacyMatte">
            <a:bevelT w="13500" h="13500" prst="angle"/>
            <a:bevelB w="13500" h="13500" prst="angle"/>
            <a:extrusionClr>
              <a:srgbClr val="66FF33"/>
            </a:extrusionClr>
            <a:contourClr>
              <a:srgbClr val="66FF33"/>
            </a:contourClr>
          </a:sp3d>
        </p:spPr>
        <p:txBody>
          <a:bodyPr>
            <a:spAutoFit/>
            <a:flatTx/>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spcBef>
                <a:spcPct val="50000"/>
              </a:spcBef>
              <a:buFontTx/>
              <a:buNone/>
            </a:pPr>
            <a:r>
              <a:rPr lang="en-US" altLang="zh-CN" b="1"/>
              <a:t>§ 6. </a:t>
            </a:r>
            <a:r>
              <a:rPr lang="zh-CN" altLang="en-US" b="1"/>
              <a:t>高斯公式与斯托克斯公式</a:t>
            </a:r>
          </a:p>
        </p:txBody>
      </p:sp>
      <p:sp>
        <p:nvSpPr>
          <p:cNvPr id="84997" name="Text Box 5">
            <a:extLst>
              <a:ext uri="{FF2B5EF4-FFF2-40B4-BE49-F238E27FC236}">
                <a16:creationId xmlns:a16="http://schemas.microsoft.com/office/drawing/2014/main" id="{B7394C2C-F9EE-4A10-8948-8A94932C86A1}"/>
              </a:ext>
            </a:extLst>
          </p:cNvPr>
          <p:cNvSpPr txBox="1">
            <a:spLocks noChangeArrowheads="1"/>
          </p:cNvSpPr>
          <p:nvPr/>
        </p:nvSpPr>
        <p:spPr bwMode="auto">
          <a:xfrm>
            <a:off x="406400" y="1260475"/>
            <a:ext cx="7410450" cy="760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FontTx/>
              <a:buNone/>
            </a:pPr>
            <a:r>
              <a:rPr lang="en-US" altLang="zh-CN" sz="4000" b="1" dirty="0">
                <a:solidFill>
                  <a:srgbClr val="CC0066"/>
                </a:solidFill>
                <a:latin typeface="隶书" panose="02010509060101010101" pitchFamily="49" charset="-122"/>
                <a:ea typeface="隶书" panose="02010509060101010101" pitchFamily="49" charset="-122"/>
              </a:rPr>
              <a:t>1.</a:t>
            </a:r>
            <a:r>
              <a:rPr lang="zh-CN" altLang="en-US" sz="4000" b="1" dirty="0">
                <a:solidFill>
                  <a:srgbClr val="CC0066"/>
                </a:solidFill>
                <a:latin typeface="隶书" panose="02010509060101010101" pitchFamily="49" charset="-122"/>
                <a:ea typeface="隶书" panose="02010509060101010101" pitchFamily="49" charset="-122"/>
              </a:rPr>
              <a:t>高斯公式</a:t>
            </a:r>
            <a:endParaRPr lang="zh-CN" altLang="en-US" sz="4000" b="1" i="1" dirty="0">
              <a:solidFill>
                <a:srgbClr val="CC0066"/>
              </a:solidFill>
              <a:ea typeface="隶书" panose="02010509060101010101" pitchFamily="49" charset="-122"/>
              <a:sym typeface="Symbol" panose="05050102010706020507" pitchFamily="18" charset="2"/>
            </a:endParaRPr>
          </a:p>
        </p:txBody>
      </p:sp>
      <p:graphicFrame>
        <p:nvGraphicFramePr>
          <p:cNvPr id="84998" name="Object 6">
            <a:extLst>
              <a:ext uri="{FF2B5EF4-FFF2-40B4-BE49-F238E27FC236}">
                <a16:creationId xmlns:a16="http://schemas.microsoft.com/office/drawing/2014/main" id="{99FBBB8E-1264-4C89-89CE-29CADF8682C7}"/>
              </a:ext>
            </a:extLst>
          </p:cNvPr>
          <p:cNvGraphicFramePr>
            <a:graphicFrameLocks noChangeAspect="1"/>
          </p:cNvGraphicFramePr>
          <p:nvPr/>
        </p:nvGraphicFramePr>
        <p:xfrm>
          <a:off x="452438" y="2174875"/>
          <a:ext cx="8123237" cy="1574800"/>
        </p:xfrm>
        <a:graphic>
          <a:graphicData uri="http://schemas.openxmlformats.org/presentationml/2006/ole">
            <mc:AlternateContent xmlns:mc="http://schemas.openxmlformats.org/markup-compatibility/2006">
              <mc:Choice xmlns:v="urn:schemas-microsoft-com:vml" Requires="v">
                <p:oleObj spid="_x0000_s2059" r:id="rId3" imgW="3530600" imgH="685800" progId="Equation.DSMT4">
                  <p:embed/>
                </p:oleObj>
              </mc:Choice>
              <mc:Fallback>
                <p:oleObj r:id="rId3" imgW="3530600" imgH="6858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438" y="2174875"/>
                        <a:ext cx="8123237"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4999" name="Object 7">
            <a:extLst>
              <a:ext uri="{FF2B5EF4-FFF2-40B4-BE49-F238E27FC236}">
                <a16:creationId xmlns:a16="http://schemas.microsoft.com/office/drawing/2014/main" id="{FAF73D47-888F-4DD1-89DF-8527E54EB8DC}"/>
              </a:ext>
            </a:extLst>
          </p:cNvPr>
          <p:cNvGraphicFramePr>
            <a:graphicFrameLocks noChangeAspect="1"/>
          </p:cNvGraphicFramePr>
          <p:nvPr>
            <p:extLst>
              <p:ext uri="{D42A27DB-BD31-4B8C-83A1-F6EECF244321}">
                <p14:modId xmlns:p14="http://schemas.microsoft.com/office/powerpoint/2010/main" val="1886076298"/>
              </p:ext>
            </p:extLst>
          </p:nvPr>
        </p:nvGraphicFramePr>
        <p:xfrm>
          <a:off x="693738" y="3821113"/>
          <a:ext cx="7539037" cy="1076325"/>
        </p:xfrm>
        <a:graphic>
          <a:graphicData uri="http://schemas.openxmlformats.org/presentationml/2006/ole">
            <mc:AlternateContent xmlns:mc="http://schemas.openxmlformats.org/markup-compatibility/2006">
              <mc:Choice xmlns:v="urn:schemas-microsoft-com:vml" Requires="v">
                <p:oleObj spid="_x0000_s2060" name="Equation" r:id="rId5" imgW="3276360" imgH="469800" progId="Equation.DSMT4">
                  <p:embed/>
                </p:oleObj>
              </mc:Choice>
              <mc:Fallback>
                <p:oleObj name="Equation" r:id="rId5" imgW="3276360" imgH="469800" progId="Equation.DSMT4">
                  <p:embed/>
                  <p:pic>
                    <p:nvPicPr>
                      <p:cNvPr id="0" name="Object 7"/>
                      <p:cNvPicPr>
                        <a:picLocks noChangeAspect="1" noChangeArrowheads="1"/>
                      </p:cNvPicPr>
                      <p:nvPr/>
                    </p:nvPicPr>
                    <p:blipFill>
                      <a:blip r:embed="rId6"/>
                      <a:srcRect/>
                      <a:stretch>
                        <a:fillRect/>
                      </a:stretch>
                    </p:blipFill>
                    <p:spPr bwMode="auto">
                      <a:xfrm>
                        <a:off x="693738" y="3821113"/>
                        <a:ext cx="7539037"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7047" name="Object 8">
            <a:extLst>
              <a:ext uri="{FF2B5EF4-FFF2-40B4-BE49-F238E27FC236}">
                <a16:creationId xmlns:a16="http://schemas.microsoft.com/office/drawing/2014/main" id="{C06512A9-7CAF-48B8-A530-53F0947B65FB}"/>
              </a:ext>
            </a:extLst>
          </p:cNvPr>
          <p:cNvGraphicFramePr>
            <a:graphicFrameLocks noChangeAspect="1"/>
          </p:cNvGraphicFramePr>
          <p:nvPr/>
        </p:nvGraphicFramePr>
        <p:xfrm>
          <a:off x="512763" y="5045075"/>
          <a:ext cx="4268787" cy="496888"/>
        </p:xfrm>
        <a:graphic>
          <a:graphicData uri="http://schemas.openxmlformats.org/presentationml/2006/ole">
            <mc:AlternateContent xmlns:mc="http://schemas.openxmlformats.org/markup-compatibility/2006">
              <mc:Choice xmlns:v="urn:schemas-microsoft-com:vml" Requires="v">
                <p:oleObj spid="_x0000_s2061" r:id="rId7" imgW="1853396" imgH="215806" progId="Equation.DSMT4">
                  <p:embed/>
                </p:oleObj>
              </mc:Choice>
              <mc:Fallback>
                <p:oleObj r:id="rId7" imgW="1853396" imgH="215806"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2763" y="5045075"/>
                        <a:ext cx="4268787"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 name="Text Box 2">
            <a:extLst>
              <a:ext uri="{FF2B5EF4-FFF2-40B4-BE49-F238E27FC236}">
                <a16:creationId xmlns:a16="http://schemas.microsoft.com/office/drawing/2014/main" id="{44CFDB85-B01C-4C28-8664-0749B9C17EB0}"/>
              </a:ext>
            </a:extLst>
          </p:cNvPr>
          <p:cNvSpPr txBox="1">
            <a:spLocks noChangeArrowheads="1"/>
          </p:cNvSpPr>
          <p:nvPr/>
        </p:nvSpPr>
        <p:spPr bwMode="auto">
          <a:xfrm>
            <a:off x="444500" y="6184900"/>
            <a:ext cx="37909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solidFill>
                  <a:srgbClr val="CC0066"/>
                </a:solidFill>
              </a:rPr>
              <a:t>注意公式成立的条件！</a:t>
            </a:r>
          </a:p>
        </p:txBody>
      </p:sp>
      <p:cxnSp>
        <p:nvCxnSpPr>
          <p:cNvPr id="3" name="直接连接符 2">
            <a:extLst>
              <a:ext uri="{FF2B5EF4-FFF2-40B4-BE49-F238E27FC236}">
                <a16:creationId xmlns:a16="http://schemas.microsoft.com/office/drawing/2014/main" id="{8D1BA682-8C29-4A93-8C04-8175853D0306}"/>
              </a:ext>
            </a:extLst>
          </p:cNvPr>
          <p:cNvCxnSpPr>
            <a:cxnSpLocks noChangeShapeType="1"/>
          </p:cNvCxnSpPr>
          <p:nvPr/>
        </p:nvCxnSpPr>
        <p:spPr bwMode="auto">
          <a:xfrm>
            <a:off x="6881813" y="2646363"/>
            <a:ext cx="1350962"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cxnSp>
        <p:nvCxnSpPr>
          <p:cNvPr id="15" name="直接连接符 14">
            <a:extLst>
              <a:ext uri="{FF2B5EF4-FFF2-40B4-BE49-F238E27FC236}">
                <a16:creationId xmlns:a16="http://schemas.microsoft.com/office/drawing/2014/main" id="{3929FC5A-BD79-4067-879F-FBE5F855969C}"/>
              </a:ext>
            </a:extLst>
          </p:cNvPr>
          <p:cNvCxnSpPr>
            <a:cxnSpLocks noChangeShapeType="1"/>
          </p:cNvCxnSpPr>
          <p:nvPr/>
        </p:nvCxnSpPr>
        <p:spPr bwMode="auto">
          <a:xfrm>
            <a:off x="3921125" y="5527675"/>
            <a:ext cx="67468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grpSp>
        <p:nvGrpSpPr>
          <p:cNvPr id="2" name="组合 5">
            <a:extLst>
              <a:ext uri="{FF2B5EF4-FFF2-40B4-BE49-F238E27FC236}">
                <a16:creationId xmlns:a16="http://schemas.microsoft.com/office/drawing/2014/main" id="{AED504BB-BC72-4804-A3A2-C29C1F4D9BD6}"/>
              </a:ext>
            </a:extLst>
          </p:cNvPr>
          <p:cNvGrpSpPr>
            <a:grpSpLocks/>
          </p:cNvGrpSpPr>
          <p:nvPr/>
        </p:nvGrpSpPr>
        <p:grpSpPr bwMode="auto">
          <a:xfrm>
            <a:off x="239713" y="3233738"/>
            <a:ext cx="8326437" cy="523875"/>
            <a:chOff x="239713" y="3234417"/>
            <a:chExt cx="8327117" cy="522515"/>
          </a:xfrm>
        </p:grpSpPr>
        <p:cxnSp>
          <p:nvCxnSpPr>
            <p:cNvPr id="6156" name="直接连接符 16">
              <a:extLst>
                <a:ext uri="{FF2B5EF4-FFF2-40B4-BE49-F238E27FC236}">
                  <a16:creationId xmlns:a16="http://schemas.microsoft.com/office/drawing/2014/main" id="{F056FFA7-5688-4B1B-A4D1-0347311F919B}"/>
                </a:ext>
              </a:extLst>
            </p:cNvPr>
            <p:cNvCxnSpPr>
              <a:cxnSpLocks noChangeShapeType="1"/>
            </p:cNvCxnSpPr>
            <p:nvPr/>
          </p:nvCxnSpPr>
          <p:spPr bwMode="auto">
            <a:xfrm>
              <a:off x="7216094" y="3234417"/>
              <a:ext cx="1350736"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cxnSp>
          <p:nvCxnSpPr>
            <p:cNvPr id="6157" name="直接连接符 17">
              <a:extLst>
                <a:ext uri="{FF2B5EF4-FFF2-40B4-BE49-F238E27FC236}">
                  <a16:creationId xmlns:a16="http://schemas.microsoft.com/office/drawing/2014/main" id="{36084206-0D0B-4A28-BC98-A5FD92E7F59C}"/>
                </a:ext>
              </a:extLst>
            </p:cNvPr>
            <p:cNvCxnSpPr>
              <a:cxnSpLocks noChangeShapeType="1"/>
            </p:cNvCxnSpPr>
            <p:nvPr/>
          </p:nvCxnSpPr>
          <p:spPr bwMode="auto">
            <a:xfrm>
              <a:off x="239713" y="3756932"/>
              <a:ext cx="1350736"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4996"/>
                                        </p:tgtEl>
                                        <p:attrNameLst>
                                          <p:attrName>style.visibility</p:attrName>
                                        </p:attrNameLst>
                                      </p:cBhvr>
                                      <p:to>
                                        <p:strVal val="visible"/>
                                      </p:to>
                                    </p:set>
                                    <p:animEffect transition="in" filter="wipe(left)">
                                      <p:cBhvr>
                                        <p:cTn id="7" dur="500"/>
                                        <p:tgtEl>
                                          <p:spTgt spid="8499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4997"/>
                                        </p:tgtEl>
                                        <p:attrNameLst>
                                          <p:attrName>style.visibility</p:attrName>
                                        </p:attrNameLst>
                                      </p:cBhvr>
                                      <p:to>
                                        <p:strVal val="visible"/>
                                      </p:to>
                                    </p:set>
                                    <p:animEffect transition="in" filter="wipe(left)">
                                      <p:cBhvr>
                                        <p:cTn id="11" dur="500"/>
                                        <p:tgtEl>
                                          <p:spTgt spid="8499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84998"/>
                                        </p:tgtEl>
                                        <p:attrNameLst>
                                          <p:attrName>style.visibility</p:attrName>
                                        </p:attrNameLst>
                                      </p:cBhvr>
                                      <p:to>
                                        <p:strVal val="visible"/>
                                      </p:to>
                                    </p:set>
                                    <p:animEffect transition="in" filter="wipe(left)">
                                      <p:cBhvr>
                                        <p:cTn id="16" dur="500"/>
                                        <p:tgtEl>
                                          <p:spTgt spid="8499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84999"/>
                                        </p:tgtEl>
                                        <p:attrNameLst>
                                          <p:attrName>style.visibility</p:attrName>
                                        </p:attrNameLst>
                                      </p:cBhvr>
                                      <p:to>
                                        <p:strVal val="visible"/>
                                      </p:to>
                                    </p:set>
                                    <p:animEffect transition="in" filter="wipe(left)">
                                      <p:cBhvr>
                                        <p:cTn id="21" dur="500"/>
                                        <p:tgtEl>
                                          <p:spTgt spid="8499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87047"/>
                                        </p:tgtEl>
                                        <p:attrNameLst>
                                          <p:attrName>style.visibility</p:attrName>
                                        </p:attrNameLst>
                                      </p:cBhvr>
                                      <p:to>
                                        <p:strVal val="visible"/>
                                      </p:to>
                                    </p:set>
                                    <p:animEffect transition="in" filter="fade">
                                      <p:cBhvr>
                                        <p:cTn id="26" dur="1000"/>
                                        <p:tgtEl>
                                          <p:spTgt spid="87047"/>
                                        </p:tgtEl>
                                      </p:cBhvr>
                                    </p:animEffect>
                                    <p:anim calcmode="lin" valueType="num">
                                      <p:cBhvr>
                                        <p:cTn id="27" dur="1000" fill="hold"/>
                                        <p:tgtEl>
                                          <p:spTgt spid="87047"/>
                                        </p:tgtEl>
                                        <p:attrNameLst>
                                          <p:attrName>ppt_x</p:attrName>
                                        </p:attrNameLst>
                                      </p:cBhvr>
                                      <p:tavLst>
                                        <p:tav tm="0">
                                          <p:val>
                                            <p:strVal val="#ppt_x"/>
                                          </p:val>
                                        </p:tav>
                                        <p:tav tm="100000">
                                          <p:val>
                                            <p:strVal val="#ppt_x"/>
                                          </p:val>
                                        </p:tav>
                                      </p:tavLst>
                                    </p:anim>
                                    <p:anim calcmode="lin" valueType="num">
                                      <p:cBhvr>
                                        <p:cTn id="28" dur="1000" fill="hold"/>
                                        <p:tgtEl>
                                          <p:spTgt spid="87047"/>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2" presetClass="entr" presetSubtype="0"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1000"/>
                                        <p:tgtEl>
                                          <p:spTgt spid="3"/>
                                        </p:tgtEl>
                                      </p:cBhvr>
                                    </p:animEffect>
                                    <p:anim calcmode="lin" valueType="num">
                                      <p:cBhvr>
                                        <p:cTn id="39" dur="1000" fill="hold"/>
                                        <p:tgtEl>
                                          <p:spTgt spid="3"/>
                                        </p:tgtEl>
                                        <p:attrNameLst>
                                          <p:attrName>ppt_x</p:attrName>
                                        </p:attrNameLst>
                                      </p:cBhvr>
                                      <p:tavLst>
                                        <p:tav tm="0">
                                          <p:val>
                                            <p:strVal val="#ppt_x"/>
                                          </p:val>
                                        </p:tav>
                                        <p:tav tm="100000">
                                          <p:val>
                                            <p:strVal val="#ppt_x"/>
                                          </p:val>
                                        </p:tav>
                                      </p:tavLst>
                                    </p:anim>
                                    <p:anim calcmode="lin" valueType="num">
                                      <p:cBhvr>
                                        <p:cTn id="4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42"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1000"/>
                                        <p:tgtEl>
                                          <p:spTgt spid="15"/>
                                        </p:tgtEl>
                                      </p:cBhvr>
                                    </p:animEffect>
                                    <p:anim calcmode="lin" valueType="num">
                                      <p:cBhvr>
                                        <p:cTn id="46" dur="1000" fill="hold"/>
                                        <p:tgtEl>
                                          <p:spTgt spid="15"/>
                                        </p:tgtEl>
                                        <p:attrNameLst>
                                          <p:attrName>ppt_x</p:attrName>
                                        </p:attrNameLst>
                                      </p:cBhvr>
                                      <p:tavLst>
                                        <p:tav tm="0">
                                          <p:val>
                                            <p:strVal val="#ppt_x"/>
                                          </p:val>
                                        </p:tav>
                                        <p:tav tm="100000">
                                          <p:val>
                                            <p:strVal val="#ppt_x"/>
                                          </p:val>
                                        </p:tav>
                                      </p:tavLst>
                                    </p:anim>
                                    <p:anim calcmode="lin" valueType="num">
                                      <p:cBhvr>
                                        <p:cTn id="4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42" presetClass="entr" presetSubtype="0"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fade">
                                      <p:cBhvr>
                                        <p:cTn id="52" dur="1000"/>
                                        <p:tgtEl>
                                          <p:spTgt spid="2"/>
                                        </p:tgtEl>
                                      </p:cBhvr>
                                    </p:animEffect>
                                    <p:anim calcmode="lin" valueType="num">
                                      <p:cBhvr>
                                        <p:cTn id="53" dur="1000" fill="hold"/>
                                        <p:tgtEl>
                                          <p:spTgt spid="2"/>
                                        </p:tgtEl>
                                        <p:attrNameLst>
                                          <p:attrName>ppt_x</p:attrName>
                                        </p:attrNameLst>
                                      </p:cBhvr>
                                      <p:tavLst>
                                        <p:tav tm="0">
                                          <p:val>
                                            <p:strVal val="#ppt_x"/>
                                          </p:val>
                                        </p:tav>
                                        <p:tav tm="100000">
                                          <p:val>
                                            <p:strVal val="#ppt_x"/>
                                          </p:val>
                                        </p:tav>
                                      </p:tavLst>
                                    </p:anim>
                                    <p:anim calcmode="lin" valueType="num">
                                      <p:cBhvr>
                                        <p:cTn id="5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animBg="1"/>
      <p:bldP spid="8499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16">
            <a:extLst>
              <a:ext uri="{FF2B5EF4-FFF2-40B4-BE49-F238E27FC236}">
                <a16:creationId xmlns:a16="http://schemas.microsoft.com/office/drawing/2014/main" id="{DEED5205-16BE-4E6D-8FC6-A705978C09C5}"/>
              </a:ext>
            </a:extLst>
          </p:cNvPr>
          <p:cNvSpPr>
            <a:spLocks noChangeArrowheads="1"/>
          </p:cNvSpPr>
          <p:nvPr/>
        </p:nvSpPr>
        <p:spPr bwMode="auto">
          <a:xfrm>
            <a:off x="2578100" y="5245100"/>
            <a:ext cx="3898900" cy="1054100"/>
          </a:xfrm>
          <a:prstGeom prst="rect">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1" lang="zh-CN" altLang="en-US" sz="2800"/>
          </a:p>
        </p:txBody>
      </p:sp>
      <p:sp>
        <p:nvSpPr>
          <p:cNvPr id="27651" name="灯片编号占位符 1">
            <a:extLst>
              <a:ext uri="{FF2B5EF4-FFF2-40B4-BE49-F238E27FC236}">
                <a16:creationId xmlns:a16="http://schemas.microsoft.com/office/drawing/2014/main" id="{7CB555C4-B5CF-4761-BD11-0C40FCF4A1D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7F523264-5C78-4E7C-BA6B-97185DD440ED}" type="slidenum">
              <a:rPr lang="en-US" altLang="zh-CN" sz="1400" smtClean="0"/>
              <a:pPr>
                <a:spcBef>
                  <a:spcPct val="0"/>
                </a:spcBef>
                <a:buFontTx/>
                <a:buNone/>
              </a:pPr>
              <a:t>30</a:t>
            </a:fld>
            <a:endParaRPr lang="en-US" altLang="zh-CN" sz="1400"/>
          </a:p>
        </p:txBody>
      </p:sp>
      <p:sp>
        <p:nvSpPr>
          <p:cNvPr id="8" name="Text Box 2">
            <a:extLst>
              <a:ext uri="{FF2B5EF4-FFF2-40B4-BE49-F238E27FC236}">
                <a16:creationId xmlns:a16="http://schemas.microsoft.com/office/drawing/2014/main" id="{1047BDCB-DDBB-4A59-9B4A-47DC9B796005}"/>
              </a:ext>
            </a:extLst>
          </p:cNvPr>
          <p:cNvSpPr txBox="1">
            <a:spLocks noChangeArrowheads="1"/>
          </p:cNvSpPr>
          <p:nvPr/>
        </p:nvSpPr>
        <p:spPr bwMode="auto">
          <a:xfrm>
            <a:off x="982663" y="512763"/>
            <a:ext cx="59531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t>（</a:t>
            </a:r>
            <a:r>
              <a:rPr lang="en-US" altLang="zh-CN" sz="2800" b="1"/>
              <a:t>2</a:t>
            </a:r>
            <a:r>
              <a:rPr lang="zh-CN" altLang="en-US" sz="2800" b="1"/>
              <a:t>）      所围的立体包含坐标原点；</a:t>
            </a:r>
            <a:endParaRPr lang="en-US" altLang="zh-CN" sz="2800" b="1"/>
          </a:p>
        </p:txBody>
      </p:sp>
      <p:graphicFrame>
        <p:nvGraphicFramePr>
          <p:cNvPr id="10" name="对象 9">
            <a:extLst>
              <a:ext uri="{FF2B5EF4-FFF2-40B4-BE49-F238E27FC236}">
                <a16:creationId xmlns:a16="http://schemas.microsoft.com/office/drawing/2014/main" id="{57B36E22-441E-4A52-8F41-2CF068E5C1E0}"/>
              </a:ext>
            </a:extLst>
          </p:cNvPr>
          <p:cNvGraphicFramePr>
            <a:graphicFrameLocks noChangeAspect="1"/>
          </p:cNvGraphicFramePr>
          <p:nvPr/>
        </p:nvGraphicFramePr>
        <p:xfrm>
          <a:off x="1838325" y="479425"/>
          <a:ext cx="530225" cy="498475"/>
        </p:xfrm>
        <a:graphic>
          <a:graphicData uri="http://schemas.openxmlformats.org/presentationml/2006/ole">
            <mc:AlternateContent xmlns:mc="http://schemas.openxmlformats.org/markup-compatibility/2006">
              <mc:Choice xmlns:v="urn:schemas-microsoft-com:vml" Requires="v">
                <p:oleObj spid="_x0000_s29719" r:id="rId3" imgW="215713" imgH="203024" progId="Equation.DSMT4">
                  <p:embed/>
                </p:oleObj>
              </mc:Choice>
              <mc:Fallback>
                <p:oleObj r:id="rId3" imgW="215713" imgH="203024" progId="Equation.DSMT4">
                  <p:embed/>
                  <p:pic>
                    <p:nvPicPr>
                      <p:cNvPr id="0" name="对象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8325" y="479425"/>
                        <a:ext cx="53022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 name="对象 10">
            <a:extLst>
              <a:ext uri="{FF2B5EF4-FFF2-40B4-BE49-F238E27FC236}">
                <a16:creationId xmlns:a16="http://schemas.microsoft.com/office/drawing/2014/main" id="{FCC13A6D-552F-42E5-B510-A5B40D8D65C3}"/>
              </a:ext>
            </a:extLst>
          </p:cNvPr>
          <p:cNvGraphicFramePr>
            <a:graphicFrameLocks noChangeAspect="1"/>
          </p:cNvGraphicFramePr>
          <p:nvPr/>
        </p:nvGraphicFramePr>
        <p:xfrm>
          <a:off x="1998663" y="4302125"/>
          <a:ext cx="4529137" cy="1030288"/>
        </p:xfrm>
        <a:graphic>
          <a:graphicData uri="http://schemas.openxmlformats.org/presentationml/2006/ole">
            <mc:AlternateContent xmlns:mc="http://schemas.openxmlformats.org/markup-compatibility/2006">
              <mc:Choice xmlns:v="urn:schemas-microsoft-com:vml" Requires="v">
                <p:oleObj spid="_x0000_s29720" r:id="rId5" imgW="1841500" imgH="419100" progId="Equation.DSMT4">
                  <p:embed/>
                </p:oleObj>
              </mc:Choice>
              <mc:Fallback>
                <p:oleObj r:id="rId5" imgW="1841500" imgH="419100" progId="Equation.DSMT4">
                  <p:embed/>
                  <p:pic>
                    <p:nvPicPr>
                      <p:cNvPr id="0" name="对象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8663" y="4302125"/>
                        <a:ext cx="4529137"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 name="对象 11">
            <a:extLst>
              <a:ext uri="{FF2B5EF4-FFF2-40B4-BE49-F238E27FC236}">
                <a16:creationId xmlns:a16="http://schemas.microsoft.com/office/drawing/2014/main" id="{D82BA9EA-772C-459F-9065-673FAA101021}"/>
              </a:ext>
            </a:extLst>
          </p:cNvPr>
          <p:cNvGraphicFramePr>
            <a:graphicFrameLocks noChangeAspect="1"/>
          </p:cNvGraphicFramePr>
          <p:nvPr/>
        </p:nvGraphicFramePr>
        <p:xfrm>
          <a:off x="301625" y="1162050"/>
          <a:ext cx="8842375" cy="561975"/>
        </p:xfrm>
        <a:graphic>
          <a:graphicData uri="http://schemas.openxmlformats.org/presentationml/2006/ole">
            <mc:AlternateContent xmlns:mc="http://schemas.openxmlformats.org/markup-compatibility/2006">
              <mc:Choice xmlns:v="urn:schemas-microsoft-com:vml" Requires="v">
                <p:oleObj spid="_x0000_s29721" r:id="rId7" imgW="3594100" imgH="228600" progId="Equation.DSMT4">
                  <p:embed/>
                </p:oleObj>
              </mc:Choice>
              <mc:Fallback>
                <p:oleObj r:id="rId7" imgW="3594100" imgH="228600" progId="Equation.DSMT4">
                  <p:embed/>
                  <p:pic>
                    <p:nvPicPr>
                      <p:cNvPr id="0" name="对象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625" y="1162050"/>
                        <a:ext cx="88423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 name="对象 12">
            <a:extLst>
              <a:ext uri="{FF2B5EF4-FFF2-40B4-BE49-F238E27FC236}">
                <a16:creationId xmlns:a16="http://schemas.microsoft.com/office/drawing/2014/main" id="{49C7DF14-01A4-4127-A7C5-26A7E189F2CA}"/>
              </a:ext>
            </a:extLst>
          </p:cNvPr>
          <p:cNvGraphicFramePr>
            <a:graphicFrameLocks noChangeAspect="1"/>
          </p:cNvGraphicFramePr>
          <p:nvPr/>
        </p:nvGraphicFramePr>
        <p:xfrm>
          <a:off x="388938" y="3603625"/>
          <a:ext cx="4999037" cy="595313"/>
        </p:xfrm>
        <a:graphic>
          <a:graphicData uri="http://schemas.openxmlformats.org/presentationml/2006/ole">
            <mc:AlternateContent xmlns:mc="http://schemas.openxmlformats.org/markup-compatibility/2006">
              <mc:Choice xmlns:v="urn:schemas-microsoft-com:vml" Requires="v">
                <p:oleObj spid="_x0000_s29722" r:id="rId9" imgW="2032000" imgH="241300" progId="Equation.DSMT4">
                  <p:embed/>
                </p:oleObj>
              </mc:Choice>
              <mc:Fallback>
                <p:oleObj r:id="rId9" imgW="2032000" imgH="241300" progId="Equation.DSMT4">
                  <p:embed/>
                  <p:pic>
                    <p:nvPicPr>
                      <p:cNvPr id="0" name="对象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938" y="3603625"/>
                        <a:ext cx="4999037"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 name="对象 13">
            <a:extLst>
              <a:ext uri="{FF2B5EF4-FFF2-40B4-BE49-F238E27FC236}">
                <a16:creationId xmlns:a16="http://schemas.microsoft.com/office/drawing/2014/main" id="{BB469A03-BE4E-477B-930F-BBF83C7CAE67}"/>
              </a:ext>
            </a:extLst>
          </p:cNvPr>
          <p:cNvGraphicFramePr>
            <a:graphicFrameLocks noChangeAspect="1"/>
          </p:cNvGraphicFramePr>
          <p:nvPr/>
        </p:nvGraphicFramePr>
        <p:xfrm>
          <a:off x="1712913" y="1954213"/>
          <a:ext cx="5405437" cy="531812"/>
        </p:xfrm>
        <a:graphic>
          <a:graphicData uri="http://schemas.openxmlformats.org/presentationml/2006/ole">
            <mc:AlternateContent xmlns:mc="http://schemas.openxmlformats.org/markup-compatibility/2006">
              <mc:Choice xmlns:v="urn:schemas-microsoft-com:vml" Requires="v">
                <p:oleObj spid="_x0000_s29723" r:id="rId11" imgW="2197100" imgH="215900" progId="Equation.DSMT4">
                  <p:embed/>
                </p:oleObj>
              </mc:Choice>
              <mc:Fallback>
                <p:oleObj r:id="rId11" imgW="2197100" imgH="215900" progId="Equation.DSMT4">
                  <p:embed/>
                  <p:pic>
                    <p:nvPicPr>
                      <p:cNvPr id="0" name="对象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12913" y="1954213"/>
                        <a:ext cx="5405437"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 name="对象 14">
            <a:extLst>
              <a:ext uri="{FF2B5EF4-FFF2-40B4-BE49-F238E27FC236}">
                <a16:creationId xmlns:a16="http://schemas.microsoft.com/office/drawing/2014/main" id="{4445D679-55F4-4DF1-80BE-F845A33666CD}"/>
              </a:ext>
            </a:extLst>
          </p:cNvPr>
          <p:cNvGraphicFramePr>
            <a:graphicFrameLocks noChangeAspect="1"/>
          </p:cNvGraphicFramePr>
          <p:nvPr/>
        </p:nvGraphicFramePr>
        <p:xfrm>
          <a:off x="2005013" y="5284788"/>
          <a:ext cx="4373562" cy="998537"/>
        </p:xfrm>
        <a:graphic>
          <a:graphicData uri="http://schemas.openxmlformats.org/presentationml/2006/ole">
            <mc:AlternateContent xmlns:mc="http://schemas.openxmlformats.org/markup-compatibility/2006">
              <mc:Choice xmlns:v="urn:schemas-microsoft-com:vml" Requires="v">
                <p:oleObj spid="_x0000_s29724" r:id="rId13" imgW="1776458" imgH="406048" progId="Equation.DSMT4">
                  <p:embed/>
                </p:oleObj>
              </mc:Choice>
              <mc:Fallback>
                <p:oleObj r:id="rId13" imgW="1776458" imgH="406048" progId="Equation.DSMT4">
                  <p:embed/>
                  <p:pic>
                    <p:nvPicPr>
                      <p:cNvPr id="0" name="对象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05013" y="5284788"/>
                        <a:ext cx="4373562"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 name="对象 15">
            <a:extLst>
              <a:ext uri="{FF2B5EF4-FFF2-40B4-BE49-F238E27FC236}">
                <a16:creationId xmlns:a16="http://schemas.microsoft.com/office/drawing/2014/main" id="{4B82BCF0-E48A-454C-A16E-F122906D0875}"/>
              </a:ext>
            </a:extLst>
          </p:cNvPr>
          <p:cNvGraphicFramePr>
            <a:graphicFrameLocks noChangeAspect="1"/>
          </p:cNvGraphicFramePr>
          <p:nvPr/>
        </p:nvGraphicFramePr>
        <p:xfrm>
          <a:off x="1704975" y="2835275"/>
          <a:ext cx="4968875" cy="593725"/>
        </p:xfrm>
        <a:graphic>
          <a:graphicData uri="http://schemas.openxmlformats.org/presentationml/2006/ole">
            <mc:AlternateContent xmlns:mc="http://schemas.openxmlformats.org/markup-compatibility/2006">
              <mc:Choice xmlns:v="urn:schemas-microsoft-com:vml" Requires="v">
                <p:oleObj spid="_x0000_s29725" r:id="rId15" imgW="2019300" imgH="241300" progId="Equation.DSMT4">
                  <p:embed/>
                </p:oleObj>
              </mc:Choice>
              <mc:Fallback>
                <p:oleObj r:id="rId15" imgW="2019300" imgH="241300" progId="Equation.DSMT4">
                  <p:embed/>
                  <p:pic>
                    <p:nvPicPr>
                      <p:cNvPr id="0" name="对象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04975" y="2835275"/>
                        <a:ext cx="496887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 name="TextBox 16">
            <a:extLst>
              <a:ext uri="{FF2B5EF4-FFF2-40B4-BE49-F238E27FC236}">
                <a16:creationId xmlns:a16="http://schemas.microsoft.com/office/drawing/2014/main" id="{A4D1F39D-6F37-4F80-A762-2CD55460479D}"/>
              </a:ext>
            </a:extLst>
          </p:cNvPr>
          <p:cNvSpPr txBox="1">
            <a:spLocks noChangeArrowheads="1"/>
          </p:cNvSpPr>
          <p:nvPr/>
        </p:nvSpPr>
        <p:spPr bwMode="auto">
          <a:xfrm>
            <a:off x="6627813" y="5094288"/>
            <a:ext cx="615950"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solidFill>
                  <a:srgbClr val="FF0000"/>
                </a:solidFill>
              </a:rPr>
              <a:t>化繁为简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1000"/>
                                        <p:tgtEl>
                                          <p:spTgt spid="16"/>
                                        </p:tgtEl>
                                      </p:cBhvr>
                                    </p:animEffect>
                                    <p:anim calcmode="lin" valueType="num">
                                      <p:cBhvr>
                                        <p:cTn id="34" dur="1000" fill="hold"/>
                                        <p:tgtEl>
                                          <p:spTgt spid="16"/>
                                        </p:tgtEl>
                                        <p:attrNameLst>
                                          <p:attrName>ppt_x</p:attrName>
                                        </p:attrNameLst>
                                      </p:cBhvr>
                                      <p:tavLst>
                                        <p:tav tm="0">
                                          <p:val>
                                            <p:strVal val="#ppt_x"/>
                                          </p:val>
                                        </p:tav>
                                        <p:tav tm="100000">
                                          <p:val>
                                            <p:strVal val="#ppt_x"/>
                                          </p:val>
                                        </p:tav>
                                      </p:tavLst>
                                    </p:anim>
                                    <p:anim calcmode="lin" valueType="num">
                                      <p:cBhvr>
                                        <p:cTn id="3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42" presetClass="entr" presetSubtype="0"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1000"/>
                                        <p:tgtEl>
                                          <p:spTgt spid="13"/>
                                        </p:tgtEl>
                                      </p:cBhvr>
                                    </p:animEffect>
                                    <p:anim calcmode="lin" valueType="num">
                                      <p:cBhvr>
                                        <p:cTn id="41" dur="1000" fill="hold"/>
                                        <p:tgtEl>
                                          <p:spTgt spid="13"/>
                                        </p:tgtEl>
                                        <p:attrNameLst>
                                          <p:attrName>ppt_x</p:attrName>
                                        </p:attrNameLst>
                                      </p:cBhvr>
                                      <p:tavLst>
                                        <p:tav tm="0">
                                          <p:val>
                                            <p:strVal val="#ppt_x"/>
                                          </p:val>
                                        </p:tav>
                                        <p:tav tm="100000">
                                          <p:val>
                                            <p:strVal val="#ppt_x"/>
                                          </p:val>
                                        </p:tav>
                                      </p:tavLst>
                                    </p:anim>
                                    <p:anim calcmode="lin" valueType="num">
                                      <p:cBhvr>
                                        <p:cTn id="4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42"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1000"/>
                                        <p:tgtEl>
                                          <p:spTgt spid="11"/>
                                        </p:tgtEl>
                                      </p:cBhvr>
                                    </p:animEffect>
                                    <p:anim calcmode="lin" valueType="num">
                                      <p:cBhvr>
                                        <p:cTn id="48" dur="1000" fill="hold"/>
                                        <p:tgtEl>
                                          <p:spTgt spid="11"/>
                                        </p:tgtEl>
                                        <p:attrNameLst>
                                          <p:attrName>ppt_x</p:attrName>
                                        </p:attrNameLst>
                                      </p:cBhvr>
                                      <p:tavLst>
                                        <p:tav tm="0">
                                          <p:val>
                                            <p:strVal val="#ppt_x"/>
                                          </p:val>
                                        </p:tav>
                                        <p:tav tm="100000">
                                          <p:val>
                                            <p:strVal val="#ppt_x"/>
                                          </p:val>
                                        </p:tav>
                                      </p:tavLst>
                                    </p:anim>
                                    <p:anim calcmode="lin" valueType="num">
                                      <p:cBhvr>
                                        <p:cTn id="4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42" presetClass="entr" presetSubtype="0" fill="hold"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1000"/>
                                        <p:tgtEl>
                                          <p:spTgt spid="15"/>
                                        </p:tgtEl>
                                      </p:cBhvr>
                                    </p:animEffect>
                                    <p:anim calcmode="lin" valueType="num">
                                      <p:cBhvr>
                                        <p:cTn id="55" dur="1000" fill="hold"/>
                                        <p:tgtEl>
                                          <p:spTgt spid="15"/>
                                        </p:tgtEl>
                                        <p:attrNameLst>
                                          <p:attrName>ppt_x</p:attrName>
                                        </p:attrNameLst>
                                      </p:cBhvr>
                                      <p:tavLst>
                                        <p:tav tm="0">
                                          <p:val>
                                            <p:strVal val="#ppt_x"/>
                                          </p:val>
                                        </p:tav>
                                        <p:tav tm="100000">
                                          <p:val>
                                            <p:strVal val="#ppt_x"/>
                                          </p:val>
                                        </p:tav>
                                      </p:tavLst>
                                    </p:anim>
                                    <p:anim calcmode="lin" valueType="num">
                                      <p:cBhvr>
                                        <p:cTn id="5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25602"/>
                                        </p:tgtEl>
                                        <p:attrNameLst>
                                          <p:attrName>style.visibility</p:attrName>
                                        </p:attrNameLst>
                                      </p:cBhvr>
                                      <p:to>
                                        <p:strVal val="visible"/>
                                      </p:to>
                                    </p:set>
                                    <p:animEffect transition="in" filter="fade">
                                      <p:cBhvr>
                                        <p:cTn id="61" dur="1000"/>
                                        <p:tgtEl>
                                          <p:spTgt spid="25602"/>
                                        </p:tgtEl>
                                      </p:cBhvr>
                                    </p:animEffect>
                                    <p:anim calcmode="lin" valueType="num">
                                      <p:cBhvr>
                                        <p:cTn id="62" dur="1000" fill="hold"/>
                                        <p:tgtEl>
                                          <p:spTgt spid="25602"/>
                                        </p:tgtEl>
                                        <p:attrNameLst>
                                          <p:attrName>ppt_x</p:attrName>
                                        </p:attrNameLst>
                                      </p:cBhvr>
                                      <p:tavLst>
                                        <p:tav tm="0">
                                          <p:val>
                                            <p:strVal val="#ppt_x"/>
                                          </p:val>
                                        </p:tav>
                                        <p:tav tm="100000">
                                          <p:val>
                                            <p:strVal val="#ppt_x"/>
                                          </p:val>
                                        </p:tav>
                                      </p:tavLst>
                                    </p:anim>
                                    <p:anim calcmode="lin" valueType="num">
                                      <p:cBhvr>
                                        <p:cTn id="63" dur="1000" fill="hold"/>
                                        <p:tgtEl>
                                          <p:spTgt spid="25602"/>
                                        </p:tgtEl>
                                        <p:attrNameLst>
                                          <p:attrName>ppt_y</p:attrName>
                                        </p:attrNameLst>
                                      </p:cBhvr>
                                      <p:tavLst>
                                        <p:tav tm="0">
                                          <p:val>
                                            <p:strVal val="#ppt_y+.1"/>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1000"/>
                                        <p:tgtEl>
                                          <p:spTgt spid="17"/>
                                        </p:tgtEl>
                                      </p:cBhvr>
                                    </p:animEffect>
                                    <p:anim calcmode="lin" valueType="num">
                                      <p:cBhvr>
                                        <p:cTn id="69" dur="1000" fill="hold"/>
                                        <p:tgtEl>
                                          <p:spTgt spid="17"/>
                                        </p:tgtEl>
                                        <p:attrNameLst>
                                          <p:attrName>ppt_x</p:attrName>
                                        </p:attrNameLst>
                                      </p:cBhvr>
                                      <p:tavLst>
                                        <p:tav tm="0">
                                          <p:val>
                                            <p:strVal val="#ppt_x"/>
                                          </p:val>
                                        </p:tav>
                                        <p:tav tm="100000">
                                          <p:val>
                                            <p:strVal val="#ppt_x"/>
                                          </p:val>
                                        </p:tav>
                                      </p:tavLst>
                                    </p:anim>
                                    <p:anim calcmode="lin" valueType="num">
                                      <p:cBhvr>
                                        <p:cTn id="7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nimBg="1"/>
      <p:bldP spid="8" grpId="0"/>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1">
            <a:extLst>
              <a:ext uri="{FF2B5EF4-FFF2-40B4-BE49-F238E27FC236}">
                <a16:creationId xmlns:a16="http://schemas.microsoft.com/office/drawing/2014/main" id="{37EA2F43-7DD3-4514-ABEF-DE96C9559ECB}"/>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BDD2295C-75E5-4AA8-A18E-581F294093C4}" type="slidenum">
              <a:rPr lang="en-US" altLang="zh-CN" sz="1400" smtClean="0"/>
              <a:pPr>
                <a:spcBef>
                  <a:spcPct val="0"/>
                </a:spcBef>
                <a:buFontTx/>
                <a:buNone/>
              </a:pPr>
              <a:t>31</a:t>
            </a:fld>
            <a:endParaRPr lang="en-US" altLang="zh-CN" sz="1400"/>
          </a:p>
        </p:txBody>
      </p:sp>
      <p:graphicFrame>
        <p:nvGraphicFramePr>
          <p:cNvPr id="15" name="对象 14">
            <a:extLst>
              <a:ext uri="{FF2B5EF4-FFF2-40B4-BE49-F238E27FC236}">
                <a16:creationId xmlns:a16="http://schemas.microsoft.com/office/drawing/2014/main" id="{BDC71D36-27BE-48DD-B22C-C529B2395809}"/>
              </a:ext>
            </a:extLst>
          </p:cNvPr>
          <p:cNvGraphicFramePr>
            <a:graphicFrameLocks noChangeAspect="1"/>
          </p:cNvGraphicFramePr>
          <p:nvPr/>
        </p:nvGraphicFramePr>
        <p:xfrm>
          <a:off x="1874838" y="479425"/>
          <a:ext cx="4373562" cy="998538"/>
        </p:xfrm>
        <a:graphic>
          <a:graphicData uri="http://schemas.openxmlformats.org/presentationml/2006/ole">
            <mc:AlternateContent xmlns:mc="http://schemas.openxmlformats.org/markup-compatibility/2006">
              <mc:Choice xmlns:v="urn:schemas-microsoft-com:vml" Requires="v">
                <p:oleObj spid="_x0000_s30740" r:id="rId3" imgW="1776458" imgH="406048" progId="Equation.DSMT4">
                  <p:embed/>
                </p:oleObj>
              </mc:Choice>
              <mc:Fallback>
                <p:oleObj r:id="rId3" imgW="1776458" imgH="406048" progId="Equation.DSMT4">
                  <p:embed/>
                  <p:pic>
                    <p:nvPicPr>
                      <p:cNvPr id="0" name="对象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4838" y="479425"/>
                        <a:ext cx="4373562"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 name="对象 2">
            <a:extLst>
              <a:ext uri="{FF2B5EF4-FFF2-40B4-BE49-F238E27FC236}">
                <a16:creationId xmlns:a16="http://schemas.microsoft.com/office/drawing/2014/main" id="{6065740B-59A1-432A-82C8-1275B4B80FE5}"/>
              </a:ext>
            </a:extLst>
          </p:cNvPr>
          <p:cNvGraphicFramePr>
            <a:graphicFrameLocks noChangeAspect="1"/>
          </p:cNvGraphicFramePr>
          <p:nvPr/>
        </p:nvGraphicFramePr>
        <p:xfrm>
          <a:off x="1808163" y="1582738"/>
          <a:ext cx="4522787" cy="1184275"/>
        </p:xfrm>
        <a:graphic>
          <a:graphicData uri="http://schemas.openxmlformats.org/presentationml/2006/ole">
            <mc:AlternateContent xmlns:mc="http://schemas.openxmlformats.org/markup-compatibility/2006">
              <mc:Choice xmlns:v="urn:schemas-microsoft-com:vml" Requires="v">
                <p:oleObj spid="_x0000_s30741" r:id="rId5" imgW="1841500" imgH="482600" progId="Equation.DSMT4">
                  <p:embed/>
                </p:oleObj>
              </mc:Choice>
              <mc:Fallback>
                <p:oleObj r:id="rId5" imgW="1841500" imgH="482600" progId="Equation.DSMT4">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8163" y="1582738"/>
                        <a:ext cx="4522787"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 name="对象 3">
            <a:extLst>
              <a:ext uri="{FF2B5EF4-FFF2-40B4-BE49-F238E27FC236}">
                <a16:creationId xmlns:a16="http://schemas.microsoft.com/office/drawing/2014/main" id="{E9A33FC9-18EC-4317-A281-AAF0218CFDAA}"/>
              </a:ext>
            </a:extLst>
          </p:cNvPr>
          <p:cNvGraphicFramePr>
            <a:graphicFrameLocks noChangeAspect="1"/>
          </p:cNvGraphicFramePr>
          <p:nvPr/>
        </p:nvGraphicFramePr>
        <p:xfrm>
          <a:off x="2057400" y="2757488"/>
          <a:ext cx="4394200" cy="1346200"/>
        </p:xfrm>
        <a:graphic>
          <a:graphicData uri="http://schemas.openxmlformats.org/presentationml/2006/ole">
            <mc:AlternateContent xmlns:mc="http://schemas.openxmlformats.org/markup-compatibility/2006">
              <mc:Choice xmlns:v="urn:schemas-microsoft-com:vml" Requires="v">
                <p:oleObj spid="_x0000_s30742" r:id="rId7" imgW="1866600" imgH="571320" progId="Equation.DSMT4">
                  <p:embed/>
                </p:oleObj>
              </mc:Choice>
              <mc:Fallback>
                <p:oleObj r:id="rId7" imgW="1866600" imgH="571320" progId="Equation.DSMT4">
                  <p:embed/>
                  <p:pic>
                    <p:nvPicPr>
                      <p:cNvPr id="0" name="对象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400" y="2757488"/>
                        <a:ext cx="4394200"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 name="对象 4">
            <a:extLst>
              <a:ext uri="{FF2B5EF4-FFF2-40B4-BE49-F238E27FC236}">
                <a16:creationId xmlns:a16="http://schemas.microsoft.com/office/drawing/2014/main" id="{E82587A7-EC19-4701-8B73-F5B0800272B5}"/>
              </a:ext>
            </a:extLst>
          </p:cNvPr>
          <p:cNvGraphicFramePr>
            <a:graphicFrameLocks noChangeAspect="1"/>
          </p:cNvGraphicFramePr>
          <p:nvPr/>
        </p:nvGraphicFramePr>
        <p:xfrm>
          <a:off x="1550988" y="4284663"/>
          <a:ext cx="3438525" cy="1154112"/>
        </p:xfrm>
        <a:graphic>
          <a:graphicData uri="http://schemas.openxmlformats.org/presentationml/2006/ole">
            <mc:AlternateContent xmlns:mc="http://schemas.openxmlformats.org/markup-compatibility/2006">
              <mc:Choice xmlns:v="urn:schemas-microsoft-com:vml" Requires="v">
                <p:oleObj spid="_x0000_s30743" name="Equation" r:id="rId9" imgW="1396800" imgH="469800" progId="Equation.DSMT4">
                  <p:embed/>
                </p:oleObj>
              </mc:Choice>
              <mc:Fallback>
                <p:oleObj name="Equation" r:id="rId9" imgW="1396800" imgH="469800" progId="Equation.DSMT4">
                  <p:embed/>
                  <p:pic>
                    <p:nvPicPr>
                      <p:cNvPr id="0" name="对象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50988" y="4284663"/>
                        <a:ext cx="3438525" cy="11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 name="对象 5">
            <a:extLst>
              <a:ext uri="{FF2B5EF4-FFF2-40B4-BE49-F238E27FC236}">
                <a16:creationId xmlns:a16="http://schemas.microsoft.com/office/drawing/2014/main" id="{D7EA286B-7A95-4DF9-B988-B2653591A252}"/>
              </a:ext>
            </a:extLst>
          </p:cNvPr>
          <p:cNvGraphicFramePr>
            <a:graphicFrameLocks noChangeAspect="1"/>
          </p:cNvGraphicFramePr>
          <p:nvPr/>
        </p:nvGraphicFramePr>
        <p:xfrm>
          <a:off x="1651000" y="5465763"/>
          <a:ext cx="1655763" cy="1155700"/>
        </p:xfrm>
        <a:graphic>
          <a:graphicData uri="http://schemas.openxmlformats.org/presentationml/2006/ole">
            <mc:AlternateContent xmlns:mc="http://schemas.openxmlformats.org/markup-compatibility/2006">
              <mc:Choice xmlns:v="urn:schemas-microsoft-com:vml" Requires="v">
                <p:oleObj spid="_x0000_s30744" name="Equation" r:id="rId11" imgW="672840" imgH="469800" progId="Equation.DSMT4">
                  <p:embed/>
                </p:oleObj>
              </mc:Choice>
              <mc:Fallback>
                <p:oleObj name="Equation" r:id="rId11" imgW="672840" imgH="469800" progId="Equation.DSMT4">
                  <p:embed/>
                  <p:pic>
                    <p:nvPicPr>
                      <p:cNvPr id="0" name="对象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51000" y="5465763"/>
                        <a:ext cx="1655763"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 name="对象 6">
            <a:extLst>
              <a:ext uri="{FF2B5EF4-FFF2-40B4-BE49-F238E27FC236}">
                <a16:creationId xmlns:a16="http://schemas.microsoft.com/office/drawing/2014/main" id="{85C1A2A9-15D7-4AAF-AB4D-AE5E5C36977D}"/>
              </a:ext>
            </a:extLst>
          </p:cNvPr>
          <p:cNvGraphicFramePr>
            <a:graphicFrameLocks noChangeAspect="1"/>
          </p:cNvGraphicFramePr>
          <p:nvPr/>
        </p:nvGraphicFramePr>
        <p:xfrm>
          <a:off x="3438525" y="5757863"/>
          <a:ext cx="938213" cy="436562"/>
        </p:xfrm>
        <a:graphic>
          <a:graphicData uri="http://schemas.openxmlformats.org/presentationml/2006/ole">
            <mc:AlternateContent xmlns:mc="http://schemas.openxmlformats.org/markup-compatibility/2006">
              <mc:Choice xmlns:v="urn:schemas-microsoft-com:vml" Requires="v">
                <p:oleObj spid="_x0000_s30745" r:id="rId13" imgW="380670" imgH="177646" progId="Equation.DSMT4">
                  <p:embed/>
                </p:oleObj>
              </mc:Choice>
              <mc:Fallback>
                <p:oleObj r:id="rId13" imgW="380670" imgH="177646" progId="Equation.DSMT4">
                  <p:embed/>
                  <p:pic>
                    <p:nvPicPr>
                      <p:cNvPr id="0" name="对象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38525" y="5757863"/>
                        <a:ext cx="938213"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ppt_x</p:attrName>
                                        </p:attrNameLst>
                                      </p:cBhvr>
                                      <p:tavLst>
                                        <p:tav tm="0">
                                          <p:val>
                                            <p:strVal val="#ppt_x"/>
                                          </p:val>
                                        </p:tav>
                                        <p:tav tm="100000">
                                          <p:val>
                                            <p:strVal val="#ppt_x"/>
                                          </p:val>
                                        </p:tav>
                                      </p:tavLst>
                                    </p:anim>
                                    <p:anim calcmode="lin" valueType="num">
                                      <p:cBhvr>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42"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42"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42"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1000"/>
                                        <p:tgtEl>
                                          <p:spTgt spid="7"/>
                                        </p:tgtEl>
                                      </p:cBhvr>
                                    </p:animEffect>
                                    <p:anim calcmode="lin" valueType="num">
                                      <p:cBhvr>
                                        <p:cTn id="42" dur="1000" fill="hold"/>
                                        <p:tgtEl>
                                          <p:spTgt spid="7"/>
                                        </p:tgtEl>
                                        <p:attrNameLst>
                                          <p:attrName>ppt_x</p:attrName>
                                        </p:attrNameLst>
                                      </p:cBhvr>
                                      <p:tavLst>
                                        <p:tav tm="0">
                                          <p:val>
                                            <p:strVal val="#ppt_x"/>
                                          </p:val>
                                        </p:tav>
                                        <p:tav tm="100000">
                                          <p:val>
                                            <p:strVal val="#ppt_x"/>
                                          </p:val>
                                        </p:tav>
                                      </p:tavLst>
                                    </p:anim>
                                    <p:anim calcmode="lin" valueType="num">
                                      <p:cBhvr>
                                        <p:cTn id="4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0EBDF131-F6B0-40B9-B02E-1A010EDF18A1}"/>
              </a:ext>
            </a:extLst>
          </p:cNvPr>
          <p:cNvGraphicFramePr>
            <a:graphicFrameLocks noChangeAspect="1"/>
          </p:cNvGraphicFramePr>
          <p:nvPr/>
        </p:nvGraphicFramePr>
        <p:xfrm>
          <a:off x="358775" y="290513"/>
          <a:ext cx="1304925" cy="387350"/>
        </p:xfrm>
        <a:graphic>
          <a:graphicData uri="http://schemas.openxmlformats.org/presentationml/2006/ole">
            <mc:AlternateContent xmlns:mc="http://schemas.openxmlformats.org/markup-compatibility/2006">
              <mc:Choice xmlns:v="urn:schemas-microsoft-com:vml" Requires="v">
                <p:oleObj spid="_x0000_s31797" r:id="rId3" imgW="722959" imgH="215619" progId="Equation.DSMT4">
                  <p:embed/>
                </p:oleObj>
              </mc:Choice>
              <mc:Fallback>
                <p:oleObj r:id="rId3" imgW="722959" imgH="215619" progId="Equation.DSMT4">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775" y="290513"/>
                        <a:ext cx="13049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 name="对象 2">
            <a:extLst>
              <a:ext uri="{FF2B5EF4-FFF2-40B4-BE49-F238E27FC236}">
                <a16:creationId xmlns:a16="http://schemas.microsoft.com/office/drawing/2014/main" id="{1B95871D-C479-4A2B-8717-A836BE6A9215}"/>
              </a:ext>
            </a:extLst>
          </p:cNvPr>
          <p:cNvGraphicFramePr>
            <a:graphicFrameLocks noChangeAspect="1"/>
          </p:cNvGraphicFramePr>
          <p:nvPr/>
        </p:nvGraphicFramePr>
        <p:xfrm>
          <a:off x="1768475" y="290513"/>
          <a:ext cx="6891338" cy="387350"/>
        </p:xfrm>
        <a:graphic>
          <a:graphicData uri="http://schemas.openxmlformats.org/presentationml/2006/ole">
            <mc:AlternateContent xmlns:mc="http://schemas.openxmlformats.org/markup-compatibility/2006">
              <mc:Choice xmlns:v="urn:schemas-microsoft-com:vml" Requires="v">
                <p:oleObj spid="_x0000_s31798" r:id="rId5" imgW="3817729" imgH="215619" progId="Equation.DSMT4">
                  <p:embed/>
                </p:oleObj>
              </mc:Choice>
              <mc:Fallback>
                <p:oleObj r:id="rId5" imgW="3817729" imgH="215619" progId="Equation.DSMT4">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8475" y="290513"/>
                        <a:ext cx="689133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 name="对象 3">
            <a:extLst>
              <a:ext uri="{FF2B5EF4-FFF2-40B4-BE49-F238E27FC236}">
                <a16:creationId xmlns:a16="http://schemas.microsoft.com/office/drawing/2014/main" id="{2C648BC3-CD4B-4848-BFEC-8E9FF13F3F22}"/>
              </a:ext>
            </a:extLst>
          </p:cNvPr>
          <p:cNvGraphicFramePr>
            <a:graphicFrameLocks noChangeAspect="1"/>
          </p:cNvGraphicFramePr>
          <p:nvPr/>
        </p:nvGraphicFramePr>
        <p:xfrm>
          <a:off x="401638" y="796925"/>
          <a:ext cx="709612" cy="363538"/>
        </p:xfrm>
        <a:graphic>
          <a:graphicData uri="http://schemas.openxmlformats.org/presentationml/2006/ole">
            <mc:AlternateContent xmlns:mc="http://schemas.openxmlformats.org/markup-compatibility/2006">
              <mc:Choice xmlns:v="urn:schemas-microsoft-com:vml" Requires="v">
                <p:oleObj spid="_x0000_s31799" r:id="rId7" imgW="393359" imgH="203024" progId="Equation.DSMT4">
                  <p:embed/>
                </p:oleObj>
              </mc:Choice>
              <mc:Fallback>
                <p:oleObj r:id="rId7" imgW="393359" imgH="203024" progId="Equation.DSMT4">
                  <p:embed/>
                  <p:pic>
                    <p:nvPicPr>
                      <p:cNvPr id="0" name="对象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638" y="796925"/>
                        <a:ext cx="70961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 name="对象 4">
            <a:extLst>
              <a:ext uri="{FF2B5EF4-FFF2-40B4-BE49-F238E27FC236}">
                <a16:creationId xmlns:a16="http://schemas.microsoft.com/office/drawing/2014/main" id="{F2193D59-BA15-4DF7-9E9D-16EF42943DD4}"/>
              </a:ext>
            </a:extLst>
          </p:cNvPr>
          <p:cNvGraphicFramePr>
            <a:graphicFrameLocks noChangeAspect="1"/>
          </p:cNvGraphicFramePr>
          <p:nvPr/>
        </p:nvGraphicFramePr>
        <p:xfrm>
          <a:off x="1250950" y="690563"/>
          <a:ext cx="2241550" cy="703262"/>
        </p:xfrm>
        <a:graphic>
          <a:graphicData uri="http://schemas.openxmlformats.org/presentationml/2006/ole">
            <mc:AlternateContent xmlns:mc="http://schemas.openxmlformats.org/markup-compatibility/2006">
              <mc:Choice xmlns:v="urn:schemas-microsoft-com:vml" Requires="v">
                <p:oleObj spid="_x0000_s31800" r:id="rId9" imgW="1244060" imgH="393529" progId="Equation.DSMT4">
                  <p:embed/>
                </p:oleObj>
              </mc:Choice>
              <mc:Fallback>
                <p:oleObj r:id="rId9" imgW="1244060" imgH="393529" progId="Equation.DSMT4">
                  <p:embed/>
                  <p:pic>
                    <p:nvPicPr>
                      <p:cNvPr id="0" name="对象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0950" y="690563"/>
                        <a:ext cx="2241550"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 name="对象 5">
            <a:extLst>
              <a:ext uri="{FF2B5EF4-FFF2-40B4-BE49-F238E27FC236}">
                <a16:creationId xmlns:a16="http://schemas.microsoft.com/office/drawing/2014/main" id="{E99A3ECD-0F12-4420-8BD7-20A2E53D081D}"/>
              </a:ext>
            </a:extLst>
          </p:cNvPr>
          <p:cNvGraphicFramePr>
            <a:graphicFrameLocks noChangeAspect="1"/>
          </p:cNvGraphicFramePr>
          <p:nvPr/>
        </p:nvGraphicFramePr>
        <p:xfrm>
          <a:off x="3662363" y="733425"/>
          <a:ext cx="4830762" cy="363538"/>
        </p:xfrm>
        <a:graphic>
          <a:graphicData uri="http://schemas.openxmlformats.org/presentationml/2006/ole">
            <mc:AlternateContent xmlns:mc="http://schemas.openxmlformats.org/markup-compatibility/2006">
              <mc:Choice xmlns:v="urn:schemas-microsoft-com:vml" Requires="v">
                <p:oleObj spid="_x0000_s31801" r:id="rId11" imgW="2677376" imgH="203024" progId="Equation.DSMT4">
                  <p:embed/>
                </p:oleObj>
              </mc:Choice>
              <mc:Fallback>
                <p:oleObj r:id="rId11" imgW="2677376" imgH="203024" progId="Equation.DSMT4">
                  <p:embed/>
                  <p:pic>
                    <p:nvPicPr>
                      <p:cNvPr id="0" name="对象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62363" y="733425"/>
                        <a:ext cx="483076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 name="对象 6">
            <a:extLst>
              <a:ext uri="{FF2B5EF4-FFF2-40B4-BE49-F238E27FC236}">
                <a16:creationId xmlns:a16="http://schemas.microsoft.com/office/drawing/2014/main" id="{BC3928EA-B273-4ED0-A738-E7CC4544A74F}"/>
              </a:ext>
            </a:extLst>
          </p:cNvPr>
          <p:cNvGraphicFramePr>
            <a:graphicFrameLocks noChangeAspect="1"/>
          </p:cNvGraphicFramePr>
          <p:nvPr/>
        </p:nvGraphicFramePr>
        <p:xfrm>
          <a:off x="414338" y="1355725"/>
          <a:ext cx="709612" cy="363538"/>
        </p:xfrm>
        <a:graphic>
          <a:graphicData uri="http://schemas.openxmlformats.org/presentationml/2006/ole">
            <mc:AlternateContent xmlns:mc="http://schemas.openxmlformats.org/markup-compatibility/2006">
              <mc:Choice xmlns:v="urn:schemas-microsoft-com:vml" Requires="v">
                <p:oleObj spid="_x0000_s31802" r:id="rId13" imgW="393529" imgH="203112" progId="Equation.DSMT4">
                  <p:embed/>
                </p:oleObj>
              </mc:Choice>
              <mc:Fallback>
                <p:oleObj r:id="rId13" imgW="393529" imgH="203112" progId="Equation.DSMT4">
                  <p:embed/>
                  <p:pic>
                    <p:nvPicPr>
                      <p:cNvPr id="0" name="对象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4338" y="1355725"/>
                        <a:ext cx="70961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 name="对象 7">
            <a:extLst>
              <a:ext uri="{FF2B5EF4-FFF2-40B4-BE49-F238E27FC236}">
                <a16:creationId xmlns:a16="http://schemas.microsoft.com/office/drawing/2014/main" id="{76621E83-D0C8-4EB0-A025-98A34AE017AE}"/>
              </a:ext>
            </a:extLst>
          </p:cNvPr>
          <p:cNvGraphicFramePr>
            <a:graphicFrameLocks noChangeAspect="1"/>
          </p:cNvGraphicFramePr>
          <p:nvPr/>
        </p:nvGraphicFramePr>
        <p:xfrm>
          <a:off x="1379538" y="1863725"/>
          <a:ext cx="1120775" cy="363538"/>
        </p:xfrm>
        <a:graphic>
          <a:graphicData uri="http://schemas.openxmlformats.org/presentationml/2006/ole">
            <mc:AlternateContent xmlns:mc="http://schemas.openxmlformats.org/markup-compatibility/2006">
              <mc:Choice xmlns:v="urn:schemas-microsoft-com:vml" Requires="v">
                <p:oleObj spid="_x0000_s31803" r:id="rId15" imgW="621760" imgH="203024" progId="Equation.DSMT4">
                  <p:embed/>
                </p:oleObj>
              </mc:Choice>
              <mc:Fallback>
                <p:oleObj r:id="rId15" imgW="621760" imgH="203024" progId="Equation.DSMT4">
                  <p:embed/>
                  <p:pic>
                    <p:nvPicPr>
                      <p:cNvPr id="0" name="对象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79538" y="1863725"/>
                        <a:ext cx="1120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 name="对象 8">
            <a:extLst>
              <a:ext uri="{FF2B5EF4-FFF2-40B4-BE49-F238E27FC236}">
                <a16:creationId xmlns:a16="http://schemas.microsoft.com/office/drawing/2014/main" id="{1888AC7E-5F8C-4F6F-BD14-ED55D16B547C}"/>
              </a:ext>
            </a:extLst>
          </p:cNvPr>
          <p:cNvGraphicFramePr>
            <a:graphicFrameLocks noChangeAspect="1"/>
          </p:cNvGraphicFramePr>
          <p:nvPr/>
        </p:nvGraphicFramePr>
        <p:xfrm>
          <a:off x="2684463" y="1624013"/>
          <a:ext cx="1050925" cy="817562"/>
        </p:xfrm>
        <a:graphic>
          <a:graphicData uri="http://schemas.openxmlformats.org/presentationml/2006/ole">
            <mc:AlternateContent xmlns:mc="http://schemas.openxmlformats.org/markup-compatibility/2006">
              <mc:Choice xmlns:v="urn:schemas-microsoft-com:vml" Requires="v">
                <p:oleObj spid="_x0000_s31804" r:id="rId17" imgW="583947" imgH="457002" progId="Equation.DSMT4">
                  <p:embed/>
                </p:oleObj>
              </mc:Choice>
              <mc:Fallback>
                <p:oleObj r:id="rId17" imgW="583947" imgH="457002" progId="Equation.DSMT4">
                  <p:embed/>
                  <p:pic>
                    <p:nvPicPr>
                      <p:cNvPr id="0" name="对象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84463" y="1624013"/>
                        <a:ext cx="1050925"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 name="对象 9">
            <a:extLst>
              <a:ext uri="{FF2B5EF4-FFF2-40B4-BE49-F238E27FC236}">
                <a16:creationId xmlns:a16="http://schemas.microsoft.com/office/drawing/2014/main" id="{0DAF7A62-9247-42F6-8D49-3EE4DBDDB6E3}"/>
              </a:ext>
            </a:extLst>
          </p:cNvPr>
          <p:cNvGraphicFramePr>
            <a:graphicFrameLocks noChangeAspect="1"/>
          </p:cNvGraphicFramePr>
          <p:nvPr/>
        </p:nvGraphicFramePr>
        <p:xfrm>
          <a:off x="3829050" y="1624013"/>
          <a:ext cx="869950" cy="817562"/>
        </p:xfrm>
        <a:graphic>
          <a:graphicData uri="http://schemas.openxmlformats.org/presentationml/2006/ole">
            <mc:AlternateContent xmlns:mc="http://schemas.openxmlformats.org/markup-compatibility/2006">
              <mc:Choice xmlns:v="urn:schemas-microsoft-com:vml" Requires="v">
                <p:oleObj spid="_x0000_s31805" r:id="rId19" imgW="482391" imgH="457002" progId="Equation.DSMT4">
                  <p:embed/>
                </p:oleObj>
              </mc:Choice>
              <mc:Fallback>
                <p:oleObj r:id="rId19" imgW="482391" imgH="457002" progId="Equation.DSMT4">
                  <p:embed/>
                  <p:pic>
                    <p:nvPicPr>
                      <p:cNvPr id="0" name="对象 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29050" y="1624013"/>
                        <a:ext cx="869950"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 name="对象 10">
            <a:extLst>
              <a:ext uri="{FF2B5EF4-FFF2-40B4-BE49-F238E27FC236}">
                <a16:creationId xmlns:a16="http://schemas.microsoft.com/office/drawing/2014/main" id="{E53590F3-B7DF-4AB0-B510-473948A35ED8}"/>
              </a:ext>
            </a:extLst>
          </p:cNvPr>
          <p:cNvGraphicFramePr>
            <a:graphicFrameLocks noChangeAspect="1"/>
          </p:cNvGraphicFramePr>
          <p:nvPr/>
        </p:nvGraphicFramePr>
        <p:xfrm>
          <a:off x="4857750" y="1620838"/>
          <a:ext cx="869950" cy="771525"/>
        </p:xfrm>
        <a:graphic>
          <a:graphicData uri="http://schemas.openxmlformats.org/presentationml/2006/ole">
            <mc:AlternateContent xmlns:mc="http://schemas.openxmlformats.org/markup-compatibility/2006">
              <mc:Choice xmlns:v="urn:schemas-microsoft-com:vml" Requires="v">
                <p:oleObj spid="_x0000_s31806" r:id="rId21" imgW="482391" imgH="431613" progId="Equation.DSMT4">
                  <p:embed/>
                </p:oleObj>
              </mc:Choice>
              <mc:Fallback>
                <p:oleObj r:id="rId21" imgW="482391" imgH="431613" progId="Equation.DSMT4">
                  <p:embed/>
                  <p:pic>
                    <p:nvPicPr>
                      <p:cNvPr id="0" name="对象 1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57750" y="1620838"/>
                        <a:ext cx="8699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 name="对象 11">
            <a:extLst>
              <a:ext uri="{FF2B5EF4-FFF2-40B4-BE49-F238E27FC236}">
                <a16:creationId xmlns:a16="http://schemas.microsoft.com/office/drawing/2014/main" id="{9E206583-60C5-4219-9DA4-FE28559811DA}"/>
              </a:ext>
            </a:extLst>
          </p:cNvPr>
          <p:cNvGraphicFramePr>
            <a:graphicFrameLocks noChangeAspect="1"/>
          </p:cNvGraphicFramePr>
          <p:nvPr/>
        </p:nvGraphicFramePr>
        <p:xfrm>
          <a:off x="1439863" y="2786063"/>
          <a:ext cx="1762125" cy="703262"/>
        </p:xfrm>
        <a:graphic>
          <a:graphicData uri="http://schemas.openxmlformats.org/presentationml/2006/ole">
            <mc:AlternateContent xmlns:mc="http://schemas.openxmlformats.org/markup-compatibility/2006">
              <mc:Choice xmlns:v="urn:schemas-microsoft-com:vml" Requires="v">
                <p:oleObj spid="_x0000_s31807" r:id="rId23" imgW="977476" imgH="393529" progId="Equation.DSMT4">
                  <p:embed/>
                </p:oleObj>
              </mc:Choice>
              <mc:Fallback>
                <p:oleObj r:id="rId23" imgW="977476" imgH="393529" progId="Equation.DSMT4">
                  <p:embed/>
                  <p:pic>
                    <p:nvPicPr>
                      <p:cNvPr id="0" name="对象 1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439863" y="2786063"/>
                        <a:ext cx="176212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 name="对象 12">
            <a:extLst>
              <a:ext uri="{FF2B5EF4-FFF2-40B4-BE49-F238E27FC236}">
                <a16:creationId xmlns:a16="http://schemas.microsoft.com/office/drawing/2014/main" id="{5A1C2BE8-44EB-4866-8E89-E2CD334C4EC2}"/>
              </a:ext>
            </a:extLst>
          </p:cNvPr>
          <p:cNvGraphicFramePr>
            <a:graphicFrameLocks noChangeAspect="1"/>
          </p:cNvGraphicFramePr>
          <p:nvPr/>
        </p:nvGraphicFramePr>
        <p:xfrm>
          <a:off x="3433763" y="2665413"/>
          <a:ext cx="1533525" cy="817562"/>
        </p:xfrm>
        <a:graphic>
          <a:graphicData uri="http://schemas.openxmlformats.org/presentationml/2006/ole">
            <mc:AlternateContent xmlns:mc="http://schemas.openxmlformats.org/markup-compatibility/2006">
              <mc:Choice xmlns:v="urn:schemas-microsoft-com:vml" Requires="v">
                <p:oleObj spid="_x0000_s31808" r:id="rId25" imgW="850531" imgH="457002" progId="Equation.DSMT4">
                  <p:embed/>
                </p:oleObj>
              </mc:Choice>
              <mc:Fallback>
                <p:oleObj r:id="rId25" imgW="850531" imgH="457002" progId="Equation.DSMT4">
                  <p:embed/>
                  <p:pic>
                    <p:nvPicPr>
                      <p:cNvPr id="0" name="对象 1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433763" y="2665413"/>
                        <a:ext cx="1533525"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 name="对象 13">
            <a:extLst>
              <a:ext uri="{FF2B5EF4-FFF2-40B4-BE49-F238E27FC236}">
                <a16:creationId xmlns:a16="http://schemas.microsoft.com/office/drawing/2014/main" id="{0003F6C8-CCD7-4EDA-8F00-B1FA309CA77B}"/>
              </a:ext>
            </a:extLst>
          </p:cNvPr>
          <p:cNvGraphicFramePr>
            <a:graphicFrameLocks noChangeAspect="1"/>
          </p:cNvGraphicFramePr>
          <p:nvPr>
            <p:extLst>
              <p:ext uri="{D42A27DB-BD31-4B8C-83A1-F6EECF244321}">
                <p14:modId xmlns:p14="http://schemas.microsoft.com/office/powerpoint/2010/main" val="3336579885"/>
              </p:ext>
            </p:extLst>
          </p:nvPr>
        </p:nvGraphicFramePr>
        <p:xfrm>
          <a:off x="5194300" y="2665413"/>
          <a:ext cx="1898650" cy="817562"/>
        </p:xfrm>
        <a:graphic>
          <a:graphicData uri="http://schemas.openxmlformats.org/presentationml/2006/ole">
            <mc:AlternateContent xmlns:mc="http://schemas.openxmlformats.org/markup-compatibility/2006">
              <mc:Choice xmlns:v="urn:schemas-microsoft-com:vml" Requires="v">
                <p:oleObj spid="_x0000_s31809" name="Equation" r:id="rId27" imgW="1054080" imgH="457200" progId="Equation.DSMT4">
                  <p:embed/>
                </p:oleObj>
              </mc:Choice>
              <mc:Fallback>
                <p:oleObj name="Equation" r:id="rId27" imgW="1054080" imgH="457200" progId="Equation.DSMT4">
                  <p:embed/>
                  <p:pic>
                    <p:nvPicPr>
                      <p:cNvPr id="0" name="对象 13"/>
                      <p:cNvPicPr>
                        <a:picLocks noChangeAspect="1" noChangeArrowheads="1"/>
                      </p:cNvPicPr>
                      <p:nvPr/>
                    </p:nvPicPr>
                    <p:blipFill>
                      <a:blip r:embed="rId28"/>
                      <a:srcRect/>
                      <a:stretch>
                        <a:fillRect/>
                      </a:stretch>
                    </p:blipFill>
                    <p:spPr bwMode="auto">
                      <a:xfrm>
                        <a:off x="5194300" y="2665413"/>
                        <a:ext cx="1898650"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 name="矩形标注 14">
            <a:extLst>
              <a:ext uri="{FF2B5EF4-FFF2-40B4-BE49-F238E27FC236}">
                <a16:creationId xmlns:a16="http://schemas.microsoft.com/office/drawing/2014/main" id="{01546D29-4B9A-4C0A-B988-2FF14D251986}"/>
              </a:ext>
            </a:extLst>
          </p:cNvPr>
          <p:cNvSpPr>
            <a:spLocks noChangeArrowheads="1"/>
          </p:cNvSpPr>
          <p:nvPr/>
        </p:nvSpPr>
        <p:spPr bwMode="auto">
          <a:xfrm>
            <a:off x="7137400" y="1625600"/>
            <a:ext cx="1409700" cy="838200"/>
          </a:xfrm>
          <a:prstGeom prst="wedgeRectCallout">
            <a:avLst>
              <a:gd name="adj1" fmla="val -60833"/>
              <a:gd name="adj2" fmla="val 83713"/>
            </a:avLst>
          </a:prstGeom>
          <a:solidFill>
            <a:schemeClr val="accent1"/>
          </a:solidFill>
          <a:ln w="9525">
            <a:solidFill>
              <a:schemeClr val="tx1"/>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t>第二型曲面积分</a:t>
            </a:r>
          </a:p>
        </p:txBody>
      </p:sp>
      <p:sp>
        <p:nvSpPr>
          <p:cNvPr id="17" name="爆炸形 1 16">
            <a:extLst>
              <a:ext uri="{FF2B5EF4-FFF2-40B4-BE49-F238E27FC236}">
                <a16:creationId xmlns:a16="http://schemas.microsoft.com/office/drawing/2014/main" id="{BE13FE4A-FBA8-485A-BB9F-099B135FCB97}"/>
              </a:ext>
            </a:extLst>
          </p:cNvPr>
          <p:cNvSpPr>
            <a:spLocks noChangeArrowheads="1"/>
          </p:cNvSpPr>
          <p:nvPr/>
        </p:nvSpPr>
        <p:spPr bwMode="auto">
          <a:xfrm>
            <a:off x="5065712" y="4394200"/>
            <a:ext cx="3714750" cy="2178050"/>
          </a:xfrm>
          <a:prstGeom prst="irregularSeal1">
            <a:avLst/>
          </a:prstGeom>
          <a:solidFill>
            <a:schemeClr val="accent1"/>
          </a:solidFill>
          <a:ln w="9525">
            <a:solidFill>
              <a:schemeClr val="tx1"/>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t>检查高斯公式的三个条件</a:t>
            </a:r>
          </a:p>
        </p:txBody>
      </p:sp>
      <p:graphicFrame>
        <p:nvGraphicFramePr>
          <p:cNvPr id="18" name="对象 17">
            <a:extLst>
              <a:ext uri="{FF2B5EF4-FFF2-40B4-BE49-F238E27FC236}">
                <a16:creationId xmlns:a16="http://schemas.microsoft.com/office/drawing/2014/main" id="{2C6FC235-7C94-414E-87FA-B6FC97D936D1}"/>
              </a:ext>
            </a:extLst>
          </p:cNvPr>
          <p:cNvGraphicFramePr>
            <a:graphicFrameLocks noChangeAspect="1"/>
          </p:cNvGraphicFramePr>
          <p:nvPr/>
        </p:nvGraphicFramePr>
        <p:xfrm>
          <a:off x="1235075" y="4562475"/>
          <a:ext cx="3525838" cy="841375"/>
        </p:xfrm>
        <a:graphic>
          <a:graphicData uri="http://schemas.openxmlformats.org/presentationml/2006/ole">
            <mc:AlternateContent xmlns:mc="http://schemas.openxmlformats.org/markup-compatibility/2006">
              <mc:Choice xmlns:v="urn:schemas-microsoft-com:vml" Requires="v">
                <p:oleObj spid="_x0000_s31810" r:id="rId29" imgW="1955800" imgH="469900" progId="Equation.DSMT4">
                  <p:embed/>
                </p:oleObj>
              </mc:Choice>
              <mc:Fallback>
                <p:oleObj r:id="rId29" imgW="1955800" imgH="469900" progId="Equation.DSMT4">
                  <p:embed/>
                  <p:pic>
                    <p:nvPicPr>
                      <p:cNvPr id="0" name="对象 1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235075" y="4562475"/>
                        <a:ext cx="3525838"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 name="对象 18">
            <a:extLst>
              <a:ext uri="{FF2B5EF4-FFF2-40B4-BE49-F238E27FC236}">
                <a16:creationId xmlns:a16="http://schemas.microsoft.com/office/drawing/2014/main" id="{0CA0A99B-2AEA-42FB-965B-748EA5FD8144}"/>
              </a:ext>
            </a:extLst>
          </p:cNvPr>
          <p:cNvGraphicFramePr>
            <a:graphicFrameLocks noChangeAspect="1"/>
          </p:cNvGraphicFramePr>
          <p:nvPr/>
        </p:nvGraphicFramePr>
        <p:xfrm>
          <a:off x="1279525" y="5645150"/>
          <a:ext cx="1098550" cy="682625"/>
        </p:xfrm>
        <a:graphic>
          <a:graphicData uri="http://schemas.openxmlformats.org/presentationml/2006/ole">
            <mc:AlternateContent xmlns:mc="http://schemas.openxmlformats.org/markup-compatibility/2006">
              <mc:Choice xmlns:v="urn:schemas-microsoft-com:vml" Requires="v">
                <p:oleObj spid="_x0000_s31811" r:id="rId31" imgW="609336" imgH="380835" progId="Equation.DSMT4">
                  <p:embed/>
                </p:oleObj>
              </mc:Choice>
              <mc:Fallback>
                <p:oleObj r:id="rId31" imgW="609336" imgH="380835" progId="Equation.DSMT4">
                  <p:embed/>
                  <p:pic>
                    <p:nvPicPr>
                      <p:cNvPr id="0" name="对象 1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279525" y="5645150"/>
                        <a:ext cx="109855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 name="对象 19">
            <a:extLst>
              <a:ext uri="{FF2B5EF4-FFF2-40B4-BE49-F238E27FC236}">
                <a16:creationId xmlns:a16="http://schemas.microsoft.com/office/drawing/2014/main" id="{5D486E22-344F-44A5-B8DD-3AEC2A268D7D}"/>
              </a:ext>
            </a:extLst>
          </p:cNvPr>
          <p:cNvGraphicFramePr>
            <a:graphicFrameLocks noChangeAspect="1"/>
          </p:cNvGraphicFramePr>
          <p:nvPr/>
        </p:nvGraphicFramePr>
        <p:xfrm>
          <a:off x="2938463" y="5683250"/>
          <a:ext cx="434975" cy="319088"/>
        </p:xfrm>
        <a:graphic>
          <a:graphicData uri="http://schemas.openxmlformats.org/presentationml/2006/ole">
            <mc:AlternateContent xmlns:mc="http://schemas.openxmlformats.org/markup-compatibility/2006">
              <mc:Choice xmlns:v="urn:schemas-microsoft-com:vml" Requires="v">
                <p:oleObj spid="_x0000_s31812" r:id="rId33" imgW="240882" imgH="177492" progId="Equation.DSMT4">
                  <p:embed/>
                </p:oleObj>
              </mc:Choice>
              <mc:Fallback>
                <p:oleObj r:id="rId33" imgW="240882" imgH="177492" progId="Equation.DSMT4">
                  <p:embed/>
                  <p:pic>
                    <p:nvPicPr>
                      <p:cNvPr id="0" name="对象 19"/>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938463" y="5683250"/>
                        <a:ext cx="434975"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 name="对象 15">
            <a:extLst>
              <a:ext uri="{FF2B5EF4-FFF2-40B4-BE49-F238E27FC236}">
                <a16:creationId xmlns:a16="http://schemas.microsoft.com/office/drawing/2014/main" id="{3C0BD6EF-555D-4AC9-BEAE-4C7B36953C79}"/>
              </a:ext>
            </a:extLst>
          </p:cNvPr>
          <p:cNvGraphicFramePr>
            <a:graphicFrameLocks noChangeAspect="1"/>
          </p:cNvGraphicFramePr>
          <p:nvPr>
            <p:extLst>
              <p:ext uri="{D42A27DB-BD31-4B8C-83A1-F6EECF244321}">
                <p14:modId xmlns:p14="http://schemas.microsoft.com/office/powerpoint/2010/main" val="1346103289"/>
              </p:ext>
            </p:extLst>
          </p:nvPr>
        </p:nvGraphicFramePr>
        <p:xfrm>
          <a:off x="2144713" y="3489325"/>
          <a:ext cx="3892550" cy="957263"/>
        </p:xfrm>
        <a:graphic>
          <a:graphicData uri="http://schemas.openxmlformats.org/presentationml/2006/ole">
            <mc:AlternateContent xmlns:mc="http://schemas.openxmlformats.org/markup-compatibility/2006">
              <mc:Choice xmlns:v="urn:schemas-microsoft-com:vml" Requires="v">
                <p:oleObj spid="_x0000_s31813" name="Equation" r:id="rId35" imgW="2070000" imgH="507960" progId="Equation.DSMT4">
                  <p:embed/>
                </p:oleObj>
              </mc:Choice>
              <mc:Fallback>
                <p:oleObj name="Equation" r:id="rId35" imgW="2070000" imgH="507960" progId="Equation.DSMT4">
                  <p:embed/>
                  <p:pic>
                    <p:nvPicPr>
                      <p:cNvPr id="0" name="对象 15"/>
                      <p:cNvPicPr>
                        <a:picLocks noChangeAspect="1" noChangeArrowheads="1"/>
                      </p:cNvPicPr>
                      <p:nvPr/>
                    </p:nvPicPr>
                    <p:blipFill>
                      <a:blip r:embed="rId36"/>
                      <a:srcRect/>
                      <a:stretch>
                        <a:fillRect/>
                      </a:stretch>
                    </p:blipFill>
                    <p:spPr bwMode="auto">
                      <a:xfrm>
                        <a:off x="2144713" y="3489325"/>
                        <a:ext cx="3892550"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par>
                                <p:cTn id="24" presetID="42"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anim calcmode="lin" valueType="num">
                                      <p:cBhvr>
                                        <p:cTn id="34" dur="1000" fill="hold"/>
                                        <p:tgtEl>
                                          <p:spTgt spid="6"/>
                                        </p:tgtEl>
                                        <p:attrNameLst>
                                          <p:attrName>ppt_x</p:attrName>
                                        </p:attrNameLst>
                                      </p:cBhvr>
                                      <p:tavLst>
                                        <p:tav tm="0">
                                          <p:val>
                                            <p:strVal val="#ppt_x"/>
                                          </p:val>
                                        </p:tav>
                                        <p:tav tm="100000">
                                          <p:val>
                                            <p:strVal val="#ppt_x"/>
                                          </p:val>
                                        </p:tav>
                                      </p:tavLst>
                                    </p:anim>
                                    <p:anim calcmode="lin" valueType="num">
                                      <p:cBhvr>
                                        <p:cTn id="3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42" presetClass="entr" presetSubtype="0"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1000"/>
                                        <p:tgtEl>
                                          <p:spTgt spid="7"/>
                                        </p:tgtEl>
                                      </p:cBhvr>
                                    </p:animEffect>
                                    <p:anim calcmode="lin" valueType="num">
                                      <p:cBhvr>
                                        <p:cTn id="41" dur="1000" fill="hold"/>
                                        <p:tgtEl>
                                          <p:spTgt spid="7"/>
                                        </p:tgtEl>
                                        <p:attrNameLst>
                                          <p:attrName>ppt_x</p:attrName>
                                        </p:attrNameLst>
                                      </p:cBhvr>
                                      <p:tavLst>
                                        <p:tav tm="0">
                                          <p:val>
                                            <p:strVal val="#ppt_x"/>
                                          </p:val>
                                        </p:tav>
                                        <p:tav tm="100000">
                                          <p:val>
                                            <p:strVal val="#ppt_x"/>
                                          </p:val>
                                        </p:tav>
                                      </p:tavLst>
                                    </p:anim>
                                    <p:anim calcmode="lin" valueType="num">
                                      <p:cBhvr>
                                        <p:cTn id="4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42"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1000"/>
                                        <p:tgtEl>
                                          <p:spTgt spid="8"/>
                                        </p:tgtEl>
                                      </p:cBhvr>
                                    </p:animEffect>
                                    <p:anim calcmode="lin" valueType="num">
                                      <p:cBhvr>
                                        <p:cTn id="48" dur="1000" fill="hold"/>
                                        <p:tgtEl>
                                          <p:spTgt spid="8"/>
                                        </p:tgtEl>
                                        <p:attrNameLst>
                                          <p:attrName>ppt_x</p:attrName>
                                        </p:attrNameLst>
                                      </p:cBhvr>
                                      <p:tavLst>
                                        <p:tav tm="0">
                                          <p:val>
                                            <p:strVal val="#ppt_x"/>
                                          </p:val>
                                        </p:tav>
                                        <p:tav tm="100000">
                                          <p:val>
                                            <p:strVal val="#ppt_x"/>
                                          </p:val>
                                        </p:tav>
                                      </p:tavLst>
                                    </p:anim>
                                    <p:anim calcmode="lin" valueType="num">
                                      <p:cBhvr>
                                        <p:cTn id="4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42" presetClass="entr" presetSubtype="0" fill="hold"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1000"/>
                                        <p:tgtEl>
                                          <p:spTgt spid="9"/>
                                        </p:tgtEl>
                                      </p:cBhvr>
                                    </p:animEffect>
                                    <p:anim calcmode="lin" valueType="num">
                                      <p:cBhvr>
                                        <p:cTn id="55" dur="1000" fill="hold"/>
                                        <p:tgtEl>
                                          <p:spTgt spid="9"/>
                                        </p:tgtEl>
                                        <p:attrNameLst>
                                          <p:attrName>ppt_x</p:attrName>
                                        </p:attrNameLst>
                                      </p:cBhvr>
                                      <p:tavLst>
                                        <p:tav tm="0">
                                          <p:val>
                                            <p:strVal val="#ppt_x"/>
                                          </p:val>
                                        </p:tav>
                                        <p:tav tm="100000">
                                          <p:val>
                                            <p:strVal val="#ppt_x"/>
                                          </p:val>
                                        </p:tav>
                                      </p:tavLst>
                                    </p:anim>
                                    <p:anim calcmode="lin" valueType="num">
                                      <p:cBhvr>
                                        <p:cTn id="5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42" presetClass="entr" presetSubtype="0" fill="hold"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1000"/>
                                        <p:tgtEl>
                                          <p:spTgt spid="10"/>
                                        </p:tgtEl>
                                      </p:cBhvr>
                                    </p:animEffect>
                                    <p:anim calcmode="lin" valueType="num">
                                      <p:cBhvr>
                                        <p:cTn id="62" dur="1000" fill="hold"/>
                                        <p:tgtEl>
                                          <p:spTgt spid="10"/>
                                        </p:tgtEl>
                                        <p:attrNameLst>
                                          <p:attrName>ppt_x</p:attrName>
                                        </p:attrNameLst>
                                      </p:cBhvr>
                                      <p:tavLst>
                                        <p:tav tm="0">
                                          <p:val>
                                            <p:strVal val="#ppt_x"/>
                                          </p:val>
                                        </p:tav>
                                        <p:tav tm="100000">
                                          <p:val>
                                            <p:strVal val="#ppt_x"/>
                                          </p:val>
                                        </p:tav>
                                      </p:tavLst>
                                    </p:anim>
                                    <p:anim calcmode="lin" valueType="num">
                                      <p:cBhvr>
                                        <p:cTn id="6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42" presetClass="entr" presetSubtype="0" fill="hold" nodeType="click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fade">
                                      <p:cBhvr>
                                        <p:cTn id="68" dur="1000"/>
                                        <p:tgtEl>
                                          <p:spTgt spid="11"/>
                                        </p:tgtEl>
                                      </p:cBhvr>
                                    </p:animEffect>
                                    <p:anim calcmode="lin" valueType="num">
                                      <p:cBhvr>
                                        <p:cTn id="69" dur="1000" fill="hold"/>
                                        <p:tgtEl>
                                          <p:spTgt spid="11"/>
                                        </p:tgtEl>
                                        <p:attrNameLst>
                                          <p:attrName>ppt_x</p:attrName>
                                        </p:attrNameLst>
                                      </p:cBhvr>
                                      <p:tavLst>
                                        <p:tav tm="0">
                                          <p:val>
                                            <p:strVal val="#ppt_x"/>
                                          </p:val>
                                        </p:tav>
                                        <p:tav tm="100000">
                                          <p:val>
                                            <p:strVal val="#ppt_x"/>
                                          </p:val>
                                        </p:tav>
                                      </p:tavLst>
                                    </p:anim>
                                    <p:anim calcmode="lin" valueType="num">
                                      <p:cBhvr>
                                        <p:cTn id="7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42" presetClass="entr" presetSubtype="0" fill="hold" nodeType="click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1000"/>
                                        <p:tgtEl>
                                          <p:spTgt spid="12"/>
                                        </p:tgtEl>
                                      </p:cBhvr>
                                    </p:animEffect>
                                    <p:anim calcmode="lin" valueType="num">
                                      <p:cBhvr>
                                        <p:cTn id="76" dur="1000" fill="hold"/>
                                        <p:tgtEl>
                                          <p:spTgt spid="12"/>
                                        </p:tgtEl>
                                        <p:attrNameLst>
                                          <p:attrName>ppt_x</p:attrName>
                                        </p:attrNameLst>
                                      </p:cBhvr>
                                      <p:tavLst>
                                        <p:tav tm="0">
                                          <p:val>
                                            <p:strVal val="#ppt_x"/>
                                          </p:val>
                                        </p:tav>
                                        <p:tav tm="100000">
                                          <p:val>
                                            <p:strVal val="#ppt_x"/>
                                          </p:val>
                                        </p:tav>
                                      </p:tavLst>
                                    </p:anim>
                                    <p:anim calcmode="lin" valueType="num">
                                      <p:cBhvr>
                                        <p:cTn id="7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42" presetClass="entr" presetSubtype="0" fill="hold" nodeType="clickEffect">
                                  <p:stCondLst>
                                    <p:cond delay="0"/>
                                  </p:stCondLst>
                                  <p:childTnLst>
                                    <p:set>
                                      <p:cBhvr>
                                        <p:cTn id="81" dur="1" fill="hold">
                                          <p:stCondLst>
                                            <p:cond delay="0"/>
                                          </p:stCondLst>
                                        </p:cTn>
                                        <p:tgtEl>
                                          <p:spTgt spid="13"/>
                                        </p:tgtEl>
                                        <p:attrNameLst>
                                          <p:attrName>style.visibility</p:attrName>
                                        </p:attrNameLst>
                                      </p:cBhvr>
                                      <p:to>
                                        <p:strVal val="visible"/>
                                      </p:to>
                                    </p:set>
                                    <p:animEffect transition="in" filter="fade">
                                      <p:cBhvr>
                                        <p:cTn id="82" dur="1000"/>
                                        <p:tgtEl>
                                          <p:spTgt spid="13"/>
                                        </p:tgtEl>
                                      </p:cBhvr>
                                    </p:animEffect>
                                    <p:anim calcmode="lin" valueType="num">
                                      <p:cBhvr>
                                        <p:cTn id="83" dur="1000" fill="hold"/>
                                        <p:tgtEl>
                                          <p:spTgt spid="13"/>
                                        </p:tgtEl>
                                        <p:attrNameLst>
                                          <p:attrName>ppt_x</p:attrName>
                                        </p:attrNameLst>
                                      </p:cBhvr>
                                      <p:tavLst>
                                        <p:tav tm="0">
                                          <p:val>
                                            <p:strVal val="#ppt_x"/>
                                          </p:val>
                                        </p:tav>
                                        <p:tav tm="100000">
                                          <p:val>
                                            <p:strVal val="#ppt_x"/>
                                          </p:val>
                                        </p:tav>
                                      </p:tavLst>
                                    </p:anim>
                                    <p:anim calcmode="lin" valueType="num">
                                      <p:cBhvr>
                                        <p:cTn id="8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42" presetClass="entr" presetSubtype="0" fill="hold" nodeType="click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fade">
                                      <p:cBhvr>
                                        <p:cTn id="89" dur="1000"/>
                                        <p:tgtEl>
                                          <p:spTgt spid="14"/>
                                        </p:tgtEl>
                                      </p:cBhvr>
                                    </p:animEffect>
                                    <p:anim calcmode="lin" valueType="num">
                                      <p:cBhvr>
                                        <p:cTn id="90" dur="1000" fill="hold"/>
                                        <p:tgtEl>
                                          <p:spTgt spid="14"/>
                                        </p:tgtEl>
                                        <p:attrNameLst>
                                          <p:attrName>ppt_x</p:attrName>
                                        </p:attrNameLst>
                                      </p:cBhvr>
                                      <p:tavLst>
                                        <p:tav tm="0">
                                          <p:val>
                                            <p:strVal val="#ppt_x"/>
                                          </p:val>
                                        </p:tav>
                                        <p:tav tm="100000">
                                          <p:val>
                                            <p:strVal val="#ppt_x"/>
                                          </p:val>
                                        </p:tav>
                                      </p:tavLst>
                                    </p:anim>
                                    <p:anim calcmode="lin" valueType="num">
                                      <p:cBhvr>
                                        <p:cTn id="9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2" presetClass="entr" presetSubtype="4" fill="hold" grpId="0" nodeType="clickEffect">
                                  <p:stCondLst>
                                    <p:cond delay="0"/>
                                  </p:stCondLst>
                                  <p:childTnLst>
                                    <p:set>
                                      <p:cBhvr>
                                        <p:cTn id="95" dur="1" fill="hold">
                                          <p:stCondLst>
                                            <p:cond delay="0"/>
                                          </p:stCondLst>
                                        </p:cTn>
                                        <p:tgtEl>
                                          <p:spTgt spid="15"/>
                                        </p:tgtEl>
                                        <p:attrNameLst>
                                          <p:attrName>style.visibility</p:attrName>
                                        </p:attrNameLst>
                                      </p:cBhvr>
                                      <p:to>
                                        <p:strVal val="visible"/>
                                      </p:to>
                                    </p:set>
                                    <p:anim calcmode="lin" valueType="num">
                                      <p:cBhvr additive="base">
                                        <p:cTn id="96" dur="500" fill="hold"/>
                                        <p:tgtEl>
                                          <p:spTgt spid="15"/>
                                        </p:tgtEl>
                                        <p:attrNameLst>
                                          <p:attrName>ppt_x</p:attrName>
                                        </p:attrNameLst>
                                      </p:cBhvr>
                                      <p:tavLst>
                                        <p:tav tm="0">
                                          <p:val>
                                            <p:strVal val="#ppt_x"/>
                                          </p:val>
                                        </p:tav>
                                        <p:tav tm="100000">
                                          <p:val>
                                            <p:strVal val="#ppt_x"/>
                                          </p:val>
                                        </p:tav>
                                      </p:tavLst>
                                    </p:anim>
                                    <p:anim calcmode="lin" valueType="num">
                                      <p:cBhvr additive="base">
                                        <p:cTn id="9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42" presetClass="entr" presetSubtype="0" fill="hold" nodeType="click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1000"/>
                                        <p:tgtEl>
                                          <p:spTgt spid="16"/>
                                        </p:tgtEl>
                                      </p:cBhvr>
                                    </p:animEffect>
                                    <p:anim calcmode="lin" valueType="num">
                                      <p:cBhvr>
                                        <p:cTn id="103" dur="1000" fill="hold"/>
                                        <p:tgtEl>
                                          <p:spTgt spid="16"/>
                                        </p:tgtEl>
                                        <p:attrNameLst>
                                          <p:attrName>ppt_x</p:attrName>
                                        </p:attrNameLst>
                                      </p:cBhvr>
                                      <p:tavLst>
                                        <p:tav tm="0">
                                          <p:val>
                                            <p:strVal val="#ppt_x"/>
                                          </p:val>
                                        </p:tav>
                                        <p:tav tm="100000">
                                          <p:val>
                                            <p:strVal val="#ppt_x"/>
                                          </p:val>
                                        </p:tav>
                                      </p:tavLst>
                                    </p:anim>
                                    <p:anim calcmode="lin" valueType="num">
                                      <p:cBhvr>
                                        <p:cTn id="10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42" presetClass="entr" presetSubtype="0" fill="hold" grpId="0" nodeType="clickEffect">
                                  <p:stCondLst>
                                    <p:cond delay="0"/>
                                  </p:stCondLst>
                                  <p:childTnLst>
                                    <p:set>
                                      <p:cBhvr>
                                        <p:cTn id="108" dur="1" fill="hold">
                                          <p:stCondLst>
                                            <p:cond delay="0"/>
                                          </p:stCondLst>
                                        </p:cTn>
                                        <p:tgtEl>
                                          <p:spTgt spid="17"/>
                                        </p:tgtEl>
                                        <p:attrNameLst>
                                          <p:attrName>style.visibility</p:attrName>
                                        </p:attrNameLst>
                                      </p:cBhvr>
                                      <p:to>
                                        <p:strVal val="visible"/>
                                      </p:to>
                                    </p:set>
                                    <p:animEffect transition="in" filter="fade">
                                      <p:cBhvr>
                                        <p:cTn id="109" dur="1000"/>
                                        <p:tgtEl>
                                          <p:spTgt spid="17"/>
                                        </p:tgtEl>
                                      </p:cBhvr>
                                    </p:animEffect>
                                    <p:anim calcmode="lin" valueType="num">
                                      <p:cBhvr>
                                        <p:cTn id="110" dur="1000" fill="hold"/>
                                        <p:tgtEl>
                                          <p:spTgt spid="17"/>
                                        </p:tgtEl>
                                        <p:attrNameLst>
                                          <p:attrName>ppt_x</p:attrName>
                                        </p:attrNameLst>
                                      </p:cBhvr>
                                      <p:tavLst>
                                        <p:tav tm="0">
                                          <p:val>
                                            <p:strVal val="#ppt_x"/>
                                          </p:val>
                                        </p:tav>
                                        <p:tav tm="100000">
                                          <p:val>
                                            <p:strVal val="#ppt_x"/>
                                          </p:val>
                                        </p:tav>
                                      </p:tavLst>
                                    </p:anim>
                                    <p:anim calcmode="lin" valueType="num">
                                      <p:cBhvr>
                                        <p:cTn id="11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12" fill="hold" nodeType="clickPar">
                      <p:stCondLst>
                        <p:cond delay="indefinite"/>
                      </p:stCondLst>
                      <p:childTnLst>
                        <p:par>
                          <p:cTn id="113" fill="hold" nodeType="withGroup">
                            <p:stCondLst>
                              <p:cond delay="0"/>
                            </p:stCondLst>
                            <p:childTnLst>
                              <p:par>
                                <p:cTn id="114" presetID="6" presetClass="exit" presetSubtype="32" fill="hold" grpId="1" nodeType="clickEffect">
                                  <p:stCondLst>
                                    <p:cond delay="0"/>
                                  </p:stCondLst>
                                  <p:childTnLst>
                                    <p:animEffect transition="out" filter="circle(out)">
                                      <p:cBhvr>
                                        <p:cTn id="115" dur="2000"/>
                                        <p:tgtEl>
                                          <p:spTgt spid="17"/>
                                        </p:tgtEl>
                                      </p:cBhvr>
                                    </p:animEffect>
                                    <p:set>
                                      <p:cBhvr>
                                        <p:cTn id="116" dur="1" fill="hold">
                                          <p:stCondLst>
                                            <p:cond delay="1999"/>
                                          </p:stCondLst>
                                        </p:cTn>
                                        <p:tgtEl>
                                          <p:spTgt spid="17"/>
                                        </p:tgtEl>
                                        <p:attrNameLst>
                                          <p:attrName>style.visibility</p:attrName>
                                        </p:attrNameLst>
                                      </p:cBhvr>
                                      <p:to>
                                        <p:strVal val="hidden"/>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42" presetClass="entr" presetSubtype="0" fill="hold" nodeType="clickEffect">
                                  <p:stCondLst>
                                    <p:cond delay="0"/>
                                  </p:stCondLst>
                                  <p:childTnLst>
                                    <p:set>
                                      <p:cBhvr>
                                        <p:cTn id="120" dur="1" fill="hold">
                                          <p:stCondLst>
                                            <p:cond delay="0"/>
                                          </p:stCondLst>
                                        </p:cTn>
                                        <p:tgtEl>
                                          <p:spTgt spid="18"/>
                                        </p:tgtEl>
                                        <p:attrNameLst>
                                          <p:attrName>style.visibility</p:attrName>
                                        </p:attrNameLst>
                                      </p:cBhvr>
                                      <p:to>
                                        <p:strVal val="visible"/>
                                      </p:to>
                                    </p:set>
                                    <p:animEffect transition="in" filter="fade">
                                      <p:cBhvr>
                                        <p:cTn id="121" dur="1000"/>
                                        <p:tgtEl>
                                          <p:spTgt spid="18"/>
                                        </p:tgtEl>
                                      </p:cBhvr>
                                    </p:animEffect>
                                    <p:anim calcmode="lin" valueType="num">
                                      <p:cBhvr>
                                        <p:cTn id="122" dur="1000" fill="hold"/>
                                        <p:tgtEl>
                                          <p:spTgt spid="18"/>
                                        </p:tgtEl>
                                        <p:attrNameLst>
                                          <p:attrName>ppt_x</p:attrName>
                                        </p:attrNameLst>
                                      </p:cBhvr>
                                      <p:tavLst>
                                        <p:tav tm="0">
                                          <p:val>
                                            <p:strVal val="#ppt_x"/>
                                          </p:val>
                                        </p:tav>
                                        <p:tav tm="100000">
                                          <p:val>
                                            <p:strVal val="#ppt_x"/>
                                          </p:val>
                                        </p:tav>
                                      </p:tavLst>
                                    </p:anim>
                                    <p:anim calcmode="lin" valueType="num">
                                      <p:cBhvr>
                                        <p:cTn id="1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24" fill="hold" nodeType="clickPar">
                      <p:stCondLst>
                        <p:cond delay="indefinite"/>
                      </p:stCondLst>
                      <p:childTnLst>
                        <p:par>
                          <p:cTn id="125" fill="hold" nodeType="withGroup">
                            <p:stCondLst>
                              <p:cond delay="0"/>
                            </p:stCondLst>
                            <p:childTnLst>
                              <p:par>
                                <p:cTn id="126" presetID="42" presetClass="entr" presetSubtype="0" fill="hold" nodeType="clickEffect">
                                  <p:stCondLst>
                                    <p:cond delay="0"/>
                                  </p:stCondLst>
                                  <p:childTnLst>
                                    <p:set>
                                      <p:cBhvr>
                                        <p:cTn id="127" dur="1" fill="hold">
                                          <p:stCondLst>
                                            <p:cond delay="0"/>
                                          </p:stCondLst>
                                        </p:cTn>
                                        <p:tgtEl>
                                          <p:spTgt spid="19"/>
                                        </p:tgtEl>
                                        <p:attrNameLst>
                                          <p:attrName>style.visibility</p:attrName>
                                        </p:attrNameLst>
                                      </p:cBhvr>
                                      <p:to>
                                        <p:strVal val="visible"/>
                                      </p:to>
                                    </p:set>
                                    <p:animEffect transition="in" filter="fade">
                                      <p:cBhvr>
                                        <p:cTn id="128" dur="1000"/>
                                        <p:tgtEl>
                                          <p:spTgt spid="19"/>
                                        </p:tgtEl>
                                      </p:cBhvr>
                                    </p:animEffect>
                                    <p:anim calcmode="lin" valueType="num">
                                      <p:cBhvr>
                                        <p:cTn id="129" dur="1000" fill="hold"/>
                                        <p:tgtEl>
                                          <p:spTgt spid="19"/>
                                        </p:tgtEl>
                                        <p:attrNameLst>
                                          <p:attrName>ppt_x</p:attrName>
                                        </p:attrNameLst>
                                      </p:cBhvr>
                                      <p:tavLst>
                                        <p:tav tm="0">
                                          <p:val>
                                            <p:strVal val="#ppt_x"/>
                                          </p:val>
                                        </p:tav>
                                        <p:tav tm="100000">
                                          <p:val>
                                            <p:strVal val="#ppt_x"/>
                                          </p:val>
                                        </p:tav>
                                      </p:tavLst>
                                    </p:anim>
                                    <p:anim calcmode="lin" valueType="num">
                                      <p:cBhvr>
                                        <p:cTn id="13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31" fill="hold" nodeType="clickPar">
                      <p:stCondLst>
                        <p:cond delay="indefinite"/>
                      </p:stCondLst>
                      <p:childTnLst>
                        <p:par>
                          <p:cTn id="132" fill="hold" nodeType="withGroup">
                            <p:stCondLst>
                              <p:cond delay="0"/>
                            </p:stCondLst>
                            <p:childTnLst>
                              <p:par>
                                <p:cTn id="133" presetID="42" presetClass="entr" presetSubtype="0" fill="hold" nodeType="clickEffect">
                                  <p:stCondLst>
                                    <p:cond delay="0"/>
                                  </p:stCondLst>
                                  <p:childTnLst>
                                    <p:set>
                                      <p:cBhvr>
                                        <p:cTn id="134" dur="1" fill="hold">
                                          <p:stCondLst>
                                            <p:cond delay="0"/>
                                          </p:stCondLst>
                                        </p:cTn>
                                        <p:tgtEl>
                                          <p:spTgt spid="20"/>
                                        </p:tgtEl>
                                        <p:attrNameLst>
                                          <p:attrName>style.visibility</p:attrName>
                                        </p:attrNameLst>
                                      </p:cBhvr>
                                      <p:to>
                                        <p:strVal val="visible"/>
                                      </p:to>
                                    </p:set>
                                    <p:animEffect transition="in" filter="fade">
                                      <p:cBhvr>
                                        <p:cTn id="135" dur="1000"/>
                                        <p:tgtEl>
                                          <p:spTgt spid="20"/>
                                        </p:tgtEl>
                                      </p:cBhvr>
                                    </p:animEffect>
                                    <p:anim calcmode="lin" valueType="num">
                                      <p:cBhvr>
                                        <p:cTn id="136" dur="1000" fill="hold"/>
                                        <p:tgtEl>
                                          <p:spTgt spid="20"/>
                                        </p:tgtEl>
                                        <p:attrNameLst>
                                          <p:attrName>ppt_x</p:attrName>
                                        </p:attrNameLst>
                                      </p:cBhvr>
                                      <p:tavLst>
                                        <p:tav tm="0">
                                          <p:val>
                                            <p:strVal val="#ppt_x"/>
                                          </p:val>
                                        </p:tav>
                                        <p:tav tm="100000">
                                          <p:val>
                                            <p:strVal val="#ppt_x"/>
                                          </p:val>
                                        </p:tav>
                                      </p:tavLst>
                                    </p:anim>
                                    <p:anim calcmode="lin" valueType="num">
                                      <p:cBhvr>
                                        <p:cTn id="13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7"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a:extLst>
              <a:ext uri="{FF2B5EF4-FFF2-40B4-BE49-F238E27FC236}">
                <a16:creationId xmlns:a16="http://schemas.microsoft.com/office/drawing/2014/main" id="{8C4008F7-572B-4E93-AF25-740055903E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4688" y="170472"/>
            <a:ext cx="5256212" cy="3026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表格 1"/>
          <p:cNvGraphicFramePr>
            <a:graphicFrameLocks noGrp="1"/>
          </p:cNvGraphicFramePr>
          <p:nvPr>
            <p:extLst>
              <p:ext uri="{D42A27DB-BD31-4B8C-83A1-F6EECF244321}">
                <p14:modId xmlns:p14="http://schemas.microsoft.com/office/powerpoint/2010/main" val="1979764159"/>
              </p:ext>
            </p:extLst>
          </p:nvPr>
        </p:nvGraphicFramePr>
        <p:xfrm>
          <a:off x="709616" y="3311524"/>
          <a:ext cx="7705726" cy="2454911"/>
        </p:xfrm>
        <a:graphic>
          <a:graphicData uri="http://schemas.openxmlformats.org/drawingml/2006/table">
            <a:tbl>
              <a:tblPr firstRow="1" bandRow="1">
                <a:tableStyleId>{5C22544A-7EE6-4342-B048-85BDC9FD1C3A}</a:tableStyleId>
              </a:tblPr>
              <a:tblGrid>
                <a:gridCol w="1862137">
                  <a:extLst>
                    <a:ext uri="{9D8B030D-6E8A-4147-A177-3AD203B41FA5}">
                      <a16:colId xmlns:a16="http://schemas.microsoft.com/office/drawing/2014/main" val="20000"/>
                    </a:ext>
                  </a:extLst>
                </a:gridCol>
                <a:gridCol w="2871785">
                  <a:extLst>
                    <a:ext uri="{9D8B030D-6E8A-4147-A177-3AD203B41FA5}">
                      <a16:colId xmlns:a16="http://schemas.microsoft.com/office/drawing/2014/main" val="20001"/>
                    </a:ext>
                  </a:extLst>
                </a:gridCol>
                <a:gridCol w="2971804">
                  <a:extLst>
                    <a:ext uri="{9D8B030D-6E8A-4147-A177-3AD203B41FA5}">
                      <a16:colId xmlns:a16="http://schemas.microsoft.com/office/drawing/2014/main" val="20002"/>
                    </a:ext>
                  </a:extLst>
                </a:gridCol>
              </a:tblGrid>
              <a:tr h="717551">
                <a:tc>
                  <a:txBody>
                    <a:bodyPr/>
                    <a:lstStyle/>
                    <a:p>
                      <a:pPr algn="ctr"/>
                      <a:endParaRPr lang="zh-CN" altLang="en-US" sz="3200" b="1" kern="1200" dirty="0">
                        <a:solidFill>
                          <a:srgbClr val="0070C0"/>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200" b="1" kern="1200" dirty="0">
                          <a:solidFill>
                            <a:srgbClr val="0070C0"/>
                          </a:solidFill>
                          <a:latin typeface="+mn-lt"/>
                          <a:ea typeface="+mn-ea"/>
                          <a:cs typeface="+mn-cs"/>
                        </a:rPr>
                        <a:t>格林公式</a:t>
                      </a:r>
                    </a:p>
                  </a:txBody>
                  <a:tcPr>
                    <a:lnL w="12700" cap="flat" cmpd="sng" algn="ctr">
                      <a:solidFill>
                        <a:schemeClr val="tx1"/>
                      </a:solidFill>
                      <a:prstDash val="solid"/>
                      <a:round/>
                      <a:headEnd type="none" w="med" len="med"/>
                      <a:tailEnd type="none" w="med" len="med"/>
                    </a:lnL>
                  </a:tcPr>
                </a:tc>
                <a:tc>
                  <a:txBody>
                    <a:bodyPr/>
                    <a:lstStyle/>
                    <a:p>
                      <a:pPr algn="ctr"/>
                      <a:r>
                        <a:rPr lang="zh-CN" altLang="en-US" sz="3200" b="1" kern="1200" dirty="0">
                          <a:solidFill>
                            <a:srgbClr val="0070C0"/>
                          </a:solidFill>
                          <a:latin typeface="+mn-lt"/>
                          <a:ea typeface="+mn-ea"/>
                          <a:cs typeface="+mn-cs"/>
                        </a:rPr>
                        <a:t>高斯公式</a:t>
                      </a:r>
                    </a:p>
                  </a:txBody>
                  <a:tcPr/>
                </a:tc>
                <a:extLst>
                  <a:ext uri="{0D108BD9-81ED-4DB2-BD59-A6C34878D82A}">
                    <a16:rowId xmlns:a16="http://schemas.microsoft.com/office/drawing/2014/main" val="10000"/>
                  </a:ext>
                </a:extLst>
              </a:tr>
              <a:tr h="5550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200" b="1" kern="1200" dirty="0">
                          <a:solidFill>
                            <a:srgbClr val="0070C0"/>
                          </a:solidFill>
                          <a:latin typeface="+mn-lt"/>
                          <a:ea typeface="+mn-ea"/>
                          <a:cs typeface="+mn-cs"/>
                        </a:rPr>
                        <a:t>区域</a:t>
                      </a:r>
                    </a:p>
                  </a:txBody>
                  <a:tcPr>
                    <a:lnR w="12700" cap="flat" cmpd="sng" algn="ctr">
                      <a:solidFill>
                        <a:schemeClr val="tx1"/>
                      </a:solidFill>
                      <a:prstDash val="solid"/>
                      <a:round/>
                      <a:headEnd type="none" w="med" len="med"/>
                      <a:tailEnd type="none" w="med" len="med"/>
                    </a:lnR>
                  </a:tcPr>
                </a:tc>
                <a:tc>
                  <a:txBody>
                    <a:bodyPr/>
                    <a:lstStyle/>
                    <a:p>
                      <a:pPr algn="l"/>
                      <a:r>
                        <a:rPr lang="zh-CN" altLang="en-US" sz="2800" b="1" kern="1200" dirty="0">
                          <a:solidFill>
                            <a:srgbClr val="0070C0"/>
                          </a:solidFill>
                          <a:latin typeface="+mn-lt"/>
                          <a:ea typeface="+mn-ea"/>
                          <a:cs typeface="+mn-cs"/>
                        </a:rPr>
                        <a:t>平面区域</a:t>
                      </a:r>
                    </a:p>
                  </a:txBody>
                  <a:tcPr>
                    <a:lnL w="12700" cap="flat" cmpd="sng" algn="ctr">
                      <a:solidFill>
                        <a:schemeClr val="tx1"/>
                      </a:solidFill>
                      <a:prstDash val="solid"/>
                      <a:round/>
                      <a:headEnd type="none" w="med" len="med"/>
                      <a:tailEnd type="none" w="med" len="med"/>
                    </a:lnL>
                  </a:tcPr>
                </a:tc>
                <a:tc>
                  <a:txBody>
                    <a:bodyPr/>
                    <a:lstStyle/>
                    <a:p>
                      <a:pPr algn="l"/>
                      <a:r>
                        <a:rPr lang="zh-CN" altLang="en-US" sz="2800" b="1" kern="1200" dirty="0">
                          <a:solidFill>
                            <a:srgbClr val="0070C0"/>
                          </a:solidFill>
                          <a:latin typeface="+mn-lt"/>
                          <a:ea typeface="+mn-ea"/>
                          <a:cs typeface="+mn-cs"/>
                        </a:rPr>
                        <a:t>立体区域</a:t>
                      </a:r>
                    </a:p>
                  </a:txBody>
                  <a:tcPr/>
                </a:tc>
                <a:extLst>
                  <a:ext uri="{0D108BD9-81ED-4DB2-BD59-A6C34878D82A}">
                    <a16:rowId xmlns:a16="http://schemas.microsoft.com/office/drawing/2014/main" val="10001"/>
                  </a:ext>
                </a:extLst>
              </a:tr>
              <a:tr h="5550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200" b="1" kern="1200" dirty="0">
                          <a:solidFill>
                            <a:srgbClr val="0070C0"/>
                          </a:solidFill>
                          <a:latin typeface="+mn-lt"/>
                          <a:ea typeface="+mn-ea"/>
                          <a:cs typeface="+mn-cs"/>
                        </a:rPr>
                        <a:t>边界</a:t>
                      </a:r>
                    </a:p>
                  </a:txBody>
                  <a:tcPr>
                    <a:lnR w="12700" cap="flat" cmpd="sng" algn="ctr">
                      <a:solidFill>
                        <a:schemeClr val="tx1"/>
                      </a:solidFill>
                      <a:prstDash val="solid"/>
                      <a:round/>
                      <a:headEnd type="none" w="med" len="med"/>
                      <a:tailEnd type="none" w="med" len="med"/>
                    </a:lnR>
                  </a:tcPr>
                </a:tc>
                <a:tc>
                  <a:txBody>
                    <a:bodyPr/>
                    <a:lstStyle/>
                    <a:p>
                      <a:pPr algn="l"/>
                      <a:r>
                        <a:rPr lang="zh-CN" altLang="en-US" sz="2800" b="1" kern="1200" dirty="0">
                          <a:solidFill>
                            <a:srgbClr val="0070C0"/>
                          </a:solidFill>
                          <a:latin typeface="+mn-lt"/>
                          <a:ea typeface="+mn-ea"/>
                          <a:cs typeface="+mn-cs"/>
                        </a:rPr>
                        <a:t>平面曲线（正向）</a:t>
                      </a:r>
                    </a:p>
                  </a:txBody>
                  <a:tcPr>
                    <a:lnL w="12700" cap="flat" cmpd="sng" algn="ctr">
                      <a:solidFill>
                        <a:schemeClr val="tx1"/>
                      </a:solidFill>
                      <a:prstDash val="solid"/>
                      <a:round/>
                      <a:headEnd type="none" w="med" len="med"/>
                      <a:tailEnd type="none" w="med" len="med"/>
                    </a:lnL>
                  </a:tcPr>
                </a:tc>
                <a:tc>
                  <a:txBody>
                    <a:bodyPr/>
                    <a:lstStyle/>
                    <a:p>
                      <a:pPr algn="l"/>
                      <a:r>
                        <a:rPr lang="zh-CN" altLang="en-US" sz="2800" b="1" kern="1200" dirty="0">
                          <a:solidFill>
                            <a:srgbClr val="0070C0"/>
                          </a:solidFill>
                          <a:latin typeface="+mn-lt"/>
                          <a:ea typeface="+mn-ea"/>
                          <a:cs typeface="+mn-cs"/>
                        </a:rPr>
                        <a:t>空间曲面（外侧）</a:t>
                      </a:r>
                    </a:p>
                  </a:txBody>
                  <a:tcPr/>
                </a:tc>
                <a:extLst>
                  <a:ext uri="{0D108BD9-81ED-4DB2-BD59-A6C34878D82A}">
                    <a16:rowId xmlns:a16="http://schemas.microsoft.com/office/drawing/2014/main" val="10002"/>
                  </a:ext>
                </a:extLst>
              </a:tr>
              <a:tr h="5550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200" b="1" kern="1200" dirty="0">
                          <a:solidFill>
                            <a:srgbClr val="0070C0"/>
                          </a:solidFill>
                          <a:latin typeface="+mn-lt"/>
                          <a:ea typeface="+mn-ea"/>
                          <a:cs typeface="+mn-cs"/>
                        </a:rPr>
                        <a:t>被积函数</a:t>
                      </a:r>
                    </a:p>
                  </a:txBody>
                  <a:tcPr>
                    <a:lnR w="12700" cap="flat" cmpd="sng" algn="ctr">
                      <a:solidFill>
                        <a:schemeClr val="tx1"/>
                      </a:solidFill>
                      <a:prstDash val="solid"/>
                      <a:round/>
                      <a:headEnd type="none" w="med" len="med"/>
                      <a:tailEnd type="none" w="med" len="med"/>
                    </a:lnR>
                  </a:tcPr>
                </a:tc>
                <a:tc>
                  <a:txBody>
                    <a:bodyPr/>
                    <a:lstStyle/>
                    <a:p>
                      <a:pPr algn="l"/>
                      <a:r>
                        <a:rPr lang="zh-CN" altLang="en-US" sz="2800" b="1" kern="1200" dirty="0">
                          <a:solidFill>
                            <a:srgbClr val="0070C0"/>
                          </a:solidFill>
                          <a:latin typeface="+mn-lt"/>
                          <a:ea typeface="+mn-ea"/>
                          <a:cs typeface="+mn-cs"/>
                        </a:rPr>
                        <a:t>二元函数</a:t>
                      </a:r>
                    </a:p>
                  </a:txBody>
                  <a:tcPr>
                    <a:lnL w="12700" cap="flat" cmpd="sng" algn="ctr">
                      <a:solidFill>
                        <a:schemeClr val="tx1"/>
                      </a:solidFill>
                      <a:prstDash val="solid"/>
                      <a:round/>
                      <a:headEnd type="none" w="med" len="med"/>
                      <a:tailEnd type="none" w="med" len="med"/>
                    </a:lnL>
                  </a:tcPr>
                </a:tc>
                <a:tc>
                  <a:txBody>
                    <a:bodyPr/>
                    <a:lstStyle/>
                    <a:p>
                      <a:pPr algn="l"/>
                      <a:r>
                        <a:rPr lang="zh-CN" altLang="en-US" sz="2800" b="1" kern="1200" dirty="0">
                          <a:solidFill>
                            <a:srgbClr val="0070C0"/>
                          </a:solidFill>
                          <a:latin typeface="+mn-lt"/>
                          <a:ea typeface="+mn-ea"/>
                          <a:cs typeface="+mn-cs"/>
                        </a:rPr>
                        <a:t>三元函数</a:t>
                      </a:r>
                    </a:p>
                  </a:txBody>
                  <a:tcPr/>
                </a:tc>
                <a:extLst>
                  <a:ext uri="{0D108BD9-81ED-4DB2-BD59-A6C34878D82A}">
                    <a16:rowId xmlns:a16="http://schemas.microsoft.com/office/drawing/2014/main" val="10003"/>
                  </a:ext>
                </a:extLst>
              </a:tr>
            </a:tbl>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195970878"/>
              </p:ext>
            </p:extLst>
          </p:nvPr>
        </p:nvGraphicFramePr>
        <p:xfrm>
          <a:off x="4537118" y="4089388"/>
          <a:ext cx="657225" cy="404812"/>
        </p:xfrm>
        <a:graphic>
          <a:graphicData uri="http://schemas.openxmlformats.org/presentationml/2006/ole">
            <mc:AlternateContent xmlns:mc="http://schemas.openxmlformats.org/markup-compatibility/2006">
              <mc:Choice xmlns:v="urn:schemas-microsoft-com:vml" Requires="v">
                <p:oleObj spid="_x0000_s3086" name="Equation" r:id="rId4" imgW="330120" imgH="203040" progId="Equation.DSMT4">
                  <p:embed/>
                </p:oleObj>
              </mc:Choice>
              <mc:Fallback>
                <p:oleObj name="Equation" r:id="rId4" imgW="330120" imgH="203040" progId="Equation.DSMT4">
                  <p:embed/>
                  <p:pic>
                    <p:nvPicPr>
                      <p:cNvPr id="0" name="对象 7"/>
                      <p:cNvPicPr>
                        <a:picLocks noChangeAspect="1" noChangeArrowheads="1"/>
                      </p:cNvPicPr>
                      <p:nvPr/>
                    </p:nvPicPr>
                    <p:blipFill>
                      <a:blip r:embed="rId5"/>
                      <a:srcRect/>
                      <a:stretch>
                        <a:fillRect/>
                      </a:stretch>
                    </p:blipFill>
                    <p:spPr bwMode="auto">
                      <a:xfrm>
                        <a:off x="4537118" y="4089388"/>
                        <a:ext cx="657225"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331951600"/>
              </p:ext>
            </p:extLst>
          </p:nvPr>
        </p:nvGraphicFramePr>
        <p:xfrm>
          <a:off x="4458495" y="5141900"/>
          <a:ext cx="631825" cy="404813"/>
        </p:xfrm>
        <a:graphic>
          <a:graphicData uri="http://schemas.openxmlformats.org/presentationml/2006/ole">
            <mc:AlternateContent xmlns:mc="http://schemas.openxmlformats.org/markup-compatibility/2006">
              <mc:Choice xmlns:v="urn:schemas-microsoft-com:vml" Requires="v">
                <p:oleObj spid="_x0000_s3087" name="Equation" r:id="rId6" imgW="317160" imgH="203040" progId="Equation.DSMT4">
                  <p:embed/>
                </p:oleObj>
              </mc:Choice>
              <mc:Fallback>
                <p:oleObj name="Equation" r:id="rId6" imgW="317160" imgH="203040" progId="Equation.DSMT4">
                  <p:embed/>
                  <p:pic>
                    <p:nvPicPr>
                      <p:cNvPr id="0" name="对象 5"/>
                      <p:cNvPicPr>
                        <a:picLocks noChangeAspect="1" noChangeArrowheads="1"/>
                      </p:cNvPicPr>
                      <p:nvPr/>
                    </p:nvPicPr>
                    <p:blipFill>
                      <a:blip r:embed="rId7"/>
                      <a:srcRect/>
                      <a:stretch>
                        <a:fillRect/>
                      </a:stretch>
                    </p:blipFill>
                    <p:spPr bwMode="auto">
                      <a:xfrm>
                        <a:off x="4458495" y="5141900"/>
                        <a:ext cx="63182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56486471"/>
              </p:ext>
            </p:extLst>
          </p:nvPr>
        </p:nvGraphicFramePr>
        <p:xfrm>
          <a:off x="7185027" y="4084625"/>
          <a:ext cx="1011237" cy="404813"/>
        </p:xfrm>
        <a:graphic>
          <a:graphicData uri="http://schemas.openxmlformats.org/presentationml/2006/ole">
            <mc:AlternateContent xmlns:mc="http://schemas.openxmlformats.org/markup-compatibility/2006">
              <mc:Choice xmlns:v="urn:schemas-microsoft-com:vml" Requires="v">
                <p:oleObj spid="_x0000_s3088" name="Equation" r:id="rId8" imgW="507960" imgH="203040" progId="Equation.DSMT4">
                  <p:embed/>
                </p:oleObj>
              </mc:Choice>
              <mc:Fallback>
                <p:oleObj name="Equation" r:id="rId8" imgW="507960" imgH="203040" progId="Equation.DSMT4">
                  <p:embed/>
                  <p:pic>
                    <p:nvPicPr>
                      <p:cNvPr id="0" name="对象 5"/>
                      <p:cNvPicPr>
                        <a:picLocks noChangeAspect="1" noChangeArrowheads="1"/>
                      </p:cNvPicPr>
                      <p:nvPr/>
                    </p:nvPicPr>
                    <p:blipFill>
                      <a:blip r:embed="rId9"/>
                      <a:srcRect/>
                      <a:stretch>
                        <a:fillRect/>
                      </a:stretch>
                    </p:blipFill>
                    <p:spPr bwMode="auto">
                      <a:xfrm>
                        <a:off x="7185027" y="4084625"/>
                        <a:ext cx="1011237"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512031650"/>
              </p:ext>
            </p:extLst>
          </p:nvPr>
        </p:nvGraphicFramePr>
        <p:xfrm>
          <a:off x="7223127" y="5137139"/>
          <a:ext cx="1011237" cy="404812"/>
        </p:xfrm>
        <a:graphic>
          <a:graphicData uri="http://schemas.openxmlformats.org/presentationml/2006/ole">
            <mc:AlternateContent xmlns:mc="http://schemas.openxmlformats.org/markup-compatibility/2006">
              <mc:Choice xmlns:v="urn:schemas-microsoft-com:vml" Requires="v">
                <p:oleObj spid="_x0000_s3089" name="Equation" r:id="rId10" imgW="507960" imgH="203040" progId="Equation.DSMT4">
                  <p:embed/>
                </p:oleObj>
              </mc:Choice>
              <mc:Fallback>
                <p:oleObj name="Equation" r:id="rId10" imgW="507960" imgH="203040" progId="Equation.DSMT4">
                  <p:embed/>
                  <p:pic>
                    <p:nvPicPr>
                      <p:cNvPr id="0" name="对象 12"/>
                      <p:cNvPicPr>
                        <a:picLocks noChangeAspect="1" noChangeArrowheads="1"/>
                      </p:cNvPicPr>
                      <p:nvPr/>
                    </p:nvPicPr>
                    <p:blipFill>
                      <a:blip r:embed="rId11"/>
                      <a:srcRect/>
                      <a:stretch>
                        <a:fillRect/>
                      </a:stretch>
                    </p:blipFill>
                    <p:spPr bwMode="auto">
                      <a:xfrm>
                        <a:off x="7223127" y="5137139"/>
                        <a:ext cx="1011237"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0660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a:extLst>
              <a:ext uri="{FF2B5EF4-FFF2-40B4-BE49-F238E27FC236}">
                <a16:creationId xmlns:a16="http://schemas.microsoft.com/office/drawing/2014/main" id="{AF3D4C4B-993D-4445-85D2-2DE72DE24218}"/>
              </a:ext>
            </a:extLst>
          </p:cNvPr>
          <p:cNvSpPr/>
          <p:nvPr/>
        </p:nvSpPr>
        <p:spPr bwMode="auto">
          <a:xfrm>
            <a:off x="1898656" y="4605375"/>
            <a:ext cx="1491251" cy="1149160"/>
          </a:xfrm>
          <a:prstGeom prst="ellipse">
            <a:avLst/>
          </a:prstGeom>
          <a:solidFill>
            <a:srgbClr val="92D05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5" name="流程图: 过程 24">
            <a:extLst>
              <a:ext uri="{FF2B5EF4-FFF2-40B4-BE49-F238E27FC236}">
                <a16:creationId xmlns:a16="http://schemas.microsoft.com/office/drawing/2014/main" id="{04019725-8CD8-4BD9-80FF-5994BF662E74}"/>
              </a:ext>
            </a:extLst>
          </p:cNvPr>
          <p:cNvSpPr/>
          <p:nvPr/>
        </p:nvSpPr>
        <p:spPr bwMode="auto">
          <a:xfrm>
            <a:off x="3613785" y="4782392"/>
            <a:ext cx="462696" cy="903780"/>
          </a:xfrm>
          <a:prstGeom prst="flowChartProcess">
            <a:avLst/>
          </a:prstGeom>
          <a:solidFill>
            <a:srgbClr val="FFC000"/>
          </a:solidFill>
          <a:ln w="9525" cap="flat" cmpd="sng" algn="ctr">
            <a:solidFill>
              <a:srgbClr val="CC0066"/>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4" name="流程图: 过程 3">
            <a:extLst>
              <a:ext uri="{FF2B5EF4-FFF2-40B4-BE49-F238E27FC236}">
                <a16:creationId xmlns:a16="http://schemas.microsoft.com/office/drawing/2014/main" id="{F216A11A-BD07-4C64-BB78-C51EAF9A9F93}"/>
              </a:ext>
            </a:extLst>
          </p:cNvPr>
          <p:cNvSpPr/>
          <p:nvPr/>
        </p:nvSpPr>
        <p:spPr bwMode="auto">
          <a:xfrm>
            <a:off x="4083344" y="4813047"/>
            <a:ext cx="830360" cy="504926"/>
          </a:xfrm>
          <a:prstGeom prst="flowChartProcess">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84996" name="Text Box 4">
            <a:extLst>
              <a:ext uri="{FF2B5EF4-FFF2-40B4-BE49-F238E27FC236}">
                <a16:creationId xmlns:a16="http://schemas.microsoft.com/office/drawing/2014/main" id="{FDCC9302-69B0-4689-9236-5DEA4DFDCEFC}"/>
              </a:ext>
            </a:extLst>
          </p:cNvPr>
          <p:cNvSpPr txBox="1">
            <a:spLocks noChangeArrowheads="1"/>
          </p:cNvSpPr>
          <p:nvPr/>
        </p:nvSpPr>
        <p:spPr bwMode="auto">
          <a:xfrm>
            <a:off x="239713" y="236538"/>
            <a:ext cx="6569075" cy="683264"/>
          </a:xfrm>
          <a:prstGeom prst="rect">
            <a:avLst/>
          </a:prstGeom>
          <a:solidFill>
            <a:srgbClr val="66FF33"/>
          </a:solidFill>
          <a:ln w="9525">
            <a:miter lim="800000"/>
            <a:headEnd/>
            <a:tailEnd/>
          </a:ln>
          <a:scene3d>
            <a:camera prst="legacyObliqueBottomLeft"/>
            <a:lightRig rig="legacyFlat3" dir="t"/>
          </a:scene3d>
          <a:sp3d extrusionH="430200" prstMaterial="legacyMatte">
            <a:bevelT w="13500" h="13500" prst="angle"/>
            <a:bevelB w="13500" h="13500" prst="angle"/>
            <a:extrusionClr>
              <a:srgbClr val="66FF33"/>
            </a:extrusionClr>
            <a:contourClr>
              <a:srgbClr val="66FF33"/>
            </a:contourClr>
          </a:sp3d>
        </p:spPr>
        <p:txBody>
          <a:bodyPr>
            <a:spAutoFit/>
            <a:flatTx/>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spcBef>
                <a:spcPct val="50000"/>
              </a:spcBef>
              <a:buFontTx/>
              <a:buNone/>
            </a:pPr>
            <a:r>
              <a:rPr lang="zh-CN" altLang="en-US" b="1" dirty="0"/>
              <a:t>高斯公式的物理意义</a:t>
            </a:r>
          </a:p>
        </p:txBody>
      </p:sp>
      <p:sp>
        <p:nvSpPr>
          <p:cNvPr id="84997" name="Text Box 5">
            <a:extLst>
              <a:ext uri="{FF2B5EF4-FFF2-40B4-BE49-F238E27FC236}">
                <a16:creationId xmlns:a16="http://schemas.microsoft.com/office/drawing/2014/main" id="{B7394C2C-F9EE-4A10-8948-8A94932C86A1}"/>
              </a:ext>
            </a:extLst>
          </p:cNvPr>
          <p:cNvSpPr txBox="1">
            <a:spLocks noChangeArrowheads="1"/>
          </p:cNvSpPr>
          <p:nvPr/>
        </p:nvSpPr>
        <p:spPr bwMode="auto">
          <a:xfrm>
            <a:off x="406400" y="1260475"/>
            <a:ext cx="7410450" cy="760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FontTx/>
              <a:buNone/>
            </a:pPr>
            <a:r>
              <a:rPr lang="en-US" altLang="zh-CN" sz="4000" b="1" dirty="0">
                <a:solidFill>
                  <a:srgbClr val="CC0066"/>
                </a:solidFill>
                <a:latin typeface="隶书" panose="02010509060101010101" pitchFamily="49" charset="-122"/>
                <a:ea typeface="隶书" panose="02010509060101010101" pitchFamily="49" charset="-122"/>
              </a:rPr>
              <a:t>1.</a:t>
            </a:r>
            <a:r>
              <a:rPr lang="zh-CN" altLang="en-US" sz="4000" b="1" dirty="0">
                <a:solidFill>
                  <a:srgbClr val="CC0066"/>
                </a:solidFill>
                <a:latin typeface="隶书" panose="02010509060101010101" pitchFamily="49" charset="-122"/>
                <a:ea typeface="隶书" panose="02010509060101010101" pitchFamily="49" charset="-122"/>
              </a:rPr>
              <a:t>高斯公式</a:t>
            </a:r>
            <a:endParaRPr lang="zh-CN" altLang="en-US" sz="4000" b="1" i="1" dirty="0">
              <a:solidFill>
                <a:srgbClr val="CC0066"/>
              </a:solidFill>
              <a:ea typeface="隶书" panose="02010509060101010101" pitchFamily="49" charset="-122"/>
              <a:sym typeface="Symbol" panose="05050102010706020507" pitchFamily="18" charset="2"/>
            </a:endParaRPr>
          </a:p>
        </p:txBody>
      </p:sp>
      <p:graphicFrame>
        <p:nvGraphicFramePr>
          <p:cNvPr id="84999" name="Object 7">
            <a:extLst>
              <a:ext uri="{FF2B5EF4-FFF2-40B4-BE49-F238E27FC236}">
                <a16:creationId xmlns:a16="http://schemas.microsoft.com/office/drawing/2014/main" id="{FAF73D47-888F-4DD1-89DF-8527E54EB8DC}"/>
              </a:ext>
            </a:extLst>
          </p:cNvPr>
          <p:cNvGraphicFramePr>
            <a:graphicFrameLocks noChangeAspect="1"/>
          </p:cNvGraphicFramePr>
          <p:nvPr>
            <p:extLst>
              <p:ext uri="{D42A27DB-BD31-4B8C-83A1-F6EECF244321}">
                <p14:modId xmlns:p14="http://schemas.microsoft.com/office/powerpoint/2010/main" val="2258753224"/>
              </p:ext>
            </p:extLst>
          </p:nvPr>
        </p:nvGraphicFramePr>
        <p:xfrm>
          <a:off x="919163" y="2212902"/>
          <a:ext cx="7539037" cy="1076325"/>
        </p:xfrm>
        <a:graphic>
          <a:graphicData uri="http://schemas.openxmlformats.org/presentationml/2006/ole">
            <mc:AlternateContent xmlns:mc="http://schemas.openxmlformats.org/markup-compatibility/2006">
              <mc:Choice xmlns:v="urn:schemas-microsoft-com:vml" Requires="v">
                <p:oleObj spid="_x0000_s4116" name="Equation" r:id="rId3" imgW="3276360" imgH="469800" progId="Equation.DSMT4">
                  <p:embed/>
                </p:oleObj>
              </mc:Choice>
              <mc:Fallback>
                <p:oleObj name="Equation" r:id="rId3" imgW="3276360" imgH="469800" progId="Equation.DSMT4">
                  <p:embed/>
                  <p:pic>
                    <p:nvPicPr>
                      <p:cNvPr id="84999" name="Object 7">
                        <a:extLst>
                          <a:ext uri="{FF2B5EF4-FFF2-40B4-BE49-F238E27FC236}">
                            <a16:creationId xmlns:a16="http://schemas.microsoft.com/office/drawing/2014/main" id="{FAF73D47-888F-4DD1-89DF-8527E54EB8DC}"/>
                          </a:ext>
                        </a:extLst>
                      </p:cNvPr>
                      <p:cNvPicPr>
                        <a:picLocks noChangeAspect="1" noChangeArrowheads="1"/>
                      </p:cNvPicPr>
                      <p:nvPr/>
                    </p:nvPicPr>
                    <p:blipFill>
                      <a:blip r:embed="rId4"/>
                      <a:srcRect/>
                      <a:stretch>
                        <a:fillRect/>
                      </a:stretch>
                    </p:blipFill>
                    <p:spPr bwMode="auto">
                      <a:xfrm>
                        <a:off x="919163" y="2212902"/>
                        <a:ext cx="7539037"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 name="Object 7">
            <a:extLst>
              <a:ext uri="{FF2B5EF4-FFF2-40B4-BE49-F238E27FC236}">
                <a16:creationId xmlns:a16="http://schemas.microsoft.com/office/drawing/2014/main" id="{47EE1C30-890C-47B5-B731-7BCE9DEA8418}"/>
              </a:ext>
            </a:extLst>
          </p:cNvPr>
          <p:cNvGraphicFramePr>
            <a:graphicFrameLocks noChangeAspect="1"/>
          </p:cNvGraphicFramePr>
          <p:nvPr>
            <p:extLst>
              <p:ext uri="{D42A27DB-BD31-4B8C-83A1-F6EECF244321}">
                <p14:modId xmlns:p14="http://schemas.microsoft.com/office/powerpoint/2010/main" val="1688519887"/>
              </p:ext>
            </p:extLst>
          </p:nvPr>
        </p:nvGraphicFramePr>
        <p:xfrm>
          <a:off x="919163" y="3313523"/>
          <a:ext cx="3797300" cy="611188"/>
        </p:xfrm>
        <a:graphic>
          <a:graphicData uri="http://schemas.openxmlformats.org/presentationml/2006/ole">
            <mc:AlternateContent xmlns:mc="http://schemas.openxmlformats.org/markup-compatibility/2006">
              <mc:Choice xmlns:v="urn:schemas-microsoft-com:vml" Requires="v">
                <p:oleObj spid="_x0000_s4117" name="Equation" r:id="rId5" imgW="1650960" imgH="266400" progId="Equation.DSMT4">
                  <p:embed/>
                </p:oleObj>
              </mc:Choice>
              <mc:Fallback>
                <p:oleObj name="Equation" r:id="rId5" imgW="1650960" imgH="266400" progId="Equation.DSMT4">
                  <p:embed/>
                  <p:pic>
                    <p:nvPicPr>
                      <p:cNvPr id="84999" name="Object 7">
                        <a:extLst>
                          <a:ext uri="{FF2B5EF4-FFF2-40B4-BE49-F238E27FC236}">
                            <a16:creationId xmlns:a16="http://schemas.microsoft.com/office/drawing/2014/main" id="{FAF73D47-888F-4DD1-89DF-8527E54EB8DC}"/>
                          </a:ext>
                        </a:extLst>
                      </p:cNvPr>
                      <p:cNvPicPr>
                        <a:picLocks noChangeAspect="1" noChangeArrowheads="1"/>
                      </p:cNvPicPr>
                      <p:nvPr/>
                    </p:nvPicPr>
                    <p:blipFill>
                      <a:blip r:embed="rId6"/>
                      <a:srcRect/>
                      <a:stretch>
                        <a:fillRect/>
                      </a:stretch>
                    </p:blipFill>
                    <p:spPr bwMode="auto">
                      <a:xfrm>
                        <a:off x="919163" y="3313523"/>
                        <a:ext cx="379730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 name="Object 7">
            <a:extLst>
              <a:ext uri="{FF2B5EF4-FFF2-40B4-BE49-F238E27FC236}">
                <a16:creationId xmlns:a16="http://schemas.microsoft.com/office/drawing/2014/main" id="{F6F7A500-DFFA-4038-85AE-093C7555888D}"/>
              </a:ext>
            </a:extLst>
          </p:cNvPr>
          <p:cNvGraphicFramePr>
            <a:graphicFrameLocks noChangeAspect="1"/>
          </p:cNvGraphicFramePr>
          <p:nvPr>
            <p:extLst>
              <p:ext uri="{D42A27DB-BD31-4B8C-83A1-F6EECF244321}">
                <p14:modId xmlns:p14="http://schemas.microsoft.com/office/powerpoint/2010/main" val="763698349"/>
              </p:ext>
            </p:extLst>
          </p:nvPr>
        </p:nvGraphicFramePr>
        <p:xfrm>
          <a:off x="919163" y="4039091"/>
          <a:ext cx="3506787" cy="611188"/>
        </p:xfrm>
        <a:graphic>
          <a:graphicData uri="http://schemas.openxmlformats.org/presentationml/2006/ole">
            <mc:AlternateContent xmlns:mc="http://schemas.openxmlformats.org/markup-compatibility/2006">
              <mc:Choice xmlns:v="urn:schemas-microsoft-com:vml" Requires="v">
                <p:oleObj spid="_x0000_s4118" name="Equation" r:id="rId7" imgW="1523880" imgH="266400" progId="Equation.DSMT4">
                  <p:embed/>
                </p:oleObj>
              </mc:Choice>
              <mc:Fallback>
                <p:oleObj name="Equation" r:id="rId7" imgW="1523880" imgH="266400" progId="Equation.DSMT4">
                  <p:embed/>
                  <p:pic>
                    <p:nvPicPr>
                      <p:cNvPr id="84999" name="Object 7">
                        <a:extLst>
                          <a:ext uri="{FF2B5EF4-FFF2-40B4-BE49-F238E27FC236}">
                            <a16:creationId xmlns:a16="http://schemas.microsoft.com/office/drawing/2014/main" id="{FAF73D47-888F-4DD1-89DF-8527E54EB8DC}"/>
                          </a:ext>
                        </a:extLst>
                      </p:cNvPr>
                      <p:cNvPicPr>
                        <a:picLocks noChangeAspect="1" noChangeArrowheads="1"/>
                      </p:cNvPicPr>
                      <p:nvPr/>
                    </p:nvPicPr>
                    <p:blipFill>
                      <a:blip r:embed="rId8"/>
                      <a:srcRect/>
                      <a:stretch>
                        <a:fillRect/>
                      </a:stretch>
                    </p:blipFill>
                    <p:spPr bwMode="auto">
                      <a:xfrm>
                        <a:off x="919163" y="4039091"/>
                        <a:ext cx="3506787"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 name="Object 7">
            <a:extLst>
              <a:ext uri="{FF2B5EF4-FFF2-40B4-BE49-F238E27FC236}">
                <a16:creationId xmlns:a16="http://schemas.microsoft.com/office/drawing/2014/main" id="{9670FA38-3560-4E79-A30C-3CABABDDAA70}"/>
              </a:ext>
            </a:extLst>
          </p:cNvPr>
          <p:cNvGraphicFramePr>
            <a:graphicFrameLocks noChangeAspect="1"/>
          </p:cNvGraphicFramePr>
          <p:nvPr>
            <p:extLst>
              <p:ext uri="{D42A27DB-BD31-4B8C-83A1-F6EECF244321}">
                <p14:modId xmlns:p14="http://schemas.microsoft.com/office/powerpoint/2010/main" val="1412272427"/>
              </p:ext>
            </p:extLst>
          </p:nvPr>
        </p:nvGraphicFramePr>
        <p:xfrm>
          <a:off x="893762" y="4881411"/>
          <a:ext cx="1081088" cy="436562"/>
        </p:xfrm>
        <a:graphic>
          <a:graphicData uri="http://schemas.openxmlformats.org/presentationml/2006/ole">
            <mc:AlternateContent xmlns:mc="http://schemas.openxmlformats.org/markup-compatibility/2006">
              <mc:Choice xmlns:v="urn:schemas-microsoft-com:vml" Requires="v">
                <p:oleObj spid="_x0000_s4119" name="Equation" r:id="rId9" imgW="469800" imgH="190440" progId="Equation.DSMT4">
                  <p:embed/>
                </p:oleObj>
              </mc:Choice>
              <mc:Fallback>
                <p:oleObj name="Equation" r:id="rId9" imgW="469800" imgH="190440" progId="Equation.DSMT4">
                  <p:embed/>
                  <p:pic>
                    <p:nvPicPr>
                      <p:cNvPr id="20" name="Object 7">
                        <a:extLst>
                          <a:ext uri="{FF2B5EF4-FFF2-40B4-BE49-F238E27FC236}">
                            <a16:creationId xmlns:a16="http://schemas.microsoft.com/office/drawing/2014/main" id="{47EE1C30-890C-47B5-B731-7BCE9DEA8418}"/>
                          </a:ext>
                        </a:extLst>
                      </p:cNvPr>
                      <p:cNvPicPr>
                        <a:picLocks noChangeAspect="1" noChangeArrowheads="1"/>
                      </p:cNvPicPr>
                      <p:nvPr/>
                    </p:nvPicPr>
                    <p:blipFill>
                      <a:blip r:embed="rId10"/>
                      <a:srcRect/>
                      <a:stretch>
                        <a:fillRect/>
                      </a:stretch>
                    </p:blipFill>
                    <p:spPr bwMode="auto">
                      <a:xfrm>
                        <a:off x="893762" y="4881411"/>
                        <a:ext cx="1081088"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 name="Object 7">
            <a:extLst>
              <a:ext uri="{FF2B5EF4-FFF2-40B4-BE49-F238E27FC236}">
                <a16:creationId xmlns:a16="http://schemas.microsoft.com/office/drawing/2014/main" id="{CEB417F5-65C4-42EF-A64B-84FA1A0EF972}"/>
              </a:ext>
            </a:extLst>
          </p:cNvPr>
          <p:cNvGraphicFramePr>
            <a:graphicFrameLocks noChangeAspect="1"/>
          </p:cNvGraphicFramePr>
          <p:nvPr>
            <p:extLst>
              <p:ext uri="{D42A27DB-BD31-4B8C-83A1-F6EECF244321}">
                <p14:modId xmlns:p14="http://schemas.microsoft.com/office/powerpoint/2010/main" val="3706585434"/>
              </p:ext>
            </p:extLst>
          </p:nvPr>
        </p:nvGraphicFramePr>
        <p:xfrm>
          <a:off x="1977270" y="4782392"/>
          <a:ext cx="1401762" cy="873125"/>
        </p:xfrm>
        <a:graphic>
          <a:graphicData uri="http://schemas.openxmlformats.org/presentationml/2006/ole">
            <mc:AlternateContent xmlns:mc="http://schemas.openxmlformats.org/markup-compatibility/2006">
              <mc:Choice xmlns:v="urn:schemas-microsoft-com:vml" Requires="v">
                <p:oleObj spid="_x0000_s4120" name="Equation" r:id="rId11" imgW="609480" imgH="380880" progId="Equation.DSMT4">
                  <p:embed/>
                </p:oleObj>
              </mc:Choice>
              <mc:Fallback>
                <p:oleObj name="Equation" r:id="rId11" imgW="609480" imgH="380880" progId="Equation.DSMT4">
                  <p:embed/>
                  <p:pic>
                    <p:nvPicPr>
                      <p:cNvPr id="84999" name="Object 7">
                        <a:extLst>
                          <a:ext uri="{FF2B5EF4-FFF2-40B4-BE49-F238E27FC236}">
                            <a16:creationId xmlns:a16="http://schemas.microsoft.com/office/drawing/2014/main" id="{FAF73D47-888F-4DD1-89DF-8527E54EB8DC}"/>
                          </a:ext>
                        </a:extLst>
                      </p:cNvPr>
                      <p:cNvPicPr>
                        <a:picLocks noChangeAspect="1" noChangeArrowheads="1"/>
                      </p:cNvPicPr>
                      <p:nvPr/>
                    </p:nvPicPr>
                    <p:blipFill>
                      <a:blip r:embed="rId12"/>
                      <a:srcRect/>
                      <a:stretch>
                        <a:fillRect/>
                      </a:stretch>
                    </p:blipFill>
                    <p:spPr bwMode="auto">
                      <a:xfrm>
                        <a:off x="1977270" y="4782392"/>
                        <a:ext cx="1401762"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 name="Object 7">
            <a:extLst>
              <a:ext uri="{FF2B5EF4-FFF2-40B4-BE49-F238E27FC236}">
                <a16:creationId xmlns:a16="http://schemas.microsoft.com/office/drawing/2014/main" id="{B09683B6-FD51-4177-8FFD-D47D67D1EA5B}"/>
              </a:ext>
            </a:extLst>
          </p:cNvPr>
          <p:cNvGraphicFramePr>
            <a:graphicFrameLocks noChangeAspect="1"/>
          </p:cNvGraphicFramePr>
          <p:nvPr>
            <p:extLst>
              <p:ext uri="{D42A27DB-BD31-4B8C-83A1-F6EECF244321}">
                <p14:modId xmlns:p14="http://schemas.microsoft.com/office/powerpoint/2010/main" val="2004555648"/>
              </p:ext>
            </p:extLst>
          </p:nvPr>
        </p:nvGraphicFramePr>
        <p:xfrm>
          <a:off x="3367185" y="4813047"/>
          <a:ext cx="1574800" cy="873125"/>
        </p:xfrm>
        <a:graphic>
          <a:graphicData uri="http://schemas.openxmlformats.org/presentationml/2006/ole">
            <mc:AlternateContent xmlns:mc="http://schemas.openxmlformats.org/markup-compatibility/2006">
              <mc:Choice xmlns:v="urn:schemas-microsoft-com:vml" Requires="v">
                <p:oleObj spid="_x0000_s4121" name="Equation" r:id="rId13" imgW="685800" imgH="380880" progId="Equation.DSMT4">
                  <p:embed/>
                </p:oleObj>
              </mc:Choice>
              <mc:Fallback>
                <p:oleObj name="Equation" r:id="rId13" imgW="685800" imgH="380880" progId="Equation.DSMT4">
                  <p:embed/>
                  <p:pic>
                    <p:nvPicPr>
                      <p:cNvPr id="23" name="Object 7">
                        <a:extLst>
                          <a:ext uri="{FF2B5EF4-FFF2-40B4-BE49-F238E27FC236}">
                            <a16:creationId xmlns:a16="http://schemas.microsoft.com/office/drawing/2014/main" id="{CEB417F5-65C4-42EF-A64B-84FA1A0EF972}"/>
                          </a:ext>
                        </a:extLst>
                      </p:cNvPr>
                      <p:cNvPicPr>
                        <a:picLocks noChangeAspect="1" noChangeArrowheads="1"/>
                      </p:cNvPicPr>
                      <p:nvPr/>
                    </p:nvPicPr>
                    <p:blipFill>
                      <a:blip r:embed="rId14"/>
                      <a:srcRect/>
                      <a:stretch>
                        <a:fillRect/>
                      </a:stretch>
                    </p:blipFill>
                    <p:spPr bwMode="auto">
                      <a:xfrm>
                        <a:off x="3367185" y="4813047"/>
                        <a:ext cx="1574800"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 name="标注: 线形(带强调线) 4">
            <a:extLst>
              <a:ext uri="{FF2B5EF4-FFF2-40B4-BE49-F238E27FC236}">
                <a16:creationId xmlns:a16="http://schemas.microsoft.com/office/drawing/2014/main" id="{CF96E848-D8FA-4503-8A9C-C5C08FC8B9B7}"/>
              </a:ext>
            </a:extLst>
          </p:cNvPr>
          <p:cNvSpPr/>
          <p:nvPr/>
        </p:nvSpPr>
        <p:spPr bwMode="auto">
          <a:xfrm>
            <a:off x="5530216" y="3934247"/>
            <a:ext cx="2913697" cy="954349"/>
          </a:xfrm>
          <a:prstGeom prst="accentCallout1">
            <a:avLst>
              <a:gd name="adj1" fmla="val 18750"/>
              <a:gd name="adj2" fmla="val -8333"/>
              <a:gd name="adj3" fmla="val 92095"/>
              <a:gd name="adj4" fmla="val -29426"/>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流速*有向面积微元的内积：</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表示单位时间内通过有向曲面微元的流通量</a:t>
            </a:r>
          </a:p>
        </p:txBody>
      </p:sp>
      <p:sp>
        <p:nvSpPr>
          <p:cNvPr id="26" name="标注: 线形(带强调线) 25">
            <a:extLst>
              <a:ext uri="{FF2B5EF4-FFF2-40B4-BE49-F238E27FC236}">
                <a16:creationId xmlns:a16="http://schemas.microsoft.com/office/drawing/2014/main" id="{3BF8519E-8F5B-43EE-89EA-06CDB4B5FD80}"/>
              </a:ext>
            </a:extLst>
          </p:cNvPr>
          <p:cNvSpPr/>
          <p:nvPr/>
        </p:nvSpPr>
        <p:spPr bwMode="auto">
          <a:xfrm>
            <a:off x="4780403" y="5633632"/>
            <a:ext cx="1401763" cy="380670"/>
          </a:xfrm>
          <a:prstGeom prst="accentCallout1">
            <a:avLst>
              <a:gd name="adj1" fmla="val 18750"/>
              <a:gd name="adj2" fmla="val -8333"/>
              <a:gd name="adj3" fmla="val -16114"/>
              <a:gd name="adj4" fmla="val -5099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FFC000"/>
                </a:solidFill>
                <a:effectLst/>
                <a:latin typeface="Times New Roman" panose="02020603050405020304" pitchFamily="18" charset="0"/>
                <a:ea typeface="宋体" panose="02010600030101010101" pitchFamily="2" charset="-122"/>
              </a:rPr>
              <a:t>求和取极限</a:t>
            </a:r>
          </a:p>
        </p:txBody>
      </p:sp>
      <p:sp>
        <p:nvSpPr>
          <p:cNvPr id="28" name="标注: 线形(带强调线) 27">
            <a:extLst>
              <a:ext uri="{FF2B5EF4-FFF2-40B4-BE49-F238E27FC236}">
                <a16:creationId xmlns:a16="http://schemas.microsoft.com/office/drawing/2014/main" id="{BE4D41C1-B21F-4790-9E4F-3037973284D0}"/>
              </a:ext>
            </a:extLst>
          </p:cNvPr>
          <p:cNvSpPr/>
          <p:nvPr/>
        </p:nvSpPr>
        <p:spPr bwMode="auto">
          <a:xfrm flipH="1">
            <a:off x="78331" y="6010705"/>
            <a:ext cx="1630861" cy="676276"/>
          </a:xfrm>
          <a:prstGeom prst="accentCallout1">
            <a:avLst>
              <a:gd name="adj1" fmla="val 18750"/>
              <a:gd name="adj2" fmla="val -8333"/>
              <a:gd name="adj3" fmla="val -48390"/>
              <a:gd name="adj4" fmla="val -41626"/>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穿过有向曲面总的流通量</a:t>
            </a:r>
          </a:p>
        </p:txBody>
      </p:sp>
    </p:spTree>
    <p:extLst>
      <p:ext uri="{BB962C8B-B14F-4D97-AF65-F5344CB8AC3E}">
        <p14:creationId xmlns:p14="http://schemas.microsoft.com/office/powerpoint/2010/main" val="23007199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4996"/>
                                        </p:tgtEl>
                                        <p:attrNameLst>
                                          <p:attrName>style.visibility</p:attrName>
                                        </p:attrNameLst>
                                      </p:cBhvr>
                                      <p:to>
                                        <p:strVal val="visible"/>
                                      </p:to>
                                    </p:set>
                                    <p:animEffect transition="in" filter="wipe(left)">
                                      <p:cBhvr>
                                        <p:cTn id="7" dur="500"/>
                                        <p:tgtEl>
                                          <p:spTgt spid="8499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4997"/>
                                        </p:tgtEl>
                                        <p:attrNameLst>
                                          <p:attrName>style.visibility</p:attrName>
                                        </p:attrNameLst>
                                      </p:cBhvr>
                                      <p:to>
                                        <p:strVal val="visible"/>
                                      </p:to>
                                    </p:set>
                                    <p:animEffect transition="in" filter="wipe(left)">
                                      <p:cBhvr>
                                        <p:cTn id="11" dur="500"/>
                                        <p:tgtEl>
                                          <p:spTgt spid="8499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84999"/>
                                        </p:tgtEl>
                                        <p:attrNameLst>
                                          <p:attrName>style.visibility</p:attrName>
                                        </p:attrNameLst>
                                      </p:cBhvr>
                                      <p:to>
                                        <p:strVal val="visible"/>
                                      </p:to>
                                    </p:set>
                                    <p:animEffect transition="in" filter="wipe(left)">
                                      <p:cBhvr>
                                        <p:cTn id="16" dur="500"/>
                                        <p:tgtEl>
                                          <p:spTgt spid="8499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left)">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wipe(left)">
                                      <p:cBhvr>
                                        <p:cTn id="41" dur="500"/>
                                        <p:tgtEl>
                                          <p:spTgt spid="24"/>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fade">
                                      <p:cBhvr>
                                        <p:cTn id="46" dur="1000"/>
                                        <p:tgtEl>
                                          <p:spTgt spid="4"/>
                                        </p:tgtEl>
                                      </p:cBhvr>
                                    </p:animEffect>
                                    <p:anim calcmode="lin" valueType="num">
                                      <p:cBhvr>
                                        <p:cTn id="47" dur="1000" fill="hold"/>
                                        <p:tgtEl>
                                          <p:spTgt spid="4"/>
                                        </p:tgtEl>
                                        <p:attrNameLst>
                                          <p:attrName>ppt_x</p:attrName>
                                        </p:attrNameLst>
                                      </p:cBhvr>
                                      <p:tavLst>
                                        <p:tav tm="0">
                                          <p:val>
                                            <p:strVal val="#ppt_x"/>
                                          </p:val>
                                        </p:tav>
                                        <p:tav tm="100000">
                                          <p:val>
                                            <p:strVal val="#ppt_x"/>
                                          </p:val>
                                        </p:tav>
                                      </p:tavLst>
                                    </p:anim>
                                    <p:anim calcmode="lin" valueType="num">
                                      <p:cBhvr>
                                        <p:cTn id="4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1000"/>
                                        <p:tgtEl>
                                          <p:spTgt spid="5"/>
                                        </p:tgtEl>
                                      </p:cBhvr>
                                    </p:animEffect>
                                    <p:anim calcmode="lin" valueType="num">
                                      <p:cBhvr>
                                        <p:cTn id="54" dur="1000" fill="hold"/>
                                        <p:tgtEl>
                                          <p:spTgt spid="5"/>
                                        </p:tgtEl>
                                        <p:attrNameLst>
                                          <p:attrName>ppt_x</p:attrName>
                                        </p:attrNameLst>
                                      </p:cBhvr>
                                      <p:tavLst>
                                        <p:tav tm="0">
                                          <p:val>
                                            <p:strVal val="#ppt_x"/>
                                          </p:val>
                                        </p:tav>
                                        <p:tav tm="100000">
                                          <p:val>
                                            <p:strVal val="#ppt_x"/>
                                          </p:val>
                                        </p:tav>
                                      </p:tavLst>
                                    </p:anim>
                                    <p:anim calcmode="lin" valueType="num">
                                      <p:cBhvr>
                                        <p:cTn id="5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1000"/>
                                        <p:tgtEl>
                                          <p:spTgt spid="25"/>
                                        </p:tgtEl>
                                      </p:cBhvr>
                                    </p:animEffect>
                                    <p:anim calcmode="lin" valueType="num">
                                      <p:cBhvr>
                                        <p:cTn id="61" dur="1000" fill="hold"/>
                                        <p:tgtEl>
                                          <p:spTgt spid="25"/>
                                        </p:tgtEl>
                                        <p:attrNameLst>
                                          <p:attrName>ppt_x</p:attrName>
                                        </p:attrNameLst>
                                      </p:cBhvr>
                                      <p:tavLst>
                                        <p:tav tm="0">
                                          <p:val>
                                            <p:strVal val="#ppt_x"/>
                                          </p:val>
                                        </p:tav>
                                        <p:tav tm="100000">
                                          <p:val>
                                            <p:strVal val="#ppt_x"/>
                                          </p:val>
                                        </p:tav>
                                      </p:tavLst>
                                    </p:anim>
                                    <p:anim calcmode="lin" valueType="num">
                                      <p:cBhvr>
                                        <p:cTn id="6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1000"/>
                                        <p:tgtEl>
                                          <p:spTgt spid="26"/>
                                        </p:tgtEl>
                                      </p:cBhvr>
                                    </p:animEffect>
                                    <p:anim calcmode="lin" valueType="num">
                                      <p:cBhvr>
                                        <p:cTn id="68" dur="1000" fill="hold"/>
                                        <p:tgtEl>
                                          <p:spTgt spid="26"/>
                                        </p:tgtEl>
                                        <p:attrNameLst>
                                          <p:attrName>ppt_x</p:attrName>
                                        </p:attrNameLst>
                                      </p:cBhvr>
                                      <p:tavLst>
                                        <p:tav tm="0">
                                          <p:val>
                                            <p:strVal val="#ppt_x"/>
                                          </p:val>
                                        </p:tav>
                                        <p:tav tm="100000">
                                          <p:val>
                                            <p:strVal val="#ppt_x"/>
                                          </p:val>
                                        </p:tav>
                                      </p:tavLst>
                                    </p:anim>
                                    <p:anim calcmode="lin" valueType="num">
                                      <p:cBhvr>
                                        <p:cTn id="6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6"/>
                                        </p:tgtEl>
                                        <p:attrNameLst>
                                          <p:attrName>style.visibility</p:attrName>
                                        </p:attrNameLst>
                                      </p:cBhvr>
                                      <p:to>
                                        <p:strVal val="visible"/>
                                      </p:to>
                                    </p:set>
                                    <p:animEffect transition="in" filter="fade">
                                      <p:cBhvr>
                                        <p:cTn id="74" dur="1000"/>
                                        <p:tgtEl>
                                          <p:spTgt spid="6"/>
                                        </p:tgtEl>
                                      </p:cBhvr>
                                    </p:animEffect>
                                    <p:anim calcmode="lin" valueType="num">
                                      <p:cBhvr>
                                        <p:cTn id="75" dur="1000" fill="hold"/>
                                        <p:tgtEl>
                                          <p:spTgt spid="6"/>
                                        </p:tgtEl>
                                        <p:attrNameLst>
                                          <p:attrName>ppt_x</p:attrName>
                                        </p:attrNameLst>
                                      </p:cBhvr>
                                      <p:tavLst>
                                        <p:tav tm="0">
                                          <p:val>
                                            <p:strVal val="#ppt_x"/>
                                          </p:val>
                                        </p:tav>
                                        <p:tav tm="100000">
                                          <p:val>
                                            <p:strVal val="#ppt_x"/>
                                          </p:val>
                                        </p:tav>
                                      </p:tavLst>
                                    </p:anim>
                                    <p:anim calcmode="lin" valueType="num">
                                      <p:cBhvr>
                                        <p:cTn id="7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fade">
                                      <p:cBhvr>
                                        <p:cTn id="81" dur="1000"/>
                                        <p:tgtEl>
                                          <p:spTgt spid="28"/>
                                        </p:tgtEl>
                                      </p:cBhvr>
                                    </p:animEffect>
                                    <p:anim calcmode="lin" valueType="num">
                                      <p:cBhvr>
                                        <p:cTn id="82" dur="1000" fill="hold"/>
                                        <p:tgtEl>
                                          <p:spTgt spid="28"/>
                                        </p:tgtEl>
                                        <p:attrNameLst>
                                          <p:attrName>ppt_x</p:attrName>
                                        </p:attrNameLst>
                                      </p:cBhvr>
                                      <p:tavLst>
                                        <p:tav tm="0">
                                          <p:val>
                                            <p:strVal val="#ppt_x"/>
                                          </p:val>
                                        </p:tav>
                                        <p:tav tm="100000">
                                          <p:val>
                                            <p:strVal val="#ppt_x"/>
                                          </p:val>
                                        </p:tav>
                                      </p:tavLst>
                                    </p:anim>
                                    <p:anim calcmode="lin" valueType="num">
                                      <p:cBhvr>
                                        <p:cTn id="8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5" grpId="0" animBg="1"/>
      <p:bldP spid="4" grpId="0" animBg="1"/>
      <p:bldP spid="84996" grpId="0" animBg="1"/>
      <p:bldP spid="84997" grpId="0"/>
      <p:bldP spid="5" grpId="0" animBg="1"/>
      <p:bldP spid="26"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表格 28"/>
          <p:cNvGraphicFramePr>
            <a:graphicFrameLocks noGrp="1"/>
          </p:cNvGraphicFramePr>
          <p:nvPr>
            <p:extLst>
              <p:ext uri="{D42A27DB-BD31-4B8C-83A1-F6EECF244321}">
                <p14:modId xmlns:p14="http://schemas.microsoft.com/office/powerpoint/2010/main" val="3756338110"/>
              </p:ext>
            </p:extLst>
          </p:nvPr>
        </p:nvGraphicFramePr>
        <p:xfrm>
          <a:off x="257175" y="342901"/>
          <a:ext cx="8301037" cy="5600699"/>
        </p:xfrm>
        <a:graphic>
          <a:graphicData uri="http://schemas.openxmlformats.org/drawingml/2006/table">
            <a:tbl>
              <a:tblPr firstRow="1" bandRow="1">
                <a:tableStyleId>{5C22544A-7EE6-4342-B048-85BDC9FD1C3A}</a:tableStyleId>
              </a:tblPr>
              <a:tblGrid>
                <a:gridCol w="4143597">
                  <a:extLst>
                    <a:ext uri="{9D8B030D-6E8A-4147-A177-3AD203B41FA5}">
                      <a16:colId xmlns:a16="http://schemas.microsoft.com/office/drawing/2014/main" val="20000"/>
                    </a:ext>
                  </a:extLst>
                </a:gridCol>
                <a:gridCol w="4157440">
                  <a:extLst>
                    <a:ext uri="{9D8B030D-6E8A-4147-A177-3AD203B41FA5}">
                      <a16:colId xmlns:a16="http://schemas.microsoft.com/office/drawing/2014/main" val="20001"/>
                    </a:ext>
                  </a:extLst>
                </a:gridCol>
              </a:tblGrid>
              <a:tr h="45719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kern="1200" dirty="0">
                          <a:solidFill>
                            <a:srgbClr val="0070C0"/>
                          </a:solidFill>
                          <a:latin typeface="+mn-lt"/>
                          <a:ea typeface="+mn-ea"/>
                          <a:cs typeface="+mn-cs"/>
                        </a:rPr>
                        <a:t>求空间立体的质量</a:t>
                      </a:r>
                    </a:p>
                  </a:txBody>
                  <a:tcPr>
                    <a:lnL w="12700" cap="flat" cmpd="sng" algn="ctr">
                      <a:solidFill>
                        <a:schemeClr val="tx1"/>
                      </a:solidFill>
                      <a:prstDash val="solid"/>
                      <a:round/>
                      <a:headEnd type="none" w="med" len="med"/>
                      <a:tailEnd type="none" w="med" len="med"/>
                    </a:lnL>
                  </a:tcPr>
                </a:tc>
                <a:tc>
                  <a:txBody>
                    <a:bodyPr/>
                    <a:lstStyle/>
                    <a:p>
                      <a:pPr algn="ctr"/>
                      <a:r>
                        <a:rPr lang="zh-CN" altLang="en-US" sz="2400" b="1" kern="1200" dirty="0">
                          <a:solidFill>
                            <a:srgbClr val="0070C0"/>
                          </a:solidFill>
                          <a:latin typeface="+mn-lt"/>
                          <a:ea typeface="+mn-ea"/>
                          <a:cs typeface="+mn-cs"/>
                        </a:rPr>
                        <a:t>求空间立体的发散量</a:t>
                      </a:r>
                    </a:p>
                  </a:txBody>
                  <a:tcPr/>
                </a:tc>
                <a:extLst>
                  <a:ext uri="{0D108BD9-81ED-4DB2-BD59-A6C34878D82A}">
                    <a16:rowId xmlns:a16="http://schemas.microsoft.com/office/drawing/2014/main" val="10000"/>
                  </a:ext>
                </a:extLst>
              </a:tr>
              <a:tr h="442912">
                <a:tc>
                  <a:txBody>
                    <a:bodyPr/>
                    <a:lstStyle/>
                    <a:p>
                      <a:pPr algn="ctr"/>
                      <a:r>
                        <a:rPr lang="zh-CN" altLang="en-US" sz="2400" b="1" kern="1200" dirty="0">
                          <a:solidFill>
                            <a:srgbClr val="FF0000"/>
                          </a:solidFill>
                          <a:latin typeface="+mn-lt"/>
                          <a:ea typeface="+mn-ea"/>
                          <a:cs typeface="+mn-cs"/>
                        </a:rPr>
                        <a:t>体密度</a:t>
                      </a:r>
                    </a:p>
                  </a:txBody>
                  <a:tcPr>
                    <a:lnL w="12700" cap="flat" cmpd="sng" algn="ctr">
                      <a:solidFill>
                        <a:schemeClr val="tx1"/>
                      </a:solidFill>
                      <a:prstDash val="solid"/>
                      <a:round/>
                      <a:headEnd type="none" w="med" len="med"/>
                      <a:tailEnd type="none" w="med" len="med"/>
                    </a:lnL>
                  </a:tcPr>
                </a:tc>
                <a:tc>
                  <a:txBody>
                    <a:bodyPr/>
                    <a:lstStyle/>
                    <a:p>
                      <a:pPr algn="ctr"/>
                      <a:r>
                        <a:rPr lang="zh-CN" altLang="en-US" sz="2400" b="1" kern="1200" dirty="0">
                          <a:solidFill>
                            <a:srgbClr val="FF0000"/>
                          </a:solidFill>
                          <a:latin typeface="+mn-lt"/>
                          <a:ea typeface="+mn-ea"/>
                          <a:cs typeface="+mn-cs"/>
                        </a:rPr>
                        <a:t>散度</a:t>
                      </a:r>
                    </a:p>
                  </a:txBody>
                  <a:tcPr/>
                </a:tc>
                <a:extLst>
                  <a:ext uri="{0D108BD9-81ED-4DB2-BD59-A6C34878D82A}">
                    <a16:rowId xmlns:a16="http://schemas.microsoft.com/office/drawing/2014/main" val="10001"/>
                  </a:ext>
                </a:extLst>
              </a:tr>
              <a:tr h="542924">
                <a:tc>
                  <a:txBody>
                    <a:bodyPr/>
                    <a:lstStyle/>
                    <a:p>
                      <a:pPr algn="ctr"/>
                      <a:r>
                        <a:rPr lang="zh-CN" altLang="en-US" sz="2400" b="1" kern="1200" dirty="0">
                          <a:solidFill>
                            <a:srgbClr val="0070C0"/>
                          </a:solidFill>
                          <a:latin typeface="+mn-lt"/>
                          <a:ea typeface="+mn-ea"/>
                          <a:cs typeface="+mn-cs"/>
                        </a:rPr>
                        <a:t>单位体积的质量</a:t>
                      </a:r>
                    </a:p>
                  </a:txBody>
                  <a:tcPr>
                    <a:lnL w="12700" cap="flat" cmpd="sng" algn="ctr">
                      <a:solidFill>
                        <a:schemeClr val="tx1"/>
                      </a:solidFill>
                      <a:prstDash val="solid"/>
                      <a:round/>
                      <a:headEnd type="none" w="med" len="med"/>
                      <a:tailEnd type="none" w="med" len="med"/>
                    </a:lnL>
                  </a:tcPr>
                </a:tc>
                <a:tc>
                  <a:txBody>
                    <a:bodyPr/>
                    <a:lstStyle/>
                    <a:p>
                      <a:pPr algn="ctr"/>
                      <a:r>
                        <a:rPr lang="zh-CN" altLang="en-US" sz="2400" b="1" kern="1200" dirty="0">
                          <a:solidFill>
                            <a:srgbClr val="0070C0"/>
                          </a:solidFill>
                          <a:latin typeface="+mn-lt"/>
                          <a:ea typeface="+mn-ea"/>
                          <a:cs typeface="+mn-cs"/>
                        </a:rPr>
                        <a:t>单位体积的立体的发散量</a:t>
                      </a:r>
                    </a:p>
                  </a:txBody>
                  <a:tcPr/>
                </a:tc>
                <a:extLst>
                  <a:ext uri="{0D108BD9-81ED-4DB2-BD59-A6C34878D82A}">
                    <a16:rowId xmlns:a16="http://schemas.microsoft.com/office/drawing/2014/main" val="10002"/>
                  </a:ext>
                </a:extLst>
              </a:tr>
              <a:tr h="643302">
                <a:tc gridSpan="2">
                  <a:txBody>
                    <a:bodyPr/>
                    <a:lstStyle/>
                    <a:p>
                      <a:pPr algn="ctr"/>
                      <a:endParaRPr lang="zh-CN" altLang="en-US" sz="2400" b="1" kern="1200" dirty="0">
                        <a:solidFill>
                          <a:srgbClr val="0070C0"/>
                        </a:solidFill>
                        <a:latin typeface="+mn-lt"/>
                        <a:ea typeface="+mn-ea"/>
                        <a:cs typeface="+mn-cs"/>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pPr algn="ctr"/>
                      <a:endParaRPr lang="zh-CN" altLang="en-US" sz="2800" b="1" kern="1200" dirty="0">
                        <a:solidFill>
                          <a:srgbClr val="0070C0"/>
                        </a:solidFill>
                        <a:latin typeface="+mn-lt"/>
                        <a:ea typeface="+mn-ea"/>
                        <a:cs typeface="+mn-cs"/>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242648">
                <a:tc>
                  <a:txBody>
                    <a:bodyPr/>
                    <a:lstStyle/>
                    <a:p>
                      <a:pPr algn="ctr"/>
                      <a:endParaRPr lang="zh-CN" altLang="en-US" sz="2400" b="1" kern="1200" dirty="0">
                        <a:solidFill>
                          <a:srgbClr val="0070C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b="1" kern="1200" dirty="0">
                        <a:solidFill>
                          <a:srgbClr val="0070C0"/>
                        </a:solidFill>
                        <a:latin typeface="+mn-lt"/>
                        <a:ea typeface="+mn-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043716">
                <a:tc>
                  <a:txBody>
                    <a:bodyPr/>
                    <a:lstStyle/>
                    <a:p>
                      <a:pPr algn="ctr"/>
                      <a:endParaRPr lang="zh-CN" altLang="en-US" sz="2400" b="1" kern="1200" dirty="0">
                        <a:solidFill>
                          <a:srgbClr val="0070C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b="1" kern="1200" dirty="0">
                        <a:solidFill>
                          <a:srgbClr val="0070C0"/>
                        </a:solidFill>
                        <a:latin typeface="+mn-lt"/>
                        <a:ea typeface="+mn-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213709">
                <a:tc>
                  <a:txBody>
                    <a:bodyPr/>
                    <a:lstStyle/>
                    <a:p>
                      <a:pPr algn="ctr"/>
                      <a:endParaRPr lang="zh-CN" altLang="en-US" sz="2400" b="1" kern="1200" dirty="0">
                        <a:solidFill>
                          <a:srgbClr val="0070C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b="1" kern="1200" dirty="0">
                        <a:solidFill>
                          <a:srgbClr val="0070C0"/>
                        </a:solidFill>
                        <a:latin typeface="+mn-lt"/>
                        <a:ea typeface="+mn-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036821593"/>
              </p:ext>
            </p:extLst>
          </p:nvPr>
        </p:nvGraphicFramePr>
        <p:xfrm>
          <a:off x="958850" y="1843088"/>
          <a:ext cx="7000875" cy="573087"/>
        </p:xfrm>
        <a:graphic>
          <a:graphicData uri="http://schemas.openxmlformats.org/presentationml/2006/ole">
            <mc:AlternateContent xmlns:mc="http://schemas.openxmlformats.org/markup-compatibility/2006">
              <mc:Choice xmlns:v="urn:schemas-microsoft-com:vml" Requires="v">
                <p:oleObj spid="_x0000_s5149" name="Equation" r:id="rId3" imgW="3111480" imgH="253800" progId="Equation.DSMT4">
                  <p:embed/>
                </p:oleObj>
              </mc:Choice>
              <mc:Fallback>
                <p:oleObj name="Equation" r:id="rId3" imgW="3111480" imgH="253800" progId="Equation.DSMT4">
                  <p:embed/>
                  <p:pic>
                    <p:nvPicPr>
                      <p:cNvPr id="0" name="对象 5"/>
                      <p:cNvPicPr>
                        <a:picLocks noChangeAspect="1" noChangeArrowheads="1"/>
                      </p:cNvPicPr>
                      <p:nvPr/>
                    </p:nvPicPr>
                    <p:blipFill>
                      <a:blip r:embed="rId4"/>
                      <a:srcRect/>
                      <a:stretch>
                        <a:fillRect/>
                      </a:stretch>
                    </p:blipFill>
                    <p:spPr bwMode="auto">
                      <a:xfrm>
                        <a:off x="958850" y="1843088"/>
                        <a:ext cx="7000875" cy="573087"/>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811615760"/>
              </p:ext>
            </p:extLst>
          </p:nvPr>
        </p:nvGraphicFramePr>
        <p:xfrm>
          <a:off x="1517650" y="2560638"/>
          <a:ext cx="1714500" cy="423862"/>
        </p:xfrm>
        <a:graphic>
          <a:graphicData uri="http://schemas.openxmlformats.org/presentationml/2006/ole">
            <mc:AlternateContent xmlns:mc="http://schemas.openxmlformats.org/markup-compatibility/2006">
              <mc:Choice xmlns:v="urn:schemas-microsoft-com:vml" Requires="v">
                <p:oleObj spid="_x0000_s5150" name="Equation" r:id="rId5" imgW="825480" imgH="203040" progId="Equation.DSMT4">
                  <p:embed/>
                </p:oleObj>
              </mc:Choice>
              <mc:Fallback>
                <p:oleObj name="Equation" r:id="rId5" imgW="825480" imgH="203040" progId="Equation.DSMT4">
                  <p:embed/>
                  <p:pic>
                    <p:nvPicPr>
                      <p:cNvPr id="0" name="对象 5"/>
                      <p:cNvPicPr>
                        <a:picLocks noChangeAspect="1" noChangeArrowheads="1"/>
                      </p:cNvPicPr>
                      <p:nvPr/>
                    </p:nvPicPr>
                    <p:blipFill>
                      <a:blip r:embed="rId6"/>
                      <a:srcRect/>
                      <a:stretch>
                        <a:fillRect/>
                      </a:stretch>
                    </p:blipFill>
                    <p:spPr bwMode="auto">
                      <a:xfrm>
                        <a:off x="1517650" y="2560638"/>
                        <a:ext cx="1714500" cy="423862"/>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553679002"/>
              </p:ext>
            </p:extLst>
          </p:nvPr>
        </p:nvGraphicFramePr>
        <p:xfrm>
          <a:off x="5383374" y="2555072"/>
          <a:ext cx="1983525" cy="423862"/>
        </p:xfrm>
        <a:graphic>
          <a:graphicData uri="http://schemas.openxmlformats.org/presentationml/2006/ole">
            <mc:AlternateContent xmlns:mc="http://schemas.openxmlformats.org/markup-compatibility/2006">
              <mc:Choice xmlns:v="urn:schemas-microsoft-com:vml" Requires="v">
                <p:oleObj spid="_x0000_s5151" name="Equation" r:id="rId7" imgW="952200" imgH="203040" progId="Equation.DSMT4">
                  <p:embed/>
                </p:oleObj>
              </mc:Choice>
              <mc:Fallback>
                <p:oleObj name="Equation" r:id="rId7" imgW="952200" imgH="203040" progId="Equation.DSMT4">
                  <p:embed/>
                  <p:pic>
                    <p:nvPicPr>
                      <p:cNvPr id="0" name="对象 6"/>
                      <p:cNvPicPr>
                        <a:picLocks noChangeAspect="1" noChangeArrowheads="1"/>
                      </p:cNvPicPr>
                      <p:nvPr/>
                    </p:nvPicPr>
                    <p:blipFill>
                      <a:blip r:embed="rId8"/>
                      <a:srcRect/>
                      <a:stretch>
                        <a:fillRect/>
                      </a:stretch>
                    </p:blipFill>
                    <p:spPr bwMode="auto">
                      <a:xfrm>
                        <a:off x="5383374" y="2555072"/>
                        <a:ext cx="1983525" cy="423862"/>
                      </a:xfrm>
                      <a:prstGeom prst="rect">
                        <a:avLst/>
                      </a:prstGeom>
                      <a:noFill/>
                      <a:ln>
                        <a:noFill/>
                      </a:ln>
                    </p:spPr>
                  </p:pic>
                </p:oleObj>
              </mc:Fallback>
            </mc:AlternateContent>
          </a:graphicData>
        </a:graphic>
      </p:graphicFrame>
      <p:sp>
        <p:nvSpPr>
          <p:cNvPr id="9" name="矩形 8"/>
          <p:cNvSpPr/>
          <p:nvPr/>
        </p:nvSpPr>
        <p:spPr>
          <a:xfrm>
            <a:off x="4690754" y="3119818"/>
            <a:ext cx="3570208" cy="461665"/>
          </a:xfrm>
          <a:prstGeom prst="rect">
            <a:avLst/>
          </a:prstGeom>
        </p:spPr>
        <p:txBody>
          <a:bodyPr wrap="none">
            <a:spAutoFit/>
          </a:bodyPr>
          <a:lstStyle/>
          <a:p>
            <a:pPr eaLnBrk="1" hangingPunct="1"/>
            <a:r>
              <a:rPr kumimoji="1" lang="zh-CN" altLang="en-US" sz="2400" dirty="0"/>
              <a:t>穿过有向曲面总的流通量</a:t>
            </a:r>
          </a:p>
        </p:txBody>
      </p:sp>
      <p:graphicFrame>
        <p:nvGraphicFramePr>
          <p:cNvPr id="10" name="对象 9"/>
          <p:cNvGraphicFramePr>
            <a:graphicFrameLocks noChangeAspect="1"/>
          </p:cNvGraphicFramePr>
          <p:nvPr>
            <p:extLst>
              <p:ext uri="{D42A27DB-BD31-4B8C-83A1-F6EECF244321}">
                <p14:modId xmlns:p14="http://schemas.microsoft.com/office/powerpoint/2010/main" val="2030307368"/>
              </p:ext>
            </p:extLst>
          </p:nvPr>
        </p:nvGraphicFramePr>
        <p:xfrm>
          <a:off x="1179513" y="3719513"/>
          <a:ext cx="2281237" cy="1000125"/>
        </p:xfrm>
        <a:graphic>
          <a:graphicData uri="http://schemas.openxmlformats.org/presentationml/2006/ole">
            <mc:AlternateContent xmlns:mc="http://schemas.openxmlformats.org/markup-compatibility/2006">
              <mc:Choice xmlns:v="urn:schemas-microsoft-com:vml" Requires="v">
                <p:oleObj spid="_x0000_s5152" name="Equation" r:id="rId9" imgW="901440" imgH="393480" progId="Equation.DSMT4">
                  <p:embed/>
                </p:oleObj>
              </mc:Choice>
              <mc:Fallback>
                <p:oleObj name="Equation" r:id="rId9" imgW="901440" imgH="393480" progId="Equation.DSMT4">
                  <p:embed/>
                  <p:pic>
                    <p:nvPicPr>
                      <p:cNvPr id="0" name="对象 6"/>
                      <p:cNvPicPr>
                        <a:picLocks noChangeAspect="1" noChangeArrowheads="1"/>
                      </p:cNvPicPr>
                      <p:nvPr/>
                    </p:nvPicPr>
                    <p:blipFill>
                      <a:blip r:embed="rId10"/>
                      <a:srcRect/>
                      <a:stretch>
                        <a:fillRect/>
                      </a:stretch>
                    </p:blipFill>
                    <p:spPr bwMode="auto">
                      <a:xfrm>
                        <a:off x="1179513" y="3719513"/>
                        <a:ext cx="228123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876549582"/>
              </p:ext>
            </p:extLst>
          </p:nvPr>
        </p:nvGraphicFramePr>
        <p:xfrm>
          <a:off x="5059363" y="3700463"/>
          <a:ext cx="2570162" cy="1000125"/>
        </p:xfrm>
        <a:graphic>
          <a:graphicData uri="http://schemas.openxmlformats.org/presentationml/2006/ole">
            <mc:AlternateContent xmlns:mc="http://schemas.openxmlformats.org/markup-compatibility/2006">
              <mc:Choice xmlns:v="urn:schemas-microsoft-com:vml" Requires="v">
                <p:oleObj spid="_x0000_s5153" name="Equation" r:id="rId11" imgW="1015920" imgH="393480" progId="Equation.DSMT4">
                  <p:embed/>
                </p:oleObj>
              </mc:Choice>
              <mc:Fallback>
                <p:oleObj name="Equation" r:id="rId11" imgW="1015920" imgH="393480" progId="Equation.DSMT4">
                  <p:embed/>
                  <p:pic>
                    <p:nvPicPr>
                      <p:cNvPr id="0" name="对象 9"/>
                      <p:cNvPicPr>
                        <a:picLocks noChangeAspect="1" noChangeArrowheads="1"/>
                      </p:cNvPicPr>
                      <p:nvPr/>
                    </p:nvPicPr>
                    <p:blipFill>
                      <a:blip r:embed="rId12"/>
                      <a:srcRect/>
                      <a:stretch>
                        <a:fillRect/>
                      </a:stretch>
                    </p:blipFill>
                    <p:spPr bwMode="auto">
                      <a:xfrm>
                        <a:off x="5059363" y="3700463"/>
                        <a:ext cx="257016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028101006"/>
              </p:ext>
            </p:extLst>
          </p:nvPr>
        </p:nvGraphicFramePr>
        <p:xfrm>
          <a:off x="762000" y="4843463"/>
          <a:ext cx="3308350" cy="1000125"/>
        </p:xfrm>
        <a:graphic>
          <a:graphicData uri="http://schemas.openxmlformats.org/presentationml/2006/ole">
            <mc:AlternateContent xmlns:mc="http://schemas.openxmlformats.org/markup-compatibility/2006">
              <mc:Choice xmlns:v="urn:schemas-microsoft-com:vml" Requires="v">
                <p:oleObj spid="_x0000_s5154" name="Equation" r:id="rId13" imgW="1307880" imgH="393480" progId="Equation.DSMT4">
                  <p:embed/>
                </p:oleObj>
              </mc:Choice>
              <mc:Fallback>
                <p:oleObj name="Equation" r:id="rId13" imgW="1307880" imgH="393480" progId="Equation.DSMT4">
                  <p:embed/>
                  <p:pic>
                    <p:nvPicPr>
                      <p:cNvPr id="0" name="对象 9"/>
                      <p:cNvPicPr>
                        <a:picLocks noChangeAspect="1" noChangeArrowheads="1"/>
                      </p:cNvPicPr>
                      <p:nvPr/>
                    </p:nvPicPr>
                    <p:blipFill>
                      <a:blip r:embed="rId14"/>
                      <a:srcRect/>
                      <a:stretch>
                        <a:fillRect/>
                      </a:stretch>
                    </p:blipFill>
                    <p:spPr bwMode="auto">
                      <a:xfrm>
                        <a:off x="762000" y="4843463"/>
                        <a:ext cx="33083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3348779969"/>
              </p:ext>
            </p:extLst>
          </p:nvPr>
        </p:nvGraphicFramePr>
        <p:xfrm>
          <a:off x="4949825" y="4838700"/>
          <a:ext cx="3051175" cy="1000125"/>
        </p:xfrm>
        <a:graphic>
          <a:graphicData uri="http://schemas.openxmlformats.org/presentationml/2006/ole">
            <mc:AlternateContent xmlns:mc="http://schemas.openxmlformats.org/markup-compatibility/2006">
              <mc:Choice xmlns:v="urn:schemas-microsoft-com:vml" Requires="v">
                <p:oleObj spid="_x0000_s5155" name="Equation" r:id="rId15" imgW="1206360" imgH="393480" progId="Equation.DSMT4">
                  <p:embed/>
                </p:oleObj>
              </mc:Choice>
              <mc:Fallback>
                <p:oleObj name="Equation" r:id="rId15" imgW="1206360" imgH="393480" progId="Equation.DSMT4">
                  <p:embed/>
                  <p:pic>
                    <p:nvPicPr>
                      <p:cNvPr id="0" name="对象 14"/>
                      <p:cNvPicPr>
                        <a:picLocks noChangeAspect="1" noChangeArrowheads="1"/>
                      </p:cNvPicPr>
                      <p:nvPr/>
                    </p:nvPicPr>
                    <p:blipFill>
                      <a:blip r:embed="rId16"/>
                      <a:srcRect/>
                      <a:stretch>
                        <a:fillRect/>
                      </a:stretch>
                    </p:blipFill>
                    <p:spPr bwMode="auto">
                      <a:xfrm>
                        <a:off x="4949825" y="4838700"/>
                        <a:ext cx="305117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1471026050"/>
              </p:ext>
            </p:extLst>
          </p:nvPr>
        </p:nvGraphicFramePr>
        <p:xfrm>
          <a:off x="241300" y="6126163"/>
          <a:ext cx="4111625" cy="547688"/>
        </p:xfrm>
        <a:graphic>
          <a:graphicData uri="http://schemas.openxmlformats.org/presentationml/2006/ole">
            <mc:AlternateContent xmlns:mc="http://schemas.openxmlformats.org/markup-compatibility/2006">
              <mc:Choice xmlns:v="urn:schemas-microsoft-com:vml" Requires="v">
                <p:oleObj spid="_x0000_s5156" name="Equation" r:id="rId17" imgW="1625400" imgH="215640" progId="Equation.DSMT4">
                  <p:embed/>
                </p:oleObj>
              </mc:Choice>
              <mc:Fallback>
                <p:oleObj name="Equation" r:id="rId17" imgW="1625400" imgH="215640" progId="Equation.DSMT4">
                  <p:embed/>
                  <p:pic>
                    <p:nvPicPr>
                      <p:cNvPr id="0" name="对象 15"/>
                      <p:cNvPicPr>
                        <a:picLocks noChangeAspect="1" noChangeArrowheads="1"/>
                      </p:cNvPicPr>
                      <p:nvPr/>
                    </p:nvPicPr>
                    <p:blipFill>
                      <a:blip r:embed="rId18"/>
                      <a:srcRect/>
                      <a:stretch>
                        <a:fillRect/>
                      </a:stretch>
                    </p:blipFill>
                    <p:spPr bwMode="auto">
                      <a:xfrm>
                        <a:off x="241300" y="6126163"/>
                        <a:ext cx="411162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4992" name="对象 84991"/>
          <p:cNvGraphicFramePr>
            <a:graphicFrameLocks noChangeAspect="1"/>
          </p:cNvGraphicFramePr>
          <p:nvPr>
            <p:extLst>
              <p:ext uri="{D42A27DB-BD31-4B8C-83A1-F6EECF244321}">
                <p14:modId xmlns:p14="http://schemas.microsoft.com/office/powerpoint/2010/main" val="1589549036"/>
              </p:ext>
            </p:extLst>
          </p:nvPr>
        </p:nvGraphicFramePr>
        <p:xfrm>
          <a:off x="5794376" y="6140452"/>
          <a:ext cx="1733550" cy="450850"/>
        </p:xfrm>
        <a:graphic>
          <a:graphicData uri="http://schemas.openxmlformats.org/presentationml/2006/ole">
            <mc:AlternateContent xmlns:mc="http://schemas.openxmlformats.org/markup-compatibility/2006">
              <mc:Choice xmlns:v="urn:schemas-microsoft-com:vml" Requires="v">
                <p:oleObj spid="_x0000_s5157" name="Equation" r:id="rId19" imgW="685800" imgH="177480" progId="Equation.DSMT4">
                  <p:embed/>
                </p:oleObj>
              </mc:Choice>
              <mc:Fallback>
                <p:oleObj name="Equation" r:id="rId19" imgW="685800" imgH="177480" progId="Equation.DSMT4">
                  <p:embed/>
                  <p:pic>
                    <p:nvPicPr>
                      <p:cNvPr id="0" name="对象 30"/>
                      <p:cNvPicPr>
                        <a:picLocks noChangeAspect="1" noChangeArrowheads="1"/>
                      </p:cNvPicPr>
                      <p:nvPr/>
                    </p:nvPicPr>
                    <p:blipFill>
                      <a:blip r:embed="rId20"/>
                      <a:srcRect/>
                      <a:stretch>
                        <a:fillRect/>
                      </a:stretch>
                    </p:blipFill>
                    <p:spPr bwMode="auto">
                      <a:xfrm>
                        <a:off x="5794376" y="6140452"/>
                        <a:ext cx="17335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9785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1000"/>
                                        <p:tgtEl>
                                          <p:spTgt spid="15"/>
                                        </p:tgtEl>
                                      </p:cBhvr>
                                    </p:animEffect>
                                    <p:anim calcmode="lin" valueType="num">
                                      <p:cBhvr>
                                        <p:cTn id="50" dur="1000" fill="hold"/>
                                        <p:tgtEl>
                                          <p:spTgt spid="15"/>
                                        </p:tgtEl>
                                        <p:attrNameLst>
                                          <p:attrName>ppt_x</p:attrName>
                                        </p:attrNameLst>
                                      </p:cBhvr>
                                      <p:tavLst>
                                        <p:tav tm="0">
                                          <p:val>
                                            <p:strVal val="#ppt_x"/>
                                          </p:val>
                                        </p:tav>
                                        <p:tav tm="100000">
                                          <p:val>
                                            <p:strVal val="#ppt_x"/>
                                          </p:val>
                                        </p:tav>
                                      </p:tavLst>
                                    </p:anim>
                                    <p:anim calcmode="lin" valueType="num">
                                      <p:cBhvr>
                                        <p:cTn id="5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1000"/>
                                        <p:tgtEl>
                                          <p:spTgt spid="16"/>
                                        </p:tgtEl>
                                      </p:cBhvr>
                                    </p:animEffect>
                                    <p:anim calcmode="lin" valueType="num">
                                      <p:cBhvr>
                                        <p:cTn id="57" dur="1000" fill="hold"/>
                                        <p:tgtEl>
                                          <p:spTgt spid="16"/>
                                        </p:tgtEl>
                                        <p:attrNameLst>
                                          <p:attrName>ppt_x</p:attrName>
                                        </p:attrNameLst>
                                      </p:cBhvr>
                                      <p:tavLst>
                                        <p:tav tm="0">
                                          <p:val>
                                            <p:strVal val="#ppt_x"/>
                                          </p:val>
                                        </p:tav>
                                        <p:tav tm="100000">
                                          <p:val>
                                            <p:strVal val="#ppt_x"/>
                                          </p:val>
                                        </p:tav>
                                      </p:tavLst>
                                    </p:anim>
                                    <p:anim calcmode="lin" valueType="num">
                                      <p:cBhvr>
                                        <p:cTn id="5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1000"/>
                                        <p:tgtEl>
                                          <p:spTgt spid="30"/>
                                        </p:tgtEl>
                                      </p:cBhvr>
                                    </p:animEffect>
                                    <p:anim calcmode="lin" valueType="num">
                                      <p:cBhvr>
                                        <p:cTn id="64" dur="1000" fill="hold"/>
                                        <p:tgtEl>
                                          <p:spTgt spid="30"/>
                                        </p:tgtEl>
                                        <p:attrNameLst>
                                          <p:attrName>ppt_x</p:attrName>
                                        </p:attrNameLst>
                                      </p:cBhvr>
                                      <p:tavLst>
                                        <p:tav tm="0">
                                          <p:val>
                                            <p:strVal val="#ppt_x"/>
                                          </p:val>
                                        </p:tav>
                                        <p:tav tm="100000">
                                          <p:val>
                                            <p:strVal val="#ppt_x"/>
                                          </p:val>
                                        </p:tav>
                                      </p:tavLst>
                                    </p:anim>
                                    <p:anim calcmode="lin" valueType="num">
                                      <p:cBhvr>
                                        <p:cTn id="65"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fade">
                                      <p:cBhvr>
                                        <p:cTn id="70" dur="1000"/>
                                        <p:tgtEl>
                                          <p:spTgt spid="31"/>
                                        </p:tgtEl>
                                      </p:cBhvr>
                                    </p:animEffect>
                                    <p:anim calcmode="lin" valueType="num">
                                      <p:cBhvr>
                                        <p:cTn id="71" dur="1000" fill="hold"/>
                                        <p:tgtEl>
                                          <p:spTgt spid="31"/>
                                        </p:tgtEl>
                                        <p:attrNameLst>
                                          <p:attrName>ppt_x</p:attrName>
                                        </p:attrNameLst>
                                      </p:cBhvr>
                                      <p:tavLst>
                                        <p:tav tm="0">
                                          <p:val>
                                            <p:strVal val="#ppt_x"/>
                                          </p:val>
                                        </p:tav>
                                        <p:tav tm="100000">
                                          <p:val>
                                            <p:strVal val="#ppt_x"/>
                                          </p:val>
                                        </p:tav>
                                      </p:tavLst>
                                    </p:anim>
                                    <p:anim calcmode="lin" valueType="num">
                                      <p:cBhvr>
                                        <p:cTn id="72"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84992"/>
                                        </p:tgtEl>
                                        <p:attrNameLst>
                                          <p:attrName>style.visibility</p:attrName>
                                        </p:attrNameLst>
                                      </p:cBhvr>
                                      <p:to>
                                        <p:strVal val="visible"/>
                                      </p:to>
                                    </p:set>
                                    <p:animEffect transition="in" filter="fade">
                                      <p:cBhvr>
                                        <p:cTn id="77" dur="1000"/>
                                        <p:tgtEl>
                                          <p:spTgt spid="84992"/>
                                        </p:tgtEl>
                                      </p:cBhvr>
                                    </p:animEffect>
                                    <p:anim calcmode="lin" valueType="num">
                                      <p:cBhvr>
                                        <p:cTn id="78" dur="1000" fill="hold"/>
                                        <p:tgtEl>
                                          <p:spTgt spid="84992"/>
                                        </p:tgtEl>
                                        <p:attrNameLst>
                                          <p:attrName>ppt_x</p:attrName>
                                        </p:attrNameLst>
                                      </p:cBhvr>
                                      <p:tavLst>
                                        <p:tav tm="0">
                                          <p:val>
                                            <p:strVal val="#ppt_x"/>
                                          </p:val>
                                        </p:tav>
                                        <p:tav tm="100000">
                                          <p:val>
                                            <p:strVal val="#ppt_x"/>
                                          </p:val>
                                        </p:tav>
                                      </p:tavLst>
                                    </p:anim>
                                    <p:anim calcmode="lin" valueType="num">
                                      <p:cBhvr>
                                        <p:cTn id="79" dur="1000" fill="hold"/>
                                        <p:tgtEl>
                                          <p:spTgt spid="849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2428916" y="5815011"/>
            <a:ext cx="3100389" cy="85725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888558698"/>
              </p:ext>
            </p:extLst>
          </p:nvPr>
        </p:nvGraphicFramePr>
        <p:xfrm>
          <a:off x="1058862" y="285750"/>
          <a:ext cx="7000876" cy="573087"/>
        </p:xfrm>
        <a:graphic>
          <a:graphicData uri="http://schemas.openxmlformats.org/presentationml/2006/ole">
            <mc:AlternateContent xmlns:mc="http://schemas.openxmlformats.org/markup-compatibility/2006">
              <mc:Choice xmlns:v="urn:schemas-microsoft-com:vml" Requires="v">
                <p:oleObj spid="_x0000_s6170" name="Equation" r:id="rId3" imgW="3111480" imgH="253800" progId="Equation.DSMT4">
                  <p:embed/>
                </p:oleObj>
              </mc:Choice>
              <mc:Fallback>
                <p:oleObj name="Equation" r:id="rId3" imgW="3111480" imgH="253800" progId="Equation.DSMT4">
                  <p:embed/>
                  <p:pic>
                    <p:nvPicPr>
                      <p:cNvPr id="0" name=""/>
                      <p:cNvPicPr>
                        <a:picLocks noChangeAspect="1" noChangeArrowheads="1"/>
                      </p:cNvPicPr>
                      <p:nvPr/>
                    </p:nvPicPr>
                    <p:blipFill>
                      <a:blip r:embed="rId4"/>
                      <a:srcRect/>
                      <a:stretch>
                        <a:fillRect/>
                      </a:stretch>
                    </p:blipFill>
                    <p:spPr bwMode="auto">
                      <a:xfrm>
                        <a:off x="1058862" y="285750"/>
                        <a:ext cx="7000876" cy="573087"/>
                      </a:xfrm>
                      <a:prstGeom prst="rect">
                        <a:avLst/>
                      </a:prstGeom>
                      <a:noFill/>
                      <a:ln>
                        <a:noFill/>
                      </a:ln>
                    </p:spPr>
                  </p:pic>
                </p:oleObj>
              </mc:Fallback>
            </mc:AlternateContent>
          </a:graphicData>
        </a:graphic>
      </p:graphicFrame>
      <p:sp>
        <p:nvSpPr>
          <p:cNvPr id="9" name="矩形 8"/>
          <p:cNvSpPr/>
          <p:nvPr/>
        </p:nvSpPr>
        <p:spPr>
          <a:xfrm>
            <a:off x="2790450" y="976673"/>
            <a:ext cx="3570208" cy="461665"/>
          </a:xfrm>
          <a:prstGeom prst="rect">
            <a:avLst/>
          </a:prstGeom>
        </p:spPr>
        <p:txBody>
          <a:bodyPr wrap="none">
            <a:spAutoFit/>
          </a:bodyPr>
          <a:lstStyle/>
          <a:p>
            <a:pPr eaLnBrk="1" hangingPunct="1"/>
            <a:r>
              <a:rPr kumimoji="1" lang="zh-CN" altLang="en-US" sz="2400" dirty="0"/>
              <a:t>穿过有向曲面总的流通量</a:t>
            </a:r>
          </a:p>
        </p:txBody>
      </p:sp>
      <p:graphicFrame>
        <p:nvGraphicFramePr>
          <p:cNvPr id="30" name="对象 29"/>
          <p:cNvGraphicFramePr>
            <a:graphicFrameLocks noChangeAspect="1"/>
          </p:cNvGraphicFramePr>
          <p:nvPr>
            <p:extLst>
              <p:ext uri="{D42A27DB-BD31-4B8C-83A1-F6EECF244321}">
                <p14:modId xmlns:p14="http://schemas.microsoft.com/office/powerpoint/2010/main" val="3867522851"/>
              </p:ext>
            </p:extLst>
          </p:nvPr>
        </p:nvGraphicFramePr>
        <p:xfrm>
          <a:off x="677863" y="3500438"/>
          <a:ext cx="2557462" cy="838200"/>
        </p:xfrm>
        <a:graphic>
          <a:graphicData uri="http://schemas.openxmlformats.org/presentationml/2006/ole">
            <mc:AlternateContent xmlns:mc="http://schemas.openxmlformats.org/markup-compatibility/2006">
              <mc:Choice xmlns:v="urn:schemas-microsoft-com:vml" Requires="v">
                <p:oleObj spid="_x0000_s6171" name="Equation" r:id="rId5" imgW="1206360" imgH="393480" progId="Equation.DSMT4">
                  <p:embed/>
                </p:oleObj>
              </mc:Choice>
              <mc:Fallback>
                <p:oleObj name="Equation" r:id="rId5" imgW="1206360" imgH="393480" progId="Equation.DSMT4">
                  <p:embed/>
                  <p:pic>
                    <p:nvPicPr>
                      <p:cNvPr id="0" name=""/>
                      <p:cNvPicPr>
                        <a:picLocks noChangeAspect="1" noChangeArrowheads="1"/>
                      </p:cNvPicPr>
                      <p:nvPr/>
                    </p:nvPicPr>
                    <p:blipFill>
                      <a:blip r:embed="rId6"/>
                      <a:srcRect/>
                      <a:stretch>
                        <a:fillRect/>
                      </a:stretch>
                    </p:blipFill>
                    <p:spPr bwMode="auto">
                      <a:xfrm>
                        <a:off x="677863" y="3500438"/>
                        <a:ext cx="2557462" cy="838200"/>
                      </a:xfrm>
                      <a:prstGeom prst="rect">
                        <a:avLst/>
                      </a:prstGeom>
                      <a:noFill/>
                      <a:ln>
                        <a:noFill/>
                      </a:ln>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963022185"/>
              </p:ext>
            </p:extLst>
          </p:nvPr>
        </p:nvGraphicFramePr>
        <p:xfrm>
          <a:off x="2082425" y="1013830"/>
          <a:ext cx="708025" cy="387350"/>
        </p:xfrm>
        <a:graphic>
          <a:graphicData uri="http://schemas.openxmlformats.org/presentationml/2006/ole">
            <mc:AlternateContent xmlns:mc="http://schemas.openxmlformats.org/markup-compatibility/2006">
              <mc:Choice xmlns:v="urn:schemas-microsoft-com:vml" Requires="v">
                <p:oleObj spid="_x0000_s6172" name="Equation" r:id="rId7" imgW="279360" imgH="152280" progId="Equation.DSMT4">
                  <p:embed/>
                </p:oleObj>
              </mc:Choice>
              <mc:Fallback>
                <p:oleObj name="Equation" r:id="rId7" imgW="279360" imgH="152280" progId="Equation.DSMT4">
                  <p:embed/>
                  <p:pic>
                    <p:nvPicPr>
                      <p:cNvPr id="0" name="对象 29"/>
                      <p:cNvPicPr>
                        <a:picLocks noChangeAspect="1" noChangeArrowheads="1"/>
                      </p:cNvPicPr>
                      <p:nvPr/>
                    </p:nvPicPr>
                    <p:blipFill>
                      <a:blip r:embed="rId8"/>
                      <a:srcRect/>
                      <a:stretch>
                        <a:fillRect/>
                      </a:stretch>
                    </p:blipFill>
                    <p:spPr bwMode="auto">
                      <a:xfrm>
                        <a:off x="2082425" y="1013830"/>
                        <a:ext cx="7080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086093222"/>
              </p:ext>
            </p:extLst>
          </p:nvPr>
        </p:nvGraphicFramePr>
        <p:xfrm>
          <a:off x="2476500" y="1616075"/>
          <a:ext cx="3711575" cy="1685925"/>
        </p:xfrm>
        <a:graphic>
          <a:graphicData uri="http://schemas.openxmlformats.org/presentationml/2006/ole">
            <mc:AlternateContent xmlns:mc="http://schemas.openxmlformats.org/markup-compatibility/2006">
              <mc:Choice xmlns:v="urn:schemas-microsoft-com:vml" Requires="v">
                <p:oleObj spid="_x0000_s6173" name="Equation" r:id="rId9" imgW="1892160" imgH="863280" progId="Equation.DSMT4">
                  <p:embed/>
                </p:oleObj>
              </mc:Choice>
              <mc:Fallback>
                <p:oleObj name="Equation" r:id="rId9" imgW="1892160" imgH="863280" progId="Equation.DSMT4">
                  <p:embed/>
                  <p:pic>
                    <p:nvPicPr>
                      <p:cNvPr id="0" name="Object 7"/>
                      <p:cNvPicPr>
                        <a:picLocks noChangeAspect="1" noChangeArrowheads="1"/>
                      </p:cNvPicPr>
                      <p:nvPr/>
                    </p:nvPicPr>
                    <p:blipFill>
                      <a:blip r:embed="rId10"/>
                      <a:srcRect/>
                      <a:stretch>
                        <a:fillRect/>
                      </a:stretch>
                    </p:blipFill>
                    <p:spPr bwMode="auto">
                      <a:xfrm>
                        <a:off x="2476500" y="1616075"/>
                        <a:ext cx="3711575" cy="1685925"/>
                      </a:xfrm>
                      <a:prstGeom prst="rect">
                        <a:avLst/>
                      </a:prstGeom>
                      <a:noFill/>
                      <a:ln>
                        <a:noFill/>
                      </a:ln>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783476559"/>
              </p:ext>
            </p:extLst>
          </p:nvPr>
        </p:nvGraphicFramePr>
        <p:xfrm>
          <a:off x="3248023" y="3487896"/>
          <a:ext cx="4224339" cy="998381"/>
        </p:xfrm>
        <a:graphic>
          <a:graphicData uri="http://schemas.openxmlformats.org/presentationml/2006/ole">
            <mc:AlternateContent xmlns:mc="http://schemas.openxmlformats.org/markup-compatibility/2006">
              <mc:Choice xmlns:v="urn:schemas-microsoft-com:vml" Requires="v">
                <p:oleObj spid="_x0000_s6174" name="Equation" r:id="rId11" imgW="1942920" imgH="457200" progId="Equation.DSMT4">
                  <p:embed/>
                </p:oleObj>
              </mc:Choice>
              <mc:Fallback>
                <p:oleObj name="Equation" r:id="rId11" imgW="1942920" imgH="457200" progId="Equation.DSMT4">
                  <p:embed/>
                  <p:pic>
                    <p:nvPicPr>
                      <p:cNvPr id="0" name="对象 29"/>
                      <p:cNvPicPr>
                        <a:picLocks noChangeAspect="1" noChangeArrowheads="1"/>
                      </p:cNvPicPr>
                      <p:nvPr/>
                    </p:nvPicPr>
                    <p:blipFill>
                      <a:blip r:embed="rId12"/>
                      <a:srcRect/>
                      <a:stretch>
                        <a:fillRect/>
                      </a:stretch>
                    </p:blipFill>
                    <p:spPr bwMode="auto">
                      <a:xfrm>
                        <a:off x="3248023" y="3487896"/>
                        <a:ext cx="4224339" cy="998381"/>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244280253"/>
              </p:ext>
            </p:extLst>
          </p:nvPr>
        </p:nvGraphicFramePr>
        <p:xfrm>
          <a:off x="2185988" y="4695825"/>
          <a:ext cx="5780087" cy="1090613"/>
        </p:xfrm>
        <a:graphic>
          <a:graphicData uri="http://schemas.openxmlformats.org/presentationml/2006/ole">
            <mc:AlternateContent xmlns:mc="http://schemas.openxmlformats.org/markup-compatibility/2006">
              <mc:Choice xmlns:v="urn:schemas-microsoft-com:vml" Requires="v">
                <p:oleObj spid="_x0000_s6175" name="Equation" r:id="rId13" imgW="2946240" imgH="558720" progId="Equation.DSMT4">
                  <p:embed/>
                </p:oleObj>
              </mc:Choice>
              <mc:Fallback>
                <p:oleObj name="Equation" r:id="rId13" imgW="2946240" imgH="558720" progId="Equation.DSMT4">
                  <p:embed/>
                  <p:pic>
                    <p:nvPicPr>
                      <p:cNvPr id="0" name="对象 2"/>
                      <p:cNvPicPr>
                        <a:picLocks noChangeAspect="1" noChangeArrowheads="1"/>
                      </p:cNvPicPr>
                      <p:nvPr/>
                    </p:nvPicPr>
                    <p:blipFill>
                      <a:blip r:embed="rId14"/>
                      <a:srcRect/>
                      <a:stretch>
                        <a:fillRect/>
                      </a:stretch>
                    </p:blipFill>
                    <p:spPr bwMode="auto">
                      <a:xfrm>
                        <a:off x="2185988" y="4695825"/>
                        <a:ext cx="5780087"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4050252250"/>
              </p:ext>
            </p:extLst>
          </p:nvPr>
        </p:nvGraphicFramePr>
        <p:xfrm>
          <a:off x="3248062" y="5845174"/>
          <a:ext cx="2017713" cy="817563"/>
        </p:xfrm>
        <a:graphic>
          <a:graphicData uri="http://schemas.openxmlformats.org/presentationml/2006/ole">
            <mc:AlternateContent xmlns:mc="http://schemas.openxmlformats.org/markup-compatibility/2006">
              <mc:Choice xmlns:v="urn:schemas-microsoft-com:vml" Requires="v">
                <p:oleObj spid="_x0000_s6176" name="Equation" r:id="rId15" imgW="1028520" imgH="419040" progId="Equation.DSMT4">
                  <p:embed/>
                </p:oleObj>
              </mc:Choice>
              <mc:Fallback>
                <p:oleObj name="Equation" r:id="rId15" imgW="1028520" imgH="419040" progId="Equation.DSMT4">
                  <p:embed/>
                  <p:pic>
                    <p:nvPicPr>
                      <p:cNvPr id="0" name="对象 4"/>
                      <p:cNvPicPr>
                        <a:picLocks noChangeAspect="1" noChangeArrowheads="1"/>
                      </p:cNvPicPr>
                      <p:nvPr/>
                    </p:nvPicPr>
                    <p:blipFill>
                      <a:blip r:embed="rId16"/>
                      <a:srcRect/>
                      <a:stretch>
                        <a:fillRect/>
                      </a:stretch>
                    </p:blipFill>
                    <p:spPr bwMode="auto">
                      <a:xfrm>
                        <a:off x="3248062" y="5845174"/>
                        <a:ext cx="2017713"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847924826"/>
              </p:ext>
            </p:extLst>
          </p:nvPr>
        </p:nvGraphicFramePr>
        <p:xfrm>
          <a:off x="2671800" y="6046787"/>
          <a:ext cx="473075" cy="346075"/>
        </p:xfrm>
        <a:graphic>
          <a:graphicData uri="http://schemas.openxmlformats.org/presentationml/2006/ole">
            <mc:AlternateContent xmlns:mc="http://schemas.openxmlformats.org/markup-compatibility/2006">
              <mc:Choice xmlns:v="urn:schemas-microsoft-com:vml" Requires="v">
                <p:oleObj spid="_x0000_s6177" name="Equation" r:id="rId17" imgW="241200" imgH="177480" progId="Equation.DSMT4">
                  <p:embed/>
                </p:oleObj>
              </mc:Choice>
              <mc:Fallback>
                <p:oleObj name="Equation" r:id="rId17" imgW="241200" imgH="177480" progId="Equation.DSMT4">
                  <p:embed/>
                  <p:pic>
                    <p:nvPicPr>
                      <p:cNvPr id="0" name="对象 10"/>
                      <p:cNvPicPr>
                        <a:picLocks noChangeAspect="1" noChangeArrowheads="1"/>
                      </p:cNvPicPr>
                      <p:nvPr/>
                    </p:nvPicPr>
                    <p:blipFill>
                      <a:blip r:embed="rId18"/>
                      <a:srcRect/>
                      <a:stretch>
                        <a:fillRect/>
                      </a:stretch>
                    </p:blipFill>
                    <p:spPr bwMode="auto">
                      <a:xfrm>
                        <a:off x="2671800" y="6046787"/>
                        <a:ext cx="473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6840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1000"/>
                                        <p:tgtEl>
                                          <p:spTgt spid="30"/>
                                        </p:tgtEl>
                                      </p:cBhvr>
                                    </p:animEffect>
                                    <p:anim calcmode="lin" valueType="num">
                                      <p:cBhvr>
                                        <p:cTn id="15" dur="1000" fill="hold"/>
                                        <p:tgtEl>
                                          <p:spTgt spid="30"/>
                                        </p:tgtEl>
                                        <p:attrNameLst>
                                          <p:attrName>ppt_x</p:attrName>
                                        </p:attrNameLst>
                                      </p:cBhvr>
                                      <p:tavLst>
                                        <p:tav tm="0">
                                          <p:val>
                                            <p:strVal val="#ppt_x"/>
                                          </p:val>
                                        </p:tav>
                                        <p:tav tm="100000">
                                          <p:val>
                                            <p:strVal val="#ppt_x"/>
                                          </p:val>
                                        </p:tav>
                                      </p:tavLst>
                                    </p:anim>
                                    <p:anim calcmode="lin" valueType="num">
                                      <p:cBhvr>
                                        <p:cTn id="1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left)">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left)">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left)">
                                      <p:cBhvr>
                                        <p:cTn id="5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椭圆 26">
            <a:extLst>
              <a:ext uri="{FF2B5EF4-FFF2-40B4-BE49-F238E27FC236}">
                <a16:creationId xmlns:a16="http://schemas.microsoft.com/office/drawing/2014/main" id="{0AF0F719-65CF-43C1-8682-13B0F81DB3B9}"/>
              </a:ext>
            </a:extLst>
          </p:cNvPr>
          <p:cNvSpPr/>
          <p:nvPr/>
        </p:nvSpPr>
        <p:spPr bwMode="auto">
          <a:xfrm>
            <a:off x="4913784" y="2100092"/>
            <a:ext cx="3513010" cy="1373894"/>
          </a:xfrm>
          <a:prstGeom prst="ellipse">
            <a:avLst/>
          </a:prstGeom>
          <a:solidFill>
            <a:srgbClr val="92D05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 name="流程图: 过程 2">
            <a:extLst>
              <a:ext uri="{FF2B5EF4-FFF2-40B4-BE49-F238E27FC236}">
                <a16:creationId xmlns:a16="http://schemas.microsoft.com/office/drawing/2014/main" id="{B8C4C594-CE4B-4308-9A9C-5B18FD11029D}"/>
              </a:ext>
            </a:extLst>
          </p:cNvPr>
          <p:cNvSpPr/>
          <p:nvPr/>
        </p:nvSpPr>
        <p:spPr bwMode="auto">
          <a:xfrm>
            <a:off x="1407799" y="3860441"/>
            <a:ext cx="458089" cy="1076325"/>
          </a:xfrm>
          <a:prstGeom prst="flowChartProcess">
            <a:avLst/>
          </a:prstGeom>
          <a:solidFill>
            <a:srgbClr val="0070C0"/>
          </a:solidFill>
          <a:ln w="9525" cap="flat" cmpd="sng" algn="ctr">
            <a:solidFill>
              <a:srgbClr val="7030A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4" name="流程图: 过程 3">
            <a:extLst>
              <a:ext uri="{FF2B5EF4-FFF2-40B4-BE49-F238E27FC236}">
                <a16:creationId xmlns:a16="http://schemas.microsoft.com/office/drawing/2014/main" id="{F216A11A-BD07-4C64-BB78-C51EAF9A9F93}"/>
              </a:ext>
            </a:extLst>
          </p:cNvPr>
          <p:cNvSpPr/>
          <p:nvPr/>
        </p:nvSpPr>
        <p:spPr bwMode="auto">
          <a:xfrm>
            <a:off x="1900391" y="3838265"/>
            <a:ext cx="2379377" cy="1047750"/>
          </a:xfrm>
          <a:prstGeom prst="flowChartProcess">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84996" name="Text Box 4">
            <a:extLst>
              <a:ext uri="{FF2B5EF4-FFF2-40B4-BE49-F238E27FC236}">
                <a16:creationId xmlns:a16="http://schemas.microsoft.com/office/drawing/2014/main" id="{FDCC9302-69B0-4689-9236-5DEA4DFDCEFC}"/>
              </a:ext>
            </a:extLst>
          </p:cNvPr>
          <p:cNvSpPr txBox="1">
            <a:spLocks noChangeArrowheads="1"/>
          </p:cNvSpPr>
          <p:nvPr/>
        </p:nvSpPr>
        <p:spPr bwMode="auto">
          <a:xfrm>
            <a:off x="239713" y="236538"/>
            <a:ext cx="6569075" cy="626710"/>
          </a:xfrm>
          <a:prstGeom prst="rect">
            <a:avLst/>
          </a:prstGeom>
          <a:solidFill>
            <a:srgbClr val="66FF33"/>
          </a:solidFill>
          <a:ln w="9525">
            <a:miter lim="800000"/>
            <a:headEnd/>
            <a:tailEnd/>
          </a:ln>
          <a:scene3d>
            <a:camera prst="legacyObliqueBottomLeft"/>
            <a:lightRig rig="legacyFlat3" dir="t"/>
          </a:scene3d>
          <a:sp3d extrusionH="430200" prstMaterial="legacyMatte">
            <a:bevelT w="13500" h="13500" prst="angle"/>
            <a:bevelB w="13500" h="13500" prst="angle"/>
            <a:extrusionClr>
              <a:srgbClr val="66FF33"/>
            </a:extrusionClr>
            <a:contourClr>
              <a:srgbClr val="66FF33"/>
            </a:contourClr>
          </a:sp3d>
        </p:spPr>
        <p:txBody>
          <a:bodyPr>
            <a:spAutoFit/>
            <a:flatTx/>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spcBef>
                <a:spcPct val="50000"/>
              </a:spcBef>
              <a:buFontTx/>
              <a:buNone/>
            </a:pPr>
            <a:r>
              <a:rPr lang="zh-CN" altLang="en-US" b="1" dirty="0"/>
              <a:t>高斯公式的物理意义</a:t>
            </a:r>
          </a:p>
        </p:txBody>
      </p:sp>
      <p:sp>
        <p:nvSpPr>
          <p:cNvPr id="84997" name="Text Box 5">
            <a:extLst>
              <a:ext uri="{FF2B5EF4-FFF2-40B4-BE49-F238E27FC236}">
                <a16:creationId xmlns:a16="http://schemas.microsoft.com/office/drawing/2014/main" id="{B7394C2C-F9EE-4A10-8948-8A94932C86A1}"/>
              </a:ext>
            </a:extLst>
          </p:cNvPr>
          <p:cNvSpPr txBox="1">
            <a:spLocks noChangeArrowheads="1"/>
          </p:cNvSpPr>
          <p:nvPr/>
        </p:nvSpPr>
        <p:spPr bwMode="auto">
          <a:xfrm>
            <a:off x="406400" y="1260475"/>
            <a:ext cx="7410450" cy="760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FontTx/>
              <a:buNone/>
            </a:pPr>
            <a:r>
              <a:rPr lang="en-US" altLang="zh-CN" sz="4000" b="1" dirty="0">
                <a:solidFill>
                  <a:srgbClr val="CC0066"/>
                </a:solidFill>
                <a:latin typeface="隶书" panose="02010509060101010101" pitchFamily="49" charset="-122"/>
                <a:ea typeface="隶书" panose="02010509060101010101" pitchFamily="49" charset="-122"/>
              </a:rPr>
              <a:t>1.</a:t>
            </a:r>
            <a:r>
              <a:rPr lang="zh-CN" altLang="en-US" sz="4000" b="1" dirty="0">
                <a:solidFill>
                  <a:srgbClr val="CC0066"/>
                </a:solidFill>
                <a:latin typeface="隶书" panose="02010509060101010101" pitchFamily="49" charset="-122"/>
                <a:ea typeface="隶书" panose="02010509060101010101" pitchFamily="49" charset="-122"/>
              </a:rPr>
              <a:t>高斯公式（</a:t>
            </a:r>
            <a:r>
              <a:rPr lang="zh-CN" altLang="en-US" sz="4000" b="1" dirty="0">
                <a:solidFill>
                  <a:srgbClr val="0070C0"/>
                </a:solidFill>
                <a:latin typeface="隶书" panose="02010509060101010101" pitchFamily="49" charset="-122"/>
                <a:ea typeface="隶书" panose="02010509060101010101" pitchFamily="49" charset="-122"/>
              </a:rPr>
              <a:t>发散量</a:t>
            </a:r>
            <a:r>
              <a:rPr lang="zh-CN" altLang="en-US" sz="4000" b="1" dirty="0">
                <a:solidFill>
                  <a:srgbClr val="CC0066"/>
                </a:solidFill>
                <a:latin typeface="隶书" panose="02010509060101010101" pitchFamily="49" charset="-122"/>
                <a:ea typeface="隶书" panose="02010509060101010101" pitchFamily="49" charset="-122"/>
              </a:rPr>
              <a:t>定理）</a:t>
            </a:r>
            <a:endParaRPr lang="zh-CN" altLang="en-US" sz="4000" b="1" i="1" dirty="0">
              <a:solidFill>
                <a:srgbClr val="CC0066"/>
              </a:solidFill>
              <a:ea typeface="隶书" panose="02010509060101010101" pitchFamily="49" charset="-122"/>
              <a:sym typeface="Symbol" panose="05050102010706020507" pitchFamily="18" charset="2"/>
            </a:endParaRPr>
          </a:p>
        </p:txBody>
      </p:sp>
      <p:graphicFrame>
        <p:nvGraphicFramePr>
          <p:cNvPr id="84999" name="Object 7">
            <a:extLst>
              <a:ext uri="{FF2B5EF4-FFF2-40B4-BE49-F238E27FC236}">
                <a16:creationId xmlns:a16="http://schemas.microsoft.com/office/drawing/2014/main" id="{FAF73D47-888F-4DD1-89DF-8527E54EB8DC}"/>
              </a:ext>
            </a:extLst>
          </p:cNvPr>
          <p:cNvGraphicFramePr>
            <a:graphicFrameLocks noChangeAspect="1"/>
          </p:cNvGraphicFramePr>
          <p:nvPr/>
        </p:nvGraphicFramePr>
        <p:xfrm>
          <a:off x="919163" y="2212902"/>
          <a:ext cx="7539037" cy="1076325"/>
        </p:xfrm>
        <a:graphic>
          <a:graphicData uri="http://schemas.openxmlformats.org/presentationml/2006/ole">
            <mc:AlternateContent xmlns:mc="http://schemas.openxmlformats.org/markup-compatibility/2006">
              <mc:Choice xmlns:v="urn:schemas-microsoft-com:vml" Requires="v">
                <p:oleObj spid="_x0000_s7185" name="Equation" r:id="rId3" imgW="3276360" imgH="469800" progId="Equation.DSMT4">
                  <p:embed/>
                </p:oleObj>
              </mc:Choice>
              <mc:Fallback>
                <p:oleObj name="Equation" r:id="rId3" imgW="3276360" imgH="469800" progId="Equation.DSMT4">
                  <p:embed/>
                  <p:pic>
                    <p:nvPicPr>
                      <p:cNvPr id="84999" name="Object 7">
                        <a:extLst>
                          <a:ext uri="{FF2B5EF4-FFF2-40B4-BE49-F238E27FC236}">
                            <a16:creationId xmlns:a16="http://schemas.microsoft.com/office/drawing/2014/main" id="{FAF73D47-888F-4DD1-89DF-8527E54EB8DC}"/>
                          </a:ext>
                        </a:extLst>
                      </p:cNvPr>
                      <p:cNvPicPr>
                        <a:picLocks noChangeAspect="1" noChangeArrowheads="1"/>
                      </p:cNvPicPr>
                      <p:nvPr/>
                    </p:nvPicPr>
                    <p:blipFill>
                      <a:blip r:embed="rId4"/>
                      <a:srcRect/>
                      <a:stretch>
                        <a:fillRect/>
                      </a:stretch>
                    </p:blipFill>
                    <p:spPr bwMode="auto">
                      <a:xfrm>
                        <a:off x="919163" y="2212902"/>
                        <a:ext cx="7539037"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 name="Object 7">
            <a:extLst>
              <a:ext uri="{FF2B5EF4-FFF2-40B4-BE49-F238E27FC236}">
                <a16:creationId xmlns:a16="http://schemas.microsoft.com/office/drawing/2014/main" id="{9670FA38-3560-4E79-A30C-3CABABDDAA70}"/>
              </a:ext>
            </a:extLst>
          </p:cNvPr>
          <p:cNvGraphicFramePr>
            <a:graphicFrameLocks noChangeAspect="1"/>
          </p:cNvGraphicFramePr>
          <p:nvPr>
            <p:extLst>
              <p:ext uri="{D42A27DB-BD31-4B8C-83A1-F6EECF244321}">
                <p14:modId xmlns:p14="http://schemas.microsoft.com/office/powerpoint/2010/main" val="1143260245"/>
              </p:ext>
            </p:extLst>
          </p:nvPr>
        </p:nvGraphicFramePr>
        <p:xfrm>
          <a:off x="326711" y="4106451"/>
          <a:ext cx="1081088" cy="436562"/>
        </p:xfrm>
        <a:graphic>
          <a:graphicData uri="http://schemas.openxmlformats.org/presentationml/2006/ole">
            <mc:AlternateContent xmlns:mc="http://schemas.openxmlformats.org/markup-compatibility/2006">
              <mc:Choice xmlns:v="urn:schemas-microsoft-com:vml" Requires="v">
                <p:oleObj spid="_x0000_s7186" name="Equation" r:id="rId5" imgW="469800" imgH="190440" progId="Equation.DSMT4">
                  <p:embed/>
                </p:oleObj>
              </mc:Choice>
              <mc:Fallback>
                <p:oleObj name="Equation" r:id="rId5" imgW="469800" imgH="190440" progId="Equation.DSMT4">
                  <p:embed/>
                  <p:pic>
                    <p:nvPicPr>
                      <p:cNvPr id="22" name="Object 7">
                        <a:extLst>
                          <a:ext uri="{FF2B5EF4-FFF2-40B4-BE49-F238E27FC236}">
                            <a16:creationId xmlns:a16="http://schemas.microsoft.com/office/drawing/2014/main" id="{9670FA38-3560-4E79-A30C-3CABABDDAA70}"/>
                          </a:ext>
                        </a:extLst>
                      </p:cNvPr>
                      <p:cNvPicPr>
                        <a:picLocks noChangeAspect="1" noChangeArrowheads="1"/>
                      </p:cNvPicPr>
                      <p:nvPr/>
                    </p:nvPicPr>
                    <p:blipFill>
                      <a:blip r:embed="rId6"/>
                      <a:srcRect/>
                      <a:stretch>
                        <a:fillRect/>
                      </a:stretch>
                    </p:blipFill>
                    <p:spPr bwMode="auto">
                      <a:xfrm>
                        <a:off x="326711" y="4106451"/>
                        <a:ext cx="1081088"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 name="Object 7">
            <a:extLst>
              <a:ext uri="{FF2B5EF4-FFF2-40B4-BE49-F238E27FC236}">
                <a16:creationId xmlns:a16="http://schemas.microsoft.com/office/drawing/2014/main" id="{CEB417F5-65C4-42EF-A64B-84FA1A0EF972}"/>
              </a:ext>
            </a:extLst>
          </p:cNvPr>
          <p:cNvGraphicFramePr>
            <a:graphicFrameLocks noChangeAspect="1"/>
          </p:cNvGraphicFramePr>
          <p:nvPr>
            <p:extLst>
              <p:ext uri="{D42A27DB-BD31-4B8C-83A1-F6EECF244321}">
                <p14:modId xmlns:p14="http://schemas.microsoft.com/office/powerpoint/2010/main" val="3461462998"/>
              </p:ext>
            </p:extLst>
          </p:nvPr>
        </p:nvGraphicFramePr>
        <p:xfrm>
          <a:off x="1396216" y="3813469"/>
          <a:ext cx="3387725" cy="1047750"/>
        </p:xfrm>
        <a:graphic>
          <a:graphicData uri="http://schemas.openxmlformats.org/presentationml/2006/ole">
            <mc:AlternateContent xmlns:mc="http://schemas.openxmlformats.org/markup-compatibility/2006">
              <mc:Choice xmlns:v="urn:schemas-microsoft-com:vml" Requires="v">
                <p:oleObj spid="_x0000_s7187" name="Equation" r:id="rId7" imgW="1473120" imgH="457200" progId="Equation.DSMT4">
                  <p:embed/>
                </p:oleObj>
              </mc:Choice>
              <mc:Fallback>
                <p:oleObj name="Equation" r:id="rId7" imgW="1473120" imgH="457200" progId="Equation.DSMT4">
                  <p:embed/>
                  <p:pic>
                    <p:nvPicPr>
                      <p:cNvPr id="23" name="Object 7">
                        <a:extLst>
                          <a:ext uri="{FF2B5EF4-FFF2-40B4-BE49-F238E27FC236}">
                            <a16:creationId xmlns:a16="http://schemas.microsoft.com/office/drawing/2014/main" id="{CEB417F5-65C4-42EF-A64B-84FA1A0EF972}"/>
                          </a:ext>
                        </a:extLst>
                      </p:cNvPr>
                      <p:cNvPicPr>
                        <a:picLocks noChangeAspect="1" noChangeArrowheads="1"/>
                      </p:cNvPicPr>
                      <p:nvPr/>
                    </p:nvPicPr>
                    <p:blipFill>
                      <a:blip r:embed="rId8"/>
                      <a:srcRect/>
                      <a:stretch>
                        <a:fillRect/>
                      </a:stretch>
                    </p:blipFill>
                    <p:spPr bwMode="auto">
                      <a:xfrm>
                        <a:off x="1396216" y="3813469"/>
                        <a:ext cx="338772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 name="标注: 线形(带强调线) 4">
            <a:extLst>
              <a:ext uri="{FF2B5EF4-FFF2-40B4-BE49-F238E27FC236}">
                <a16:creationId xmlns:a16="http://schemas.microsoft.com/office/drawing/2014/main" id="{CF96E848-D8FA-4503-8A9C-C5C08FC8B9B7}"/>
              </a:ext>
            </a:extLst>
          </p:cNvPr>
          <p:cNvSpPr/>
          <p:nvPr/>
        </p:nvSpPr>
        <p:spPr bwMode="auto">
          <a:xfrm>
            <a:off x="5745506" y="3906870"/>
            <a:ext cx="2071343" cy="954349"/>
          </a:xfrm>
          <a:prstGeom prst="accentCallout1">
            <a:avLst>
              <a:gd name="adj1" fmla="val 18750"/>
              <a:gd name="adj2" fmla="val -8333"/>
              <a:gd name="adj3" fmla="val 8134"/>
              <a:gd name="adj4" fmla="val -58181"/>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体密度</a:t>
            </a:r>
            <a:b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b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发散量的体密度</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1" lang="zh-CN" altLang="en-US" sz="1800" dirty="0"/>
              <a:t>散度</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26" name="标注: 线形(带强调线) 25">
            <a:extLst>
              <a:ext uri="{FF2B5EF4-FFF2-40B4-BE49-F238E27FC236}">
                <a16:creationId xmlns:a16="http://schemas.microsoft.com/office/drawing/2014/main" id="{3BF8519E-8F5B-43EE-89EA-06CDB4B5FD80}"/>
              </a:ext>
            </a:extLst>
          </p:cNvPr>
          <p:cNvSpPr/>
          <p:nvPr/>
        </p:nvSpPr>
        <p:spPr bwMode="auto">
          <a:xfrm flipH="1">
            <a:off x="82680" y="5674362"/>
            <a:ext cx="1554163" cy="380670"/>
          </a:xfrm>
          <a:prstGeom prst="accentCallout1">
            <a:avLst>
              <a:gd name="adj1" fmla="val 18750"/>
              <a:gd name="adj2" fmla="val -8333"/>
              <a:gd name="adj3" fmla="val -183346"/>
              <a:gd name="adj4" fmla="val 8845"/>
            </a:avLst>
          </a:prstGeom>
          <a:solidFill>
            <a:schemeClr val="accent2"/>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FFC000"/>
                </a:solidFill>
                <a:effectLst/>
                <a:latin typeface="Times New Roman" panose="02020603050405020304" pitchFamily="18" charset="0"/>
                <a:ea typeface="宋体" panose="02010600030101010101" pitchFamily="2" charset="-122"/>
              </a:rPr>
              <a:t>求和取极限</a:t>
            </a:r>
          </a:p>
        </p:txBody>
      </p:sp>
      <p:grpSp>
        <p:nvGrpSpPr>
          <p:cNvPr id="2" name="组合 1">
            <a:extLst>
              <a:ext uri="{FF2B5EF4-FFF2-40B4-BE49-F238E27FC236}">
                <a16:creationId xmlns:a16="http://schemas.microsoft.com/office/drawing/2014/main" id="{3F375FAA-140F-430D-885F-1571AB66BA55}"/>
              </a:ext>
            </a:extLst>
          </p:cNvPr>
          <p:cNvGrpSpPr/>
          <p:nvPr/>
        </p:nvGrpSpPr>
        <p:grpSpPr>
          <a:xfrm>
            <a:off x="7228001" y="1035612"/>
            <a:ext cx="1915999" cy="676276"/>
            <a:chOff x="7293081" y="5771009"/>
            <a:chExt cx="1915999" cy="676276"/>
          </a:xfrm>
        </p:grpSpPr>
        <p:sp>
          <p:nvSpPr>
            <p:cNvPr id="28" name="标注: 线形(带强调线) 27">
              <a:extLst>
                <a:ext uri="{FF2B5EF4-FFF2-40B4-BE49-F238E27FC236}">
                  <a16:creationId xmlns:a16="http://schemas.microsoft.com/office/drawing/2014/main" id="{BE4D41C1-B21F-4790-9E4F-3037973284D0}"/>
                </a:ext>
              </a:extLst>
            </p:cNvPr>
            <p:cNvSpPr/>
            <p:nvPr/>
          </p:nvSpPr>
          <p:spPr bwMode="auto">
            <a:xfrm>
              <a:off x="7293081" y="5771009"/>
              <a:ext cx="1915999" cy="676276"/>
            </a:xfrm>
            <a:prstGeom prst="accentCallout1">
              <a:avLst>
                <a:gd name="adj1" fmla="val 18750"/>
                <a:gd name="adj2" fmla="val -8333"/>
                <a:gd name="adj3" fmla="val 162093"/>
                <a:gd name="adj4" fmla="val -24143"/>
              </a:avLst>
            </a:prstGeom>
            <a:solidFill>
              <a:srgbClr val="92D05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graphicFrame>
          <p:nvGraphicFramePr>
            <p:cNvPr id="18" name="Object 7">
              <a:extLst>
                <a:ext uri="{FF2B5EF4-FFF2-40B4-BE49-F238E27FC236}">
                  <a16:creationId xmlns:a16="http://schemas.microsoft.com/office/drawing/2014/main" id="{0D5B9F32-A18D-4551-B89D-7C603323CA16}"/>
                </a:ext>
              </a:extLst>
            </p:cNvPr>
            <p:cNvGraphicFramePr>
              <a:graphicFrameLocks noChangeAspect="1"/>
            </p:cNvGraphicFramePr>
            <p:nvPr>
              <p:extLst>
                <p:ext uri="{D42A27DB-BD31-4B8C-83A1-F6EECF244321}">
                  <p14:modId xmlns:p14="http://schemas.microsoft.com/office/powerpoint/2010/main" val="567840580"/>
                </p:ext>
              </p:extLst>
            </p:nvPr>
          </p:nvGraphicFramePr>
          <p:xfrm>
            <a:off x="7312018" y="6005397"/>
            <a:ext cx="1852612" cy="304800"/>
          </p:xfrm>
          <a:graphic>
            <a:graphicData uri="http://schemas.openxmlformats.org/presentationml/2006/ole">
              <mc:AlternateContent xmlns:mc="http://schemas.openxmlformats.org/markup-compatibility/2006">
                <mc:Choice xmlns:v="urn:schemas-microsoft-com:vml" Requires="v">
                  <p:oleObj spid="_x0000_s7188" name="Equation" r:id="rId9" imgW="1231560" imgH="203040" progId="Equation.DSMT4">
                    <p:embed/>
                  </p:oleObj>
                </mc:Choice>
                <mc:Fallback>
                  <p:oleObj name="Equation" r:id="rId9" imgW="1231560" imgH="203040" progId="Equation.DSMT4">
                    <p:embed/>
                    <p:pic>
                      <p:nvPicPr>
                        <p:cNvPr id="84999" name="Object 7">
                          <a:extLst>
                            <a:ext uri="{FF2B5EF4-FFF2-40B4-BE49-F238E27FC236}">
                              <a16:creationId xmlns:a16="http://schemas.microsoft.com/office/drawing/2014/main" id="{FAF73D47-888F-4DD1-89DF-8527E54EB8DC}"/>
                            </a:ext>
                          </a:extLst>
                        </p:cNvPr>
                        <p:cNvPicPr>
                          <a:picLocks noChangeAspect="1" noChangeArrowheads="1"/>
                        </p:cNvPicPr>
                        <p:nvPr/>
                      </p:nvPicPr>
                      <p:blipFill>
                        <a:blip r:embed="rId10"/>
                        <a:srcRect/>
                        <a:stretch>
                          <a:fillRect/>
                        </a:stretch>
                      </p:blipFill>
                      <p:spPr bwMode="auto">
                        <a:xfrm>
                          <a:off x="7312018" y="6005397"/>
                          <a:ext cx="1852612" cy="304800"/>
                        </a:xfrm>
                        <a:prstGeom prst="rect">
                          <a:avLst/>
                        </a:prstGeom>
                        <a:noFill/>
                        <a:ln>
                          <a:noFill/>
                        </a:ln>
                      </p:spPr>
                    </p:pic>
                  </p:oleObj>
                </mc:Fallback>
              </mc:AlternateContent>
            </a:graphicData>
          </a:graphic>
        </p:graphicFrame>
      </p:grpSp>
      <p:sp>
        <p:nvSpPr>
          <p:cNvPr id="25" name="流程图: 过程 24">
            <a:extLst>
              <a:ext uri="{FF2B5EF4-FFF2-40B4-BE49-F238E27FC236}">
                <a16:creationId xmlns:a16="http://schemas.microsoft.com/office/drawing/2014/main" id="{04019725-8CD8-4BD9-80FF-5994BF662E74}"/>
              </a:ext>
            </a:extLst>
          </p:cNvPr>
          <p:cNvSpPr/>
          <p:nvPr/>
        </p:nvSpPr>
        <p:spPr bwMode="auto">
          <a:xfrm>
            <a:off x="1873712" y="3657599"/>
            <a:ext cx="2937459" cy="1432874"/>
          </a:xfrm>
          <a:prstGeom prst="flowChartProcess">
            <a:avLst/>
          </a:prstGeom>
          <a:solidFill>
            <a:srgbClr val="FFC000">
              <a:alpha val="42000"/>
            </a:srgbClr>
          </a:solidFill>
          <a:ln w="9525" cap="flat" cmpd="sng" algn="ctr">
            <a:solidFill>
              <a:srgbClr val="CC0066"/>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nvGrpSpPr>
          <p:cNvPr id="19" name="组合 18">
            <a:extLst>
              <a:ext uri="{FF2B5EF4-FFF2-40B4-BE49-F238E27FC236}">
                <a16:creationId xmlns:a16="http://schemas.microsoft.com/office/drawing/2014/main" id="{B676E87D-B1EC-4083-87E0-D4E77F7A87C6}"/>
              </a:ext>
            </a:extLst>
          </p:cNvPr>
          <p:cNvGrpSpPr/>
          <p:nvPr/>
        </p:nvGrpSpPr>
        <p:grpSpPr>
          <a:xfrm>
            <a:off x="4279768" y="5864710"/>
            <a:ext cx="2390523" cy="511772"/>
            <a:chOff x="7411925" y="5292505"/>
            <a:chExt cx="1410590" cy="185794"/>
          </a:xfrm>
        </p:grpSpPr>
        <p:sp>
          <p:nvSpPr>
            <p:cNvPr id="20" name="标注: 线形(带强调线) 19">
              <a:extLst>
                <a:ext uri="{FF2B5EF4-FFF2-40B4-BE49-F238E27FC236}">
                  <a16:creationId xmlns:a16="http://schemas.microsoft.com/office/drawing/2014/main" id="{0C4209A8-5601-469B-872B-617A7B1D0EA0}"/>
                </a:ext>
              </a:extLst>
            </p:cNvPr>
            <p:cNvSpPr/>
            <p:nvPr/>
          </p:nvSpPr>
          <p:spPr bwMode="auto">
            <a:xfrm>
              <a:off x="7411925" y="5292505"/>
              <a:ext cx="1410590" cy="185794"/>
            </a:xfrm>
            <a:prstGeom prst="accentCallout1">
              <a:avLst>
                <a:gd name="adj1" fmla="val 18750"/>
                <a:gd name="adj2" fmla="val -8333"/>
                <a:gd name="adj3" fmla="val -148889"/>
                <a:gd name="adj4" fmla="val -7104"/>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graphicFrame>
          <p:nvGraphicFramePr>
            <p:cNvPr id="21" name="Object 7">
              <a:extLst>
                <a:ext uri="{FF2B5EF4-FFF2-40B4-BE49-F238E27FC236}">
                  <a16:creationId xmlns:a16="http://schemas.microsoft.com/office/drawing/2014/main" id="{2DAC35F9-1432-42CA-A904-4EF163F45795}"/>
                </a:ext>
              </a:extLst>
            </p:cNvPr>
            <p:cNvGraphicFramePr>
              <a:graphicFrameLocks noChangeAspect="1"/>
            </p:cNvGraphicFramePr>
            <p:nvPr>
              <p:extLst>
                <p:ext uri="{D42A27DB-BD31-4B8C-83A1-F6EECF244321}">
                  <p14:modId xmlns:p14="http://schemas.microsoft.com/office/powerpoint/2010/main" val="2148387046"/>
                </p:ext>
              </p:extLst>
            </p:nvPr>
          </p:nvGraphicFramePr>
          <p:xfrm>
            <a:off x="7411925" y="5311780"/>
            <a:ext cx="1404615" cy="147245"/>
          </p:xfrm>
          <a:graphic>
            <a:graphicData uri="http://schemas.openxmlformats.org/presentationml/2006/ole">
              <mc:AlternateContent xmlns:mc="http://schemas.openxmlformats.org/markup-compatibility/2006">
                <mc:Choice xmlns:v="urn:schemas-microsoft-com:vml" Requires="v">
                  <p:oleObj spid="_x0000_s7189" name="Equation" r:id="rId11" imgW="1257120" imgH="203040" progId="Equation.DSMT4">
                    <p:embed/>
                  </p:oleObj>
                </mc:Choice>
                <mc:Fallback>
                  <p:oleObj name="Equation" r:id="rId11" imgW="1257120" imgH="203040" progId="Equation.DSMT4">
                    <p:embed/>
                    <p:pic>
                      <p:nvPicPr>
                        <p:cNvPr id="18" name="Object 7">
                          <a:extLst>
                            <a:ext uri="{FF2B5EF4-FFF2-40B4-BE49-F238E27FC236}">
                              <a16:creationId xmlns:a16="http://schemas.microsoft.com/office/drawing/2014/main" id="{0D5B9F32-A18D-4551-B89D-7C603323CA16}"/>
                            </a:ext>
                          </a:extLst>
                        </p:cNvPr>
                        <p:cNvPicPr>
                          <a:picLocks noChangeAspect="1" noChangeArrowheads="1"/>
                        </p:cNvPicPr>
                        <p:nvPr/>
                      </p:nvPicPr>
                      <p:blipFill>
                        <a:blip r:embed="rId12"/>
                        <a:srcRect/>
                        <a:stretch>
                          <a:fillRect/>
                        </a:stretch>
                      </p:blipFill>
                      <p:spPr bwMode="auto">
                        <a:xfrm>
                          <a:off x="7411925" y="5311780"/>
                          <a:ext cx="1404615" cy="147245"/>
                        </a:xfrm>
                        <a:prstGeom prst="rect">
                          <a:avLst/>
                        </a:prstGeom>
                        <a:noFill/>
                        <a:ln>
                          <a:noFill/>
                        </a:ln>
                      </p:spPr>
                    </p:pic>
                  </p:oleObj>
                </mc:Fallback>
              </mc:AlternateContent>
            </a:graphicData>
          </a:graphic>
        </p:graphicFrame>
      </p:grpSp>
      <p:sp>
        <p:nvSpPr>
          <p:cNvPr id="24" name="文本框 23">
            <a:extLst>
              <a:ext uri="{FF2B5EF4-FFF2-40B4-BE49-F238E27FC236}">
                <a16:creationId xmlns:a16="http://schemas.microsoft.com/office/drawing/2014/main" id="{2E52AB68-F9A9-4934-A3D7-E07BA0E1100C}"/>
              </a:ext>
            </a:extLst>
          </p:cNvPr>
          <p:cNvSpPr txBox="1"/>
          <p:nvPr/>
        </p:nvSpPr>
        <p:spPr>
          <a:xfrm>
            <a:off x="7827969" y="3936024"/>
            <a:ext cx="1273167" cy="1631216"/>
          </a:xfrm>
          <a:prstGeom prst="rect">
            <a:avLst/>
          </a:prstGeom>
          <a:noFill/>
        </p:spPr>
        <p:txBody>
          <a:bodyPr wrap="square">
            <a:spAutoFit/>
          </a:bodyPr>
          <a:lstStyle/>
          <a:p>
            <a:r>
              <a:rPr kumimoji="1" lang="zh-CN" altLang="en-US" sz="2000" b="1" i="0" u="none" strike="noStrike" cap="none" normalizeH="0" baseline="0" dirty="0">
                <a:ln>
                  <a:noFill/>
                </a:ln>
                <a:solidFill>
                  <a:srgbClr val="CC0066"/>
                </a:solidFill>
                <a:effectLst/>
                <a:latin typeface="Times New Roman" panose="02020603050405020304" pitchFamily="18" charset="0"/>
                <a:ea typeface="宋体" panose="02010600030101010101" pitchFamily="2" charset="-122"/>
              </a:rPr>
              <a:t>单位时间内单位体积的立体发散出的流通量</a:t>
            </a:r>
            <a:endParaRPr lang="zh-CN" altLang="en-US" sz="2000" b="1" dirty="0">
              <a:solidFill>
                <a:srgbClr val="CC0066"/>
              </a:solidFill>
            </a:endParaRPr>
          </a:p>
        </p:txBody>
      </p:sp>
    </p:spTree>
    <p:extLst>
      <p:ext uri="{BB962C8B-B14F-4D97-AF65-F5344CB8AC3E}">
        <p14:creationId xmlns:p14="http://schemas.microsoft.com/office/powerpoint/2010/main" val="27300262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4996"/>
                                        </p:tgtEl>
                                        <p:attrNameLst>
                                          <p:attrName>style.visibility</p:attrName>
                                        </p:attrNameLst>
                                      </p:cBhvr>
                                      <p:to>
                                        <p:strVal val="visible"/>
                                      </p:to>
                                    </p:set>
                                    <p:animEffect transition="in" filter="wipe(left)">
                                      <p:cBhvr>
                                        <p:cTn id="7" dur="500"/>
                                        <p:tgtEl>
                                          <p:spTgt spid="8499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4997"/>
                                        </p:tgtEl>
                                        <p:attrNameLst>
                                          <p:attrName>style.visibility</p:attrName>
                                        </p:attrNameLst>
                                      </p:cBhvr>
                                      <p:to>
                                        <p:strVal val="visible"/>
                                      </p:to>
                                    </p:set>
                                    <p:animEffect transition="in" filter="wipe(left)">
                                      <p:cBhvr>
                                        <p:cTn id="11" dur="500"/>
                                        <p:tgtEl>
                                          <p:spTgt spid="8499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84999"/>
                                        </p:tgtEl>
                                        <p:attrNameLst>
                                          <p:attrName>style.visibility</p:attrName>
                                        </p:attrNameLst>
                                      </p:cBhvr>
                                      <p:to>
                                        <p:strVal val="visible"/>
                                      </p:to>
                                    </p:set>
                                    <p:animEffect transition="in" filter="wipe(left)">
                                      <p:cBhvr>
                                        <p:cTn id="16" dur="500"/>
                                        <p:tgtEl>
                                          <p:spTgt spid="8499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left)">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anim calcmode="lin" valueType="num">
                                      <p:cBhvr>
                                        <p:cTn id="32" dur="1000" fill="hold"/>
                                        <p:tgtEl>
                                          <p:spTgt spid="4"/>
                                        </p:tgtEl>
                                        <p:attrNameLst>
                                          <p:attrName>ppt_x</p:attrName>
                                        </p:attrNameLst>
                                      </p:cBhvr>
                                      <p:tavLst>
                                        <p:tav tm="0">
                                          <p:val>
                                            <p:strVal val="#ppt_x"/>
                                          </p:val>
                                        </p:tav>
                                        <p:tav tm="100000">
                                          <p:val>
                                            <p:strVal val="#ppt_x"/>
                                          </p:val>
                                        </p:tav>
                                      </p:tavLst>
                                    </p:anim>
                                    <p:anim calcmode="lin" valueType="num">
                                      <p:cBhvr>
                                        <p:cTn id="3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1000"/>
                                        <p:tgtEl>
                                          <p:spTgt spid="5"/>
                                        </p:tgtEl>
                                      </p:cBhvr>
                                    </p:animEffect>
                                    <p:anim calcmode="lin" valueType="num">
                                      <p:cBhvr>
                                        <p:cTn id="39" dur="1000" fill="hold"/>
                                        <p:tgtEl>
                                          <p:spTgt spid="5"/>
                                        </p:tgtEl>
                                        <p:attrNameLst>
                                          <p:attrName>ppt_x</p:attrName>
                                        </p:attrNameLst>
                                      </p:cBhvr>
                                      <p:tavLst>
                                        <p:tav tm="0">
                                          <p:val>
                                            <p:strVal val="#ppt_x"/>
                                          </p:val>
                                        </p:tav>
                                        <p:tav tm="100000">
                                          <p:val>
                                            <p:strVal val="#ppt_x"/>
                                          </p:val>
                                        </p:tav>
                                      </p:tavLst>
                                    </p:anim>
                                    <p:anim calcmode="lin" valueType="num">
                                      <p:cBhvr>
                                        <p:cTn id="4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1000"/>
                                        <p:tgtEl>
                                          <p:spTgt spid="24"/>
                                        </p:tgtEl>
                                      </p:cBhvr>
                                    </p:animEffect>
                                    <p:anim calcmode="lin" valueType="num">
                                      <p:cBhvr>
                                        <p:cTn id="46" dur="1000" fill="hold"/>
                                        <p:tgtEl>
                                          <p:spTgt spid="24"/>
                                        </p:tgtEl>
                                        <p:attrNameLst>
                                          <p:attrName>ppt_x</p:attrName>
                                        </p:attrNameLst>
                                      </p:cBhvr>
                                      <p:tavLst>
                                        <p:tav tm="0">
                                          <p:val>
                                            <p:strVal val="#ppt_x"/>
                                          </p:val>
                                        </p:tav>
                                        <p:tav tm="100000">
                                          <p:val>
                                            <p:strVal val="#ppt_x"/>
                                          </p:val>
                                        </p:tav>
                                      </p:tavLst>
                                    </p:anim>
                                    <p:anim calcmode="lin" valueType="num">
                                      <p:cBhvr>
                                        <p:cTn id="4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1000"/>
                                        <p:tgtEl>
                                          <p:spTgt spid="25"/>
                                        </p:tgtEl>
                                      </p:cBhvr>
                                    </p:animEffect>
                                    <p:anim calcmode="lin" valueType="num">
                                      <p:cBhvr>
                                        <p:cTn id="53" dur="1000" fill="hold"/>
                                        <p:tgtEl>
                                          <p:spTgt spid="25"/>
                                        </p:tgtEl>
                                        <p:attrNameLst>
                                          <p:attrName>ppt_x</p:attrName>
                                        </p:attrNameLst>
                                      </p:cBhvr>
                                      <p:tavLst>
                                        <p:tav tm="0">
                                          <p:val>
                                            <p:strVal val="#ppt_x"/>
                                          </p:val>
                                        </p:tav>
                                        <p:tav tm="100000">
                                          <p:val>
                                            <p:strVal val="#ppt_x"/>
                                          </p:val>
                                        </p:tav>
                                      </p:tavLst>
                                    </p:anim>
                                    <p:anim calcmode="lin" valueType="num">
                                      <p:cBhvr>
                                        <p:cTn id="5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1000"/>
                                        <p:tgtEl>
                                          <p:spTgt spid="19"/>
                                        </p:tgtEl>
                                      </p:cBhvr>
                                    </p:animEffect>
                                    <p:anim calcmode="lin" valueType="num">
                                      <p:cBhvr>
                                        <p:cTn id="60" dur="1000" fill="hold"/>
                                        <p:tgtEl>
                                          <p:spTgt spid="19"/>
                                        </p:tgtEl>
                                        <p:attrNameLst>
                                          <p:attrName>ppt_x</p:attrName>
                                        </p:attrNameLst>
                                      </p:cBhvr>
                                      <p:tavLst>
                                        <p:tav tm="0">
                                          <p:val>
                                            <p:strVal val="#ppt_x"/>
                                          </p:val>
                                        </p:tav>
                                        <p:tav tm="100000">
                                          <p:val>
                                            <p:strVal val="#ppt_x"/>
                                          </p:val>
                                        </p:tav>
                                      </p:tavLst>
                                    </p:anim>
                                    <p:anim calcmode="lin" valueType="num">
                                      <p:cBhvr>
                                        <p:cTn id="6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fade">
                                      <p:cBhvr>
                                        <p:cTn id="66" dur="1000"/>
                                        <p:tgtEl>
                                          <p:spTgt spid="3"/>
                                        </p:tgtEl>
                                      </p:cBhvr>
                                    </p:animEffect>
                                    <p:anim calcmode="lin" valueType="num">
                                      <p:cBhvr>
                                        <p:cTn id="67" dur="1000" fill="hold"/>
                                        <p:tgtEl>
                                          <p:spTgt spid="3"/>
                                        </p:tgtEl>
                                        <p:attrNameLst>
                                          <p:attrName>ppt_x</p:attrName>
                                        </p:attrNameLst>
                                      </p:cBhvr>
                                      <p:tavLst>
                                        <p:tav tm="0">
                                          <p:val>
                                            <p:strVal val="#ppt_x"/>
                                          </p:val>
                                        </p:tav>
                                        <p:tav tm="100000">
                                          <p:val>
                                            <p:strVal val="#ppt_x"/>
                                          </p:val>
                                        </p:tav>
                                      </p:tavLst>
                                    </p:anim>
                                    <p:anim calcmode="lin" valueType="num">
                                      <p:cBhvr>
                                        <p:cTn id="6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1000"/>
                                        <p:tgtEl>
                                          <p:spTgt spid="26"/>
                                        </p:tgtEl>
                                      </p:cBhvr>
                                    </p:animEffect>
                                    <p:anim calcmode="lin" valueType="num">
                                      <p:cBhvr>
                                        <p:cTn id="74" dur="1000" fill="hold"/>
                                        <p:tgtEl>
                                          <p:spTgt spid="26"/>
                                        </p:tgtEl>
                                        <p:attrNameLst>
                                          <p:attrName>ppt_x</p:attrName>
                                        </p:attrNameLst>
                                      </p:cBhvr>
                                      <p:tavLst>
                                        <p:tav tm="0">
                                          <p:val>
                                            <p:strVal val="#ppt_x"/>
                                          </p:val>
                                        </p:tav>
                                        <p:tav tm="100000">
                                          <p:val>
                                            <p:strVal val="#ppt_x"/>
                                          </p:val>
                                        </p:tav>
                                      </p:tavLst>
                                    </p:anim>
                                    <p:anim calcmode="lin" valueType="num">
                                      <p:cBhvr>
                                        <p:cTn id="7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fade">
                                      <p:cBhvr>
                                        <p:cTn id="80" dur="1000"/>
                                        <p:tgtEl>
                                          <p:spTgt spid="27"/>
                                        </p:tgtEl>
                                      </p:cBhvr>
                                    </p:animEffect>
                                    <p:anim calcmode="lin" valueType="num">
                                      <p:cBhvr>
                                        <p:cTn id="81" dur="1000" fill="hold"/>
                                        <p:tgtEl>
                                          <p:spTgt spid="27"/>
                                        </p:tgtEl>
                                        <p:attrNameLst>
                                          <p:attrName>ppt_x</p:attrName>
                                        </p:attrNameLst>
                                      </p:cBhvr>
                                      <p:tavLst>
                                        <p:tav tm="0">
                                          <p:val>
                                            <p:strVal val="#ppt_x"/>
                                          </p:val>
                                        </p:tav>
                                        <p:tav tm="100000">
                                          <p:val>
                                            <p:strVal val="#ppt_x"/>
                                          </p:val>
                                        </p:tav>
                                      </p:tavLst>
                                    </p:anim>
                                    <p:anim calcmode="lin" valueType="num">
                                      <p:cBhvr>
                                        <p:cTn id="82"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nodeType="clickEffect">
                                  <p:stCondLst>
                                    <p:cond delay="0"/>
                                  </p:stCondLst>
                                  <p:childTnLst>
                                    <p:set>
                                      <p:cBhvr>
                                        <p:cTn id="86" dur="1" fill="hold">
                                          <p:stCondLst>
                                            <p:cond delay="0"/>
                                          </p:stCondLst>
                                        </p:cTn>
                                        <p:tgtEl>
                                          <p:spTgt spid="2"/>
                                        </p:tgtEl>
                                        <p:attrNameLst>
                                          <p:attrName>style.visibility</p:attrName>
                                        </p:attrNameLst>
                                      </p:cBhvr>
                                      <p:to>
                                        <p:strVal val="visible"/>
                                      </p:to>
                                    </p:set>
                                    <p:animEffect transition="in" filter="fade">
                                      <p:cBhvr>
                                        <p:cTn id="87" dur="1000"/>
                                        <p:tgtEl>
                                          <p:spTgt spid="2"/>
                                        </p:tgtEl>
                                      </p:cBhvr>
                                    </p:animEffect>
                                    <p:anim calcmode="lin" valueType="num">
                                      <p:cBhvr>
                                        <p:cTn id="88" dur="1000" fill="hold"/>
                                        <p:tgtEl>
                                          <p:spTgt spid="2"/>
                                        </p:tgtEl>
                                        <p:attrNameLst>
                                          <p:attrName>ppt_x</p:attrName>
                                        </p:attrNameLst>
                                      </p:cBhvr>
                                      <p:tavLst>
                                        <p:tav tm="0">
                                          <p:val>
                                            <p:strVal val="#ppt_x"/>
                                          </p:val>
                                        </p:tav>
                                        <p:tav tm="100000">
                                          <p:val>
                                            <p:strVal val="#ppt_x"/>
                                          </p:val>
                                        </p:tav>
                                      </p:tavLst>
                                    </p:anim>
                                    <p:anim calcmode="lin" valueType="num">
                                      <p:cBhvr>
                                        <p:cTn id="8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 grpId="0" animBg="1"/>
      <p:bldP spid="4" grpId="0" animBg="1"/>
      <p:bldP spid="84996" grpId="0" animBg="1"/>
      <p:bldP spid="84997" grpId="0"/>
      <p:bldP spid="5" grpId="0" animBg="1"/>
      <p:bldP spid="26" grpId="0" animBg="1"/>
      <p:bldP spid="25" grpId="0" animBg="1"/>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Text Box 4">
            <a:extLst>
              <a:ext uri="{FF2B5EF4-FFF2-40B4-BE49-F238E27FC236}">
                <a16:creationId xmlns:a16="http://schemas.microsoft.com/office/drawing/2014/main" id="{3D74114D-FC71-45C9-B167-B67056BC3BC6}"/>
              </a:ext>
            </a:extLst>
          </p:cNvPr>
          <p:cNvSpPr txBox="1">
            <a:spLocks noChangeArrowheads="1"/>
          </p:cNvSpPr>
          <p:nvPr/>
        </p:nvSpPr>
        <p:spPr bwMode="auto">
          <a:xfrm>
            <a:off x="0" y="0"/>
            <a:ext cx="59563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FontTx/>
              <a:buNone/>
            </a:pPr>
            <a:r>
              <a:rPr lang="zh-CN" altLang="en-US" sz="4000" b="1">
                <a:solidFill>
                  <a:srgbClr val="0000FF"/>
                </a:solidFill>
                <a:latin typeface="隶书" panose="02010509060101010101" pitchFamily="49" charset="-122"/>
                <a:ea typeface="隶书" panose="02010509060101010101" pitchFamily="49" charset="-122"/>
              </a:rPr>
              <a:t>高斯公式的证明：</a:t>
            </a:r>
            <a:endParaRPr lang="zh-CN" altLang="en-US" sz="4000" b="1" i="1">
              <a:solidFill>
                <a:srgbClr val="0000FF"/>
              </a:solidFill>
              <a:ea typeface="隶书" panose="02010509060101010101" pitchFamily="49" charset="-122"/>
              <a:sym typeface="Symbol" panose="05050102010706020507" pitchFamily="18" charset="2"/>
            </a:endParaRPr>
          </a:p>
        </p:txBody>
      </p:sp>
      <p:graphicFrame>
        <p:nvGraphicFramePr>
          <p:cNvPr id="3" name="对象 2">
            <a:extLst>
              <a:ext uri="{FF2B5EF4-FFF2-40B4-BE49-F238E27FC236}">
                <a16:creationId xmlns:a16="http://schemas.microsoft.com/office/drawing/2014/main" id="{824F7B47-CA38-48F0-8DD7-EACB20ABE6A6}"/>
              </a:ext>
            </a:extLst>
          </p:cNvPr>
          <p:cNvGraphicFramePr>
            <a:graphicFrameLocks noChangeAspect="1"/>
          </p:cNvGraphicFramePr>
          <p:nvPr>
            <p:extLst>
              <p:ext uri="{D42A27DB-BD31-4B8C-83A1-F6EECF244321}">
                <p14:modId xmlns:p14="http://schemas.microsoft.com/office/powerpoint/2010/main" val="2337323244"/>
              </p:ext>
            </p:extLst>
          </p:nvPr>
        </p:nvGraphicFramePr>
        <p:xfrm>
          <a:off x="2588877" y="4516569"/>
          <a:ext cx="2760663" cy="871537"/>
        </p:xfrm>
        <a:graphic>
          <a:graphicData uri="http://schemas.openxmlformats.org/presentationml/2006/ole">
            <mc:AlternateContent xmlns:mc="http://schemas.openxmlformats.org/markup-compatibility/2006">
              <mc:Choice xmlns:v="urn:schemas-microsoft-com:vml" Requires="v">
                <p:oleObj spid="_x0000_s8214" name="Equation" r:id="rId3" imgW="1409088" imgH="444307" progId="Equation.DSMT4">
                  <p:embed/>
                </p:oleObj>
              </mc:Choice>
              <mc:Fallback>
                <p:oleObj name="Equation" r:id="rId3" imgW="1409088" imgH="444307"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8877" y="4516569"/>
                        <a:ext cx="2760663" cy="87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 name="对象 4">
            <a:extLst>
              <a:ext uri="{FF2B5EF4-FFF2-40B4-BE49-F238E27FC236}">
                <a16:creationId xmlns:a16="http://schemas.microsoft.com/office/drawing/2014/main" id="{2998A00F-6919-4079-93A1-1EC5579A73E6}"/>
              </a:ext>
            </a:extLst>
          </p:cNvPr>
          <p:cNvGraphicFramePr>
            <a:graphicFrameLocks noChangeAspect="1"/>
          </p:cNvGraphicFramePr>
          <p:nvPr>
            <p:extLst>
              <p:ext uri="{D42A27DB-BD31-4B8C-83A1-F6EECF244321}">
                <p14:modId xmlns:p14="http://schemas.microsoft.com/office/powerpoint/2010/main" val="2035852096"/>
              </p:ext>
            </p:extLst>
          </p:nvPr>
        </p:nvGraphicFramePr>
        <p:xfrm>
          <a:off x="2613484" y="2668456"/>
          <a:ext cx="2711450" cy="869950"/>
        </p:xfrm>
        <a:graphic>
          <a:graphicData uri="http://schemas.openxmlformats.org/presentationml/2006/ole">
            <mc:AlternateContent xmlns:mc="http://schemas.openxmlformats.org/markup-compatibility/2006">
              <mc:Choice xmlns:v="urn:schemas-microsoft-com:vml" Requires="v">
                <p:oleObj spid="_x0000_s8215" r:id="rId5" imgW="1384300" imgH="444500" progId="Equation.DSMT4">
                  <p:embed/>
                </p:oleObj>
              </mc:Choice>
              <mc:Fallback>
                <p:oleObj r:id="rId5" imgW="1384300" imgH="444500"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3484" y="2668456"/>
                        <a:ext cx="271145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 name="对象 5">
            <a:extLst>
              <a:ext uri="{FF2B5EF4-FFF2-40B4-BE49-F238E27FC236}">
                <a16:creationId xmlns:a16="http://schemas.microsoft.com/office/drawing/2014/main" id="{14AB08AB-4414-4529-A8C2-935EA17C7048}"/>
              </a:ext>
            </a:extLst>
          </p:cNvPr>
          <p:cNvGraphicFramePr>
            <a:graphicFrameLocks noChangeAspect="1"/>
          </p:cNvGraphicFramePr>
          <p:nvPr>
            <p:extLst>
              <p:ext uri="{D42A27DB-BD31-4B8C-83A1-F6EECF244321}">
                <p14:modId xmlns:p14="http://schemas.microsoft.com/office/powerpoint/2010/main" val="2990173410"/>
              </p:ext>
            </p:extLst>
          </p:nvPr>
        </p:nvGraphicFramePr>
        <p:xfrm>
          <a:off x="2589213" y="3538538"/>
          <a:ext cx="2809875" cy="871537"/>
        </p:xfrm>
        <a:graphic>
          <a:graphicData uri="http://schemas.openxmlformats.org/presentationml/2006/ole">
            <mc:AlternateContent xmlns:mc="http://schemas.openxmlformats.org/markup-compatibility/2006">
              <mc:Choice xmlns:v="urn:schemas-microsoft-com:vml" Requires="v">
                <p:oleObj spid="_x0000_s8216" name="Equation" r:id="rId7" imgW="1434960" imgH="444240" progId="Equation.DSMT4">
                  <p:embed/>
                </p:oleObj>
              </mc:Choice>
              <mc:Fallback>
                <p:oleObj name="Equation" r:id="rId7" imgW="1434960" imgH="444240" progId="Equation.DSMT4">
                  <p:embed/>
                  <p:pic>
                    <p:nvPicPr>
                      <p:cNvPr id="0" name="对象 5"/>
                      <p:cNvPicPr>
                        <a:picLocks noChangeAspect="1" noChangeArrowheads="1"/>
                      </p:cNvPicPr>
                      <p:nvPr/>
                    </p:nvPicPr>
                    <p:blipFill>
                      <a:blip r:embed="rId8"/>
                      <a:srcRect/>
                      <a:stretch>
                        <a:fillRect/>
                      </a:stretch>
                    </p:blipFill>
                    <p:spPr bwMode="auto">
                      <a:xfrm>
                        <a:off x="2589213" y="3538538"/>
                        <a:ext cx="2809875" cy="87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 name="Object 7">
            <a:extLst>
              <a:ext uri="{FF2B5EF4-FFF2-40B4-BE49-F238E27FC236}">
                <a16:creationId xmlns:a16="http://schemas.microsoft.com/office/drawing/2014/main" id="{7B17F06B-EF63-49FB-9E15-33C554F07248}"/>
              </a:ext>
            </a:extLst>
          </p:cNvPr>
          <p:cNvGraphicFramePr>
            <a:graphicFrameLocks noChangeAspect="1"/>
          </p:cNvGraphicFramePr>
          <p:nvPr>
            <p:extLst>
              <p:ext uri="{D42A27DB-BD31-4B8C-83A1-F6EECF244321}">
                <p14:modId xmlns:p14="http://schemas.microsoft.com/office/powerpoint/2010/main" val="2709290755"/>
              </p:ext>
            </p:extLst>
          </p:nvPr>
        </p:nvGraphicFramePr>
        <p:xfrm>
          <a:off x="1183114" y="930857"/>
          <a:ext cx="7539037" cy="1076325"/>
        </p:xfrm>
        <a:graphic>
          <a:graphicData uri="http://schemas.openxmlformats.org/presentationml/2006/ole">
            <mc:AlternateContent xmlns:mc="http://schemas.openxmlformats.org/markup-compatibility/2006">
              <mc:Choice xmlns:v="urn:schemas-microsoft-com:vml" Requires="v">
                <p:oleObj spid="_x0000_s8217" name="Equation" r:id="rId9" imgW="3276360" imgH="469800" progId="Equation.DSMT4">
                  <p:embed/>
                </p:oleObj>
              </mc:Choice>
              <mc:Fallback>
                <p:oleObj name="Equation" r:id="rId9" imgW="3276360" imgH="469800" progId="Equation.DSMT4">
                  <p:embed/>
                  <p:pic>
                    <p:nvPicPr>
                      <p:cNvPr id="84999" name="Object 7">
                        <a:extLst>
                          <a:ext uri="{FF2B5EF4-FFF2-40B4-BE49-F238E27FC236}">
                            <a16:creationId xmlns:a16="http://schemas.microsoft.com/office/drawing/2014/main" id="{FAF73D47-888F-4DD1-89DF-8527E54EB8DC}"/>
                          </a:ext>
                        </a:extLst>
                      </p:cNvPr>
                      <p:cNvPicPr>
                        <a:picLocks noChangeAspect="1" noChangeArrowheads="1"/>
                      </p:cNvPicPr>
                      <p:nvPr/>
                    </p:nvPicPr>
                    <p:blipFill>
                      <a:blip r:embed="rId10"/>
                      <a:srcRect/>
                      <a:stretch>
                        <a:fillRect/>
                      </a:stretch>
                    </p:blipFill>
                    <p:spPr bwMode="auto">
                      <a:xfrm>
                        <a:off x="1183114" y="930857"/>
                        <a:ext cx="7539037"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 name="箭头: 左右 9">
            <a:extLst>
              <a:ext uri="{FF2B5EF4-FFF2-40B4-BE49-F238E27FC236}">
                <a16:creationId xmlns:a16="http://schemas.microsoft.com/office/drawing/2014/main" id="{83934F0D-502F-4D28-B4C8-4762B12273E5}"/>
              </a:ext>
            </a:extLst>
          </p:cNvPr>
          <p:cNvSpPr/>
          <p:nvPr/>
        </p:nvSpPr>
        <p:spPr bwMode="auto">
          <a:xfrm>
            <a:off x="989814" y="2432115"/>
            <a:ext cx="1498862" cy="236341"/>
          </a:xfrm>
          <a:prstGeom prst="lef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aphicFrame>
        <p:nvGraphicFramePr>
          <p:cNvPr id="14" name="对象 13">
            <a:extLst>
              <a:ext uri="{FF2B5EF4-FFF2-40B4-BE49-F238E27FC236}">
                <a16:creationId xmlns:a16="http://schemas.microsoft.com/office/drawing/2014/main" id="{774F77A9-D738-4D17-87A1-1207DC24A14A}"/>
              </a:ext>
            </a:extLst>
          </p:cNvPr>
          <p:cNvGraphicFramePr>
            <a:graphicFrameLocks noChangeAspect="1"/>
          </p:cNvGraphicFramePr>
          <p:nvPr>
            <p:extLst>
              <p:ext uri="{D42A27DB-BD31-4B8C-83A1-F6EECF244321}">
                <p14:modId xmlns:p14="http://schemas.microsoft.com/office/powerpoint/2010/main" val="2988115921"/>
              </p:ext>
            </p:extLst>
          </p:nvPr>
        </p:nvGraphicFramePr>
        <p:xfrm>
          <a:off x="2345835" y="2901637"/>
          <a:ext cx="373063" cy="2236787"/>
        </p:xfrm>
        <a:graphic>
          <a:graphicData uri="http://schemas.openxmlformats.org/presentationml/2006/ole">
            <mc:AlternateContent xmlns:mc="http://schemas.openxmlformats.org/markup-compatibility/2006">
              <mc:Choice xmlns:v="urn:schemas-microsoft-com:vml" Requires="v">
                <p:oleObj spid="_x0000_s8218" name="Equation" r:id="rId11" imgW="190440" imgH="1143000" progId="Equation.DSMT4">
                  <p:embed/>
                </p:oleObj>
              </mc:Choice>
              <mc:Fallback>
                <p:oleObj name="Equation" r:id="rId11" imgW="190440" imgH="1143000" progId="Equation.DSMT4">
                  <p:embed/>
                  <p:pic>
                    <p:nvPicPr>
                      <p:cNvPr id="5" name="对象 4">
                        <a:extLst>
                          <a:ext uri="{FF2B5EF4-FFF2-40B4-BE49-F238E27FC236}">
                            <a16:creationId xmlns:a16="http://schemas.microsoft.com/office/drawing/2014/main" id="{2998A00F-6919-4079-93A1-1EC5579A73E6}"/>
                          </a:ext>
                        </a:extLst>
                      </p:cNvPr>
                      <p:cNvPicPr>
                        <a:picLocks noChangeAspect="1" noChangeArrowheads="1"/>
                      </p:cNvPicPr>
                      <p:nvPr/>
                    </p:nvPicPr>
                    <p:blipFill>
                      <a:blip r:embed="rId12"/>
                      <a:srcRect/>
                      <a:stretch>
                        <a:fillRect/>
                      </a:stretch>
                    </p:blipFill>
                    <p:spPr bwMode="auto">
                      <a:xfrm>
                        <a:off x="2345835" y="2901637"/>
                        <a:ext cx="373063" cy="223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0532"/>
                                        </p:tgtEl>
                                        <p:attrNameLst>
                                          <p:attrName>style.visibility</p:attrName>
                                        </p:attrNameLst>
                                      </p:cBhvr>
                                      <p:to>
                                        <p:strVal val="visible"/>
                                      </p:to>
                                    </p:set>
                                    <p:animEffect transition="in" filter="wipe(left)">
                                      <p:cBhvr>
                                        <p:cTn id="7" dur="500"/>
                                        <p:tgtEl>
                                          <p:spTgt spid="1505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1000"/>
                                        <p:tgtEl>
                                          <p:spTgt spid="3"/>
                                        </p:tgtEl>
                                      </p:cBhvr>
                                    </p:animEffect>
                                    <p:anim calcmode="lin" valueType="num">
                                      <p:cBhvr>
                                        <p:cTn id="34" dur="1000" fill="hold"/>
                                        <p:tgtEl>
                                          <p:spTgt spid="3"/>
                                        </p:tgtEl>
                                        <p:attrNameLst>
                                          <p:attrName>ppt_x</p:attrName>
                                        </p:attrNameLst>
                                      </p:cBhvr>
                                      <p:tavLst>
                                        <p:tav tm="0">
                                          <p:val>
                                            <p:strVal val="#ppt_x"/>
                                          </p:val>
                                        </p:tav>
                                        <p:tav tm="100000">
                                          <p:val>
                                            <p:strVal val="#ppt_x"/>
                                          </p:val>
                                        </p:tav>
                                      </p:tavLst>
                                    </p:anim>
                                    <p:anim calcmode="lin" valueType="num">
                                      <p:cBhvr>
                                        <p:cTn id="3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628</TotalTime>
  <Words>681</Words>
  <Application>Microsoft Office PowerPoint</Application>
  <PresentationFormat>全屏显示(4:3)</PresentationFormat>
  <Paragraphs>116</Paragraphs>
  <Slides>32</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32</vt:i4>
      </vt:variant>
    </vt:vector>
  </HeadingPairs>
  <TitlesOfParts>
    <vt:vector size="43" baseType="lpstr">
      <vt:lpstr>黑体</vt:lpstr>
      <vt:lpstr>楷体</vt:lpstr>
      <vt:lpstr>隶书</vt:lpstr>
      <vt:lpstr>宋体</vt:lpstr>
      <vt:lpstr>Arial</vt:lpstr>
      <vt:lpstr>Symbol</vt:lpstr>
      <vt:lpstr>Times New Roman</vt:lpstr>
      <vt:lpstr>默认设计模板</vt:lpstr>
      <vt:lpstr>Equation</vt:lpstr>
      <vt:lpstr>MathType 6.0 Equation</vt:lpstr>
      <vt:lpstr>Microsoft Equation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湖南大学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陈晓春</dc:creator>
  <cp:lastModifiedBy>sysu</cp:lastModifiedBy>
  <cp:revision>952</cp:revision>
  <cp:lastPrinted>2000-05-13T09:49:00Z</cp:lastPrinted>
  <dcterms:created xsi:type="dcterms:W3CDTF">2000-05-13T00:40:00Z</dcterms:created>
  <dcterms:modified xsi:type="dcterms:W3CDTF">2021-04-19T03:21:53Z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