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96439-ABEF-4C28-BD4C-2606CD55B917}" v="6" dt="2019-11-06T16:54:4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wang" userId="29f5e579-aef3-43f5-b55a-79f2eb16d08b" providerId="ADAL" clId="{DB696439-ABEF-4C28-BD4C-2606CD55B917}"/>
    <pc:docChg chg="undo custSel addSld delSld modSld">
      <pc:chgData name="David Hwang" userId="29f5e579-aef3-43f5-b55a-79f2eb16d08b" providerId="ADAL" clId="{DB696439-ABEF-4C28-BD4C-2606CD55B917}" dt="2019-11-06T16:56:45.638" v="722" actId="2696"/>
      <pc:docMkLst>
        <pc:docMk/>
      </pc:docMkLst>
      <pc:sldChg chg="modSp">
        <pc:chgData name="David Hwang" userId="29f5e579-aef3-43f5-b55a-79f2eb16d08b" providerId="ADAL" clId="{DB696439-ABEF-4C28-BD4C-2606CD55B917}" dt="2019-11-06T16:03:41.955" v="221" actId="27636"/>
        <pc:sldMkLst>
          <pc:docMk/>
          <pc:sldMk cId="4241751490" sldId="256"/>
        </pc:sldMkLst>
        <pc:spChg chg="mod">
          <ac:chgData name="David Hwang" userId="29f5e579-aef3-43f5-b55a-79f2eb16d08b" providerId="ADAL" clId="{DB696439-ABEF-4C28-BD4C-2606CD55B917}" dt="2019-11-06T16:03:41.955" v="221" actId="27636"/>
          <ac:spMkLst>
            <pc:docMk/>
            <pc:sldMk cId="4241751490" sldId="256"/>
            <ac:spMk id="2" creationId="{7AC0DF29-2276-450F-A4F8-6DC8BCC8BDA2}"/>
          </ac:spMkLst>
        </pc:spChg>
        <pc:spChg chg="mod">
          <ac:chgData name="David Hwang" userId="29f5e579-aef3-43f5-b55a-79f2eb16d08b" providerId="ADAL" clId="{DB696439-ABEF-4C28-BD4C-2606CD55B917}" dt="2019-11-06T16:03:41.955" v="220" actId="27636"/>
          <ac:spMkLst>
            <pc:docMk/>
            <pc:sldMk cId="4241751490" sldId="256"/>
            <ac:spMk id="3" creationId="{CB9D496A-A6DB-4A21-9A7B-0841CE5A706F}"/>
          </ac:spMkLst>
        </pc:spChg>
      </pc:sldChg>
      <pc:sldChg chg="modSp">
        <pc:chgData name="David Hwang" userId="29f5e579-aef3-43f5-b55a-79f2eb16d08b" providerId="ADAL" clId="{DB696439-ABEF-4C28-BD4C-2606CD55B917}" dt="2019-11-06T16:10:35.593" v="566" actId="1076"/>
        <pc:sldMkLst>
          <pc:docMk/>
          <pc:sldMk cId="3943680536" sldId="257"/>
        </pc:sldMkLst>
        <pc:spChg chg="mod">
          <ac:chgData name="David Hwang" userId="29f5e579-aef3-43f5-b55a-79f2eb16d08b" providerId="ADAL" clId="{DB696439-ABEF-4C28-BD4C-2606CD55B917}" dt="2019-11-06T16:10:35.593" v="566" actId="1076"/>
          <ac:spMkLst>
            <pc:docMk/>
            <pc:sldMk cId="3943680536" sldId="257"/>
            <ac:spMk id="3" creationId="{8C41AA64-54C0-4A82-865D-E750D3E2D2A9}"/>
          </ac:spMkLst>
        </pc:spChg>
      </pc:sldChg>
      <pc:sldChg chg="modSp">
        <pc:chgData name="David Hwang" userId="29f5e579-aef3-43f5-b55a-79f2eb16d08b" providerId="ADAL" clId="{DB696439-ABEF-4C28-BD4C-2606CD55B917}" dt="2019-11-06T16:10:49.012" v="567" actId="1076"/>
        <pc:sldMkLst>
          <pc:docMk/>
          <pc:sldMk cId="2987894094" sldId="258"/>
        </pc:sldMkLst>
        <pc:spChg chg="mod">
          <ac:chgData name="David Hwang" userId="29f5e579-aef3-43f5-b55a-79f2eb16d08b" providerId="ADAL" clId="{DB696439-ABEF-4C28-BD4C-2606CD55B917}" dt="2019-11-06T16:04:21.087" v="225" actId="2711"/>
          <ac:spMkLst>
            <pc:docMk/>
            <pc:sldMk cId="2987894094" sldId="258"/>
            <ac:spMk id="2" creationId="{13FB5236-7C73-4F4C-80E2-97125AC30F1E}"/>
          </ac:spMkLst>
        </pc:spChg>
        <pc:spChg chg="mod">
          <ac:chgData name="David Hwang" userId="29f5e579-aef3-43f5-b55a-79f2eb16d08b" providerId="ADAL" clId="{DB696439-ABEF-4C28-BD4C-2606CD55B917}" dt="2019-11-06T16:10:49.012" v="567" actId="1076"/>
          <ac:spMkLst>
            <pc:docMk/>
            <pc:sldMk cId="2987894094" sldId="258"/>
            <ac:spMk id="3" creationId="{8C41AA64-54C0-4A82-865D-E750D3E2D2A9}"/>
          </ac:spMkLst>
        </pc:spChg>
      </pc:sldChg>
      <pc:sldChg chg="modSp">
        <pc:chgData name="David Hwang" userId="29f5e579-aef3-43f5-b55a-79f2eb16d08b" providerId="ADAL" clId="{DB696439-ABEF-4C28-BD4C-2606CD55B917}" dt="2019-11-06T16:05:47.493" v="251" actId="20577"/>
        <pc:sldMkLst>
          <pc:docMk/>
          <pc:sldMk cId="3438614919" sldId="259"/>
        </pc:sldMkLst>
        <pc:spChg chg="mod">
          <ac:chgData name="David Hwang" userId="29f5e579-aef3-43f5-b55a-79f2eb16d08b" providerId="ADAL" clId="{DB696439-ABEF-4C28-BD4C-2606CD55B917}" dt="2019-11-06T16:05:47.493" v="251" actId="20577"/>
          <ac:spMkLst>
            <pc:docMk/>
            <pc:sldMk cId="3438614919" sldId="259"/>
            <ac:spMk id="3" creationId="{B0237427-EF14-4D4C-9050-4ACB8D2BDBB2}"/>
          </ac:spMkLst>
        </pc:spChg>
      </pc:sldChg>
      <pc:sldChg chg="modSp">
        <pc:chgData name="David Hwang" userId="29f5e579-aef3-43f5-b55a-79f2eb16d08b" providerId="ADAL" clId="{DB696439-ABEF-4C28-BD4C-2606CD55B917}" dt="2019-11-06T16:11:02.661" v="568" actId="1076"/>
        <pc:sldMkLst>
          <pc:docMk/>
          <pc:sldMk cId="650621872" sldId="260"/>
        </pc:sldMkLst>
        <pc:spChg chg="mod">
          <ac:chgData name="David Hwang" userId="29f5e579-aef3-43f5-b55a-79f2eb16d08b" providerId="ADAL" clId="{DB696439-ABEF-4C28-BD4C-2606CD55B917}" dt="2019-11-06T16:11:02.661" v="568" actId="1076"/>
          <ac:spMkLst>
            <pc:docMk/>
            <pc:sldMk cId="650621872" sldId="260"/>
            <ac:spMk id="3" creationId="{EEB93784-6E8E-46D9-A5F3-F67BA25DCBB3}"/>
          </ac:spMkLst>
        </pc:spChg>
      </pc:sldChg>
      <pc:sldChg chg="modSp">
        <pc:chgData name="David Hwang" userId="29f5e579-aef3-43f5-b55a-79f2eb16d08b" providerId="ADAL" clId="{DB696439-ABEF-4C28-BD4C-2606CD55B917}" dt="2019-11-06T16:07:17.811" v="348" actId="20577"/>
        <pc:sldMkLst>
          <pc:docMk/>
          <pc:sldMk cId="3399929850" sldId="261"/>
        </pc:sldMkLst>
        <pc:spChg chg="mod">
          <ac:chgData name="David Hwang" userId="29f5e579-aef3-43f5-b55a-79f2eb16d08b" providerId="ADAL" clId="{DB696439-ABEF-4C28-BD4C-2606CD55B917}" dt="2019-11-06T16:07:17.811" v="348" actId="20577"/>
          <ac:spMkLst>
            <pc:docMk/>
            <pc:sldMk cId="3399929850" sldId="261"/>
            <ac:spMk id="3" creationId="{F2EEBF4A-AF0D-4171-B8FF-000992202EF3}"/>
          </ac:spMkLst>
        </pc:spChg>
      </pc:sldChg>
      <pc:sldChg chg="modSp">
        <pc:chgData name="David Hwang" userId="29f5e579-aef3-43f5-b55a-79f2eb16d08b" providerId="ADAL" clId="{DB696439-ABEF-4C28-BD4C-2606CD55B917}" dt="2019-11-06T16:09:20.397" v="554" actId="20577"/>
        <pc:sldMkLst>
          <pc:docMk/>
          <pc:sldMk cId="1460134858" sldId="262"/>
        </pc:sldMkLst>
        <pc:spChg chg="mod">
          <ac:chgData name="David Hwang" userId="29f5e579-aef3-43f5-b55a-79f2eb16d08b" providerId="ADAL" clId="{DB696439-ABEF-4C28-BD4C-2606CD55B917}" dt="2019-11-06T16:09:20.397" v="554" actId="20577"/>
          <ac:spMkLst>
            <pc:docMk/>
            <pc:sldMk cId="1460134858" sldId="262"/>
            <ac:spMk id="3" creationId="{93011BC6-D1D7-479A-B81B-86875409E1D4}"/>
          </ac:spMkLst>
        </pc:spChg>
      </pc:sldChg>
      <pc:sldChg chg="modSp del">
        <pc:chgData name="David Hwang" userId="29f5e579-aef3-43f5-b55a-79f2eb16d08b" providerId="ADAL" clId="{DB696439-ABEF-4C28-BD4C-2606CD55B917}" dt="2019-11-06T16:56:45.638" v="722" actId="2696"/>
        <pc:sldMkLst>
          <pc:docMk/>
          <pc:sldMk cId="2743637112" sldId="263"/>
        </pc:sldMkLst>
        <pc:spChg chg="mod">
          <ac:chgData name="David Hwang" userId="29f5e579-aef3-43f5-b55a-79f2eb16d08b" providerId="ADAL" clId="{DB696439-ABEF-4C28-BD4C-2606CD55B917}" dt="2019-11-06T16:10:03.787" v="559" actId="1076"/>
          <ac:spMkLst>
            <pc:docMk/>
            <pc:sldMk cId="2743637112" sldId="263"/>
            <ac:spMk id="2" creationId="{1688DC9A-31EA-40A3-897E-F650359A82D1}"/>
          </ac:spMkLst>
        </pc:spChg>
        <pc:spChg chg="mod">
          <ac:chgData name="David Hwang" userId="29f5e579-aef3-43f5-b55a-79f2eb16d08b" providerId="ADAL" clId="{DB696439-ABEF-4C28-BD4C-2606CD55B917}" dt="2019-11-06T16:10:21.079" v="565" actId="1076"/>
          <ac:spMkLst>
            <pc:docMk/>
            <pc:sldMk cId="2743637112" sldId="263"/>
            <ac:spMk id="3" creationId="{417A0733-0817-4E39-99EC-54B46F76760C}"/>
          </ac:spMkLst>
        </pc:spChg>
      </pc:sldChg>
      <pc:sldChg chg="delSp modSp add">
        <pc:chgData name="David Hwang" userId="29f5e579-aef3-43f5-b55a-79f2eb16d08b" providerId="ADAL" clId="{DB696439-ABEF-4C28-BD4C-2606CD55B917}" dt="2019-11-06T16:09:36.427" v="558" actId="403"/>
        <pc:sldMkLst>
          <pc:docMk/>
          <pc:sldMk cId="4137167230" sldId="264"/>
        </pc:sldMkLst>
        <pc:spChg chg="del">
          <ac:chgData name="David Hwang" userId="29f5e579-aef3-43f5-b55a-79f2eb16d08b" providerId="ADAL" clId="{DB696439-ABEF-4C28-BD4C-2606CD55B917}" dt="2019-10-31T17:36:42.824" v="1" actId="478"/>
          <ac:spMkLst>
            <pc:docMk/>
            <pc:sldMk cId="4137167230" sldId="264"/>
            <ac:spMk id="2" creationId="{FEB427F0-AFC1-48CA-A444-9D7A690BD983}"/>
          </ac:spMkLst>
        </pc:spChg>
        <pc:spChg chg="mod">
          <ac:chgData name="David Hwang" userId="29f5e579-aef3-43f5-b55a-79f2eb16d08b" providerId="ADAL" clId="{DB696439-ABEF-4C28-BD4C-2606CD55B917}" dt="2019-11-06T16:09:36.427" v="558" actId="403"/>
          <ac:spMkLst>
            <pc:docMk/>
            <pc:sldMk cId="4137167230" sldId="264"/>
            <ac:spMk id="3" creationId="{1974EA6F-CC2A-451B-B6B8-5DCCB8C7C314}"/>
          </ac:spMkLst>
        </pc:spChg>
      </pc:sldChg>
      <pc:sldChg chg="modSp add">
        <pc:chgData name="David Hwang" userId="29f5e579-aef3-43f5-b55a-79f2eb16d08b" providerId="ADAL" clId="{DB696439-ABEF-4C28-BD4C-2606CD55B917}" dt="2019-11-06T16:16:22.388" v="656" actId="20577"/>
        <pc:sldMkLst>
          <pc:docMk/>
          <pc:sldMk cId="2178344254" sldId="265"/>
        </pc:sldMkLst>
        <pc:spChg chg="mod">
          <ac:chgData name="David Hwang" userId="29f5e579-aef3-43f5-b55a-79f2eb16d08b" providerId="ADAL" clId="{DB696439-ABEF-4C28-BD4C-2606CD55B917}" dt="2019-11-06T16:15:39.237" v="587" actId="20577"/>
          <ac:spMkLst>
            <pc:docMk/>
            <pc:sldMk cId="2178344254" sldId="265"/>
            <ac:spMk id="2" creationId="{F377F5AE-0E51-4433-814C-C220B69B0BBF}"/>
          </ac:spMkLst>
        </pc:spChg>
        <pc:spChg chg="mod">
          <ac:chgData name="David Hwang" userId="29f5e579-aef3-43f5-b55a-79f2eb16d08b" providerId="ADAL" clId="{DB696439-ABEF-4C28-BD4C-2606CD55B917}" dt="2019-11-06T16:16:22.388" v="656" actId="20577"/>
          <ac:spMkLst>
            <pc:docMk/>
            <pc:sldMk cId="2178344254" sldId="265"/>
            <ac:spMk id="3" creationId="{9B8C1477-6667-4EC0-99CF-AB0EA38914E4}"/>
          </ac:spMkLst>
        </pc:spChg>
      </pc:sldChg>
      <pc:sldChg chg="add del">
        <pc:chgData name="David Hwang" userId="29f5e579-aef3-43f5-b55a-79f2eb16d08b" providerId="ADAL" clId="{DB696439-ABEF-4C28-BD4C-2606CD55B917}" dt="2019-11-06T16:54:43.443" v="659" actId="2696"/>
        <pc:sldMkLst>
          <pc:docMk/>
          <pc:sldMk cId="2660865389" sldId="266"/>
        </pc:sldMkLst>
      </pc:sldChg>
      <pc:sldChg chg="modSp add">
        <pc:chgData name="David Hwang" userId="29f5e579-aef3-43f5-b55a-79f2eb16d08b" providerId="ADAL" clId="{DB696439-ABEF-4C28-BD4C-2606CD55B917}" dt="2019-11-06T16:56:41.496" v="721" actId="20577"/>
        <pc:sldMkLst>
          <pc:docMk/>
          <pc:sldMk cId="718383370" sldId="267"/>
        </pc:sldMkLst>
        <pc:spChg chg="mod">
          <ac:chgData name="David Hwang" userId="29f5e579-aef3-43f5-b55a-79f2eb16d08b" providerId="ADAL" clId="{DB696439-ABEF-4C28-BD4C-2606CD55B917}" dt="2019-11-06T16:56:41.496" v="721" actId="20577"/>
          <ac:spMkLst>
            <pc:docMk/>
            <pc:sldMk cId="718383370" sldId="267"/>
            <ac:spMk id="2" creationId="{1688DC9A-31EA-40A3-897E-F650359A82D1}"/>
          </ac:spMkLst>
        </pc:spChg>
        <pc:spChg chg="mod">
          <ac:chgData name="David Hwang" userId="29f5e579-aef3-43f5-b55a-79f2eb16d08b" providerId="ADAL" clId="{DB696439-ABEF-4C28-BD4C-2606CD55B917}" dt="2019-11-06T16:56:37.127" v="710" actId="20577"/>
          <ac:spMkLst>
            <pc:docMk/>
            <pc:sldMk cId="718383370" sldId="267"/>
            <ac:spMk id="3" creationId="{417A0733-0817-4E39-99EC-54B46F7676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EB48B-53AD-4E0E-8F4C-47DAC449FB1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EA4F34-38AD-443C-B273-D8A5D057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F29-2276-450F-A4F8-6DC8BCC8B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Invoicing Application for Small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496A-A6DB-4A21-9A7B-0841CE5A7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K. Hwang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Kansas State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CIS598 – Fall 2019</a:t>
            </a:r>
          </a:p>
        </p:txBody>
      </p:sp>
    </p:spTree>
    <p:extLst>
      <p:ext uri="{BB962C8B-B14F-4D97-AF65-F5344CB8AC3E}">
        <p14:creationId xmlns:p14="http://schemas.microsoft.com/office/powerpoint/2010/main" val="424175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A6F-CC2A-451B-B6B8-5DCCB8C7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716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F5AE-0E51-4433-814C-C220B69B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1477-6667-4EC0-99CF-AB0EA389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891281"/>
          </a:xfrm>
        </p:spPr>
        <p:txBody>
          <a:bodyPr anchor="t">
            <a:normAutofit/>
          </a:bodyPr>
          <a:lstStyle/>
          <a:p>
            <a:r>
              <a:rPr lang="en-US" sz="2800" dirty="0"/>
              <a:t>Project Goals</a:t>
            </a:r>
          </a:p>
          <a:p>
            <a:r>
              <a:rPr lang="en-US" sz="2800" dirty="0"/>
              <a:t>Requirements</a:t>
            </a:r>
          </a:p>
          <a:p>
            <a:r>
              <a:rPr lang="en-US" sz="2800" dirty="0"/>
              <a:t>Tools Used</a:t>
            </a:r>
          </a:p>
          <a:p>
            <a:r>
              <a:rPr lang="en-US" sz="2800" dirty="0"/>
              <a:t>Deliverables</a:t>
            </a:r>
          </a:p>
          <a:p>
            <a:r>
              <a:rPr lang="en-US" sz="2800" dirty="0"/>
              <a:t>Timeline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83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5236-7C73-4F4C-80E2-97125AC3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Times New Roman" panose="02020603050405020304" pitchFamily="18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AA64-54C0-4A82-865D-E750D3E2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87599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Create an application tailored to a small business client’s needs</a:t>
            </a:r>
          </a:p>
          <a:p>
            <a:r>
              <a:rPr lang="en-US" sz="2800" dirty="0"/>
              <a:t>Optimize data presentation and retrieval</a:t>
            </a:r>
          </a:p>
        </p:txBody>
      </p:sp>
    </p:spTree>
    <p:extLst>
      <p:ext uri="{BB962C8B-B14F-4D97-AF65-F5344CB8AC3E}">
        <p14:creationId xmlns:p14="http://schemas.microsoft.com/office/powerpoint/2010/main" val="39436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5236-7C73-4F4C-80E2-97125AC3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 panose="020F0302020204030204" pitchFamily="34" charset="0"/>
              </a:rPr>
              <a:t>Requirements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AA64-54C0-4A82-865D-E750D3E2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36799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Client desires an application that can:</a:t>
            </a:r>
          </a:p>
          <a:p>
            <a:r>
              <a:rPr lang="en-US" sz="2800" dirty="0"/>
              <a:t>Store sales and order information </a:t>
            </a:r>
          </a:p>
          <a:p>
            <a:r>
              <a:rPr lang="en-US" sz="2800" dirty="0"/>
              <a:t>Send invoices to their business’ clients using information input</a:t>
            </a:r>
          </a:p>
          <a:p>
            <a:r>
              <a:rPr lang="en-US" sz="2800" dirty="0"/>
              <a:t>Show visual representations of statistical information about past sales data. </a:t>
            </a:r>
          </a:p>
        </p:txBody>
      </p:sp>
    </p:spTree>
    <p:extLst>
      <p:ext uri="{BB962C8B-B14F-4D97-AF65-F5344CB8AC3E}">
        <p14:creationId xmlns:p14="http://schemas.microsoft.com/office/powerpoint/2010/main" val="29878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00FD-A34D-468F-A56B-3D3C4AD8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7427-EF14-4D4C-9050-4ACB8D2B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1040"/>
            <a:ext cx="10018713" cy="44500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Storage/Retrieval of sensitive data, such as:</a:t>
            </a:r>
          </a:p>
          <a:p>
            <a:pPr lvl="1"/>
            <a:r>
              <a:rPr lang="en-US" sz="2400" dirty="0"/>
              <a:t>Business Client Information</a:t>
            </a:r>
          </a:p>
          <a:p>
            <a:pPr lvl="1"/>
            <a:r>
              <a:rPr lang="en-US" sz="2400" dirty="0"/>
              <a:t>Product Information</a:t>
            </a:r>
          </a:p>
          <a:p>
            <a:pPr lvl="1"/>
            <a:r>
              <a:rPr lang="en-US" sz="2400" dirty="0"/>
              <a:t>Order Information</a:t>
            </a:r>
          </a:p>
          <a:p>
            <a:r>
              <a:rPr lang="en-US" sz="2800" dirty="0"/>
              <a:t>Automatic Invoice Generation</a:t>
            </a:r>
          </a:p>
          <a:p>
            <a:r>
              <a:rPr lang="en-US" sz="2800" dirty="0"/>
              <a:t>Easily send generated Invoices through client’s preferred email provider</a:t>
            </a:r>
          </a:p>
          <a:p>
            <a:r>
              <a:rPr lang="en-US" sz="2800" dirty="0"/>
              <a:t>Calculate basic longitudinal statistics on past data</a:t>
            </a:r>
          </a:p>
          <a:p>
            <a:pPr lvl="1"/>
            <a:r>
              <a:rPr lang="en-US" sz="2400" dirty="0"/>
              <a:t>Visual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4386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CA2-750E-4DD6-AA80-77364770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3784-6E8E-46D9-A5F3-F67BA25D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2761"/>
            <a:ext cx="10018713" cy="3769360"/>
          </a:xfrm>
        </p:spPr>
        <p:txBody>
          <a:bodyPr>
            <a:normAutofit/>
          </a:bodyPr>
          <a:lstStyle/>
          <a:p>
            <a:r>
              <a:rPr lang="en-US" sz="2800" dirty="0"/>
              <a:t>Python 3.6.8</a:t>
            </a:r>
          </a:p>
          <a:p>
            <a:r>
              <a:rPr lang="en-US" sz="2800" dirty="0"/>
              <a:t>PyQt5 (Qt5 under LGPL)</a:t>
            </a:r>
          </a:p>
          <a:p>
            <a:r>
              <a:rPr lang="en-US" sz="2800" dirty="0"/>
              <a:t>Sqlite3 (DB interactions)</a:t>
            </a:r>
          </a:p>
          <a:p>
            <a:r>
              <a:rPr lang="en-US" sz="2800" dirty="0" err="1"/>
              <a:t>SQLCipher</a:t>
            </a:r>
            <a:r>
              <a:rPr lang="en-US" sz="2800" dirty="0"/>
              <a:t> (pysqlcipher3 for 256-bit AES DB encryption)</a:t>
            </a:r>
          </a:p>
          <a:p>
            <a:r>
              <a:rPr lang="en-US" sz="2800" dirty="0"/>
              <a:t>mailto: URL </a:t>
            </a:r>
          </a:p>
        </p:txBody>
      </p:sp>
    </p:spTree>
    <p:extLst>
      <p:ext uri="{BB962C8B-B14F-4D97-AF65-F5344CB8AC3E}">
        <p14:creationId xmlns:p14="http://schemas.microsoft.com/office/powerpoint/2010/main" val="6506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3FCC-BCBE-423E-823E-2D27046A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BF4A-AF0D-4171-B8FF-00099220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1360"/>
            <a:ext cx="10018713" cy="4709159"/>
          </a:xfrm>
        </p:spPr>
        <p:txBody>
          <a:bodyPr>
            <a:normAutofit/>
          </a:bodyPr>
          <a:lstStyle/>
          <a:p>
            <a:r>
              <a:rPr lang="en-US" sz="2800" dirty="0"/>
              <a:t>Application interface to a secure local database to store and retrieve data</a:t>
            </a:r>
          </a:p>
          <a:p>
            <a:r>
              <a:rPr lang="en-US" sz="2800" dirty="0"/>
              <a:t>Password Encryption for database to protect against local users reading sensitive data</a:t>
            </a:r>
          </a:p>
          <a:p>
            <a:r>
              <a:rPr lang="en-US" sz="2800" dirty="0"/>
              <a:t>GUI for inputting client, order, and product information</a:t>
            </a:r>
          </a:p>
          <a:p>
            <a:r>
              <a:rPr lang="en-US" sz="2800" dirty="0"/>
              <a:t>Feature for automatic invoice generation and delivery by email</a:t>
            </a:r>
          </a:p>
          <a:p>
            <a:r>
              <a:rPr lang="en-US" sz="2800" dirty="0"/>
              <a:t>GUI for statistical analysis on past data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9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B954-97C7-466B-9EE2-943335C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1BC6-D1D7-479A-B81B-86875409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0561"/>
            <a:ext cx="10018713" cy="385064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Implementing further statistical analyses on past data</a:t>
            </a:r>
          </a:p>
          <a:p>
            <a:r>
              <a:rPr lang="en-US" sz="2800" dirty="0"/>
              <a:t>“Ease-Of-Use” modifications</a:t>
            </a:r>
          </a:p>
          <a:p>
            <a:pPr lvl="1"/>
            <a:r>
              <a:rPr lang="en-US" sz="2400" dirty="0"/>
              <a:t>Adjusting application-wide settings such as text size</a:t>
            </a:r>
          </a:p>
          <a:p>
            <a:r>
              <a:rPr lang="en-US" sz="2800" dirty="0"/>
              <a:t>Further develop security protection measures</a:t>
            </a:r>
          </a:p>
          <a:p>
            <a:pPr lvl="1"/>
            <a:r>
              <a:rPr lang="en-US" sz="2400" dirty="0"/>
              <a:t>Testing application security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13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DC9A-31EA-40A3-897E-F650359A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31" y="0"/>
            <a:ext cx="10018713" cy="1752599"/>
          </a:xfrm>
        </p:spPr>
        <p:txBody>
          <a:bodyPr/>
          <a:lstStyle/>
          <a:p>
            <a:r>
              <a:rPr lang="en-US" b="1" u="sn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0733-0817-4E39-99EC-54B46F76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0" y="1407160"/>
            <a:ext cx="10515600" cy="49882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sz="2800" u="sng" dirty="0"/>
              <a:t>Late-October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Begin/Finalize GUI Design (Main Page GUI, Invoicing GUI, Statistical Analysis GUI)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Finalize libraries used for deliverables (libs may change due to usability, e.g. email interface may be easier depending on email client used)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Finalize Database Design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Complete UML Diagram for application</a:t>
            </a:r>
          </a:p>
          <a:p>
            <a:pPr>
              <a:spcBef>
                <a:spcPts val="0"/>
              </a:spcBef>
            </a:pPr>
            <a:r>
              <a:rPr lang="en-US" sz="2800" u="sng" dirty="0"/>
              <a:t>Early-November: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Begin/Complete GUI code for Main Page 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Begin/Complete Database functionality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Begin/Complete Auto-Invoice Email integration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Begin Statistical Analysis Code &amp; GUI implementation</a:t>
            </a:r>
          </a:p>
          <a:p>
            <a:pPr>
              <a:spcBef>
                <a:spcPts val="0"/>
              </a:spcBef>
            </a:pPr>
            <a:r>
              <a:rPr lang="en-US" sz="2800" u="sng" dirty="0"/>
              <a:t>Late-November: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Complete Statistical Analysis Code and begin full application testing</a:t>
            </a:r>
          </a:p>
          <a:p>
            <a:pPr>
              <a:spcBef>
                <a:spcPts val="0"/>
              </a:spcBef>
            </a:pPr>
            <a:r>
              <a:rPr lang="en-US" sz="2800" u="sng" dirty="0"/>
              <a:t>Early-December: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Complete application testing/debugging and enhance GUI and/or add-in stretch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A62FA2996AA4B957AF61F2CBFBC3D" ma:contentTypeVersion="10" ma:contentTypeDescription="Create a new document." ma:contentTypeScope="" ma:versionID="192e649fc61ffb5392f89882f02fec2f">
  <xsd:schema xmlns:xsd="http://www.w3.org/2001/XMLSchema" xmlns:xs="http://www.w3.org/2001/XMLSchema" xmlns:p="http://schemas.microsoft.com/office/2006/metadata/properties" xmlns:ns3="1785eae3-dbf9-4ab2-80d3-3e77af72e096" targetNamespace="http://schemas.microsoft.com/office/2006/metadata/properties" ma:root="true" ma:fieldsID="c9da553ee189c78d53aa0b59dfab52df" ns3:_="">
    <xsd:import namespace="1785eae3-dbf9-4ab2-80d3-3e77af72e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5eae3-dbf9-4ab2-80d3-3e77af72e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E0B46-7A49-4205-A57A-673B4DC9A0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DEBBD-ED22-4FCF-90A4-D9E563AD5B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02CA7-D3FA-475E-AE63-3A54436A4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5eae3-dbf9-4ab2-80d3-3e77af72e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336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Database and Invoicing Application for Small Business</vt:lpstr>
      <vt:lpstr>Overview</vt:lpstr>
      <vt:lpstr>Project Goals</vt:lpstr>
      <vt:lpstr>Requirements Summary</vt:lpstr>
      <vt:lpstr>Requirements</vt:lpstr>
      <vt:lpstr>Tools</vt:lpstr>
      <vt:lpstr>Deliverables</vt:lpstr>
      <vt:lpstr>Stretch Goals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Invoicing Application for Small Business</dc:title>
  <dc:creator>David Hwang</dc:creator>
  <cp:lastModifiedBy>David Hwang</cp:lastModifiedBy>
  <cp:revision>3</cp:revision>
  <dcterms:created xsi:type="dcterms:W3CDTF">2019-10-31T17:09:53Z</dcterms:created>
  <dcterms:modified xsi:type="dcterms:W3CDTF">2019-11-06T16:56:46Z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0x010100B15A62FA2996AA4B957AF61F2CBFBC3D</vt:lpwstr>
  </property>
</Properties>
</file>