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65" r:id="rId6"/>
    <p:sldId id="257" r:id="rId7"/>
    <p:sldId id="259" r:id="rId8"/>
    <p:sldId id="260" r:id="rId9"/>
    <p:sldId id="261" r:id="rId10"/>
    <p:sldId id="262" r:id="rId11"/>
    <p:sldId id="273" r:id="rId12"/>
    <p:sldId id="266" r:id="rId13"/>
    <p:sldId id="274" r:id="rId14"/>
    <p:sldId id="269" r:id="rId15"/>
    <p:sldId id="271" r:id="rId16"/>
    <p:sldId id="270" r:id="rId17"/>
    <p:sldId id="275" r:id="rId18"/>
    <p:sldId id="276" r:id="rId19"/>
    <p:sldId id="272" r:id="rId20"/>
    <p:sldId id="277" r:id="rId21"/>
    <p:sldId id="278" r:id="rId22"/>
    <p:sldId id="267" r:id="rId23"/>
    <p:sldId id="26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48206-05DD-4332-931D-230E69FE3BDA}" v="4" dt="2019-11-06T17:30:02.694"/>
    <p1510:client id="{DB696439-ABEF-4C28-BD4C-2606CD55B917}" v="6" dt="2019-11-06T16:54:41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Hwang" userId="29f5e579-aef3-43f5-b55a-79f2eb16d08b" providerId="ADAL" clId="{20148206-05DD-4332-931D-230E69FE3BDA}"/>
    <pc:docChg chg="undo custSel addSld delSld modSld">
      <pc:chgData name="David Hwang" userId="29f5e579-aef3-43f5-b55a-79f2eb16d08b" providerId="ADAL" clId="{20148206-05DD-4332-931D-230E69FE3BDA}" dt="2019-11-06T17:32:59.018" v="90" actId="20577"/>
      <pc:docMkLst>
        <pc:docMk/>
      </pc:docMkLst>
      <pc:sldChg chg="modSp">
        <pc:chgData name="David Hwang" userId="29f5e579-aef3-43f5-b55a-79f2eb16d08b" providerId="ADAL" clId="{20148206-05DD-4332-931D-230E69FE3BDA}" dt="2019-11-06T17:32:43.065" v="82" actId="20577"/>
        <pc:sldMkLst>
          <pc:docMk/>
          <pc:sldMk cId="3943680536" sldId="257"/>
        </pc:sldMkLst>
        <pc:spChg chg="mod">
          <ac:chgData name="David Hwang" userId="29f5e579-aef3-43f5-b55a-79f2eb16d08b" providerId="ADAL" clId="{20148206-05DD-4332-931D-230E69FE3BDA}" dt="2019-11-06T17:32:43.065" v="82" actId="20577"/>
          <ac:spMkLst>
            <pc:docMk/>
            <pc:sldMk cId="3943680536" sldId="257"/>
            <ac:spMk id="3" creationId="{8C41AA64-54C0-4A82-865D-E750D3E2D2A9}"/>
          </ac:spMkLst>
        </pc:spChg>
      </pc:sldChg>
      <pc:sldChg chg="del">
        <pc:chgData name="David Hwang" userId="29f5e579-aef3-43f5-b55a-79f2eb16d08b" providerId="ADAL" clId="{20148206-05DD-4332-931D-230E69FE3BDA}" dt="2019-11-06T17:30:26.530" v="50" actId="2696"/>
        <pc:sldMkLst>
          <pc:docMk/>
          <pc:sldMk cId="2987894094" sldId="258"/>
        </pc:sldMkLst>
      </pc:sldChg>
      <pc:sldChg chg="modSp">
        <pc:chgData name="David Hwang" userId="29f5e579-aef3-43f5-b55a-79f2eb16d08b" providerId="ADAL" clId="{20148206-05DD-4332-931D-230E69FE3BDA}" dt="2019-11-06T17:32:59.018" v="90" actId="20577"/>
        <pc:sldMkLst>
          <pc:docMk/>
          <pc:sldMk cId="3438614919" sldId="259"/>
        </pc:sldMkLst>
        <pc:spChg chg="mod">
          <ac:chgData name="David Hwang" userId="29f5e579-aef3-43f5-b55a-79f2eb16d08b" providerId="ADAL" clId="{20148206-05DD-4332-931D-230E69FE3BDA}" dt="2019-11-06T17:32:59.018" v="90" actId="20577"/>
          <ac:spMkLst>
            <pc:docMk/>
            <pc:sldMk cId="3438614919" sldId="259"/>
            <ac:spMk id="3" creationId="{B0237427-EF14-4D4C-9050-4ACB8D2BDBB2}"/>
          </ac:spMkLst>
        </pc:spChg>
      </pc:sldChg>
      <pc:sldChg chg="modSp">
        <pc:chgData name="David Hwang" userId="29f5e579-aef3-43f5-b55a-79f2eb16d08b" providerId="ADAL" clId="{20148206-05DD-4332-931D-230E69FE3BDA}" dt="2019-11-06T17:31:56.447" v="72" actId="20577"/>
        <pc:sldMkLst>
          <pc:docMk/>
          <pc:sldMk cId="3399929850" sldId="261"/>
        </pc:sldMkLst>
        <pc:spChg chg="mod">
          <ac:chgData name="David Hwang" userId="29f5e579-aef3-43f5-b55a-79f2eb16d08b" providerId="ADAL" clId="{20148206-05DD-4332-931D-230E69FE3BDA}" dt="2019-11-06T17:31:56.447" v="72" actId="20577"/>
          <ac:spMkLst>
            <pc:docMk/>
            <pc:sldMk cId="3399929850" sldId="261"/>
            <ac:spMk id="3" creationId="{F2EEBF4A-AF0D-4171-B8FF-000992202EF3}"/>
          </ac:spMkLst>
        </pc:spChg>
      </pc:sldChg>
      <pc:sldChg chg="modSp">
        <pc:chgData name="David Hwang" userId="29f5e579-aef3-43f5-b55a-79f2eb16d08b" providerId="ADAL" clId="{20148206-05DD-4332-931D-230E69FE3BDA}" dt="2019-11-06T17:19:19.358" v="9" actId="27636"/>
        <pc:sldMkLst>
          <pc:docMk/>
          <pc:sldMk cId="2178344254" sldId="265"/>
        </pc:sldMkLst>
        <pc:spChg chg="mod">
          <ac:chgData name="David Hwang" userId="29f5e579-aef3-43f5-b55a-79f2eb16d08b" providerId="ADAL" clId="{20148206-05DD-4332-931D-230E69FE3BDA}" dt="2019-11-06T17:19:19.358" v="9" actId="27636"/>
          <ac:spMkLst>
            <pc:docMk/>
            <pc:sldMk cId="2178344254" sldId="265"/>
            <ac:spMk id="3" creationId="{9B8C1477-6667-4EC0-99CF-AB0EA38914E4}"/>
          </ac:spMkLst>
        </pc:spChg>
      </pc:sldChg>
      <pc:sldChg chg="add">
        <pc:chgData name="David Hwang" userId="29f5e579-aef3-43f5-b55a-79f2eb16d08b" providerId="ADAL" clId="{20148206-05DD-4332-931D-230E69FE3BDA}" dt="2019-11-06T17:19:52.524" v="11"/>
        <pc:sldMkLst>
          <pc:docMk/>
          <pc:sldMk cId="371964045" sldId="266"/>
        </pc:sldMkLst>
      </pc:sldChg>
      <pc:sldChg chg="modSp">
        <pc:chgData name="David Hwang" userId="29f5e579-aef3-43f5-b55a-79f2eb16d08b" providerId="ADAL" clId="{20148206-05DD-4332-931D-230E69FE3BDA}" dt="2019-11-06T17:21:42.024" v="38" actId="20577"/>
        <pc:sldMkLst>
          <pc:docMk/>
          <pc:sldMk cId="718383370" sldId="267"/>
        </pc:sldMkLst>
        <pc:spChg chg="mod">
          <ac:chgData name="David Hwang" userId="29f5e579-aef3-43f5-b55a-79f2eb16d08b" providerId="ADAL" clId="{20148206-05DD-4332-931D-230E69FE3BDA}" dt="2019-11-06T17:21:42.024" v="38" actId="20577"/>
          <ac:spMkLst>
            <pc:docMk/>
            <pc:sldMk cId="718383370" sldId="267"/>
            <ac:spMk id="3" creationId="{417A0733-0817-4E39-99EC-54B46F76760C}"/>
          </ac:spMkLst>
        </pc:spChg>
      </pc:sldChg>
      <pc:sldChg chg="add del">
        <pc:chgData name="David Hwang" userId="29f5e579-aef3-43f5-b55a-79f2eb16d08b" providerId="ADAL" clId="{20148206-05DD-4332-931D-230E69FE3BDA}" dt="2019-11-06T17:19:55.415" v="12" actId="2696"/>
        <pc:sldMkLst>
          <pc:docMk/>
          <pc:sldMk cId="4288270471" sldId="268"/>
        </pc:sldMkLst>
      </pc:sldChg>
      <pc:sldChg chg="add">
        <pc:chgData name="David Hwang" userId="29f5e579-aef3-43f5-b55a-79f2eb16d08b" providerId="ADAL" clId="{20148206-05DD-4332-931D-230E69FE3BDA}" dt="2019-11-06T17:19:52.524" v="11"/>
        <pc:sldMkLst>
          <pc:docMk/>
          <pc:sldMk cId="1809416676" sldId="269"/>
        </pc:sldMkLst>
      </pc:sldChg>
      <pc:sldChg chg="add">
        <pc:chgData name="David Hwang" userId="29f5e579-aef3-43f5-b55a-79f2eb16d08b" providerId="ADAL" clId="{20148206-05DD-4332-931D-230E69FE3BDA}" dt="2019-11-06T17:19:52.524" v="11"/>
        <pc:sldMkLst>
          <pc:docMk/>
          <pc:sldMk cId="2178277531" sldId="270"/>
        </pc:sldMkLst>
      </pc:sldChg>
      <pc:sldChg chg="add">
        <pc:chgData name="David Hwang" userId="29f5e579-aef3-43f5-b55a-79f2eb16d08b" providerId="ADAL" clId="{20148206-05DD-4332-931D-230E69FE3BDA}" dt="2019-11-06T17:19:52.524" v="11"/>
        <pc:sldMkLst>
          <pc:docMk/>
          <pc:sldMk cId="2624693573" sldId="271"/>
        </pc:sldMkLst>
      </pc:sldChg>
      <pc:sldChg chg="modSp add">
        <pc:chgData name="David Hwang" userId="29f5e579-aef3-43f5-b55a-79f2eb16d08b" providerId="ADAL" clId="{20148206-05DD-4332-931D-230E69FE3BDA}" dt="2019-11-06T17:20:15.677" v="14" actId="20577"/>
        <pc:sldMkLst>
          <pc:docMk/>
          <pc:sldMk cId="207788858" sldId="272"/>
        </pc:sldMkLst>
        <pc:spChg chg="mod">
          <ac:chgData name="David Hwang" userId="29f5e579-aef3-43f5-b55a-79f2eb16d08b" providerId="ADAL" clId="{20148206-05DD-4332-931D-230E69FE3BDA}" dt="2019-11-06T17:20:15.677" v="14" actId="20577"/>
          <ac:spMkLst>
            <pc:docMk/>
            <pc:sldMk cId="207788858" sldId="272"/>
            <ac:spMk id="3" creationId="{E40065D4-77B9-43F0-9D0D-B3E6BF5F1B4C}"/>
          </ac:spMkLst>
        </pc:spChg>
      </pc:sldChg>
      <pc:sldChg chg="modSp add">
        <pc:chgData name="David Hwang" userId="29f5e579-aef3-43f5-b55a-79f2eb16d08b" providerId="ADAL" clId="{20148206-05DD-4332-931D-230E69FE3BDA}" dt="2019-11-06T17:32:15.417" v="75" actId="20577"/>
        <pc:sldMkLst>
          <pc:docMk/>
          <pc:sldMk cId="3473324556" sldId="273"/>
        </pc:sldMkLst>
        <pc:spChg chg="mod">
          <ac:chgData name="David Hwang" userId="29f5e579-aef3-43f5-b55a-79f2eb16d08b" providerId="ADAL" clId="{20148206-05DD-4332-931D-230E69FE3BDA}" dt="2019-11-06T17:32:15.417" v="75" actId="20577"/>
          <ac:spMkLst>
            <pc:docMk/>
            <pc:sldMk cId="3473324556" sldId="273"/>
            <ac:spMk id="3" creationId="{418B56B6-467B-45E1-B19A-67E9D739065D}"/>
          </ac:spMkLst>
        </pc:spChg>
      </pc:sldChg>
      <pc:sldChg chg="add">
        <pc:chgData name="David Hwang" userId="29f5e579-aef3-43f5-b55a-79f2eb16d08b" providerId="ADAL" clId="{20148206-05DD-4332-931D-230E69FE3BDA}" dt="2019-11-06T17:19:52.524" v="11"/>
        <pc:sldMkLst>
          <pc:docMk/>
          <pc:sldMk cId="3626250318" sldId="274"/>
        </pc:sldMkLst>
      </pc:sldChg>
      <pc:sldChg chg="add">
        <pc:chgData name="David Hwang" userId="29f5e579-aef3-43f5-b55a-79f2eb16d08b" providerId="ADAL" clId="{20148206-05DD-4332-931D-230E69FE3BDA}" dt="2019-11-06T17:19:52.524" v="11"/>
        <pc:sldMkLst>
          <pc:docMk/>
          <pc:sldMk cId="2427310166" sldId="275"/>
        </pc:sldMkLst>
      </pc:sldChg>
      <pc:sldChg chg="add">
        <pc:chgData name="David Hwang" userId="29f5e579-aef3-43f5-b55a-79f2eb16d08b" providerId="ADAL" clId="{20148206-05DD-4332-931D-230E69FE3BDA}" dt="2019-11-06T17:19:52.524" v="11"/>
        <pc:sldMkLst>
          <pc:docMk/>
          <pc:sldMk cId="3334869104" sldId="276"/>
        </pc:sldMkLst>
      </pc:sldChg>
      <pc:sldChg chg="add">
        <pc:chgData name="David Hwang" userId="29f5e579-aef3-43f5-b55a-79f2eb16d08b" providerId="ADAL" clId="{20148206-05DD-4332-931D-230E69FE3BDA}" dt="2019-11-06T17:19:52.524" v="11"/>
        <pc:sldMkLst>
          <pc:docMk/>
          <pc:sldMk cId="1173618522" sldId="277"/>
        </pc:sldMkLst>
      </pc:sldChg>
      <pc:sldChg chg="add">
        <pc:chgData name="David Hwang" userId="29f5e579-aef3-43f5-b55a-79f2eb16d08b" providerId="ADAL" clId="{20148206-05DD-4332-931D-230E69FE3BDA}" dt="2019-11-06T17:19:52.524" v="11"/>
        <pc:sldMkLst>
          <pc:docMk/>
          <pc:sldMk cId="838818602" sldId="278"/>
        </pc:sldMkLst>
      </pc:sldChg>
    </pc:docChg>
  </pc:docChgLst>
  <pc:docChgLst>
    <pc:chgData name="David Hwang" userId="29f5e579-aef3-43f5-b55a-79f2eb16d08b" providerId="ADAL" clId="{DB696439-ABEF-4C28-BD4C-2606CD55B917}"/>
    <pc:docChg chg="undo custSel addSld delSld modSld">
      <pc:chgData name="David Hwang" userId="29f5e579-aef3-43f5-b55a-79f2eb16d08b" providerId="ADAL" clId="{DB696439-ABEF-4C28-BD4C-2606CD55B917}" dt="2019-11-06T16:56:45.638" v="722" actId="2696"/>
      <pc:docMkLst>
        <pc:docMk/>
      </pc:docMkLst>
      <pc:sldChg chg="modSp">
        <pc:chgData name="David Hwang" userId="29f5e579-aef3-43f5-b55a-79f2eb16d08b" providerId="ADAL" clId="{DB696439-ABEF-4C28-BD4C-2606CD55B917}" dt="2019-11-06T16:03:41.955" v="221" actId="27636"/>
        <pc:sldMkLst>
          <pc:docMk/>
          <pc:sldMk cId="4241751490" sldId="256"/>
        </pc:sldMkLst>
        <pc:spChg chg="mod">
          <ac:chgData name="David Hwang" userId="29f5e579-aef3-43f5-b55a-79f2eb16d08b" providerId="ADAL" clId="{DB696439-ABEF-4C28-BD4C-2606CD55B917}" dt="2019-11-06T16:03:41.955" v="221" actId="27636"/>
          <ac:spMkLst>
            <pc:docMk/>
            <pc:sldMk cId="4241751490" sldId="256"/>
            <ac:spMk id="2" creationId="{7AC0DF29-2276-450F-A4F8-6DC8BCC8BDA2}"/>
          </ac:spMkLst>
        </pc:spChg>
        <pc:spChg chg="mod">
          <ac:chgData name="David Hwang" userId="29f5e579-aef3-43f5-b55a-79f2eb16d08b" providerId="ADAL" clId="{DB696439-ABEF-4C28-BD4C-2606CD55B917}" dt="2019-11-06T16:03:41.955" v="220" actId="27636"/>
          <ac:spMkLst>
            <pc:docMk/>
            <pc:sldMk cId="4241751490" sldId="256"/>
            <ac:spMk id="3" creationId="{CB9D496A-A6DB-4A21-9A7B-0841CE5A706F}"/>
          </ac:spMkLst>
        </pc:spChg>
      </pc:sldChg>
      <pc:sldChg chg="modSp">
        <pc:chgData name="David Hwang" userId="29f5e579-aef3-43f5-b55a-79f2eb16d08b" providerId="ADAL" clId="{DB696439-ABEF-4C28-BD4C-2606CD55B917}" dt="2019-11-06T16:10:35.593" v="566" actId="1076"/>
        <pc:sldMkLst>
          <pc:docMk/>
          <pc:sldMk cId="3943680536" sldId="257"/>
        </pc:sldMkLst>
        <pc:spChg chg="mod">
          <ac:chgData name="David Hwang" userId="29f5e579-aef3-43f5-b55a-79f2eb16d08b" providerId="ADAL" clId="{DB696439-ABEF-4C28-BD4C-2606CD55B917}" dt="2019-11-06T16:10:35.593" v="566" actId="1076"/>
          <ac:spMkLst>
            <pc:docMk/>
            <pc:sldMk cId="3943680536" sldId="257"/>
            <ac:spMk id="3" creationId="{8C41AA64-54C0-4A82-865D-E750D3E2D2A9}"/>
          </ac:spMkLst>
        </pc:spChg>
      </pc:sldChg>
      <pc:sldChg chg="modSp">
        <pc:chgData name="David Hwang" userId="29f5e579-aef3-43f5-b55a-79f2eb16d08b" providerId="ADAL" clId="{DB696439-ABEF-4C28-BD4C-2606CD55B917}" dt="2019-11-06T16:10:49.012" v="567" actId="1076"/>
        <pc:sldMkLst>
          <pc:docMk/>
          <pc:sldMk cId="2987894094" sldId="258"/>
        </pc:sldMkLst>
        <pc:spChg chg="mod">
          <ac:chgData name="David Hwang" userId="29f5e579-aef3-43f5-b55a-79f2eb16d08b" providerId="ADAL" clId="{DB696439-ABEF-4C28-BD4C-2606CD55B917}" dt="2019-11-06T16:04:21.087" v="225" actId="2711"/>
          <ac:spMkLst>
            <pc:docMk/>
            <pc:sldMk cId="2987894094" sldId="258"/>
            <ac:spMk id="2" creationId="{13FB5236-7C73-4F4C-80E2-97125AC30F1E}"/>
          </ac:spMkLst>
        </pc:spChg>
        <pc:spChg chg="mod">
          <ac:chgData name="David Hwang" userId="29f5e579-aef3-43f5-b55a-79f2eb16d08b" providerId="ADAL" clId="{DB696439-ABEF-4C28-BD4C-2606CD55B917}" dt="2019-11-06T16:10:49.012" v="567" actId="1076"/>
          <ac:spMkLst>
            <pc:docMk/>
            <pc:sldMk cId="2987894094" sldId="258"/>
            <ac:spMk id="3" creationId="{8C41AA64-54C0-4A82-865D-E750D3E2D2A9}"/>
          </ac:spMkLst>
        </pc:spChg>
      </pc:sldChg>
      <pc:sldChg chg="modSp">
        <pc:chgData name="David Hwang" userId="29f5e579-aef3-43f5-b55a-79f2eb16d08b" providerId="ADAL" clId="{DB696439-ABEF-4C28-BD4C-2606CD55B917}" dt="2019-11-06T16:05:47.493" v="251" actId="20577"/>
        <pc:sldMkLst>
          <pc:docMk/>
          <pc:sldMk cId="3438614919" sldId="259"/>
        </pc:sldMkLst>
        <pc:spChg chg="mod">
          <ac:chgData name="David Hwang" userId="29f5e579-aef3-43f5-b55a-79f2eb16d08b" providerId="ADAL" clId="{DB696439-ABEF-4C28-BD4C-2606CD55B917}" dt="2019-11-06T16:05:47.493" v="251" actId="20577"/>
          <ac:spMkLst>
            <pc:docMk/>
            <pc:sldMk cId="3438614919" sldId="259"/>
            <ac:spMk id="3" creationId="{B0237427-EF14-4D4C-9050-4ACB8D2BDBB2}"/>
          </ac:spMkLst>
        </pc:spChg>
      </pc:sldChg>
      <pc:sldChg chg="modSp">
        <pc:chgData name="David Hwang" userId="29f5e579-aef3-43f5-b55a-79f2eb16d08b" providerId="ADAL" clId="{DB696439-ABEF-4C28-BD4C-2606CD55B917}" dt="2019-11-06T16:11:02.661" v="568" actId="1076"/>
        <pc:sldMkLst>
          <pc:docMk/>
          <pc:sldMk cId="650621872" sldId="260"/>
        </pc:sldMkLst>
        <pc:spChg chg="mod">
          <ac:chgData name="David Hwang" userId="29f5e579-aef3-43f5-b55a-79f2eb16d08b" providerId="ADAL" clId="{DB696439-ABEF-4C28-BD4C-2606CD55B917}" dt="2019-11-06T16:11:02.661" v="568" actId="1076"/>
          <ac:spMkLst>
            <pc:docMk/>
            <pc:sldMk cId="650621872" sldId="260"/>
            <ac:spMk id="3" creationId="{EEB93784-6E8E-46D9-A5F3-F67BA25DCBB3}"/>
          </ac:spMkLst>
        </pc:spChg>
      </pc:sldChg>
      <pc:sldChg chg="modSp">
        <pc:chgData name="David Hwang" userId="29f5e579-aef3-43f5-b55a-79f2eb16d08b" providerId="ADAL" clId="{DB696439-ABEF-4C28-BD4C-2606CD55B917}" dt="2019-11-06T16:07:17.811" v="348" actId="20577"/>
        <pc:sldMkLst>
          <pc:docMk/>
          <pc:sldMk cId="3399929850" sldId="261"/>
        </pc:sldMkLst>
        <pc:spChg chg="mod">
          <ac:chgData name="David Hwang" userId="29f5e579-aef3-43f5-b55a-79f2eb16d08b" providerId="ADAL" clId="{DB696439-ABEF-4C28-BD4C-2606CD55B917}" dt="2019-11-06T16:07:17.811" v="348" actId="20577"/>
          <ac:spMkLst>
            <pc:docMk/>
            <pc:sldMk cId="3399929850" sldId="261"/>
            <ac:spMk id="3" creationId="{F2EEBF4A-AF0D-4171-B8FF-000992202EF3}"/>
          </ac:spMkLst>
        </pc:spChg>
      </pc:sldChg>
      <pc:sldChg chg="modSp">
        <pc:chgData name="David Hwang" userId="29f5e579-aef3-43f5-b55a-79f2eb16d08b" providerId="ADAL" clId="{DB696439-ABEF-4C28-BD4C-2606CD55B917}" dt="2019-11-06T16:09:20.397" v="554" actId="20577"/>
        <pc:sldMkLst>
          <pc:docMk/>
          <pc:sldMk cId="1460134858" sldId="262"/>
        </pc:sldMkLst>
        <pc:spChg chg="mod">
          <ac:chgData name="David Hwang" userId="29f5e579-aef3-43f5-b55a-79f2eb16d08b" providerId="ADAL" clId="{DB696439-ABEF-4C28-BD4C-2606CD55B917}" dt="2019-11-06T16:09:20.397" v="554" actId="20577"/>
          <ac:spMkLst>
            <pc:docMk/>
            <pc:sldMk cId="1460134858" sldId="262"/>
            <ac:spMk id="3" creationId="{93011BC6-D1D7-479A-B81B-86875409E1D4}"/>
          </ac:spMkLst>
        </pc:spChg>
      </pc:sldChg>
      <pc:sldChg chg="modSp del">
        <pc:chgData name="David Hwang" userId="29f5e579-aef3-43f5-b55a-79f2eb16d08b" providerId="ADAL" clId="{DB696439-ABEF-4C28-BD4C-2606CD55B917}" dt="2019-11-06T16:56:45.638" v="722" actId="2696"/>
        <pc:sldMkLst>
          <pc:docMk/>
          <pc:sldMk cId="2743637112" sldId="263"/>
        </pc:sldMkLst>
        <pc:spChg chg="mod">
          <ac:chgData name="David Hwang" userId="29f5e579-aef3-43f5-b55a-79f2eb16d08b" providerId="ADAL" clId="{DB696439-ABEF-4C28-BD4C-2606CD55B917}" dt="2019-11-06T16:10:03.787" v="559" actId="1076"/>
          <ac:spMkLst>
            <pc:docMk/>
            <pc:sldMk cId="2743637112" sldId="263"/>
            <ac:spMk id="2" creationId="{1688DC9A-31EA-40A3-897E-F650359A82D1}"/>
          </ac:spMkLst>
        </pc:spChg>
        <pc:spChg chg="mod">
          <ac:chgData name="David Hwang" userId="29f5e579-aef3-43f5-b55a-79f2eb16d08b" providerId="ADAL" clId="{DB696439-ABEF-4C28-BD4C-2606CD55B917}" dt="2019-11-06T16:10:21.079" v="565" actId="1076"/>
          <ac:spMkLst>
            <pc:docMk/>
            <pc:sldMk cId="2743637112" sldId="263"/>
            <ac:spMk id="3" creationId="{417A0733-0817-4E39-99EC-54B46F76760C}"/>
          </ac:spMkLst>
        </pc:spChg>
      </pc:sldChg>
      <pc:sldChg chg="delSp modSp add">
        <pc:chgData name="David Hwang" userId="29f5e579-aef3-43f5-b55a-79f2eb16d08b" providerId="ADAL" clId="{DB696439-ABEF-4C28-BD4C-2606CD55B917}" dt="2019-11-06T16:09:36.427" v="558" actId="403"/>
        <pc:sldMkLst>
          <pc:docMk/>
          <pc:sldMk cId="4137167230" sldId="264"/>
        </pc:sldMkLst>
        <pc:spChg chg="del">
          <ac:chgData name="David Hwang" userId="29f5e579-aef3-43f5-b55a-79f2eb16d08b" providerId="ADAL" clId="{DB696439-ABEF-4C28-BD4C-2606CD55B917}" dt="2019-10-31T17:36:42.824" v="1" actId="478"/>
          <ac:spMkLst>
            <pc:docMk/>
            <pc:sldMk cId="4137167230" sldId="264"/>
            <ac:spMk id="2" creationId="{FEB427F0-AFC1-48CA-A444-9D7A690BD983}"/>
          </ac:spMkLst>
        </pc:spChg>
        <pc:spChg chg="mod">
          <ac:chgData name="David Hwang" userId="29f5e579-aef3-43f5-b55a-79f2eb16d08b" providerId="ADAL" clId="{DB696439-ABEF-4C28-BD4C-2606CD55B917}" dt="2019-11-06T16:09:36.427" v="558" actId="403"/>
          <ac:spMkLst>
            <pc:docMk/>
            <pc:sldMk cId="4137167230" sldId="264"/>
            <ac:spMk id="3" creationId="{1974EA6F-CC2A-451B-B6B8-5DCCB8C7C314}"/>
          </ac:spMkLst>
        </pc:spChg>
      </pc:sldChg>
      <pc:sldChg chg="modSp add">
        <pc:chgData name="David Hwang" userId="29f5e579-aef3-43f5-b55a-79f2eb16d08b" providerId="ADAL" clId="{DB696439-ABEF-4C28-BD4C-2606CD55B917}" dt="2019-11-06T16:16:22.388" v="656" actId="20577"/>
        <pc:sldMkLst>
          <pc:docMk/>
          <pc:sldMk cId="2178344254" sldId="265"/>
        </pc:sldMkLst>
        <pc:spChg chg="mod">
          <ac:chgData name="David Hwang" userId="29f5e579-aef3-43f5-b55a-79f2eb16d08b" providerId="ADAL" clId="{DB696439-ABEF-4C28-BD4C-2606CD55B917}" dt="2019-11-06T16:15:39.237" v="587" actId="20577"/>
          <ac:spMkLst>
            <pc:docMk/>
            <pc:sldMk cId="2178344254" sldId="265"/>
            <ac:spMk id="2" creationId="{F377F5AE-0E51-4433-814C-C220B69B0BBF}"/>
          </ac:spMkLst>
        </pc:spChg>
        <pc:spChg chg="mod">
          <ac:chgData name="David Hwang" userId="29f5e579-aef3-43f5-b55a-79f2eb16d08b" providerId="ADAL" clId="{DB696439-ABEF-4C28-BD4C-2606CD55B917}" dt="2019-11-06T16:16:22.388" v="656" actId="20577"/>
          <ac:spMkLst>
            <pc:docMk/>
            <pc:sldMk cId="2178344254" sldId="265"/>
            <ac:spMk id="3" creationId="{9B8C1477-6667-4EC0-99CF-AB0EA38914E4}"/>
          </ac:spMkLst>
        </pc:spChg>
      </pc:sldChg>
      <pc:sldChg chg="add del">
        <pc:chgData name="David Hwang" userId="29f5e579-aef3-43f5-b55a-79f2eb16d08b" providerId="ADAL" clId="{DB696439-ABEF-4C28-BD4C-2606CD55B917}" dt="2019-11-06T16:54:43.443" v="659" actId="2696"/>
        <pc:sldMkLst>
          <pc:docMk/>
          <pc:sldMk cId="2660865389" sldId="266"/>
        </pc:sldMkLst>
      </pc:sldChg>
      <pc:sldChg chg="modSp add">
        <pc:chgData name="David Hwang" userId="29f5e579-aef3-43f5-b55a-79f2eb16d08b" providerId="ADAL" clId="{DB696439-ABEF-4C28-BD4C-2606CD55B917}" dt="2019-11-06T16:56:41.496" v="721" actId="20577"/>
        <pc:sldMkLst>
          <pc:docMk/>
          <pc:sldMk cId="718383370" sldId="267"/>
        </pc:sldMkLst>
        <pc:spChg chg="mod">
          <ac:chgData name="David Hwang" userId="29f5e579-aef3-43f5-b55a-79f2eb16d08b" providerId="ADAL" clId="{DB696439-ABEF-4C28-BD4C-2606CD55B917}" dt="2019-11-06T16:56:41.496" v="721" actId="20577"/>
          <ac:spMkLst>
            <pc:docMk/>
            <pc:sldMk cId="718383370" sldId="267"/>
            <ac:spMk id="2" creationId="{1688DC9A-31EA-40A3-897E-F650359A82D1}"/>
          </ac:spMkLst>
        </pc:spChg>
        <pc:spChg chg="mod">
          <ac:chgData name="David Hwang" userId="29f5e579-aef3-43f5-b55a-79f2eb16d08b" providerId="ADAL" clId="{DB696439-ABEF-4C28-BD4C-2606CD55B917}" dt="2019-11-06T16:56:37.127" v="710" actId="20577"/>
          <ac:spMkLst>
            <pc:docMk/>
            <pc:sldMk cId="718383370" sldId="267"/>
            <ac:spMk id="3" creationId="{417A0733-0817-4E39-99EC-54B46F7676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7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19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9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45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28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34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92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0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7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4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1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7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9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8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3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5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DF29-2276-450F-A4F8-6DC8BCC8B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and Invoicing Application for Small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D496A-A6DB-4A21-9A7B-0841CE5A7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K. Hwang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Kansas State University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CIS598 – Fall 2019</a:t>
            </a:r>
          </a:p>
        </p:txBody>
      </p:sp>
    </p:spTree>
    <p:extLst>
      <p:ext uri="{BB962C8B-B14F-4D97-AF65-F5344CB8AC3E}">
        <p14:creationId xmlns:p14="http://schemas.microsoft.com/office/powerpoint/2010/main" val="4241751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0FE374-DB47-4790-B830-A4C3168A0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28" y="1813800"/>
            <a:ext cx="8946872" cy="322087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3E36F2A-F264-4087-8072-F620F1803A33}"/>
              </a:ext>
            </a:extLst>
          </p:cNvPr>
          <p:cNvSpPr txBox="1"/>
          <p:nvPr/>
        </p:nvSpPr>
        <p:spPr>
          <a:xfrm>
            <a:off x="3876040" y="695960"/>
            <a:ext cx="520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New Orders</a:t>
            </a:r>
          </a:p>
        </p:txBody>
      </p:sp>
    </p:spTree>
    <p:extLst>
      <p:ext uri="{BB962C8B-B14F-4D97-AF65-F5344CB8AC3E}">
        <p14:creationId xmlns:p14="http://schemas.microsoft.com/office/powerpoint/2010/main" val="3626250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9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00B238-E664-4C13-B5CF-61D3763CB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36" y="1942313"/>
            <a:ext cx="10425633" cy="23978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46547FA-538D-4571-9F64-7C15C0C6AD9F}"/>
              </a:ext>
            </a:extLst>
          </p:cNvPr>
          <p:cNvSpPr txBox="1"/>
          <p:nvPr/>
        </p:nvSpPr>
        <p:spPr>
          <a:xfrm>
            <a:off x="3876040" y="695960"/>
            <a:ext cx="520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Searching for Client Info</a:t>
            </a:r>
          </a:p>
        </p:txBody>
      </p:sp>
    </p:spTree>
    <p:extLst>
      <p:ext uri="{BB962C8B-B14F-4D97-AF65-F5344CB8AC3E}">
        <p14:creationId xmlns:p14="http://schemas.microsoft.com/office/powerpoint/2010/main" val="1809416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ABFC88-3738-417F-BB0F-BD376B608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16" y="2213479"/>
            <a:ext cx="10452488" cy="211662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7AB01F8-6205-491C-975B-B01E1054A506}"/>
              </a:ext>
            </a:extLst>
          </p:cNvPr>
          <p:cNvSpPr txBox="1"/>
          <p:nvPr/>
        </p:nvSpPr>
        <p:spPr>
          <a:xfrm>
            <a:off x="3876040" y="695960"/>
            <a:ext cx="520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Creating Invoices</a:t>
            </a:r>
          </a:p>
        </p:txBody>
      </p:sp>
    </p:spTree>
    <p:extLst>
      <p:ext uri="{BB962C8B-B14F-4D97-AF65-F5344CB8AC3E}">
        <p14:creationId xmlns:p14="http://schemas.microsoft.com/office/powerpoint/2010/main" val="2624693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6BCAFB9-B164-48A5-9044-C8CE889D1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739" y="2258978"/>
            <a:ext cx="10456411" cy="230041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D359B89-2ABA-492B-ACC8-E43E117E179C}"/>
              </a:ext>
            </a:extLst>
          </p:cNvPr>
          <p:cNvSpPr txBox="1"/>
          <p:nvPr/>
        </p:nvSpPr>
        <p:spPr>
          <a:xfrm>
            <a:off x="3876040" y="695960"/>
            <a:ext cx="520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Sending Invoices</a:t>
            </a:r>
          </a:p>
        </p:txBody>
      </p:sp>
    </p:spTree>
    <p:extLst>
      <p:ext uri="{BB962C8B-B14F-4D97-AF65-F5344CB8AC3E}">
        <p14:creationId xmlns:p14="http://schemas.microsoft.com/office/powerpoint/2010/main" val="2178277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AE3C6B-0136-418A-B06F-BF822B0FB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47" y="2062130"/>
            <a:ext cx="10331956" cy="24021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55D74C1-0F78-4BD2-AEFB-EC2419D8AC45}"/>
              </a:ext>
            </a:extLst>
          </p:cNvPr>
          <p:cNvSpPr txBox="1"/>
          <p:nvPr/>
        </p:nvSpPr>
        <p:spPr>
          <a:xfrm>
            <a:off x="3581400" y="695960"/>
            <a:ext cx="5501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Viewing Statistical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427310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0840-CB3C-4090-8693-3D859A9E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Database Structure</a:t>
            </a:r>
          </a:p>
        </p:txBody>
      </p:sp>
      <p:pic>
        <p:nvPicPr>
          <p:cNvPr id="5" name="Content Placeholder 4" descr="Database Diagram&#10;">
            <a:extLst>
              <a:ext uri="{FF2B5EF4-FFF2-40B4-BE49-F238E27FC236}">
                <a16:creationId xmlns:a16="http://schemas.microsoft.com/office/drawing/2014/main" id="{BF1D3627-A4A1-47F6-A751-6E8C2BD0F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012696"/>
            <a:ext cx="10632685" cy="3758798"/>
          </a:xfrm>
        </p:spPr>
      </p:pic>
    </p:spTree>
    <p:extLst>
      <p:ext uri="{BB962C8B-B14F-4D97-AF65-F5344CB8AC3E}">
        <p14:creationId xmlns:p14="http://schemas.microsoft.com/office/powerpoint/2010/main" val="3334869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78E5-D91C-49D2-9BFF-8E36FC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065D4-77B9-43F0-9D0D-B3E6BF5F1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Lots of time dedicated to learning the LGPL version of Qt</a:t>
            </a:r>
          </a:p>
          <a:p>
            <a:pPr lvl="1"/>
            <a:r>
              <a:rPr lang="en-US" dirty="0"/>
              <a:t>Less features and no updated Qt designer =&gt; GUI coding w/o designer interface</a:t>
            </a:r>
          </a:p>
          <a:p>
            <a:r>
              <a:rPr lang="en-US" dirty="0"/>
              <a:t>MVC framework in python/pyqt5 has been created and properly connected</a:t>
            </a:r>
          </a:p>
          <a:p>
            <a:r>
              <a:rPr lang="en-US" dirty="0"/>
              <a:t>Basic GUI created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8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6DF84E-CC57-4577-8F6E-3DAC2AD7C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323" y="974724"/>
            <a:ext cx="7508082" cy="48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18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192A-2DDB-4621-AD34-AB154E23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Current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DCFA-534B-460F-9D61-088E2155D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25320"/>
            <a:ext cx="10018713" cy="4612639"/>
          </a:xfrm>
        </p:spPr>
        <p:txBody>
          <a:bodyPr anchor="t"/>
          <a:lstStyle/>
          <a:p>
            <a:r>
              <a:rPr lang="en-US" dirty="0"/>
              <a:t>GUI sizing/resizing by user </a:t>
            </a:r>
          </a:p>
          <a:p>
            <a:pPr lvl="1"/>
            <a:r>
              <a:rPr lang="en-US" dirty="0"/>
              <a:t>Need more time to figure out Qt parameters to account for this</a:t>
            </a:r>
          </a:p>
          <a:p>
            <a:r>
              <a:rPr lang="en-US" dirty="0"/>
              <a:t>Portability</a:t>
            </a:r>
          </a:p>
          <a:p>
            <a:pPr lvl="1"/>
            <a:r>
              <a:rPr lang="en-US" dirty="0"/>
              <a:t>Program will need to include a complete installer so that user can instantly start using the program</a:t>
            </a:r>
          </a:p>
          <a:p>
            <a:pPr lvl="1"/>
            <a:r>
              <a:rPr lang="en-US" dirty="0"/>
              <a:t>Pysqlcipher3 has a few levels of dependencies (i.e. </a:t>
            </a:r>
            <a:r>
              <a:rPr lang="en-US" dirty="0" err="1"/>
              <a:t>pysqlcipher</a:t>
            </a:r>
            <a:r>
              <a:rPr lang="en-US" dirty="0"/>
              <a:t> =&gt; SQL cipher =&gt; OpenSSL library)</a:t>
            </a:r>
          </a:p>
          <a:p>
            <a:pPr lvl="2"/>
            <a:r>
              <a:rPr lang="en-US" dirty="0"/>
              <a:t>May need to switch to alternative security method of encrypting the database when not in use and decrypting upon user input of the password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18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DC9A-31EA-40A3-897E-F650359A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031" y="0"/>
            <a:ext cx="10018713" cy="1752599"/>
          </a:xfrm>
        </p:spPr>
        <p:txBody>
          <a:bodyPr/>
          <a:lstStyle/>
          <a:p>
            <a:r>
              <a:rPr lang="en-US" b="1" u="sng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A0733-0817-4E39-99EC-54B46F767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600" y="1407160"/>
            <a:ext cx="10515600" cy="498824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-US" sz="2800" u="sng" dirty="0"/>
              <a:t>Late-October</a:t>
            </a:r>
          </a:p>
          <a:p>
            <a:pPr lvl="1">
              <a:spcBef>
                <a:spcPts val="0"/>
              </a:spcBef>
            </a:pPr>
            <a:r>
              <a:rPr lang="en-US" sz="2100" dirty="0"/>
              <a:t>Begin/Finalize GUI Design (Main Page GUI, Invoicing GUI, Statistical Analysis GUI)</a:t>
            </a:r>
          </a:p>
          <a:p>
            <a:pPr lvl="1">
              <a:spcBef>
                <a:spcPts val="0"/>
              </a:spcBef>
            </a:pPr>
            <a:r>
              <a:rPr lang="en-US" sz="2100" dirty="0"/>
              <a:t>Finalize libraries used for deliverables (libs may change due to usability, e.g. email interface may be easier depending on email client used)</a:t>
            </a:r>
          </a:p>
          <a:p>
            <a:pPr lvl="1">
              <a:spcBef>
                <a:spcPts val="0"/>
              </a:spcBef>
            </a:pPr>
            <a:r>
              <a:rPr lang="en-US" sz="2100" dirty="0"/>
              <a:t>Finalize Database Design</a:t>
            </a:r>
          </a:p>
          <a:p>
            <a:pPr lvl="1">
              <a:spcBef>
                <a:spcPts val="0"/>
              </a:spcBef>
            </a:pPr>
            <a:r>
              <a:rPr lang="en-US" sz="2100" dirty="0"/>
              <a:t>Begin/Complete UML Diagram for application</a:t>
            </a:r>
          </a:p>
          <a:p>
            <a:pPr>
              <a:spcBef>
                <a:spcPts val="0"/>
              </a:spcBef>
            </a:pPr>
            <a:r>
              <a:rPr lang="en-US" sz="2800" u="sng" dirty="0"/>
              <a:t>Early-November:</a:t>
            </a:r>
          </a:p>
          <a:p>
            <a:pPr lvl="1">
              <a:spcBef>
                <a:spcPts val="0"/>
              </a:spcBef>
            </a:pPr>
            <a:r>
              <a:rPr lang="en-US" sz="2100" dirty="0"/>
              <a:t>Begin/Complete GUI code for Main Page </a:t>
            </a:r>
          </a:p>
          <a:p>
            <a:pPr lvl="1">
              <a:spcBef>
                <a:spcPts val="0"/>
              </a:spcBef>
            </a:pPr>
            <a:r>
              <a:rPr lang="en-US" sz="2100" dirty="0"/>
              <a:t>Begin/Complete Database functionality </a:t>
            </a:r>
            <a:r>
              <a:rPr lang="en-US" sz="2100"/>
              <a:t>and Security code</a:t>
            </a:r>
            <a:endParaRPr lang="en-US" sz="2100" dirty="0"/>
          </a:p>
          <a:p>
            <a:pPr lvl="1">
              <a:spcBef>
                <a:spcPts val="0"/>
              </a:spcBef>
            </a:pPr>
            <a:r>
              <a:rPr lang="en-US" sz="2100" dirty="0"/>
              <a:t>Begin/Complete Auto-Invoice Email integration</a:t>
            </a:r>
          </a:p>
          <a:p>
            <a:pPr lvl="1">
              <a:spcBef>
                <a:spcPts val="0"/>
              </a:spcBef>
            </a:pPr>
            <a:r>
              <a:rPr lang="en-US" sz="2100" dirty="0"/>
              <a:t>Begin Statistical Analysis Code &amp; GUI implementation</a:t>
            </a:r>
          </a:p>
          <a:p>
            <a:pPr>
              <a:spcBef>
                <a:spcPts val="0"/>
              </a:spcBef>
            </a:pPr>
            <a:r>
              <a:rPr lang="en-US" sz="2800" u="sng" dirty="0"/>
              <a:t>Late-November:</a:t>
            </a:r>
          </a:p>
          <a:p>
            <a:pPr lvl="1">
              <a:spcBef>
                <a:spcPts val="0"/>
              </a:spcBef>
            </a:pPr>
            <a:r>
              <a:rPr lang="en-US" sz="2100" dirty="0"/>
              <a:t>Complete Statistical Analysis Code and begin full application testing</a:t>
            </a:r>
          </a:p>
          <a:p>
            <a:pPr>
              <a:spcBef>
                <a:spcPts val="0"/>
              </a:spcBef>
            </a:pPr>
            <a:r>
              <a:rPr lang="en-US" sz="2800" u="sng" dirty="0"/>
              <a:t>Early-December:</a:t>
            </a:r>
          </a:p>
          <a:p>
            <a:pPr lvl="1">
              <a:spcBef>
                <a:spcPts val="0"/>
              </a:spcBef>
            </a:pPr>
            <a:r>
              <a:rPr lang="en-US" sz="2100" dirty="0"/>
              <a:t>Complete application testing/debugging and enhance GUI and/or add-in stretch goals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8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F5AE-0E51-4433-814C-C220B69B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C1477-6667-4EC0-99CF-AB0EA3891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30401"/>
            <a:ext cx="10018713" cy="4439920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800" dirty="0"/>
              <a:t>Project Goals</a:t>
            </a:r>
          </a:p>
          <a:p>
            <a:r>
              <a:rPr lang="en-US" sz="2800" dirty="0"/>
              <a:t>Requirements</a:t>
            </a:r>
          </a:p>
          <a:p>
            <a:r>
              <a:rPr lang="en-US" sz="2800" dirty="0"/>
              <a:t>Tools Used</a:t>
            </a:r>
          </a:p>
          <a:p>
            <a:r>
              <a:rPr lang="en-US" sz="2800" dirty="0"/>
              <a:t>Deliverables</a:t>
            </a:r>
          </a:p>
          <a:p>
            <a:r>
              <a:rPr lang="en-US" sz="2800" dirty="0"/>
              <a:t>Application Flow and GUI Design</a:t>
            </a:r>
          </a:p>
          <a:p>
            <a:r>
              <a:rPr lang="en-US" sz="2800" dirty="0"/>
              <a:t>Database Structure</a:t>
            </a:r>
          </a:p>
          <a:p>
            <a:r>
              <a:rPr lang="en-US" sz="2800" dirty="0"/>
              <a:t>Current Progress</a:t>
            </a:r>
          </a:p>
          <a:p>
            <a:r>
              <a:rPr lang="en-US" sz="2800" dirty="0"/>
              <a:t>Current Issues</a:t>
            </a:r>
          </a:p>
          <a:p>
            <a:r>
              <a:rPr lang="en-US" sz="2800" dirty="0"/>
              <a:t>Timeline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8344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A6F-CC2A-451B-B6B8-5DCCB8C7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9625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3716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5236-7C73-4F4C-80E2-97125AC3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cs typeface="Times New Roman" panose="02020603050405020304" pitchFamily="18" charset="0"/>
              </a:rPr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AA64-54C0-4A82-865D-E750D3E2D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87599"/>
            <a:ext cx="10018713" cy="3124201"/>
          </a:xfrm>
        </p:spPr>
        <p:txBody>
          <a:bodyPr anchor="t">
            <a:normAutofit/>
          </a:bodyPr>
          <a:lstStyle/>
          <a:p>
            <a:r>
              <a:rPr lang="en-US" sz="2800" dirty="0"/>
              <a:t>Create an application tailored to a small business client’s needs:</a:t>
            </a:r>
          </a:p>
          <a:p>
            <a:pPr lvl="1"/>
            <a:r>
              <a:rPr lang="en-US" sz="2400" dirty="0"/>
              <a:t>Store sales and order information </a:t>
            </a:r>
          </a:p>
          <a:p>
            <a:pPr lvl="1"/>
            <a:r>
              <a:rPr lang="en-US" sz="2400" dirty="0"/>
              <a:t>Create/Send invoices to their business’ clients</a:t>
            </a:r>
          </a:p>
          <a:p>
            <a:pPr lvl="1"/>
            <a:r>
              <a:rPr lang="en-US" sz="2400" dirty="0"/>
              <a:t>Show visual representations of statistical information about past sales data. </a:t>
            </a:r>
            <a:endParaRPr lang="en-US" sz="2800" dirty="0"/>
          </a:p>
          <a:p>
            <a:r>
              <a:rPr lang="en-US" sz="2800" dirty="0"/>
              <a:t>Optimize data presentation and retrieval</a:t>
            </a:r>
          </a:p>
        </p:txBody>
      </p:sp>
    </p:spTree>
    <p:extLst>
      <p:ext uri="{BB962C8B-B14F-4D97-AF65-F5344CB8AC3E}">
        <p14:creationId xmlns:p14="http://schemas.microsoft.com/office/powerpoint/2010/main" val="394368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00FD-A34D-468F-A56B-3D3C4AD8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7427-EF14-4D4C-9050-4ACB8D2BD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71040"/>
            <a:ext cx="10018713" cy="445007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Storage/Retrieval of sensitive data, such as:</a:t>
            </a:r>
          </a:p>
          <a:p>
            <a:pPr lvl="1"/>
            <a:r>
              <a:rPr lang="en-US" sz="2400" dirty="0"/>
              <a:t>Business Client Information</a:t>
            </a:r>
          </a:p>
          <a:p>
            <a:pPr lvl="1"/>
            <a:r>
              <a:rPr lang="en-US" sz="2400" dirty="0"/>
              <a:t>Product Information</a:t>
            </a:r>
          </a:p>
          <a:p>
            <a:pPr lvl="1"/>
            <a:r>
              <a:rPr lang="en-US" sz="2400" dirty="0"/>
              <a:t>Order Information</a:t>
            </a:r>
          </a:p>
          <a:p>
            <a:r>
              <a:rPr lang="en-US" sz="2800" dirty="0"/>
              <a:t>Automatic Invoice Generation</a:t>
            </a:r>
          </a:p>
          <a:p>
            <a:r>
              <a:rPr lang="en-US" sz="2800" dirty="0"/>
              <a:t>Send generated Invoices through client’s preferred email provider</a:t>
            </a:r>
          </a:p>
          <a:p>
            <a:r>
              <a:rPr lang="en-US" sz="2800"/>
              <a:t>Calculate longitudinal </a:t>
            </a:r>
            <a:r>
              <a:rPr lang="en-US" sz="2800" dirty="0"/>
              <a:t>statistics on past data</a:t>
            </a:r>
          </a:p>
          <a:p>
            <a:pPr lvl="1"/>
            <a:r>
              <a:rPr lang="en-US" sz="2400" dirty="0"/>
              <a:t>Visual representation of data</a:t>
            </a:r>
          </a:p>
        </p:txBody>
      </p:sp>
    </p:spTree>
    <p:extLst>
      <p:ext uri="{BB962C8B-B14F-4D97-AF65-F5344CB8AC3E}">
        <p14:creationId xmlns:p14="http://schemas.microsoft.com/office/powerpoint/2010/main" val="343861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BCA2-750E-4DD6-AA80-77364770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93784-6E8E-46D9-A5F3-F67BA25D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62761"/>
            <a:ext cx="10018713" cy="3769360"/>
          </a:xfrm>
        </p:spPr>
        <p:txBody>
          <a:bodyPr>
            <a:normAutofit/>
          </a:bodyPr>
          <a:lstStyle/>
          <a:p>
            <a:r>
              <a:rPr lang="en-US" sz="2800" dirty="0"/>
              <a:t>Python 3.6.8</a:t>
            </a:r>
          </a:p>
          <a:p>
            <a:r>
              <a:rPr lang="en-US" sz="2800" dirty="0"/>
              <a:t>PyQt5 (Qt5 under LGPL)</a:t>
            </a:r>
          </a:p>
          <a:p>
            <a:r>
              <a:rPr lang="en-US" sz="2800" dirty="0"/>
              <a:t>Sqlite3 (DB interactions)</a:t>
            </a:r>
          </a:p>
          <a:p>
            <a:r>
              <a:rPr lang="en-US" sz="2800" dirty="0" err="1"/>
              <a:t>SQLCipher</a:t>
            </a:r>
            <a:r>
              <a:rPr lang="en-US" sz="2800" dirty="0"/>
              <a:t> (pysqlcipher3 for 256-bit AES DB encryption)</a:t>
            </a:r>
          </a:p>
          <a:p>
            <a:r>
              <a:rPr lang="en-US" sz="2800" dirty="0"/>
              <a:t>mailto: URL </a:t>
            </a:r>
          </a:p>
        </p:txBody>
      </p:sp>
    </p:spTree>
    <p:extLst>
      <p:ext uri="{BB962C8B-B14F-4D97-AF65-F5344CB8AC3E}">
        <p14:creationId xmlns:p14="http://schemas.microsoft.com/office/powerpoint/2010/main" val="65062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3FCC-BCBE-423E-823E-2D27046A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EBF4A-AF0D-4171-B8FF-000992202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1360"/>
            <a:ext cx="10018713" cy="470915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Application interface to a secure local database to store and retrieve data</a:t>
            </a:r>
          </a:p>
          <a:p>
            <a:pPr marL="514350" indent="-514350">
              <a:buAutoNum type="arabicPeriod"/>
            </a:pPr>
            <a:r>
              <a:rPr lang="en-US" sz="2800" dirty="0"/>
              <a:t>Password Encryption for database to protect against local users reading sensitive data</a:t>
            </a:r>
          </a:p>
          <a:p>
            <a:pPr marL="514350" indent="-514350">
              <a:buAutoNum type="arabicPeriod"/>
            </a:pPr>
            <a:r>
              <a:rPr lang="en-US" sz="2800" dirty="0"/>
              <a:t>GUI for inputting client, order, and product information</a:t>
            </a:r>
          </a:p>
          <a:p>
            <a:pPr marL="514350" indent="-514350">
              <a:buAutoNum type="arabicPeriod"/>
            </a:pPr>
            <a:r>
              <a:rPr lang="en-US" sz="2800" dirty="0"/>
              <a:t>Feature for automatic invoice generation and delivery by email</a:t>
            </a:r>
          </a:p>
          <a:p>
            <a:pPr marL="514350" indent="-514350">
              <a:buAutoNum type="arabicPeriod"/>
            </a:pPr>
            <a:r>
              <a:rPr lang="en-US" sz="2800" dirty="0"/>
              <a:t>GUI for statistical analysis on past data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992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B954-97C7-466B-9EE2-943335CD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Stretch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11BC6-D1D7-479A-B81B-86875409E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40561"/>
            <a:ext cx="10018713" cy="385064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Implementing further statistical analyses on past data</a:t>
            </a:r>
          </a:p>
          <a:p>
            <a:r>
              <a:rPr lang="en-US" sz="2800" dirty="0"/>
              <a:t>“Ease-Of-Use” modifications</a:t>
            </a:r>
          </a:p>
          <a:p>
            <a:pPr lvl="1"/>
            <a:r>
              <a:rPr lang="en-US" sz="2400" dirty="0"/>
              <a:t>Adjusting application-wide settings such as text size</a:t>
            </a:r>
          </a:p>
          <a:p>
            <a:r>
              <a:rPr lang="en-US" sz="2800" dirty="0"/>
              <a:t>Further develop security protection measures</a:t>
            </a:r>
          </a:p>
          <a:p>
            <a:pPr lvl="1"/>
            <a:r>
              <a:rPr lang="en-US" sz="2400" dirty="0"/>
              <a:t>Testing application security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013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CDF8-A782-4A4E-986A-82D510F7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Application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B56B6-467B-45E1-B19A-67E9D7390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Simple Application States:</a:t>
            </a:r>
          </a:p>
          <a:p>
            <a:pPr marL="457200" lvl="1" indent="0">
              <a:buNone/>
            </a:pPr>
            <a:r>
              <a:rPr lang="en-US" sz="2400" dirty="0"/>
              <a:t>Initialization </a:t>
            </a:r>
            <a:r>
              <a:rPr lang="en-US" sz="2400" dirty="0">
                <a:sym typeface="Wingdings" panose="05000000000000000000" pitchFamily="2" charset="2"/>
              </a:rPr>
              <a:t> </a:t>
            </a:r>
          </a:p>
          <a:p>
            <a:pPr marL="457200" lvl="1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Wait for user input  </a:t>
            </a:r>
          </a:p>
          <a:p>
            <a:pPr marL="457200" lvl="1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Update Model/View based on given input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332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20ABD3-97B0-475A-9E70-F6D287C72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28" y="1724332"/>
            <a:ext cx="8946872" cy="3399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C221C1-5C12-466F-B26E-C342CB33E11F}"/>
              </a:ext>
            </a:extLst>
          </p:cNvPr>
          <p:cNvSpPr txBox="1"/>
          <p:nvPr/>
        </p:nvSpPr>
        <p:spPr>
          <a:xfrm>
            <a:off x="3876040" y="695960"/>
            <a:ext cx="520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71964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5A62FA2996AA4B957AF61F2CBFBC3D" ma:contentTypeVersion="10" ma:contentTypeDescription="Create a new document." ma:contentTypeScope="" ma:versionID="192e649fc61ffb5392f89882f02fec2f">
  <xsd:schema xmlns:xsd="http://www.w3.org/2001/XMLSchema" xmlns:xs="http://www.w3.org/2001/XMLSchema" xmlns:p="http://schemas.microsoft.com/office/2006/metadata/properties" xmlns:ns3="1785eae3-dbf9-4ab2-80d3-3e77af72e096" targetNamespace="http://schemas.microsoft.com/office/2006/metadata/properties" ma:root="true" ma:fieldsID="c9da553ee189c78d53aa0b59dfab52df" ns3:_="">
    <xsd:import namespace="1785eae3-dbf9-4ab2-80d3-3e77af72e09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85eae3-dbf9-4ab2-80d3-3e77af72e0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5DEBBD-ED22-4FCF-90A4-D9E563AD5B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202CA7-D3FA-475E-AE63-3A54436A4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85eae3-dbf9-4ab2-80d3-3e77af72e0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7E0B46-7A49-4205-A57A-673B4DC9A03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111</TotalTime>
  <Words>503</Words>
  <Application>Microsoft Office PowerPoint</Application>
  <PresentationFormat>Widescreen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Corbel</vt:lpstr>
      <vt:lpstr>Times New Roman</vt:lpstr>
      <vt:lpstr>Parallax</vt:lpstr>
      <vt:lpstr>Database and Invoicing Application for Small Business</vt:lpstr>
      <vt:lpstr>Overview</vt:lpstr>
      <vt:lpstr>Project Goals</vt:lpstr>
      <vt:lpstr>Requirements</vt:lpstr>
      <vt:lpstr>Tools</vt:lpstr>
      <vt:lpstr>Deliverables</vt:lpstr>
      <vt:lpstr>Stretch Goals</vt:lpstr>
      <vt:lpstr>Application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Structure</vt:lpstr>
      <vt:lpstr>Current Progress</vt:lpstr>
      <vt:lpstr>PowerPoint Presentation</vt:lpstr>
      <vt:lpstr>Current Issues</vt:lpstr>
      <vt:lpstr>Timeline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and Invoicing Application for Small Business</dc:title>
  <dc:creator>David Hwang</dc:creator>
  <cp:lastModifiedBy>David Hwang</cp:lastModifiedBy>
  <cp:revision>3</cp:revision>
  <dcterms:created xsi:type="dcterms:W3CDTF">2019-10-31T17:09:53Z</dcterms:created>
  <dcterms:modified xsi:type="dcterms:W3CDTF">2019-11-06T17:33:00Z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0x010100B15A62FA2996AA4B957AF61F2CBFBC3D</vt:lpwstr>
  </property>
</Properties>
</file>