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5" r:id="rId6"/>
    <p:sldId id="273" r:id="rId7"/>
    <p:sldId id="266" r:id="rId8"/>
    <p:sldId id="267" r:id="rId9"/>
    <p:sldId id="269" r:id="rId10"/>
    <p:sldId id="271" r:id="rId11"/>
    <p:sldId id="270" r:id="rId12"/>
    <p:sldId id="268" r:id="rId13"/>
    <p:sldId id="258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E58C3-8B92-4BD0-ABCF-9D5EAA69F778}" v="30" dt="2019-11-06T17:17:16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wang" userId="29f5e579-aef3-43f5-b55a-79f2eb16d08b" providerId="ADAL" clId="{09FE58C3-8B92-4BD0-ABCF-9D5EAA69F778}"/>
    <pc:docChg chg="undo custSel mod addSld delSld modSld sldOrd">
      <pc:chgData name="David Hwang" userId="29f5e579-aef3-43f5-b55a-79f2eb16d08b" providerId="ADAL" clId="{09FE58C3-8B92-4BD0-ABCF-9D5EAA69F778}" dt="2019-11-06T17:17:31.286" v="1713" actId="1076"/>
      <pc:docMkLst>
        <pc:docMk/>
      </pc:docMkLst>
      <pc:sldChg chg="addSp delSp modSp">
        <pc:chgData name="David Hwang" userId="29f5e579-aef3-43f5-b55a-79f2eb16d08b" providerId="ADAL" clId="{09FE58C3-8B92-4BD0-ABCF-9D5EAA69F778}" dt="2019-11-06T16:34:39.777" v="127" actId="1076"/>
        <pc:sldMkLst>
          <pc:docMk/>
          <pc:sldMk cId="3334869104" sldId="258"/>
        </pc:sldMkLst>
        <pc:spChg chg="mod">
          <ac:chgData name="David Hwang" userId="29f5e579-aef3-43f5-b55a-79f2eb16d08b" providerId="ADAL" clId="{09FE58C3-8B92-4BD0-ABCF-9D5EAA69F778}" dt="2019-11-06T16:34:34.254" v="126" actId="20577"/>
          <ac:spMkLst>
            <pc:docMk/>
            <pc:sldMk cId="3334869104" sldId="258"/>
            <ac:spMk id="2" creationId="{3EF40840-CB3C-4090-8693-3D859A9E6A39}"/>
          </ac:spMkLst>
        </pc:spChg>
        <pc:spChg chg="del">
          <ac:chgData name="David Hwang" userId="29f5e579-aef3-43f5-b55a-79f2eb16d08b" providerId="ADAL" clId="{09FE58C3-8B92-4BD0-ABCF-9D5EAA69F778}" dt="2019-11-06T16:32:42.188" v="66" actId="931"/>
          <ac:spMkLst>
            <pc:docMk/>
            <pc:sldMk cId="3334869104" sldId="258"/>
            <ac:spMk id="3" creationId="{B32C601F-F6F3-4028-8416-CA3B5F6FEAF8}"/>
          </ac:spMkLst>
        </pc:spChg>
        <pc:picChg chg="add mod">
          <ac:chgData name="David Hwang" userId="29f5e579-aef3-43f5-b55a-79f2eb16d08b" providerId="ADAL" clId="{09FE58C3-8B92-4BD0-ABCF-9D5EAA69F778}" dt="2019-11-06T16:34:39.777" v="127" actId="1076"/>
          <ac:picMkLst>
            <pc:docMk/>
            <pc:sldMk cId="3334869104" sldId="258"/>
            <ac:picMk id="5" creationId="{BF1D3627-A4A1-47F6-A751-6E8C2BD0F723}"/>
          </ac:picMkLst>
        </pc:picChg>
      </pc:sldChg>
      <pc:sldChg chg="modSp">
        <pc:chgData name="David Hwang" userId="29f5e579-aef3-43f5-b55a-79f2eb16d08b" providerId="ADAL" clId="{09FE58C3-8B92-4BD0-ABCF-9D5EAA69F778}" dt="2019-11-06T17:12:27.151" v="1510" actId="20577"/>
        <pc:sldMkLst>
          <pc:docMk/>
          <pc:sldMk cId="2178344254" sldId="265"/>
        </pc:sldMkLst>
        <pc:spChg chg="mod">
          <ac:chgData name="David Hwang" userId="29f5e579-aef3-43f5-b55a-79f2eb16d08b" providerId="ADAL" clId="{09FE58C3-8B92-4BD0-ABCF-9D5EAA69F778}" dt="2019-11-06T17:12:27.151" v="1510" actId="20577"/>
          <ac:spMkLst>
            <pc:docMk/>
            <pc:sldMk cId="2178344254" sldId="265"/>
            <ac:spMk id="3" creationId="{9B8C1477-6667-4EC0-99CF-AB0EA38914E4}"/>
          </ac:spMkLst>
        </pc:spChg>
      </pc:sldChg>
      <pc:sldChg chg="addSp delSp modSp add mod setBg">
        <pc:chgData name="David Hwang" userId="29f5e579-aef3-43f5-b55a-79f2eb16d08b" providerId="ADAL" clId="{09FE58C3-8B92-4BD0-ABCF-9D5EAA69F778}" dt="2019-11-06T16:58:34.779" v="422" actId="122"/>
        <pc:sldMkLst>
          <pc:docMk/>
          <pc:sldMk cId="371964045" sldId="266"/>
        </pc:sldMkLst>
        <pc:spChg chg="del">
          <ac:chgData name="David Hwang" userId="29f5e579-aef3-43f5-b55a-79f2eb16d08b" providerId="ADAL" clId="{09FE58C3-8B92-4BD0-ABCF-9D5EAA69F778}" dt="2019-11-06T16:37:48.172" v="201" actId="478"/>
          <ac:spMkLst>
            <pc:docMk/>
            <pc:sldMk cId="371964045" sldId="266"/>
            <ac:spMk id="2" creationId="{484A0D06-81D6-45A7-A369-284B53E98CE9}"/>
          </ac:spMkLst>
        </pc:spChg>
        <pc:spChg chg="del">
          <ac:chgData name="David Hwang" userId="29f5e579-aef3-43f5-b55a-79f2eb16d08b" providerId="ADAL" clId="{09FE58C3-8B92-4BD0-ABCF-9D5EAA69F778}" dt="2019-11-06T16:37:45.782" v="200" actId="478"/>
          <ac:spMkLst>
            <pc:docMk/>
            <pc:sldMk cId="371964045" sldId="266"/>
            <ac:spMk id="3" creationId="{9F2ABBC2-EF4D-428B-8FC7-91BBDF1D8FF7}"/>
          </ac:spMkLst>
        </pc:spChg>
        <pc:spChg chg="add mod">
          <ac:chgData name="David Hwang" userId="29f5e579-aef3-43f5-b55a-79f2eb16d08b" providerId="ADAL" clId="{09FE58C3-8B92-4BD0-ABCF-9D5EAA69F778}" dt="2019-11-06T16:58:34.779" v="422" actId="122"/>
          <ac:spMkLst>
            <pc:docMk/>
            <pc:sldMk cId="371964045" sldId="266"/>
            <ac:spMk id="6" creationId="{4AC221C1-5C12-466F-B26E-C342CB33E11F}"/>
          </ac:spMkLst>
        </pc:spChg>
        <pc:spChg chg="add">
          <ac:chgData name="David Hwang" userId="29f5e579-aef3-43f5-b55a-79f2eb16d08b" providerId="ADAL" clId="{09FE58C3-8B92-4BD0-ABCF-9D5EAA69F778}" dt="2019-11-06T16:44:54.112" v="206" actId="26606"/>
          <ac:spMkLst>
            <pc:docMk/>
            <pc:sldMk cId="371964045" sldId="266"/>
            <ac:spMk id="26" creationId="{084966D2-3C9B-4F47-8231-1DEC33D3BDFE}"/>
          </ac:spMkLst>
        </pc:spChg>
        <pc:grpChg chg="add">
          <ac:chgData name="David Hwang" userId="29f5e579-aef3-43f5-b55a-79f2eb16d08b" providerId="ADAL" clId="{09FE58C3-8B92-4BD0-ABCF-9D5EAA69F778}" dt="2019-11-06T16:44:54.112" v="206" actId="26606"/>
          <ac:grpSpMkLst>
            <pc:docMk/>
            <pc:sldMk cId="371964045" sldId="266"/>
            <ac:grpSpMk id="10" creationId="{089D35B1-0ED5-4358-8CAE-A9E49412AAA1}"/>
          </ac:grpSpMkLst>
        </pc:grpChg>
        <pc:grpChg chg="add">
          <ac:chgData name="David Hwang" userId="29f5e579-aef3-43f5-b55a-79f2eb16d08b" providerId="ADAL" clId="{09FE58C3-8B92-4BD0-ABCF-9D5EAA69F778}" dt="2019-11-06T16:44:54.112" v="206" actId="26606"/>
          <ac:grpSpMkLst>
            <pc:docMk/>
            <pc:sldMk cId="371964045" sldId="266"/>
            <ac:grpSpMk id="18" creationId="{DD65B30C-427F-449E-B039-E288E85D8AFA}"/>
          </ac:grpSpMkLst>
        </pc:grpChg>
        <pc:picChg chg="add mod">
          <ac:chgData name="David Hwang" userId="29f5e579-aef3-43f5-b55a-79f2eb16d08b" providerId="ADAL" clId="{09FE58C3-8B92-4BD0-ABCF-9D5EAA69F778}" dt="2019-11-06T16:44:54.112" v="206" actId="26606"/>
          <ac:picMkLst>
            <pc:docMk/>
            <pc:sldMk cId="371964045" sldId="266"/>
            <ac:picMk id="5" creationId="{9F20ABD3-97B0-475A-9E70-F6D287C72ACB}"/>
          </ac:picMkLst>
        </pc:picChg>
      </pc:sldChg>
      <pc:sldChg chg="addSp delSp modSp add mod setBg">
        <pc:chgData name="David Hwang" userId="29f5e579-aef3-43f5-b55a-79f2eb16d08b" providerId="ADAL" clId="{09FE58C3-8B92-4BD0-ABCF-9D5EAA69F778}" dt="2019-11-06T16:58:51.873" v="435" actId="1076"/>
        <pc:sldMkLst>
          <pc:docMk/>
          <pc:sldMk cId="3626250318" sldId="267"/>
        </pc:sldMkLst>
        <pc:spChg chg="del">
          <ac:chgData name="David Hwang" userId="29f5e579-aef3-43f5-b55a-79f2eb16d08b" providerId="ADAL" clId="{09FE58C3-8B92-4BD0-ABCF-9D5EAA69F778}" dt="2019-11-06T16:45:21.816" v="212" actId="26606"/>
          <ac:spMkLst>
            <pc:docMk/>
            <pc:sldMk cId="3626250318" sldId="267"/>
            <ac:spMk id="2" creationId="{040EA68F-D1F4-4D85-B326-0194364175DB}"/>
          </ac:spMkLst>
        </pc:spChg>
        <pc:spChg chg="del">
          <ac:chgData name="David Hwang" userId="29f5e579-aef3-43f5-b55a-79f2eb16d08b" providerId="ADAL" clId="{09FE58C3-8B92-4BD0-ABCF-9D5EAA69F778}" dt="2019-11-06T16:45:19.404" v="209" actId="931"/>
          <ac:spMkLst>
            <pc:docMk/>
            <pc:sldMk cId="3626250318" sldId="267"/>
            <ac:spMk id="3" creationId="{B0CA29BD-109C-43CC-8E90-D68718EE9471}"/>
          </ac:spMkLst>
        </pc:spChg>
        <pc:spChg chg="add mod">
          <ac:chgData name="David Hwang" userId="29f5e579-aef3-43f5-b55a-79f2eb16d08b" providerId="ADAL" clId="{09FE58C3-8B92-4BD0-ABCF-9D5EAA69F778}" dt="2019-11-06T16:58:51.873" v="435" actId="1076"/>
          <ac:spMkLst>
            <pc:docMk/>
            <pc:sldMk cId="3626250318" sldId="267"/>
            <ac:spMk id="25" creationId="{03E36F2A-F264-4087-8072-F620F1803A33}"/>
          </ac:spMkLst>
        </pc:spChg>
        <pc:spChg chg="add">
          <ac:chgData name="David Hwang" userId="29f5e579-aef3-43f5-b55a-79f2eb16d08b" providerId="ADAL" clId="{09FE58C3-8B92-4BD0-ABCF-9D5EAA69F778}" dt="2019-11-06T16:45:21.816" v="212" actId="26606"/>
          <ac:spMkLst>
            <pc:docMk/>
            <pc:sldMk cId="3626250318" sldId="267"/>
            <ac:spMk id="26" creationId="{084966D2-3C9B-4F47-8231-1DEC33D3BDFE}"/>
          </ac:spMkLst>
        </pc:spChg>
        <pc:grpChg chg="add">
          <ac:chgData name="David Hwang" userId="29f5e579-aef3-43f5-b55a-79f2eb16d08b" providerId="ADAL" clId="{09FE58C3-8B92-4BD0-ABCF-9D5EAA69F778}" dt="2019-11-06T16:45:21.816" v="212" actId="26606"/>
          <ac:grpSpMkLst>
            <pc:docMk/>
            <pc:sldMk cId="3626250318" sldId="267"/>
            <ac:grpSpMk id="10" creationId="{089D35B1-0ED5-4358-8CAE-A9E49412AAA1}"/>
          </ac:grpSpMkLst>
        </pc:grpChg>
        <pc:grpChg chg="add">
          <ac:chgData name="David Hwang" userId="29f5e579-aef3-43f5-b55a-79f2eb16d08b" providerId="ADAL" clId="{09FE58C3-8B92-4BD0-ABCF-9D5EAA69F778}" dt="2019-11-06T16:45:21.816" v="212" actId="26606"/>
          <ac:grpSpMkLst>
            <pc:docMk/>
            <pc:sldMk cId="3626250318" sldId="267"/>
            <ac:grpSpMk id="18" creationId="{DD65B30C-427F-449E-B039-E288E85D8AFA}"/>
          </ac:grpSpMkLst>
        </pc:grpChg>
        <pc:picChg chg="add mod">
          <ac:chgData name="David Hwang" userId="29f5e579-aef3-43f5-b55a-79f2eb16d08b" providerId="ADAL" clId="{09FE58C3-8B92-4BD0-ABCF-9D5EAA69F778}" dt="2019-11-06T16:45:21.816" v="212" actId="26606"/>
          <ac:picMkLst>
            <pc:docMk/>
            <pc:sldMk cId="3626250318" sldId="267"/>
            <ac:picMk id="5" creationId="{190FE374-DB47-4790-B830-A4C3168A04D9}"/>
          </ac:picMkLst>
        </pc:picChg>
      </pc:sldChg>
      <pc:sldChg chg="addSp delSp modSp add mod setBg">
        <pc:chgData name="David Hwang" userId="29f5e579-aef3-43f5-b55a-79f2eb16d08b" providerId="ADAL" clId="{09FE58C3-8B92-4BD0-ABCF-9D5EAA69F778}" dt="2019-11-06T17:00:30.946" v="545" actId="14100"/>
        <pc:sldMkLst>
          <pc:docMk/>
          <pc:sldMk cId="2427310166" sldId="268"/>
        </pc:sldMkLst>
        <pc:spChg chg="del">
          <ac:chgData name="David Hwang" userId="29f5e579-aef3-43f5-b55a-79f2eb16d08b" providerId="ADAL" clId="{09FE58C3-8B92-4BD0-ABCF-9D5EAA69F778}" dt="2019-11-06T16:47:29.819" v="242" actId="26606"/>
          <ac:spMkLst>
            <pc:docMk/>
            <pc:sldMk cId="2427310166" sldId="268"/>
            <ac:spMk id="2" creationId="{452C1CFD-21B0-4680-8829-4E9D7737E66A}"/>
          </ac:spMkLst>
        </pc:spChg>
        <pc:spChg chg="del">
          <ac:chgData name="David Hwang" userId="29f5e579-aef3-43f5-b55a-79f2eb16d08b" providerId="ADAL" clId="{09FE58C3-8B92-4BD0-ABCF-9D5EAA69F778}" dt="2019-11-06T16:47:27.411" v="239" actId="931"/>
          <ac:spMkLst>
            <pc:docMk/>
            <pc:sldMk cId="2427310166" sldId="268"/>
            <ac:spMk id="3" creationId="{C0C5D2C8-2F6E-4688-B925-B6971744E7D6}"/>
          </ac:spMkLst>
        </pc:spChg>
        <pc:spChg chg="add mod">
          <ac:chgData name="David Hwang" userId="29f5e579-aef3-43f5-b55a-79f2eb16d08b" providerId="ADAL" clId="{09FE58C3-8B92-4BD0-ABCF-9D5EAA69F778}" dt="2019-11-06T17:00:30.946" v="545" actId="14100"/>
          <ac:spMkLst>
            <pc:docMk/>
            <pc:sldMk cId="2427310166" sldId="268"/>
            <ac:spMk id="25" creationId="{C55D74C1-0F78-4BD2-AEFB-EC2419D8AC45}"/>
          </ac:spMkLst>
        </pc:spChg>
        <pc:spChg chg="add">
          <ac:chgData name="David Hwang" userId="29f5e579-aef3-43f5-b55a-79f2eb16d08b" providerId="ADAL" clId="{09FE58C3-8B92-4BD0-ABCF-9D5EAA69F778}" dt="2019-11-06T16:47:29.819" v="242" actId="26606"/>
          <ac:spMkLst>
            <pc:docMk/>
            <pc:sldMk cId="2427310166" sldId="268"/>
            <ac:spMk id="26" creationId="{084966D2-3C9B-4F47-8231-1DEC33D3BDFE}"/>
          </ac:spMkLst>
        </pc:spChg>
        <pc:grpChg chg="add">
          <ac:chgData name="David Hwang" userId="29f5e579-aef3-43f5-b55a-79f2eb16d08b" providerId="ADAL" clId="{09FE58C3-8B92-4BD0-ABCF-9D5EAA69F778}" dt="2019-11-06T16:47:29.819" v="242" actId="26606"/>
          <ac:grpSpMkLst>
            <pc:docMk/>
            <pc:sldMk cId="2427310166" sldId="268"/>
            <ac:grpSpMk id="10" creationId="{089D35B1-0ED5-4358-8CAE-A9E49412AAA1}"/>
          </ac:grpSpMkLst>
        </pc:grpChg>
        <pc:grpChg chg="add">
          <ac:chgData name="David Hwang" userId="29f5e579-aef3-43f5-b55a-79f2eb16d08b" providerId="ADAL" clId="{09FE58C3-8B92-4BD0-ABCF-9D5EAA69F778}" dt="2019-11-06T16:47:29.819" v="242" actId="26606"/>
          <ac:grpSpMkLst>
            <pc:docMk/>
            <pc:sldMk cId="2427310166" sldId="268"/>
            <ac:grpSpMk id="18" creationId="{DD65B30C-427F-449E-B039-E288E85D8AFA}"/>
          </ac:grpSpMkLst>
        </pc:grpChg>
        <pc:picChg chg="add mod">
          <ac:chgData name="David Hwang" userId="29f5e579-aef3-43f5-b55a-79f2eb16d08b" providerId="ADAL" clId="{09FE58C3-8B92-4BD0-ABCF-9D5EAA69F778}" dt="2019-11-06T16:47:42.090" v="244" actId="14100"/>
          <ac:picMkLst>
            <pc:docMk/>
            <pc:sldMk cId="2427310166" sldId="268"/>
            <ac:picMk id="5" creationId="{44AE3C6B-0136-418A-B06F-BF822B0FB142}"/>
          </ac:picMkLst>
        </pc:picChg>
      </pc:sldChg>
      <pc:sldChg chg="addSp delSp modSp add mod setBg">
        <pc:chgData name="David Hwang" userId="29f5e579-aef3-43f5-b55a-79f2eb16d08b" providerId="ADAL" clId="{09FE58C3-8B92-4BD0-ABCF-9D5EAA69F778}" dt="2019-11-06T16:59:04.263" v="463" actId="20577"/>
        <pc:sldMkLst>
          <pc:docMk/>
          <pc:sldMk cId="1809416676" sldId="269"/>
        </pc:sldMkLst>
        <pc:spChg chg="add del">
          <ac:chgData name="David Hwang" userId="29f5e579-aef3-43f5-b55a-79f2eb16d08b" providerId="ADAL" clId="{09FE58C3-8B92-4BD0-ABCF-9D5EAA69F778}" dt="2019-11-06T16:45:55.758" v="221" actId="26606"/>
          <ac:spMkLst>
            <pc:docMk/>
            <pc:sldMk cId="1809416676" sldId="269"/>
            <ac:spMk id="2" creationId="{DBDA2F25-C1A0-451F-A7EE-9F085EC313D5}"/>
          </ac:spMkLst>
        </pc:spChg>
        <pc:spChg chg="del">
          <ac:chgData name="David Hwang" userId="29f5e579-aef3-43f5-b55a-79f2eb16d08b" providerId="ADAL" clId="{09FE58C3-8B92-4BD0-ABCF-9D5EAA69F778}" dt="2019-11-06T16:45:44.547" v="216" actId="931"/>
          <ac:spMkLst>
            <pc:docMk/>
            <pc:sldMk cId="1809416676" sldId="269"/>
            <ac:spMk id="3" creationId="{4AA1EA7E-0E97-4382-9641-30D6F476C62E}"/>
          </ac:spMkLst>
        </pc:spChg>
        <pc:spChg chg="add">
          <ac:chgData name="David Hwang" userId="29f5e579-aef3-43f5-b55a-79f2eb16d08b" providerId="ADAL" clId="{09FE58C3-8B92-4BD0-ABCF-9D5EAA69F778}" dt="2019-11-06T16:45:55.758" v="221" actId="26606"/>
          <ac:spMkLst>
            <pc:docMk/>
            <pc:sldMk cId="1809416676" sldId="269"/>
            <ac:spMk id="9" creationId="{084966D2-3C9B-4F47-8231-1DEC33D3BDFE}"/>
          </ac:spMkLst>
        </pc:spChg>
        <pc:spChg chg="add mod">
          <ac:chgData name="David Hwang" userId="29f5e579-aef3-43f5-b55a-79f2eb16d08b" providerId="ADAL" clId="{09FE58C3-8B92-4BD0-ABCF-9D5EAA69F778}" dt="2019-11-06T16:59:04.263" v="463" actId="20577"/>
          <ac:spMkLst>
            <pc:docMk/>
            <pc:sldMk cId="1809416676" sldId="269"/>
            <ac:spMk id="25" creationId="{246547FA-538D-4571-9F64-7C15C0C6AD9F}"/>
          </ac:spMkLst>
        </pc:spChg>
        <pc:spChg chg="add del">
          <ac:chgData name="David Hwang" userId="29f5e579-aef3-43f5-b55a-79f2eb16d08b" providerId="ADAL" clId="{09FE58C3-8B92-4BD0-ABCF-9D5EAA69F778}" dt="2019-11-06T16:45:53.028" v="220" actId="26606"/>
          <ac:spMkLst>
            <pc:docMk/>
            <pc:sldMk cId="1809416676" sldId="269"/>
            <ac:spMk id="26" creationId="{084966D2-3C9B-4F47-8231-1DEC33D3BDFE}"/>
          </ac:spMkLst>
        </pc:spChg>
        <pc:grpChg chg="add">
          <ac:chgData name="David Hwang" userId="29f5e579-aef3-43f5-b55a-79f2eb16d08b" providerId="ADAL" clId="{09FE58C3-8B92-4BD0-ABCF-9D5EAA69F778}" dt="2019-11-06T16:45:55.758" v="221" actId="26606"/>
          <ac:grpSpMkLst>
            <pc:docMk/>
            <pc:sldMk cId="1809416676" sldId="269"/>
            <ac:grpSpMk id="7" creationId="{089D35B1-0ED5-4358-8CAE-A9E49412AAA1}"/>
          </ac:grpSpMkLst>
        </pc:grpChg>
        <pc:grpChg chg="add">
          <ac:chgData name="David Hwang" userId="29f5e579-aef3-43f5-b55a-79f2eb16d08b" providerId="ADAL" clId="{09FE58C3-8B92-4BD0-ABCF-9D5EAA69F778}" dt="2019-11-06T16:45:55.758" v="221" actId="26606"/>
          <ac:grpSpMkLst>
            <pc:docMk/>
            <pc:sldMk cId="1809416676" sldId="269"/>
            <ac:grpSpMk id="8" creationId="{DD65B30C-427F-449E-B039-E288E85D8AFA}"/>
          </ac:grpSpMkLst>
        </pc:grpChg>
        <pc:grpChg chg="add del">
          <ac:chgData name="David Hwang" userId="29f5e579-aef3-43f5-b55a-79f2eb16d08b" providerId="ADAL" clId="{09FE58C3-8B92-4BD0-ABCF-9D5EAA69F778}" dt="2019-11-06T16:45:53.028" v="220" actId="26606"/>
          <ac:grpSpMkLst>
            <pc:docMk/>
            <pc:sldMk cId="1809416676" sldId="269"/>
            <ac:grpSpMk id="10" creationId="{089D35B1-0ED5-4358-8CAE-A9E49412AAA1}"/>
          </ac:grpSpMkLst>
        </pc:grpChg>
        <pc:grpChg chg="add del">
          <ac:chgData name="David Hwang" userId="29f5e579-aef3-43f5-b55a-79f2eb16d08b" providerId="ADAL" clId="{09FE58C3-8B92-4BD0-ABCF-9D5EAA69F778}" dt="2019-11-06T16:45:53.028" v="220" actId="26606"/>
          <ac:grpSpMkLst>
            <pc:docMk/>
            <pc:sldMk cId="1809416676" sldId="269"/>
            <ac:grpSpMk id="18" creationId="{DD65B30C-427F-449E-B039-E288E85D8AFA}"/>
          </ac:grpSpMkLst>
        </pc:grpChg>
        <pc:picChg chg="add mod">
          <ac:chgData name="David Hwang" userId="29f5e579-aef3-43f5-b55a-79f2eb16d08b" providerId="ADAL" clId="{09FE58C3-8B92-4BD0-ABCF-9D5EAA69F778}" dt="2019-11-06T16:46:06.554" v="224" actId="14100"/>
          <ac:picMkLst>
            <pc:docMk/>
            <pc:sldMk cId="1809416676" sldId="269"/>
            <ac:picMk id="5" creationId="{9F00B238-E664-4C13-B5CF-61D3763CB110}"/>
          </ac:picMkLst>
        </pc:picChg>
      </pc:sldChg>
      <pc:sldChg chg="addSp delSp modSp add mod setBg">
        <pc:chgData name="David Hwang" userId="29f5e579-aef3-43f5-b55a-79f2eb16d08b" providerId="ADAL" clId="{09FE58C3-8B92-4BD0-ABCF-9D5EAA69F778}" dt="2019-11-06T16:59:44.452" v="508" actId="20577"/>
        <pc:sldMkLst>
          <pc:docMk/>
          <pc:sldMk cId="2178277531" sldId="270"/>
        </pc:sldMkLst>
        <pc:spChg chg="del">
          <ac:chgData name="David Hwang" userId="29f5e579-aef3-43f5-b55a-79f2eb16d08b" providerId="ADAL" clId="{09FE58C3-8B92-4BD0-ABCF-9D5EAA69F778}" dt="2019-11-06T16:46:52.803" v="234" actId="26606"/>
          <ac:spMkLst>
            <pc:docMk/>
            <pc:sldMk cId="2178277531" sldId="270"/>
            <ac:spMk id="2" creationId="{E277C86D-DB4F-4715-91B5-4342433FF9E8}"/>
          </ac:spMkLst>
        </pc:spChg>
        <pc:spChg chg="del">
          <ac:chgData name="David Hwang" userId="29f5e579-aef3-43f5-b55a-79f2eb16d08b" providerId="ADAL" clId="{09FE58C3-8B92-4BD0-ABCF-9D5EAA69F778}" dt="2019-11-06T16:46:51.264" v="231" actId="931"/>
          <ac:spMkLst>
            <pc:docMk/>
            <pc:sldMk cId="2178277531" sldId="270"/>
            <ac:spMk id="3" creationId="{7718B85A-18EE-416D-8A35-5495182339C7}"/>
          </ac:spMkLst>
        </pc:spChg>
        <pc:spChg chg="add mod">
          <ac:chgData name="David Hwang" userId="29f5e579-aef3-43f5-b55a-79f2eb16d08b" providerId="ADAL" clId="{09FE58C3-8B92-4BD0-ABCF-9D5EAA69F778}" dt="2019-11-06T16:59:44.452" v="508" actId="20577"/>
          <ac:spMkLst>
            <pc:docMk/>
            <pc:sldMk cId="2178277531" sldId="270"/>
            <ac:spMk id="25" creationId="{CD359B89-2ABA-492B-ACC8-E43E117E179C}"/>
          </ac:spMkLst>
        </pc:spChg>
        <pc:spChg chg="add">
          <ac:chgData name="David Hwang" userId="29f5e579-aef3-43f5-b55a-79f2eb16d08b" providerId="ADAL" clId="{09FE58C3-8B92-4BD0-ABCF-9D5EAA69F778}" dt="2019-11-06T16:46:52.803" v="234" actId="26606"/>
          <ac:spMkLst>
            <pc:docMk/>
            <pc:sldMk cId="2178277531" sldId="270"/>
            <ac:spMk id="26" creationId="{084966D2-3C9B-4F47-8231-1DEC33D3BDFE}"/>
          </ac:spMkLst>
        </pc:spChg>
        <pc:grpChg chg="add">
          <ac:chgData name="David Hwang" userId="29f5e579-aef3-43f5-b55a-79f2eb16d08b" providerId="ADAL" clId="{09FE58C3-8B92-4BD0-ABCF-9D5EAA69F778}" dt="2019-11-06T16:46:52.803" v="234" actId="26606"/>
          <ac:grpSpMkLst>
            <pc:docMk/>
            <pc:sldMk cId="2178277531" sldId="270"/>
            <ac:grpSpMk id="10" creationId="{089D35B1-0ED5-4358-8CAE-A9E49412AAA1}"/>
          </ac:grpSpMkLst>
        </pc:grpChg>
        <pc:grpChg chg="add">
          <ac:chgData name="David Hwang" userId="29f5e579-aef3-43f5-b55a-79f2eb16d08b" providerId="ADAL" clId="{09FE58C3-8B92-4BD0-ABCF-9D5EAA69F778}" dt="2019-11-06T16:46:52.803" v="234" actId="26606"/>
          <ac:grpSpMkLst>
            <pc:docMk/>
            <pc:sldMk cId="2178277531" sldId="270"/>
            <ac:grpSpMk id="18" creationId="{DD65B30C-427F-449E-B039-E288E85D8AFA}"/>
          </ac:grpSpMkLst>
        </pc:grpChg>
        <pc:picChg chg="add mod">
          <ac:chgData name="David Hwang" userId="29f5e579-aef3-43f5-b55a-79f2eb16d08b" providerId="ADAL" clId="{09FE58C3-8B92-4BD0-ABCF-9D5EAA69F778}" dt="2019-11-06T16:47:15.412" v="238" actId="14100"/>
          <ac:picMkLst>
            <pc:docMk/>
            <pc:sldMk cId="2178277531" sldId="270"/>
            <ac:picMk id="5" creationId="{36BCAFB9-B164-48A5-9044-C8CE889D1F16}"/>
          </ac:picMkLst>
        </pc:picChg>
      </pc:sldChg>
      <pc:sldChg chg="addSp delSp modSp add mod setBg">
        <pc:chgData name="David Hwang" userId="29f5e579-aef3-43f5-b55a-79f2eb16d08b" providerId="ADAL" clId="{09FE58C3-8B92-4BD0-ABCF-9D5EAA69F778}" dt="2019-11-06T16:59:34.092" v="491" actId="20577"/>
        <pc:sldMkLst>
          <pc:docMk/>
          <pc:sldMk cId="2624693573" sldId="271"/>
        </pc:sldMkLst>
        <pc:spChg chg="del">
          <ac:chgData name="David Hwang" userId="29f5e579-aef3-43f5-b55a-79f2eb16d08b" providerId="ADAL" clId="{09FE58C3-8B92-4BD0-ABCF-9D5EAA69F778}" dt="2019-11-06T16:46:24.768" v="228" actId="26606"/>
          <ac:spMkLst>
            <pc:docMk/>
            <pc:sldMk cId="2624693573" sldId="271"/>
            <ac:spMk id="2" creationId="{38E2C95D-C632-44C2-A75C-EBA266E9BDAF}"/>
          </ac:spMkLst>
        </pc:spChg>
        <pc:spChg chg="del">
          <ac:chgData name="David Hwang" userId="29f5e579-aef3-43f5-b55a-79f2eb16d08b" providerId="ADAL" clId="{09FE58C3-8B92-4BD0-ABCF-9D5EAA69F778}" dt="2019-11-06T16:46:22.944" v="225" actId="931"/>
          <ac:spMkLst>
            <pc:docMk/>
            <pc:sldMk cId="2624693573" sldId="271"/>
            <ac:spMk id="3" creationId="{2B18B69F-F4D5-45E5-849B-552D4E79CB33}"/>
          </ac:spMkLst>
        </pc:spChg>
        <pc:spChg chg="add mod">
          <ac:chgData name="David Hwang" userId="29f5e579-aef3-43f5-b55a-79f2eb16d08b" providerId="ADAL" clId="{09FE58C3-8B92-4BD0-ABCF-9D5EAA69F778}" dt="2019-11-06T16:59:34.092" v="491" actId="20577"/>
          <ac:spMkLst>
            <pc:docMk/>
            <pc:sldMk cId="2624693573" sldId="271"/>
            <ac:spMk id="25" creationId="{F7AB01F8-6205-491C-975B-B01E1054A506}"/>
          </ac:spMkLst>
        </pc:spChg>
        <pc:spChg chg="add">
          <ac:chgData name="David Hwang" userId="29f5e579-aef3-43f5-b55a-79f2eb16d08b" providerId="ADAL" clId="{09FE58C3-8B92-4BD0-ABCF-9D5EAA69F778}" dt="2019-11-06T16:46:24.768" v="228" actId="26606"/>
          <ac:spMkLst>
            <pc:docMk/>
            <pc:sldMk cId="2624693573" sldId="271"/>
            <ac:spMk id="26" creationId="{084966D2-3C9B-4F47-8231-1DEC33D3BDFE}"/>
          </ac:spMkLst>
        </pc:spChg>
        <pc:grpChg chg="add">
          <ac:chgData name="David Hwang" userId="29f5e579-aef3-43f5-b55a-79f2eb16d08b" providerId="ADAL" clId="{09FE58C3-8B92-4BD0-ABCF-9D5EAA69F778}" dt="2019-11-06T16:46:24.768" v="228" actId="26606"/>
          <ac:grpSpMkLst>
            <pc:docMk/>
            <pc:sldMk cId="2624693573" sldId="271"/>
            <ac:grpSpMk id="10" creationId="{089D35B1-0ED5-4358-8CAE-A9E49412AAA1}"/>
          </ac:grpSpMkLst>
        </pc:grpChg>
        <pc:grpChg chg="add">
          <ac:chgData name="David Hwang" userId="29f5e579-aef3-43f5-b55a-79f2eb16d08b" providerId="ADAL" clId="{09FE58C3-8B92-4BD0-ABCF-9D5EAA69F778}" dt="2019-11-06T16:46:24.768" v="228" actId="26606"/>
          <ac:grpSpMkLst>
            <pc:docMk/>
            <pc:sldMk cId="2624693573" sldId="271"/>
            <ac:grpSpMk id="18" creationId="{DD65B30C-427F-449E-B039-E288E85D8AFA}"/>
          </ac:grpSpMkLst>
        </pc:grpChg>
        <pc:picChg chg="add mod">
          <ac:chgData name="David Hwang" userId="29f5e579-aef3-43f5-b55a-79f2eb16d08b" providerId="ADAL" clId="{09FE58C3-8B92-4BD0-ABCF-9D5EAA69F778}" dt="2019-11-06T16:46:35.533" v="230" actId="14100"/>
          <ac:picMkLst>
            <pc:docMk/>
            <pc:sldMk cId="2624693573" sldId="271"/>
            <ac:picMk id="5" creationId="{2AABFC88-3738-417F-BB0F-BD376B6083A8}"/>
          </ac:picMkLst>
        </pc:picChg>
      </pc:sldChg>
      <pc:sldChg chg="modSp add ord">
        <pc:chgData name="David Hwang" userId="29f5e579-aef3-43f5-b55a-79f2eb16d08b" providerId="ADAL" clId="{09FE58C3-8B92-4BD0-ABCF-9D5EAA69F778}" dt="2019-11-06T17:05:15.248" v="932" actId="20577"/>
        <pc:sldMkLst>
          <pc:docMk/>
          <pc:sldMk cId="207788858" sldId="272"/>
        </pc:sldMkLst>
        <pc:spChg chg="mod">
          <ac:chgData name="David Hwang" userId="29f5e579-aef3-43f5-b55a-79f2eb16d08b" providerId="ADAL" clId="{09FE58C3-8B92-4BD0-ABCF-9D5EAA69F778}" dt="2019-11-06T17:01:13.953" v="578" actId="115"/>
          <ac:spMkLst>
            <pc:docMk/>
            <pc:sldMk cId="207788858" sldId="272"/>
            <ac:spMk id="2" creationId="{B7B878E5-D91C-49D2-9BFF-8E36FCF7CC03}"/>
          </ac:spMkLst>
        </pc:spChg>
        <pc:spChg chg="mod">
          <ac:chgData name="David Hwang" userId="29f5e579-aef3-43f5-b55a-79f2eb16d08b" providerId="ADAL" clId="{09FE58C3-8B92-4BD0-ABCF-9D5EAA69F778}" dt="2019-11-06T17:05:15.248" v="932" actId="20577"/>
          <ac:spMkLst>
            <pc:docMk/>
            <pc:sldMk cId="207788858" sldId="272"/>
            <ac:spMk id="3" creationId="{E40065D4-77B9-43F0-9D0D-B3E6BF5F1B4C}"/>
          </ac:spMkLst>
        </pc:spChg>
      </pc:sldChg>
      <pc:sldChg chg="modSp add">
        <pc:chgData name="David Hwang" userId="29f5e579-aef3-43f5-b55a-79f2eb16d08b" providerId="ADAL" clId="{09FE58C3-8B92-4BD0-ABCF-9D5EAA69F778}" dt="2019-11-06T16:53:47.110" v="404" actId="20577"/>
        <pc:sldMkLst>
          <pc:docMk/>
          <pc:sldMk cId="3473324556" sldId="273"/>
        </pc:sldMkLst>
        <pc:spChg chg="mod">
          <ac:chgData name="David Hwang" userId="29f5e579-aef3-43f5-b55a-79f2eb16d08b" providerId="ADAL" clId="{09FE58C3-8B92-4BD0-ABCF-9D5EAA69F778}" dt="2019-11-06T16:52:16.039" v="264" actId="20577"/>
          <ac:spMkLst>
            <pc:docMk/>
            <pc:sldMk cId="3473324556" sldId="273"/>
            <ac:spMk id="2" creationId="{0C3DCDF8-A782-4A4E-986A-82D510F7BFD5}"/>
          </ac:spMkLst>
        </pc:spChg>
        <pc:spChg chg="mod">
          <ac:chgData name="David Hwang" userId="29f5e579-aef3-43f5-b55a-79f2eb16d08b" providerId="ADAL" clId="{09FE58C3-8B92-4BD0-ABCF-9D5EAA69F778}" dt="2019-11-06T16:53:47.110" v="404" actId="20577"/>
          <ac:spMkLst>
            <pc:docMk/>
            <pc:sldMk cId="3473324556" sldId="273"/>
            <ac:spMk id="3" creationId="{418B56B6-467B-45E1-B19A-67E9D739065D}"/>
          </ac:spMkLst>
        </pc:spChg>
      </pc:sldChg>
      <pc:sldChg chg="addSp delSp modSp add mod setBg">
        <pc:chgData name="David Hwang" userId="29f5e579-aef3-43f5-b55a-79f2eb16d08b" providerId="ADAL" clId="{09FE58C3-8B92-4BD0-ABCF-9D5EAA69F778}" dt="2019-11-06T17:07:26.579" v="937" actId="26606"/>
        <pc:sldMkLst>
          <pc:docMk/>
          <pc:sldMk cId="1173618522" sldId="274"/>
        </pc:sldMkLst>
        <pc:spChg chg="del mod">
          <ac:chgData name="David Hwang" userId="29f5e579-aef3-43f5-b55a-79f2eb16d08b" providerId="ADAL" clId="{09FE58C3-8B92-4BD0-ABCF-9D5EAA69F778}" dt="2019-11-06T17:07:26.579" v="937" actId="26606"/>
          <ac:spMkLst>
            <pc:docMk/>
            <pc:sldMk cId="1173618522" sldId="274"/>
            <ac:spMk id="2" creationId="{AF1A6BD0-97D4-41F4-AAD7-CB25AAE7A13C}"/>
          </ac:spMkLst>
        </pc:spChg>
        <pc:spChg chg="del">
          <ac:chgData name="David Hwang" userId="29f5e579-aef3-43f5-b55a-79f2eb16d08b" providerId="ADAL" clId="{09FE58C3-8B92-4BD0-ABCF-9D5EAA69F778}" dt="2019-11-06T17:07:22.482" v="934" actId="931"/>
          <ac:spMkLst>
            <pc:docMk/>
            <pc:sldMk cId="1173618522" sldId="274"/>
            <ac:spMk id="3" creationId="{82D67994-5053-4298-810C-82A9A5FD916D}"/>
          </ac:spMkLst>
        </pc:spChg>
        <pc:spChg chg="add">
          <ac:chgData name="David Hwang" userId="29f5e579-aef3-43f5-b55a-79f2eb16d08b" providerId="ADAL" clId="{09FE58C3-8B92-4BD0-ABCF-9D5EAA69F778}" dt="2019-11-06T17:07:26.579" v="937" actId="26606"/>
          <ac:spMkLst>
            <pc:docMk/>
            <pc:sldMk cId="1173618522" sldId="274"/>
            <ac:spMk id="26" creationId="{084966D2-3C9B-4F47-8231-1DEC33D3BDFE}"/>
          </ac:spMkLst>
        </pc:spChg>
        <pc:grpChg chg="add">
          <ac:chgData name="David Hwang" userId="29f5e579-aef3-43f5-b55a-79f2eb16d08b" providerId="ADAL" clId="{09FE58C3-8B92-4BD0-ABCF-9D5EAA69F778}" dt="2019-11-06T17:07:26.579" v="937" actId="26606"/>
          <ac:grpSpMkLst>
            <pc:docMk/>
            <pc:sldMk cId="1173618522" sldId="274"/>
            <ac:grpSpMk id="10" creationId="{089D35B1-0ED5-4358-8CAE-A9E49412AAA1}"/>
          </ac:grpSpMkLst>
        </pc:grpChg>
        <pc:grpChg chg="add">
          <ac:chgData name="David Hwang" userId="29f5e579-aef3-43f5-b55a-79f2eb16d08b" providerId="ADAL" clId="{09FE58C3-8B92-4BD0-ABCF-9D5EAA69F778}" dt="2019-11-06T17:07:26.579" v="937" actId="26606"/>
          <ac:grpSpMkLst>
            <pc:docMk/>
            <pc:sldMk cId="1173618522" sldId="274"/>
            <ac:grpSpMk id="18" creationId="{DD65B30C-427F-449E-B039-E288E85D8AFA}"/>
          </ac:grpSpMkLst>
        </pc:grpChg>
        <pc:picChg chg="add mod">
          <ac:chgData name="David Hwang" userId="29f5e579-aef3-43f5-b55a-79f2eb16d08b" providerId="ADAL" clId="{09FE58C3-8B92-4BD0-ABCF-9D5EAA69F778}" dt="2019-11-06T17:07:26.579" v="937" actId="26606"/>
          <ac:picMkLst>
            <pc:docMk/>
            <pc:sldMk cId="1173618522" sldId="274"/>
            <ac:picMk id="5" creationId="{DA6DF84E-CC57-4577-8F6E-3DAC2AD7C70B}"/>
          </ac:picMkLst>
        </pc:picChg>
      </pc:sldChg>
      <pc:sldChg chg="addSp delSp add del setBg delDesignElem">
        <pc:chgData name="David Hwang" userId="29f5e579-aef3-43f5-b55a-79f2eb16d08b" providerId="ADAL" clId="{09FE58C3-8B92-4BD0-ABCF-9D5EAA69F778}" dt="2019-11-06T16:59:19.055" v="469"/>
        <pc:sldMkLst>
          <pc:docMk/>
          <pc:sldMk cId="1196056920" sldId="274"/>
        </pc:sldMkLst>
        <pc:spChg chg="add del">
          <ac:chgData name="David Hwang" userId="29f5e579-aef3-43f5-b55a-79f2eb16d08b" providerId="ADAL" clId="{09FE58C3-8B92-4BD0-ABCF-9D5EAA69F778}" dt="2019-11-06T16:59:19.055" v="469"/>
          <ac:spMkLst>
            <pc:docMk/>
            <pc:sldMk cId="1196056920" sldId="274"/>
            <ac:spMk id="26" creationId="{084966D2-3C9B-4F47-8231-1DEC33D3BDFE}"/>
          </ac:spMkLst>
        </pc:spChg>
        <pc:grpChg chg="add del">
          <ac:chgData name="David Hwang" userId="29f5e579-aef3-43f5-b55a-79f2eb16d08b" providerId="ADAL" clId="{09FE58C3-8B92-4BD0-ABCF-9D5EAA69F778}" dt="2019-11-06T16:59:19.055" v="469"/>
          <ac:grpSpMkLst>
            <pc:docMk/>
            <pc:sldMk cId="1196056920" sldId="274"/>
            <ac:grpSpMk id="10" creationId="{089D35B1-0ED5-4358-8CAE-A9E49412AAA1}"/>
          </ac:grpSpMkLst>
        </pc:grpChg>
        <pc:grpChg chg="add del">
          <ac:chgData name="David Hwang" userId="29f5e579-aef3-43f5-b55a-79f2eb16d08b" providerId="ADAL" clId="{09FE58C3-8B92-4BD0-ABCF-9D5EAA69F778}" dt="2019-11-06T16:59:19.055" v="469"/>
          <ac:grpSpMkLst>
            <pc:docMk/>
            <pc:sldMk cId="1196056920" sldId="274"/>
            <ac:grpSpMk id="18" creationId="{DD65B30C-427F-449E-B039-E288E85D8AFA}"/>
          </ac:grpSpMkLst>
        </pc:grpChg>
      </pc:sldChg>
      <pc:sldChg chg="addSp delSp add del setBg delDesignElem">
        <pc:chgData name="David Hwang" userId="29f5e579-aef3-43f5-b55a-79f2eb16d08b" providerId="ADAL" clId="{09FE58C3-8B92-4BD0-ABCF-9D5EAA69F778}" dt="2019-11-06T16:59:14.144" v="466"/>
        <pc:sldMkLst>
          <pc:docMk/>
          <pc:sldMk cId="2342681406" sldId="274"/>
        </pc:sldMkLst>
        <pc:spChg chg="add del">
          <ac:chgData name="David Hwang" userId="29f5e579-aef3-43f5-b55a-79f2eb16d08b" providerId="ADAL" clId="{09FE58C3-8B92-4BD0-ABCF-9D5EAA69F778}" dt="2019-11-06T16:59:14.144" v="466"/>
          <ac:spMkLst>
            <pc:docMk/>
            <pc:sldMk cId="2342681406" sldId="274"/>
            <ac:spMk id="26" creationId="{084966D2-3C9B-4F47-8231-1DEC33D3BDFE}"/>
          </ac:spMkLst>
        </pc:spChg>
        <pc:grpChg chg="add del">
          <ac:chgData name="David Hwang" userId="29f5e579-aef3-43f5-b55a-79f2eb16d08b" providerId="ADAL" clId="{09FE58C3-8B92-4BD0-ABCF-9D5EAA69F778}" dt="2019-11-06T16:59:14.144" v="466"/>
          <ac:grpSpMkLst>
            <pc:docMk/>
            <pc:sldMk cId="2342681406" sldId="274"/>
            <ac:grpSpMk id="10" creationId="{089D35B1-0ED5-4358-8CAE-A9E49412AAA1}"/>
          </ac:grpSpMkLst>
        </pc:grpChg>
        <pc:grpChg chg="add del">
          <ac:chgData name="David Hwang" userId="29f5e579-aef3-43f5-b55a-79f2eb16d08b" providerId="ADAL" clId="{09FE58C3-8B92-4BD0-ABCF-9D5EAA69F778}" dt="2019-11-06T16:59:14.144" v="466"/>
          <ac:grpSpMkLst>
            <pc:docMk/>
            <pc:sldMk cId="2342681406" sldId="274"/>
            <ac:grpSpMk id="18" creationId="{DD65B30C-427F-449E-B039-E288E85D8AFA}"/>
          </ac:grpSpMkLst>
        </pc:grpChg>
      </pc:sldChg>
      <pc:sldChg chg="modSp add">
        <pc:chgData name="David Hwang" userId="29f5e579-aef3-43f5-b55a-79f2eb16d08b" providerId="ADAL" clId="{09FE58C3-8B92-4BD0-ABCF-9D5EAA69F778}" dt="2019-11-06T17:16:07.960" v="1698" actId="14"/>
        <pc:sldMkLst>
          <pc:docMk/>
          <pc:sldMk cId="838818602" sldId="275"/>
        </pc:sldMkLst>
        <pc:spChg chg="mod">
          <ac:chgData name="David Hwang" userId="29f5e579-aef3-43f5-b55a-79f2eb16d08b" providerId="ADAL" clId="{09FE58C3-8B92-4BD0-ABCF-9D5EAA69F778}" dt="2019-11-06T17:08:09.876" v="993" actId="20577"/>
          <ac:spMkLst>
            <pc:docMk/>
            <pc:sldMk cId="838818602" sldId="275"/>
            <ac:spMk id="2" creationId="{BBD9192A-2DDB-4621-AD34-AB154E232F6A}"/>
          </ac:spMkLst>
        </pc:spChg>
        <pc:spChg chg="mod">
          <ac:chgData name="David Hwang" userId="29f5e579-aef3-43f5-b55a-79f2eb16d08b" providerId="ADAL" clId="{09FE58C3-8B92-4BD0-ABCF-9D5EAA69F778}" dt="2019-11-06T17:16:07.960" v="1698" actId="14"/>
          <ac:spMkLst>
            <pc:docMk/>
            <pc:sldMk cId="838818602" sldId="275"/>
            <ac:spMk id="3" creationId="{7DF5DCFA-534B-460F-9D61-088E2155D580}"/>
          </ac:spMkLst>
        </pc:spChg>
      </pc:sldChg>
      <pc:sldChg chg="delSp modSp add">
        <pc:chgData name="David Hwang" userId="29f5e579-aef3-43f5-b55a-79f2eb16d08b" providerId="ADAL" clId="{09FE58C3-8B92-4BD0-ABCF-9D5EAA69F778}" dt="2019-11-06T17:17:31.286" v="1713" actId="1076"/>
        <pc:sldMkLst>
          <pc:docMk/>
          <pc:sldMk cId="3910018501" sldId="276"/>
        </pc:sldMkLst>
        <pc:spChg chg="mod">
          <ac:chgData name="David Hwang" userId="29f5e579-aef3-43f5-b55a-79f2eb16d08b" providerId="ADAL" clId="{09FE58C3-8B92-4BD0-ABCF-9D5EAA69F778}" dt="2019-11-06T17:17:31.286" v="1713" actId="1076"/>
          <ac:spMkLst>
            <pc:docMk/>
            <pc:sldMk cId="3910018501" sldId="276"/>
            <ac:spMk id="2" creationId="{921BB180-AA55-479E-8A35-445122221400}"/>
          </ac:spMkLst>
        </pc:spChg>
        <pc:spChg chg="del">
          <ac:chgData name="David Hwang" userId="29f5e579-aef3-43f5-b55a-79f2eb16d08b" providerId="ADAL" clId="{09FE58C3-8B92-4BD0-ABCF-9D5EAA69F778}" dt="2019-11-06T17:17:28.178" v="1712" actId="478"/>
          <ac:spMkLst>
            <pc:docMk/>
            <pc:sldMk cId="3910018501" sldId="276"/>
            <ac:spMk id="3" creationId="{DE94028C-FE30-4CCA-8E32-1D48DA1A79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5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1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1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7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6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6F9610-19F3-423B-92EE-11F8C1A4C05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EC0937-CCA1-4CAC-B50F-12D85330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DF29-2276-450F-A4F8-6DC8BCC8B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Invoicing Application for Small Business -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D496A-A6DB-4A21-9A7B-0841CE5A7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K. Hwang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Kansas State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CIS598 – Fall 2019</a:t>
            </a:r>
          </a:p>
        </p:txBody>
      </p:sp>
    </p:spTree>
    <p:extLst>
      <p:ext uri="{BB962C8B-B14F-4D97-AF65-F5344CB8AC3E}">
        <p14:creationId xmlns:p14="http://schemas.microsoft.com/office/powerpoint/2010/main" val="424175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0840-CB3C-4090-8693-3D859A9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Database Structure</a:t>
            </a:r>
          </a:p>
        </p:txBody>
      </p:sp>
      <p:pic>
        <p:nvPicPr>
          <p:cNvPr id="5" name="Content Placeholder 4" descr="Database Diagram&#10;">
            <a:extLst>
              <a:ext uri="{FF2B5EF4-FFF2-40B4-BE49-F238E27FC236}">
                <a16:creationId xmlns:a16="http://schemas.microsoft.com/office/drawing/2014/main" id="{BF1D3627-A4A1-47F6-A751-6E8C2BD0F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012696"/>
            <a:ext cx="10632685" cy="3758798"/>
          </a:xfrm>
        </p:spPr>
      </p:pic>
    </p:spTree>
    <p:extLst>
      <p:ext uri="{BB962C8B-B14F-4D97-AF65-F5344CB8AC3E}">
        <p14:creationId xmlns:p14="http://schemas.microsoft.com/office/powerpoint/2010/main" val="333486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78E5-D91C-49D2-9BFF-8E36FC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65D4-77B9-43F0-9D0D-B3E6BF5F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Lots of time dedicated to learning the LGPL version of Qt</a:t>
            </a:r>
          </a:p>
          <a:p>
            <a:pPr lvl="1"/>
            <a:r>
              <a:rPr lang="en-US" dirty="0"/>
              <a:t>Less features and no updated Qt designer == GUI coding w/o designer interface</a:t>
            </a:r>
          </a:p>
          <a:p>
            <a:r>
              <a:rPr lang="en-US" dirty="0"/>
              <a:t>MVC framework in python/pyqt5 has been created and properly connected</a:t>
            </a:r>
          </a:p>
          <a:p>
            <a:r>
              <a:rPr lang="en-US" dirty="0"/>
              <a:t>Basic GUI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6DF84E-CC57-4577-8F6E-3DAC2AD7C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23" y="974724"/>
            <a:ext cx="7508082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1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192A-2DDB-4621-AD34-AB154E23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Current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DCFA-534B-460F-9D61-088E2155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5320"/>
            <a:ext cx="10018713" cy="4612639"/>
          </a:xfrm>
        </p:spPr>
        <p:txBody>
          <a:bodyPr anchor="t"/>
          <a:lstStyle/>
          <a:p>
            <a:r>
              <a:rPr lang="en-US" dirty="0"/>
              <a:t>GUI sizing/resizing by user </a:t>
            </a:r>
          </a:p>
          <a:p>
            <a:pPr lvl="1"/>
            <a:r>
              <a:rPr lang="en-US" dirty="0"/>
              <a:t>Need more time to figure out Qt parameters to account for this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Program will need to include a complete installer so that user can instantly start using the program</a:t>
            </a:r>
          </a:p>
          <a:p>
            <a:pPr lvl="1"/>
            <a:r>
              <a:rPr lang="en-US" dirty="0"/>
              <a:t>Pysqlcipher3 has a few levels of dependencies (i.e. </a:t>
            </a:r>
            <a:r>
              <a:rPr lang="en-US" dirty="0" err="1"/>
              <a:t>pysqlcipher</a:t>
            </a:r>
            <a:r>
              <a:rPr lang="en-US" dirty="0"/>
              <a:t> =&gt; SQL cipher =&gt; OpenSSL library)</a:t>
            </a:r>
          </a:p>
          <a:p>
            <a:pPr lvl="2"/>
            <a:r>
              <a:rPr lang="en-US" dirty="0"/>
              <a:t>May need to switch to alternative security method of encrypting the database when not in use and decrypting upon user input of the password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1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B180-AA55-479E-8A35-44512222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30120"/>
            <a:ext cx="10018713" cy="1752599"/>
          </a:xfrm>
        </p:spPr>
        <p:txBody>
          <a:bodyPr/>
          <a:lstStyle/>
          <a:p>
            <a:r>
              <a:rPr lang="en-US" b="1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100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F5AE-0E51-4433-814C-C220B69B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1477-6667-4EC0-99CF-AB0EA389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8999"/>
            <a:ext cx="10018713" cy="3891281"/>
          </a:xfrm>
        </p:spPr>
        <p:txBody>
          <a:bodyPr anchor="t">
            <a:normAutofit/>
          </a:bodyPr>
          <a:lstStyle/>
          <a:p>
            <a:r>
              <a:rPr lang="en-US" sz="2800" dirty="0"/>
              <a:t>Application Flow and GUI Design</a:t>
            </a:r>
          </a:p>
          <a:p>
            <a:r>
              <a:rPr lang="en-US" sz="2800" dirty="0"/>
              <a:t>Database Structure</a:t>
            </a:r>
          </a:p>
          <a:p>
            <a:r>
              <a:rPr lang="en-US" sz="2800" dirty="0"/>
              <a:t>Current Progress</a:t>
            </a:r>
          </a:p>
          <a:p>
            <a:r>
              <a:rPr lang="en-US" sz="2800" dirty="0"/>
              <a:t>Current Issues</a:t>
            </a:r>
          </a:p>
          <a:p>
            <a:r>
              <a:rPr lang="en-US" sz="2800" dirty="0"/>
              <a:t>Timeline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834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CDF8-A782-4A4E-986A-82D510F7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Application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56B6-467B-45E1-B19A-67E9D739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Simple Application States:</a:t>
            </a:r>
          </a:p>
          <a:p>
            <a:pPr marL="457200" lvl="1" indent="0">
              <a:buNone/>
            </a:pPr>
            <a:r>
              <a:rPr lang="en-US" dirty="0"/>
              <a:t>Initialization </a:t>
            </a:r>
            <a:r>
              <a:rPr lang="en-US" dirty="0">
                <a:sym typeface="Wingdings" panose="05000000000000000000" pitchFamily="2" charset="2"/>
              </a:rPr>
              <a:t> Wait for user input  Update Model/View based on given input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20ABD3-97B0-475A-9E70-F6D287C72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1724332"/>
            <a:ext cx="8946872" cy="3399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221C1-5C12-466F-B26E-C342CB33E11F}"/>
              </a:ext>
            </a:extLst>
          </p:cNvPr>
          <p:cNvSpPr txBox="1"/>
          <p:nvPr/>
        </p:nvSpPr>
        <p:spPr>
          <a:xfrm>
            <a:off x="3876040" y="695960"/>
            <a:ext cx="5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7196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FE374-DB47-4790-B830-A4C3168A0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1813800"/>
            <a:ext cx="8946872" cy="32208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E36F2A-F264-4087-8072-F620F1803A33}"/>
              </a:ext>
            </a:extLst>
          </p:cNvPr>
          <p:cNvSpPr txBox="1"/>
          <p:nvPr/>
        </p:nvSpPr>
        <p:spPr>
          <a:xfrm>
            <a:off x="3876040" y="695960"/>
            <a:ext cx="5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New Orders</a:t>
            </a:r>
          </a:p>
        </p:txBody>
      </p:sp>
    </p:spTree>
    <p:extLst>
      <p:ext uri="{BB962C8B-B14F-4D97-AF65-F5344CB8AC3E}">
        <p14:creationId xmlns:p14="http://schemas.microsoft.com/office/powerpoint/2010/main" val="362625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0B238-E664-4C13-B5CF-61D3763CB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6" y="1942313"/>
            <a:ext cx="10425633" cy="2397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6547FA-538D-4571-9F64-7C15C0C6AD9F}"/>
              </a:ext>
            </a:extLst>
          </p:cNvPr>
          <p:cNvSpPr txBox="1"/>
          <p:nvPr/>
        </p:nvSpPr>
        <p:spPr>
          <a:xfrm>
            <a:off x="3876040" y="695960"/>
            <a:ext cx="5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Searching for Client Info</a:t>
            </a:r>
          </a:p>
        </p:txBody>
      </p:sp>
    </p:spTree>
    <p:extLst>
      <p:ext uri="{BB962C8B-B14F-4D97-AF65-F5344CB8AC3E}">
        <p14:creationId xmlns:p14="http://schemas.microsoft.com/office/powerpoint/2010/main" val="180941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ABFC88-3738-417F-BB0F-BD376B608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16" y="2213479"/>
            <a:ext cx="10452488" cy="21166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AB01F8-6205-491C-975B-B01E1054A506}"/>
              </a:ext>
            </a:extLst>
          </p:cNvPr>
          <p:cNvSpPr txBox="1"/>
          <p:nvPr/>
        </p:nvSpPr>
        <p:spPr>
          <a:xfrm>
            <a:off x="3876040" y="695960"/>
            <a:ext cx="5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Creating Invoices</a:t>
            </a:r>
          </a:p>
        </p:txBody>
      </p:sp>
    </p:spTree>
    <p:extLst>
      <p:ext uri="{BB962C8B-B14F-4D97-AF65-F5344CB8AC3E}">
        <p14:creationId xmlns:p14="http://schemas.microsoft.com/office/powerpoint/2010/main" val="262469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BCAFB9-B164-48A5-9044-C8CE889D1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39" y="2258978"/>
            <a:ext cx="10456411" cy="23004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359B89-2ABA-492B-ACC8-E43E117E179C}"/>
              </a:ext>
            </a:extLst>
          </p:cNvPr>
          <p:cNvSpPr txBox="1"/>
          <p:nvPr/>
        </p:nvSpPr>
        <p:spPr>
          <a:xfrm>
            <a:off x="3876040" y="695960"/>
            <a:ext cx="5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Sending Invoices</a:t>
            </a:r>
          </a:p>
        </p:txBody>
      </p:sp>
    </p:spTree>
    <p:extLst>
      <p:ext uri="{BB962C8B-B14F-4D97-AF65-F5344CB8AC3E}">
        <p14:creationId xmlns:p14="http://schemas.microsoft.com/office/powerpoint/2010/main" val="217827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AE3C6B-0136-418A-B06F-BF822B0FB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7" y="2062130"/>
            <a:ext cx="10331956" cy="24021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5D74C1-0F78-4BD2-AEFB-EC2419D8AC45}"/>
              </a:ext>
            </a:extLst>
          </p:cNvPr>
          <p:cNvSpPr txBox="1"/>
          <p:nvPr/>
        </p:nvSpPr>
        <p:spPr>
          <a:xfrm>
            <a:off x="3581400" y="695960"/>
            <a:ext cx="550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Viewing Statistical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27310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A62FA2996AA4B957AF61F2CBFBC3D" ma:contentTypeVersion="10" ma:contentTypeDescription="Create a new document." ma:contentTypeScope="" ma:versionID="192e649fc61ffb5392f89882f02fec2f">
  <xsd:schema xmlns:xsd="http://www.w3.org/2001/XMLSchema" xmlns:xs="http://www.w3.org/2001/XMLSchema" xmlns:p="http://schemas.microsoft.com/office/2006/metadata/properties" xmlns:ns3="1785eae3-dbf9-4ab2-80d3-3e77af72e096" targetNamespace="http://schemas.microsoft.com/office/2006/metadata/properties" ma:root="true" ma:fieldsID="c9da553ee189c78d53aa0b59dfab52df" ns3:_="">
    <xsd:import namespace="1785eae3-dbf9-4ab2-80d3-3e77af72e0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5eae3-dbf9-4ab2-80d3-3e77af72e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6AF7AB-9E82-4F06-8CA3-8F957A1237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85eae3-dbf9-4ab2-80d3-3e77af72e0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FF30BA-91B6-4A9B-858D-2D4381F258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70B18B-A82D-4039-927D-C959725F8B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197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Times New Roman</vt:lpstr>
      <vt:lpstr>Parallax</vt:lpstr>
      <vt:lpstr>Database and Invoicing Application for Small Business - Implementation</vt:lpstr>
      <vt:lpstr>Overview</vt:lpstr>
      <vt:lpstr>Application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Structure</vt:lpstr>
      <vt:lpstr>Current Progress</vt:lpstr>
      <vt:lpstr>PowerPoint Presentation</vt:lpstr>
      <vt:lpstr>Current Issues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Invoicing Application for Small Business - Implementation</dc:title>
  <dc:creator>David Hwang</dc:creator>
  <cp:lastModifiedBy>David Hwang</cp:lastModifiedBy>
  <cp:revision>1</cp:revision>
  <dcterms:created xsi:type="dcterms:W3CDTF">2019-11-06T17:07:26Z</dcterms:created>
  <dcterms:modified xsi:type="dcterms:W3CDTF">2019-11-06T17:17:34Z</dcterms:modified>
</cp:coreProperties>
</file>