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85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Sample PII Dataset</a:t>
            </a:r>
          </a:p>
        </p:txBody>
      </p:sp>
      <p:sp>
        <p:nvSpPr>
          <p:cNvPr id="3" name="Subtitle 2"/>
          <p:cNvSpPr>
            <a:spLocks noGrp="1"/>
          </p:cNvSpPr>
          <p:nvPr>
            <p:ph type="subTitle" idx="1"/>
          </p:nvPr>
        </p:nvSpPr>
        <p:spPr/>
        <p:txBody>
          <a:bodyPr/>
          <a:lstStyle/>
          <a:p>
            <a:r>
              <a:t>Fictional Data for Testing Only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PII?</a:t>
            </a:r>
          </a:p>
        </p:txBody>
      </p:sp>
      <p:sp>
        <p:nvSpPr>
          <p:cNvPr id="3" name="Content Placeholder 2"/>
          <p:cNvSpPr>
            <a:spLocks noGrp="1"/>
          </p:cNvSpPr>
          <p:nvPr>
            <p:ph idx="1"/>
          </p:nvPr>
        </p:nvSpPr>
        <p:spPr/>
        <p:txBody>
          <a:bodyPr/>
          <a:lstStyle/>
          <a:p>
            <a:r>
              <a:t>Personally Identifiable Information (PII) is any data that could potentially identify a specific individual.</a:t>
            </a:r>
          </a:p>
          <a:p>
            <a:r>
              <a:t>Full Name</a:t>
            </a:r>
          </a:p>
          <a:p>
            <a:r>
              <a:t>Email Address</a:t>
            </a:r>
          </a:p>
          <a:p>
            <a:r>
              <a:t>Social Security Number (SSN)</a:t>
            </a:r>
          </a:p>
          <a:p>
            <a:r>
              <a:t>Phone Number</a:t>
            </a:r>
          </a:p>
          <a:p>
            <a:r>
              <a:t>Mailing Address</a:t>
            </a:r>
          </a:p>
          <a:p>
            <a:r>
              <a:t>IP Address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Records (Fictional)</a:t>
            </a:r>
          </a:p>
        </p:txBody>
      </p:sp>
      <p:graphicFrame>
        <p:nvGraphicFramePr>
          <p:cNvPr id="3" name="Table 2"/>
          <p:cNvGraphicFramePr>
            <a:graphicFrameLocks noGrp="1"/>
          </p:cNvGraphicFramePr>
          <p:nvPr/>
        </p:nvGraphicFramePr>
        <p:xfrm>
          <a:off x="457200" y="1371600"/>
          <a:ext cx="8229600" cy="35661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228600">
                <a:tc>
                  <a:txBody>
                    <a:bodyPr/>
                    <a:lstStyle/>
                    <a:p>
                      <a:r>
                        <a:t>Name</a:t>
                      </a:r>
                    </a:p>
                  </a:txBody>
                  <a:tcPr/>
                </a:tc>
                <a:tc>
                  <a:txBody>
                    <a:bodyPr/>
                    <a:lstStyle/>
                    <a:p>
                      <a:r>
                        <a:t>Email</a:t>
                      </a:r>
                    </a:p>
                  </a:txBody>
                  <a:tcPr/>
                </a:tc>
                <a:tc>
                  <a:txBody>
                    <a:bodyPr/>
                    <a:lstStyle/>
                    <a:p>
                      <a:r>
                        <a:t>SSN</a:t>
                      </a:r>
                    </a:p>
                  </a:txBody>
                  <a:tcPr/>
                </a:tc>
                <a:tc>
                  <a:txBody>
                    <a:bodyPr/>
                    <a:lstStyle/>
                    <a:p>
                      <a:r>
                        <a:t>Phone</a:t>
                      </a:r>
                    </a:p>
                  </a:txBody>
                  <a:tcPr/>
                </a:tc>
                <a:tc>
                  <a:txBody>
                    <a:bodyPr/>
                    <a:lstStyle/>
                    <a:p>
                      <a:r>
                        <a:t>Address</a:t>
                      </a:r>
                    </a:p>
                  </a:txBody>
                  <a:tcPr/>
                </a:tc>
                <a:extLst>
                  <a:ext uri="{0D108BD9-81ED-4DB2-BD59-A6C34878D82A}">
                    <a16:rowId xmlns:a16="http://schemas.microsoft.com/office/drawing/2014/main" val="10000"/>
                  </a:ext>
                </a:extLst>
              </a:tr>
              <a:tr h="228600">
                <a:tc>
                  <a:txBody>
                    <a:bodyPr/>
                    <a:lstStyle/>
                    <a:p>
                      <a:r>
                        <a:t>Alice Smith</a:t>
                      </a:r>
                    </a:p>
                  </a:txBody>
                  <a:tcPr/>
                </a:tc>
                <a:tc>
                  <a:txBody>
                    <a:bodyPr/>
                    <a:lstStyle/>
                    <a:p>
                      <a:r>
                        <a:t>alice.smith@example.com</a:t>
                      </a:r>
                    </a:p>
                  </a:txBody>
                  <a:tcPr/>
                </a:tc>
                <a:tc>
                  <a:txBody>
                    <a:bodyPr/>
                    <a:lstStyle/>
                    <a:p>
                      <a:r>
                        <a:t>123-45-6789</a:t>
                      </a:r>
                    </a:p>
                  </a:txBody>
                  <a:tcPr/>
                </a:tc>
                <a:tc>
                  <a:txBody>
                    <a:bodyPr/>
                    <a:lstStyle/>
                    <a:p>
                      <a:r>
                        <a:t>(555) 123-4567</a:t>
                      </a:r>
                    </a:p>
                  </a:txBody>
                  <a:tcPr/>
                </a:tc>
                <a:tc>
                  <a:txBody>
                    <a:bodyPr/>
                    <a:lstStyle/>
                    <a:p>
                      <a:r>
                        <a:t>123 Maple St, Springfield, IL</a:t>
                      </a:r>
                    </a:p>
                  </a:txBody>
                  <a:tcPr/>
                </a:tc>
                <a:extLst>
                  <a:ext uri="{0D108BD9-81ED-4DB2-BD59-A6C34878D82A}">
                    <a16:rowId xmlns:a16="http://schemas.microsoft.com/office/drawing/2014/main" val="10001"/>
                  </a:ext>
                </a:extLst>
              </a:tr>
              <a:tr h="228600">
                <a:tc>
                  <a:txBody>
                    <a:bodyPr/>
                    <a:lstStyle/>
                    <a:p>
                      <a:r>
                        <a:t>Bob Johnson</a:t>
                      </a:r>
                    </a:p>
                  </a:txBody>
                  <a:tcPr/>
                </a:tc>
                <a:tc>
                  <a:txBody>
                    <a:bodyPr/>
                    <a:lstStyle/>
                    <a:p>
                      <a:r>
                        <a:t>bob.j@example.org</a:t>
                      </a:r>
                    </a:p>
                  </a:txBody>
                  <a:tcPr/>
                </a:tc>
                <a:tc>
                  <a:txBody>
                    <a:bodyPr/>
                    <a:lstStyle/>
                    <a:p>
                      <a:r>
                        <a:t>987-65-4321</a:t>
                      </a:r>
                    </a:p>
                  </a:txBody>
                  <a:tcPr/>
                </a:tc>
                <a:tc>
                  <a:txBody>
                    <a:bodyPr/>
                    <a:lstStyle/>
                    <a:p>
                      <a:r>
                        <a:t>(555) 987-6543</a:t>
                      </a:r>
                    </a:p>
                  </a:txBody>
                  <a:tcPr/>
                </a:tc>
                <a:tc>
                  <a:txBody>
                    <a:bodyPr/>
                    <a:lstStyle/>
                    <a:p>
                      <a:r>
                        <a:t>456 Oak Rd, Dayton, OH</a:t>
                      </a:r>
                    </a:p>
                  </a:txBody>
                  <a:tcPr/>
                </a:tc>
                <a:extLst>
                  <a:ext uri="{0D108BD9-81ED-4DB2-BD59-A6C34878D82A}">
                    <a16:rowId xmlns:a16="http://schemas.microsoft.com/office/drawing/2014/main" val="10002"/>
                  </a:ext>
                </a:extLst>
              </a:tr>
              <a:tr h="228600">
                <a:tc>
                  <a:txBody>
                    <a:bodyPr/>
                    <a:lstStyle/>
                    <a:p>
                      <a:r>
                        <a:t>Carla Diaz</a:t>
                      </a:r>
                    </a:p>
                  </a:txBody>
                  <a:tcPr/>
                </a:tc>
                <a:tc>
                  <a:txBody>
                    <a:bodyPr/>
                    <a:lstStyle/>
                    <a:p>
                      <a:r>
                        <a:t>carla.diaz@testmail.com</a:t>
                      </a:r>
                    </a:p>
                  </a:txBody>
                  <a:tcPr/>
                </a:tc>
                <a:tc>
                  <a:txBody>
                    <a:bodyPr/>
                    <a:lstStyle/>
                    <a:p>
                      <a:r>
                        <a:t>111-22-3333</a:t>
                      </a:r>
                    </a:p>
                  </a:txBody>
                  <a:tcPr/>
                </a:tc>
                <a:tc>
                  <a:txBody>
                    <a:bodyPr/>
                    <a:lstStyle/>
                    <a:p>
                      <a:r>
                        <a:t>(555) 246-8101</a:t>
                      </a:r>
                    </a:p>
                  </a:txBody>
                  <a:tcPr/>
                </a:tc>
                <a:tc>
                  <a:txBody>
                    <a:bodyPr/>
                    <a:lstStyle/>
                    <a:p>
                      <a:r>
                        <a:t>789 Pine Ln, Austin, TX</a:t>
                      </a:r>
                    </a:p>
                  </a:txBody>
                  <a:tcPr/>
                </a:tc>
                <a:extLst>
                  <a:ext uri="{0D108BD9-81ED-4DB2-BD59-A6C34878D82A}">
                    <a16:rowId xmlns:a16="http://schemas.microsoft.com/office/drawing/2014/main" val="10003"/>
                  </a:ext>
                </a:extLst>
              </a:tr>
              <a:tr h="228600">
                <a:tc>
                  <a:txBody>
                    <a:bodyPr/>
                    <a:lstStyle/>
                    <a:p>
                      <a:r>
                        <a:t>David Lee</a:t>
                      </a:r>
                    </a:p>
                  </a:txBody>
                  <a:tcPr/>
                </a:tc>
                <a:tc>
                  <a:txBody>
                    <a:bodyPr/>
                    <a:lstStyle/>
                    <a:p>
                      <a:r>
                        <a:t>david.lee@sample.net</a:t>
                      </a:r>
                    </a:p>
                  </a:txBody>
                  <a:tcPr/>
                </a:tc>
                <a:tc>
                  <a:txBody>
                    <a:bodyPr/>
                    <a:lstStyle/>
                    <a:p>
                      <a:r>
                        <a:t>222-33-4444</a:t>
                      </a:r>
                    </a:p>
                  </a:txBody>
                  <a:tcPr/>
                </a:tc>
                <a:tc>
                  <a:txBody>
                    <a:bodyPr/>
                    <a:lstStyle/>
                    <a:p>
                      <a:r>
                        <a:t>(555) 135-7911</a:t>
                      </a:r>
                    </a:p>
                  </a:txBody>
                  <a:tcPr/>
                </a:tc>
                <a:tc>
                  <a:txBody>
                    <a:bodyPr/>
                    <a:lstStyle/>
                    <a:p>
                      <a:r>
                        <a:t>101 Elm Dr, Seattle, WA</a:t>
                      </a:r>
                    </a:p>
                  </a:txBody>
                  <a:tcPr/>
                </a:tc>
                <a:extLst>
                  <a:ext uri="{0D108BD9-81ED-4DB2-BD59-A6C34878D82A}">
                    <a16:rowId xmlns:a16="http://schemas.microsoft.com/office/drawing/2014/main" val="10004"/>
                  </a:ext>
                </a:extLst>
              </a:tr>
              <a:tr h="228600">
                <a:tc>
                  <a:txBody>
                    <a:bodyPr/>
                    <a:lstStyle/>
                    <a:p>
                      <a:r>
                        <a:t>Emily Chen</a:t>
                      </a:r>
                    </a:p>
                  </a:txBody>
                  <a:tcPr/>
                </a:tc>
                <a:tc>
                  <a:txBody>
                    <a:bodyPr/>
                    <a:lstStyle/>
                    <a:p>
                      <a:r>
                        <a:t>echen@demo.co</a:t>
                      </a:r>
                    </a:p>
                  </a:txBody>
                  <a:tcPr/>
                </a:tc>
                <a:tc>
                  <a:txBody>
                    <a:bodyPr/>
                    <a:lstStyle/>
                    <a:p>
                      <a:r>
                        <a:t>333-44-5555</a:t>
                      </a:r>
                    </a:p>
                  </a:txBody>
                  <a:tcPr/>
                </a:tc>
                <a:tc>
                  <a:txBody>
                    <a:bodyPr/>
                    <a:lstStyle/>
                    <a:p>
                      <a:r>
                        <a:t>(555) 246-1357</a:t>
                      </a:r>
                    </a:p>
                  </a:txBody>
                  <a:tcPr/>
                </a:tc>
                <a:tc>
                  <a:txBody>
                    <a:bodyPr/>
                    <a:lstStyle/>
                    <a:p>
                      <a:r>
                        <a:t>202 Birch Blvd, Miami, FL</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PII in Free Text (Email Snippet)</a:t>
            </a:r>
          </a:p>
        </p:txBody>
      </p:sp>
      <p:sp>
        <p:nvSpPr>
          <p:cNvPr id="3" name="TextBox 2"/>
          <p:cNvSpPr txBox="1"/>
          <p:nvPr/>
        </p:nvSpPr>
        <p:spPr>
          <a:xfrm>
            <a:off x="457200" y="1097280"/>
            <a:ext cx="8229600" cy="2743200"/>
          </a:xfrm>
          <a:prstGeom prst="rect">
            <a:avLst/>
          </a:prstGeom>
          <a:noFill/>
        </p:spPr>
        <p:txBody>
          <a:bodyPr wrap="square">
            <a:spAutoFit/>
          </a:bodyPr>
          <a:lstStyle/>
          <a:p>
            <a:pPr>
              <a:spcAft>
                <a:spcPts val="1400"/>
              </a:spcAft>
            </a:pPr>
            <a:r>
              <a:t>Hi Team,</a:t>
            </a:r>
            <a:br/>
            <a:br/>
            <a:r>
              <a:t>Please reach out to Alice Smith (alice.smith@example.com, 123-45-6789) if you need help with the customer onboarding. She’s based out of 123 Maple St, Springfield, IL.</a:t>
            </a:r>
            <a:br/>
            <a:br/>
            <a:r>
              <a:t>Thanks,</a:t>
            </a:r>
            <a:br/>
            <a:r>
              <a:t>HR Dept.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PII Detection Challenge</a:t>
            </a:r>
          </a:p>
        </p:txBody>
      </p:sp>
      <p:sp>
        <p:nvSpPr>
          <p:cNvPr id="3" name="TextBox 2"/>
          <p:cNvSpPr txBox="1"/>
          <p:nvPr/>
        </p:nvSpPr>
        <p:spPr>
          <a:xfrm>
            <a:off x="457200" y="1097280"/>
            <a:ext cx="8229600" cy="2743200"/>
          </a:xfrm>
          <a:prstGeom prst="rect">
            <a:avLst/>
          </a:prstGeom>
          <a:noFill/>
        </p:spPr>
        <p:txBody>
          <a:bodyPr wrap="square">
            <a:spAutoFit/>
          </a:bodyPr>
          <a:lstStyle/>
          <a:p>
            <a:pPr>
              <a:spcAft>
                <a:spcPts val="1400"/>
              </a:spcAft>
            </a:pPr>
            <a:r>
              <a:t>Reminder: Carla will fly to Austin next week. She mentioned her SSN ends in 3333, and you can call her at the usual number. Her old address on Pine Ln is no longer valid.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All Data is Fictitious</a:t>
            </a:r>
          </a:p>
        </p:txBody>
      </p:sp>
      <p:sp>
        <p:nvSpPr>
          <p:cNvPr id="3" name="Subtitle 2"/>
          <p:cNvSpPr>
            <a:spLocks noGrp="1"/>
          </p:cNvSpPr>
          <p:nvPr>
            <p:ph type="subTitle" idx="1"/>
          </p:nvPr>
        </p:nvSpPr>
        <p:spPr/>
        <p:txBody>
          <a:bodyPr/>
          <a:lstStyle/>
          <a:p>
            <a:r>
              <a:t>For Internal Use Only – Do Not Distribute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271</Words>
  <Application>Microsoft Office PowerPoint</Application>
  <PresentationFormat>On-screen Show (4:3)</PresentationFormat>
  <Paragraphs>47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Sample PII Dataset</vt:lpstr>
      <vt:lpstr>What is PII?</vt:lpstr>
      <vt:lpstr>Sample Records (Fictional)</vt:lpstr>
      <vt:lpstr>PII in Free Text (Email Snippet)</vt:lpstr>
      <vt:lpstr>PII Detection Challenge</vt:lpstr>
      <vt:lpstr>All Data is Fictitious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Dan W. Kiehl</dc:creator>
  <cp:keywords/>
  <dc:description>generated using python-pptx</dc:description>
  <cp:lastModifiedBy>Dan W. Kiehl</cp:lastModifiedBy>
  <cp:revision>1</cp:revision>
  <dcterms:created xsi:type="dcterms:W3CDTF">2013-01-27T09:14:16Z</dcterms:created>
  <dcterms:modified xsi:type="dcterms:W3CDTF">2025-07-28T15:29:25Z</dcterms:modified>
  <cp:category/>
</cp:coreProperties>
</file>