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9EBF-2D02-4164-895F-F2D32EF416F9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8E98-32E9-4973-96DE-0FB6D72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4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9EBF-2D02-4164-895F-F2D32EF416F9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8E98-32E9-4973-96DE-0FB6D72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6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9EBF-2D02-4164-895F-F2D32EF416F9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8E98-32E9-4973-96DE-0FB6D72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5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9EBF-2D02-4164-895F-F2D32EF416F9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8E98-32E9-4973-96DE-0FB6D72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2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9EBF-2D02-4164-895F-F2D32EF416F9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8E98-32E9-4973-96DE-0FB6D72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7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9EBF-2D02-4164-895F-F2D32EF416F9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8E98-32E9-4973-96DE-0FB6D72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6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9EBF-2D02-4164-895F-F2D32EF416F9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8E98-32E9-4973-96DE-0FB6D72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6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9EBF-2D02-4164-895F-F2D32EF416F9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8E98-32E9-4973-96DE-0FB6D72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3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9EBF-2D02-4164-895F-F2D32EF416F9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8E98-32E9-4973-96DE-0FB6D72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5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9EBF-2D02-4164-895F-F2D32EF416F9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8E98-32E9-4973-96DE-0FB6D72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9EBF-2D02-4164-895F-F2D32EF416F9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8E98-32E9-4973-96DE-0FB6D72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7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89EBF-2D02-4164-895F-F2D32EF416F9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8E98-32E9-4973-96DE-0FB6D72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4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랭킹 기준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20173875 </a:t>
            </a:r>
            <a:r>
              <a:rPr lang="ko-KR" altLang="en-US" dirty="0" smtClean="0"/>
              <a:t>정용준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85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랭킹 기준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생각한 것들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문서에 있는 모든 알파벳</a:t>
            </a:r>
            <a:r>
              <a:rPr lang="en-US" altLang="ko-KR" dirty="0" smtClean="0"/>
              <a:t>,</a:t>
            </a:r>
            <a:r>
              <a:rPr lang="ko-KR" altLang="en-US" dirty="0" smtClean="0"/>
              <a:t>으로 키워드를 얼마나 만들 수 있는가</a:t>
            </a:r>
            <a:endParaRPr lang="en-US" altLang="ko-KR" dirty="0" smtClean="0"/>
          </a:p>
          <a:p>
            <a:r>
              <a:rPr lang="ko-KR" altLang="en-US" dirty="0" smtClean="0"/>
              <a:t>문서에 키워드가 얼마나 많이 있는가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얼마나 빨리 나오는가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문서가 최근 열린 시간을 기준으로 각각 랭킹을 매기고 점수를 부여하여 점수의 합으로 최종 랭킹을 매긴다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입력한 키워드가 가장 많이 들어있는 문장이 문서에서 얼마나 중요한 문장인가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의미적으로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58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60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랭킹 기준</vt:lpstr>
      <vt:lpstr>랭킹 기준(생각한 것들)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2017-11-02T13:45:37Z</dcterms:created>
  <dcterms:modified xsi:type="dcterms:W3CDTF">2017-11-02T16:26:10Z</dcterms:modified>
</cp:coreProperties>
</file>