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5" r:id="rId5"/>
    <p:sldMasterId id="2147483686" r:id="rId6"/>
  </p:sldMasterIdLst>
  <p:notesMasterIdLst>
    <p:notesMasterId r:id="rId7"/>
  </p:notesMasterIdLst>
  <p:sldIdLst>
    <p:sldId id="256" r:id="rId8"/>
    <p:sldId id="257" r:id="rId9"/>
  </p:sldIdLst>
  <p:sldSz cy="5143500" cx="9144000"/>
  <p:notesSz cx="6858000" cy="9144000"/>
  <p:embeddedFontLst>
    <p:embeddedFont>
      <p:font typeface="Lato"/>
      <p:regular r:id="rId10"/>
      <p:bold r:id="rId11"/>
      <p:italic r:id="rId12"/>
      <p:boldItalic r:id="rId13"/>
    </p:embeddedFont>
    <p:embeddedFont>
      <p:font typeface="Lato Light"/>
      <p:regular r:id="rId14"/>
      <p:bold r:id="rId15"/>
      <p:italic r:id="rId16"/>
      <p:boldItalic r:id="rId17"/>
    </p:embeddedFont>
    <p:embeddedFont>
      <p:font typeface="Helvetica Neue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D38E3B9-DDCA-4361-8388-1740B95CC555}">
  <a:tblStyle styleId="{1D38E3B9-DDCA-4361-8388-1740B95CC55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lveticaNeue-italic.fntdata"/><Relationship Id="rId21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font" Target="fonts/Lato-bold.fntdata"/><Relationship Id="rId10" Type="http://schemas.openxmlformats.org/officeDocument/2006/relationships/font" Target="fonts/Lato-regular.fntdata"/><Relationship Id="rId13" Type="http://schemas.openxmlformats.org/officeDocument/2006/relationships/font" Target="fonts/Lato-boldItalic.fntdata"/><Relationship Id="rId12" Type="http://schemas.openxmlformats.org/officeDocument/2006/relationships/font" Target="fonts/Lato-italic.fntdata"/><Relationship Id="rId15" Type="http://schemas.openxmlformats.org/officeDocument/2006/relationships/font" Target="fonts/LatoLight-bold.fntdata"/><Relationship Id="rId14" Type="http://schemas.openxmlformats.org/officeDocument/2006/relationships/font" Target="fonts/LatoLight-regular.fntdata"/><Relationship Id="rId17" Type="http://schemas.openxmlformats.org/officeDocument/2006/relationships/font" Target="fonts/LatoLight-boldItalic.fntdata"/><Relationship Id="rId16" Type="http://schemas.openxmlformats.org/officeDocument/2006/relationships/font" Target="fonts/LatoLight-italic.fntdata"/><Relationship Id="rId19" Type="http://schemas.openxmlformats.org/officeDocument/2006/relationships/font" Target="fonts/HelveticaNeue-bold.fntdata"/><Relationship Id="rId18" Type="http://schemas.openxmlformats.org/officeDocument/2006/relationships/font" Target="fonts/HelveticaNeue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6c6b31bc22_0_4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6c6b31bc22_0_4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6c6b31bc22_0_6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6c6b31bc22_0_6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jpg"/><Relationship Id="rId3" Type="http://schemas.openxmlformats.org/officeDocument/2006/relationships/image" Target="../media/image5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5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Relationship Id="rId3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5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Content">
  <p:cSld name="TITLE_AND_BODY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560850" y="445025"/>
            <a:ext cx="8022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2" type="sldNum"/>
          </p:nvPr>
        </p:nvSpPr>
        <p:spPr>
          <a:xfrm>
            <a:off x="8583150" y="149675"/>
            <a:ext cx="43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/>
          <p:nvPr>
            <p:ph idx="1" type="subTitle"/>
          </p:nvPr>
        </p:nvSpPr>
        <p:spPr>
          <a:xfrm>
            <a:off x="560850" y="136025"/>
            <a:ext cx="3874500" cy="11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2" type="subTitle"/>
          </p:nvPr>
        </p:nvSpPr>
        <p:spPr>
          <a:xfrm>
            <a:off x="560850" y="838625"/>
            <a:ext cx="3874500" cy="31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3" type="subTitle"/>
          </p:nvPr>
        </p:nvSpPr>
        <p:spPr>
          <a:xfrm>
            <a:off x="560850" y="4755950"/>
            <a:ext cx="3874500" cy="11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None/>
              <a:defRPr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4" type="title"/>
          </p:nvPr>
        </p:nvSpPr>
        <p:spPr>
          <a:xfrm>
            <a:off x="560850" y="1244850"/>
            <a:ext cx="8022300" cy="51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5" type="body"/>
          </p:nvPr>
        </p:nvSpPr>
        <p:spPr>
          <a:xfrm>
            <a:off x="560850" y="1836350"/>
            <a:ext cx="8022300" cy="22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●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○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■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●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○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■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●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○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Lato"/>
              <a:buChar char="■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ey Phoenix" showMasterSp="0">
  <p:cSld name="Title Slide Grey Phoenix">
    <p:bg>
      <p:bgPr>
        <a:solidFill>
          <a:schemeClr val="lt1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6230593" y="562717"/>
            <a:ext cx="4330161" cy="378889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 txBox="1"/>
          <p:nvPr>
            <p:ph type="ctrTitle"/>
          </p:nvPr>
        </p:nvSpPr>
        <p:spPr>
          <a:xfrm>
            <a:off x="685800" y="900829"/>
            <a:ext cx="418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0" name="Google Shape;70;p15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15"/>
          <p:cNvSpPr txBox="1"/>
          <p:nvPr>
            <p:ph idx="1" type="subTitle"/>
          </p:nvPr>
        </p:nvSpPr>
        <p:spPr>
          <a:xfrm>
            <a:off x="712934" y="2760586"/>
            <a:ext cx="4164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72" name="Google Shape;7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Bullets">
  <p:cSld name="Picture with Bullet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/>
          <p:nvPr>
            <p:ph idx="2" type="pic"/>
          </p:nvPr>
        </p:nvSpPr>
        <p:spPr>
          <a:xfrm>
            <a:off x="628650" y="1358903"/>
            <a:ext cx="3689400" cy="3036900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4826003" y="1357313"/>
            <a:ext cx="3689400" cy="30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b="0" i="0" sz="1800"/>
            </a:lvl1pPr>
            <a:lvl2pPr indent="-3302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Char char="•"/>
              <a:defRPr b="0" i="0" sz="16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0" i="0" sz="1400"/>
            </a:lvl3pPr>
            <a:lvl4pPr indent="-2984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b="0" i="0" sz="11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b="0" i="0" sz="1100"/>
            </a:lvl5pPr>
            <a:lvl6pPr indent="-2984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77" name="Google Shape;77;p16"/>
          <p:cNvSpPr txBox="1"/>
          <p:nvPr>
            <p:ph type="title"/>
          </p:nvPr>
        </p:nvSpPr>
        <p:spPr>
          <a:xfrm>
            <a:off x="628650" y="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700"/>
              <a:buFont typeface="Helvetica Neue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Image Background Shield" showMasterSp="0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2">
            <a:alphaModFix/>
          </a:blip>
          <a:srcRect b="9307" l="0" r="25843" t="28433"/>
          <a:stretch/>
        </p:blipFill>
        <p:spPr>
          <a:xfrm>
            <a:off x="-1" y="0"/>
            <a:ext cx="9143998" cy="511818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 rotWithShape="1">
          <a:blip r:embed="rId3">
            <a:alphaModFix amt="80000"/>
          </a:blip>
          <a:srcRect b="0" l="0" r="0" t="0"/>
          <a:stretch/>
        </p:blipFill>
        <p:spPr>
          <a:xfrm>
            <a:off x="-2027401" y="-1987052"/>
            <a:ext cx="7230533" cy="935716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/>
          <p:nvPr>
            <p:ph type="ctrTitle"/>
          </p:nvPr>
        </p:nvSpPr>
        <p:spPr>
          <a:xfrm>
            <a:off x="685800" y="900829"/>
            <a:ext cx="2832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" type="subTitle"/>
          </p:nvPr>
        </p:nvSpPr>
        <p:spPr>
          <a:xfrm>
            <a:off x="712935" y="2760586"/>
            <a:ext cx="2805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83" name="Google Shape;83;p17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84" name="Google Shape;84;p17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17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Image Background Bar" showMasterSp="0">
  <p:cSld name="Title Slide Image Background Bar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 b="9209" l="0" r="25843" t="28434"/>
          <a:stretch/>
        </p:blipFill>
        <p:spPr>
          <a:xfrm>
            <a:off x="-1" y="0"/>
            <a:ext cx="9143998" cy="512611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/>
          <p:nvPr/>
        </p:nvSpPr>
        <p:spPr>
          <a:xfrm>
            <a:off x="-1" y="-11916"/>
            <a:ext cx="3980100" cy="4856400"/>
          </a:xfrm>
          <a:prstGeom prst="rect">
            <a:avLst/>
          </a:prstGeom>
          <a:solidFill>
            <a:schemeClr val="lt1">
              <a:alpha val="7490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18"/>
          <p:cNvSpPr txBox="1"/>
          <p:nvPr>
            <p:ph type="ctrTitle"/>
          </p:nvPr>
        </p:nvSpPr>
        <p:spPr>
          <a:xfrm>
            <a:off x="685800" y="900829"/>
            <a:ext cx="2832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1" name="Google Shape;91;p18"/>
          <p:cNvSpPr txBox="1"/>
          <p:nvPr>
            <p:ph idx="1" type="subTitle"/>
          </p:nvPr>
        </p:nvSpPr>
        <p:spPr>
          <a:xfrm>
            <a:off x="712935" y="2760586"/>
            <a:ext cx="2805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92" name="Google Shape;92;p18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3" name="Google Shape;93;p18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ey Shield" showMasterSp="0">
  <p:cSld name="Title Slide Grey Shield">
    <p:bg>
      <p:bgPr>
        <a:solidFill>
          <a:schemeClr val="lt1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19"/>
          <p:cNvGrpSpPr/>
          <p:nvPr/>
        </p:nvGrpSpPr>
        <p:grpSpPr>
          <a:xfrm>
            <a:off x="5246340" y="-1565313"/>
            <a:ext cx="6288302" cy="8137804"/>
            <a:chOff x="3890639" y="-2045539"/>
            <a:chExt cx="8193227" cy="10603002"/>
          </a:xfrm>
        </p:grpSpPr>
        <p:pic>
          <p:nvPicPr>
            <p:cNvPr id="98" name="Google Shape;98;p19"/>
            <p:cNvPicPr preferRelativeResize="0"/>
            <p:nvPr/>
          </p:nvPicPr>
          <p:blipFill rotWithShape="1">
            <a:blip r:embed="rId2">
              <a:alphaModFix amt="30000"/>
            </a:blip>
            <a:srcRect b="0" l="0" r="0" t="0"/>
            <a:stretch/>
          </p:blipFill>
          <p:spPr>
            <a:xfrm>
              <a:off x="3890639" y="-2045539"/>
              <a:ext cx="8193227" cy="10603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9" name="Google Shape;99;p19"/>
            <p:cNvPicPr preferRelativeResize="0"/>
            <p:nvPr/>
          </p:nvPicPr>
          <p:blipFill rotWithShape="1">
            <a:blip r:embed="rId3">
              <a:alphaModFix amt="15000"/>
            </a:blip>
            <a:srcRect b="0" l="0" r="0" t="0"/>
            <a:stretch/>
          </p:blipFill>
          <p:spPr>
            <a:xfrm>
              <a:off x="5173001" y="727132"/>
              <a:ext cx="5641846" cy="49366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0" name="Google Shape;100;p19"/>
          <p:cNvSpPr txBox="1"/>
          <p:nvPr>
            <p:ph type="ctrTitle"/>
          </p:nvPr>
        </p:nvSpPr>
        <p:spPr>
          <a:xfrm>
            <a:off x="685800" y="900829"/>
            <a:ext cx="418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19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02" name="Google Shape;102;p19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3" name="Google Shape;103;p19"/>
          <p:cNvSpPr txBox="1"/>
          <p:nvPr>
            <p:ph idx="1" type="subTitle"/>
          </p:nvPr>
        </p:nvSpPr>
        <p:spPr>
          <a:xfrm>
            <a:off x="712934" y="2760586"/>
            <a:ext cx="4164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ey Bar" showMasterSp="0">
  <p:cSld name="Title Slide Grey Bar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0"/>
          <p:cNvGrpSpPr/>
          <p:nvPr/>
        </p:nvGrpSpPr>
        <p:grpSpPr>
          <a:xfrm>
            <a:off x="6233922" y="0"/>
            <a:ext cx="4330160" cy="4800600"/>
            <a:chOff x="5156004" y="0"/>
            <a:chExt cx="5773547" cy="6400800"/>
          </a:xfrm>
        </p:grpSpPr>
        <p:sp>
          <p:nvSpPr>
            <p:cNvPr id="107" name="Google Shape;107;p20"/>
            <p:cNvSpPr/>
            <p:nvPr/>
          </p:nvSpPr>
          <p:spPr>
            <a:xfrm>
              <a:off x="5303520" y="0"/>
              <a:ext cx="3840600" cy="64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08" name="Google Shape;108;p20"/>
            <p:cNvPicPr preferRelativeResize="0"/>
            <p:nvPr/>
          </p:nvPicPr>
          <p:blipFill rotWithShape="1">
            <a:blip r:embed="rId2">
              <a:alphaModFix amt="15000"/>
            </a:blip>
            <a:srcRect b="0" l="0" r="0" t="0"/>
            <a:stretch/>
          </p:blipFill>
          <p:spPr>
            <a:xfrm>
              <a:off x="5156004" y="750290"/>
              <a:ext cx="5773547" cy="50518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9" name="Google Shape;109;p20"/>
          <p:cNvSpPr txBox="1"/>
          <p:nvPr>
            <p:ph type="ctrTitle"/>
          </p:nvPr>
        </p:nvSpPr>
        <p:spPr>
          <a:xfrm>
            <a:off x="685800" y="900829"/>
            <a:ext cx="418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lvetica Neue"/>
              <a:buNone/>
              <a:defRPr b="0" i="0" sz="360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0" name="Google Shape;110;p20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11" name="Google Shape;111;p20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2" name="Google Shape;112;p20"/>
          <p:cNvSpPr txBox="1"/>
          <p:nvPr>
            <p:ph idx="1" type="subTitle"/>
          </p:nvPr>
        </p:nvSpPr>
        <p:spPr>
          <a:xfrm>
            <a:off x="712934" y="2760586"/>
            <a:ext cx="4164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13" name="Google Shape;11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Dark Greystone" showMasterSp="0">
  <p:cSld name="Title Slide Dark Greystone">
    <p:bg>
      <p:bgPr>
        <a:solidFill>
          <a:schemeClr val="dk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21"/>
          <p:cNvGrpSpPr/>
          <p:nvPr/>
        </p:nvGrpSpPr>
        <p:grpSpPr>
          <a:xfrm>
            <a:off x="6233922" y="0"/>
            <a:ext cx="4330160" cy="4800600"/>
            <a:chOff x="5156004" y="0"/>
            <a:chExt cx="5773547" cy="6400800"/>
          </a:xfrm>
        </p:grpSpPr>
        <p:sp>
          <p:nvSpPr>
            <p:cNvPr id="116" name="Google Shape;116;p21"/>
            <p:cNvSpPr/>
            <p:nvPr/>
          </p:nvSpPr>
          <p:spPr>
            <a:xfrm>
              <a:off x="5303520" y="0"/>
              <a:ext cx="3732600" cy="64008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117" name="Google Shape;117;p21"/>
            <p:cNvPicPr preferRelativeResize="0"/>
            <p:nvPr/>
          </p:nvPicPr>
          <p:blipFill rotWithShape="1">
            <a:blip r:embed="rId2">
              <a:alphaModFix amt="30000"/>
            </a:blip>
            <a:srcRect b="0" l="0" r="0" t="0"/>
            <a:stretch/>
          </p:blipFill>
          <p:spPr>
            <a:xfrm>
              <a:off x="5156004" y="749809"/>
              <a:ext cx="5773547" cy="50518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21"/>
          <p:cNvSpPr txBox="1"/>
          <p:nvPr>
            <p:ph type="ctrTitle"/>
          </p:nvPr>
        </p:nvSpPr>
        <p:spPr>
          <a:xfrm>
            <a:off x="685800" y="900829"/>
            <a:ext cx="418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lvetica Neue"/>
              <a:buNone/>
              <a:defRPr b="0" i="0" sz="3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9" name="Google Shape;119;p21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20" name="Google Shape;120;p21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1" name="Google Shape;121;p21"/>
          <p:cNvSpPr txBox="1"/>
          <p:nvPr>
            <p:ph idx="1" type="subTitle"/>
          </p:nvPr>
        </p:nvSpPr>
        <p:spPr>
          <a:xfrm>
            <a:off x="712934" y="2760586"/>
            <a:ext cx="41640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22" name="Google Shape;12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2"/>
          <p:cNvSpPr txBox="1"/>
          <p:nvPr>
            <p:ph type="title"/>
          </p:nvPr>
        </p:nvSpPr>
        <p:spPr>
          <a:xfrm>
            <a:off x="628650" y="0"/>
            <a:ext cx="7886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700"/>
              <a:buFont typeface="Helvetica Neue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628650" y="1150602"/>
            <a:ext cx="78867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b="0" i="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b="0" i="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0" i="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b="0" i="0"/>
            </a:lvl4pPr>
            <a:lvl5pPr indent="-3048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b="0" i="0" sz="12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Light Greystone" showMasterSp="0" type="secHead">
  <p:cSld name="SECTION_HEADER">
    <p:bg>
      <p:bgPr>
        <a:solidFill>
          <a:schemeClr val="lt2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623888" y="1769787"/>
            <a:ext cx="78867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Helvetica Neue"/>
              <a:buNone/>
              <a:defRPr b="0" i="0" sz="3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9" name="Google Shape;129;p23"/>
          <p:cNvSpPr txBox="1"/>
          <p:nvPr>
            <p:ph idx="1" type="body"/>
          </p:nvPr>
        </p:nvSpPr>
        <p:spPr>
          <a:xfrm>
            <a:off x="623888" y="3726425"/>
            <a:ext cx="78867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0" name="Google Shape;130;p23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1" name="Google Shape;131;p23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32" name="Google Shape;132;p23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33" name="Google Shape;133;p23"/>
          <p:cNvPicPr preferRelativeResize="0"/>
          <p:nvPr/>
        </p:nvPicPr>
        <p:blipFill rotWithShape="1">
          <a:blip r:embed="rId2">
            <a:alphaModFix amt="25000"/>
          </a:blip>
          <a:srcRect b="0" l="0" r="0" t="0"/>
          <a:stretch/>
        </p:blipFill>
        <p:spPr>
          <a:xfrm>
            <a:off x="7070598" y="0"/>
            <a:ext cx="2877310" cy="251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White" showMasterSp="0">
  <p:cSld name="Section Header White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623888" y="3726425"/>
            <a:ext cx="78867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76767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37" name="Google Shape;137;p24"/>
          <p:cNvSpPr txBox="1"/>
          <p:nvPr>
            <p:ph type="title"/>
          </p:nvPr>
        </p:nvSpPr>
        <p:spPr>
          <a:xfrm>
            <a:off x="623888" y="1769787"/>
            <a:ext cx="78867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3000"/>
              <a:buFont typeface="Helvetica Neue"/>
              <a:buNone/>
              <a:defRPr b="0" i="0" sz="3000">
                <a:solidFill>
                  <a:srgbClr val="8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8" name="Google Shape;138;p24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24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0" name="Google Shape;140;p24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1" name="Google Shape;141;p24"/>
          <p:cNvPicPr preferRelativeResize="0"/>
          <p:nvPr/>
        </p:nvPicPr>
        <p:blipFill rotWithShape="1">
          <a:blip r:embed="rId2">
            <a:alphaModFix amt="10000"/>
          </a:blip>
          <a:srcRect b="0" l="0" r="0" t="0"/>
          <a:stretch/>
        </p:blipFill>
        <p:spPr>
          <a:xfrm>
            <a:off x="7071932" y="0"/>
            <a:ext cx="2877310" cy="251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Maroon" showMasterSp="0">
  <p:cSld name="Section Header Maroon"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0" y="2"/>
            <a:ext cx="9144000" cy="51489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5"/>
          <p:cNvSpPr txBox="1"/>
          <p:nvPr>
            <p:ph idx="1" type="body"/>
          </p:nvPr>
        </p:nvSpPr>
        <p:spPr>
          <a:xfrm>
            <a:off x="623888" y="3726425"/>
            <a:ext cx="78867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6" name="Google Shape;146;p25"/>
          <p:cNvSpPr txBox="1"/>
          <p:nvPr>
            <p:ph type="title"/>
          </p:nvPr>
        </p:nvSpPr>
        <p:spPr>
          <a:xfrm>
            <a:off x="623888" y="1769787"/>
            <a:ext cx="7886700" cy="19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0" spcFirstLastPara="1" rIns="0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2F2F2"/>
              </a:buClr>
              <a:buSzPts val="3000"/>
              <a:buFont typeface="Helvetica Neue"/>
              <a:buNone/>
              <a:defRPr b="0" i="0" sz="3000">
                <a:solidFill>
                  <a:srgbClr val="F2F2F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5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9" name="Google Shape;149;p25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0" name="Google Shape;150;p25"/>
          <p:cNvPicPr preferRelativeResize="0"/>
          <p:nvPr/>
        </p:nvPicPr>
        <p:blipFill rotWithShape="1">
          <a:blip r:embed="rId2">
            <a:alphaModFix amt="50000"/>
          </a:blip>
          <a:srcRect b="0" l="0" r="0" t="0"/>
          <a:stretch/>
        </p:blipFill>
        <p:spPr>
          <a:xfrm>
            <a:off x="7070598" y="0"/>
            <a:ext cx="2877310" cy="2517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628650" y="0"/>
            <a:ext cx="7886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700"/>
              <a:buFont typeface="Helvetica Neue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b="0" i="0"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b="0" i="0"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0" i="0"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b="0" i="0" sz="12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b="0" i="0"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2" type="body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b="0" i="0"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b="0" i="0"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0" i="0"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b="0" i="0" sz="12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b="0" i="0"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title"/>
          </p:nvPr>
        </p:nvSpPr>
        <p:spPr>
          <a:xfrm>
            <a:off x="629841" y="2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700"/>
              <a:buFont typeface="Helvetica Neue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27"/>
          <p:cNvSpPr txBox="1"/>
          <p:nvPr>
            <p:ph idx="1" type="body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8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0" name="Google Shape;160;p27"/>
          <p:cNvSpPr txBox="1"/>
          <p:nvPr>
            <p:ph idx="2" type="body"/>
          </p:nvPr>
        </p:nvSpPr>
        <p:spPr>
          <a:xfrm>
            <a:off x="629842" y="1878809"/>
            <a:ext cx="3868200" cy="25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b="0" i="0"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b="0" i="0"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0" i="0"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b="0" i="0" sz="12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b="0" i="0"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1" name="Google Shape;161;p27"/>
          <p:cNvSpPr txBox="1"/>
          <p:nvPr>
            <p:ph idx="3" type="body"/>
          </p:nvPr>
        </p:nvSpPr>
        <p:spPr>
          <a:xfrm>
            <a:off x="4629152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800000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62" name="Google Shape;162;p27"/>
          <p:cNvSpPr txBox="1"/>
          <p:nvPr>
            <p:ph idx="4" type="body"/>
          </p:nvPr>
        </p:nvSpPr>
        <p:spPr>
          <a:xfrm>
            <a:off x="4629152" y="1878809"/>
            <a:ext cx="3887400" cy="25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Char char="•"/>
              <a:defRPr b="0" i="0" sz="1800"/>
            </a:lvl1pPr>
            <a:lvl2pPr indent="-3238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Char char="•"/>
              <a:defRPr b="0" i="0" sz="1500"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b="0" i="0" sz="1400"/>
            </a:lvl3pPr>
            <a:lvl4pPr indent="-3048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Char char="•"/>
              <a:defRPr b="0" i="0" sz="1200"/>
            </a:lvl4pPr>
            <a:lvl5pPr indent="-2984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•"/>
              <a:defRPr b="0" i="0" sz="1100"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3" name="Google Shape;163;p27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 txBox="1"/>
          <p:nvPr>
            <p:ph type="title"/>
          </p:nvPr>
        </p:nvSpPr>
        <p:spPr>
          <a:xfrm>
            <a:off x="628650" y="0"/>
            <a:ext cx="7886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700"/>
              <a:buFont typeface="Helvetica Neue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/>
          <p:nvPr>
            <p:ph idx="2" type="pic"/>
          </p:nvPr>
        </p:nvSpPr>
        <p:spPr>
          <a:xfrm>
            <a:off x="628650" y="1358903"/>
            <a:ext cx="5486400" cy="30369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0"/>
          <p:cNvSpPr txBox="1"/>
          <p:nvPr>
            <p:ph idx="1" type="body"/>
          </p:nvPr>
        </p:nvSpPr>
        <p:spPr>
          <a:xfrm>
            <a:off x="6457950" y="1358901"/>
            <a:ext cx="2057400" cy="30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900"/>
              <a:buNone/>
              <a:defRPr b="0" i="0" sz="9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700"/>
              <a:buNone/>
              <a:defRPr sz="7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600"/>
              <a:buNone/>
              <a:defRPr sz="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72" name="Google Shape;172;p30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0"/>
          <p:cNvSpPr txBox="1"/>
          <p:nvPr>
            <p:ph type="title"/>
          </p:nvPr>
        </p:nvSpPr>
        <p:spPr>
          <a:xfrm>
            <a:off x="628650" y="0"/>
            <a:ext cx="7886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700"/>
              <a:buFont typeface="Helvetica Neue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with Caption">
  <p:cSld name="3 Picture with Caption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6" name="Google Shape;176;p31"/>
          <p:cNvSpPr txBox="1"/>
          <p:nvPr>
            <p:ph type="title"/>
          </p:nvPr>
        </p:nvSpPr>
        <p:spPr>
          <a:xfrm>
            <a:off x="628650" y="0"/>
            <a:ext cx="7886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700"/>
              <a:buFont typeface="Helvetica Neue"/>
              <a:buNone/>
              <a:defRPr b="0" i="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7" name="Google Shape;177;p31"/>
          <p:cNvSpPr/>
          <p:nvPr>
            <p:ph idx="2" type="pic"/>
          </p:nvPr>
        </p:nvSpPr>
        <p:spPr>
          <a:xfrm>
            <a:off x="628652" y="1358900"/>
            <a:ext cx="2517000" cy="15357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1"/>
          <p:cNvSpPr txBox="1"/>
          <p:nvPr>
            <p:ph idx="1" type="body"/>
          </p:nvPr>
        </p:nvSpPr>
        <p:spPr>
          <a:xfrm>
            <a:off x="628651" y="2996299"/>
            <a:ext cx="25170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0" i="0"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79" name="Google Shape;179;p31"/>
          <p:cNvSpPr txBox="1"/>
          <p:nvPr>
            <p:ph idx="3" type="body"/>
          </p:nvPr>
        </p:nvSpPr>
        <p:spPr>
          <a:xfrm>
            <a:off x="3312760" y="2996299"/>
            <a:ext cx="2518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0" i="0"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0" name="Google Shape;180;p31"/>
          <p:cNvSpPr txBox="1"/>
          <p:nvPr>
            <p:ph idx="4" type="body"/>
          </p:nvPr>
        </p:nvSpPr>
        <p:spPr>
          <a:xfrm>
            <a:off x="5996871" y="2996299"/>
            <a:ext cx="2518500" cy="846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  <a:defRPr b="0" i="0"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81" name="Google Shape;181;p31"/>
          <p:cNvSpPr/>
          <p:nvPr>
            <p:ph idx="5" type="pic"/>
          </p:nvPr>
        </p:nvSpPr>
        <p:spPr>
          <a:xfrm>
            <a:off x="3312761" y="1358903"/>
            <a:ext cx="2518500" cy="15366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1"/>
          <p:cNvSpPr/>
          <p:nvPr>
            <p:ph idx="6" type="pic"/>
          </p:nvPr>
        </p:nvSpPr>
        <p:spPr>
          <a:xfrm>
            <a:off x="5996870" y="1358903"/>
            <a:ext cx="2518500" cy="1536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Picture Stacked" showMasterSp="0">
  <p:cSld name="4 Picture Stacked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2"/>
          <p:cNvSpPr/>
          <p:nvPr>
            <p:ph idx="2" type="pic"/>
          </p:nvPr>
        </p:nvSpPr>
        <p:spPr>
          <a:xfrm>
            <a:off x="1" y="2423732"/>
            <a:ext cx="4549200" cy="2388300"/>
          </a:xfrm>
          <a:prstGeom prst="rect">
            <a:avLst/>
          </a:prstGeom>
          <a:noFill/>
          <a:ln>
            <a:noFill/>
          </a:ln>
        </p:spPr>
      </p:sp>
      <p:sp>
        <p:nvSpPr>
          <p:cNvPr id="185" name="Google Shape;185;p32"/>
          <p:cNvSpPr/>
          <p:nvPr>
            <p:ph idx="3" type="pic"/>
          </p:nvPr>
        </p:nvSpPr>
        <p:spPr>
          <a:xfrm>
            <a:off x="4594860" y="2423732"/>
            <a:ext cx="4549200" cy="2379600"/>
          </a:xfrm>
          <a:prstGeom prst="rect">
            <a:avLst/>
          </a:prstGeom>
          <a:noFill/>
          <a:ln>
            <a:noFill/>
          </a:ln>
        </p:spPr>
      </p:sp>
      <p:sp>
        <p:nvSpPr>
          <p:cNvPr id="186" name="Google Shape;186;p32"/>
          <p:cNvSpPr/>
          <p:nvPr>
            <p:ph idx="4" type="pic"/>
          </p:nvPr>
        </p:nvSpPr>
        <p:spPr>
          <a:xfrm>
            <a:off x="0" y="1"/>
            <a:ext cx="4549200" cy="2379600"/>
          </a:xfrm>
          <a:prstGeom prst="rect">
            <a:avLst/>
          </a:prstGeom>
          <a:noFill/>
          <a:ln>
            <a:noFill/>
          </a:ln>
        </p:spPr>
      </p:sp>
      <p:sp>
        <p:nvSpPr>
          <p:cNvPr id="187" name="Google Shape;187;p32"/>
          <p:cNvSpPr/>
          <p:nvPr>
            <p:ph idx="5" type="pic"/>
          </p:nvPr>
        </p:nvSpPr>
        <p:spPr>
          <a:xfrm>
            <a:off x="4594860" y="1"/>
            <a:ext cx="4549200" cy="2379600"/>
          </a:xfrm>
          <a:prstGeom prst="rect">
            <a:avLst/>
          </a:prstGeom>
          <a:noFill/>
          <a:ln>
            <a:noFill/>
          </a:ln>
        </p:spPr>
      </p:sp>
      <p:sp>
        <p:nvSpPr>
          <p:cNvPr id="188" name="Google Shape;188;p32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9" name="Google Shape;189;p32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0" name="Google Shape;190;p32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1" name="Google Shape;191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Full Slide" showMasterSp="0">
  <p:cSld name="Picture Full Slide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/>
          <p:nvPr>
            <p:ph idx="2" type="pic"/>
          </p:nvPr>
        </p:nvSpPr>
        <p:spPr>
          <a:xfrm>
            <a:off x="0" y="3"/>
            <a:ext cx="9144000" cy="4784700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33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95" name="Google Shape;195;p33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6" name="Google Shape;196;p33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7" name="Google Shape;19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Grey Bar" showMasterSp="0">
  <p:cSld name="Closing Slide Grey Bar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9" name="Google Shape;199;p34"/>
          <p:cNvGrpSpPr/>
          <p:nvPr/>
        </p:nvGrpSpPr>
        <p:grpSpPr>
          <a:xfrm>
            <a:off x="6233922" y="0"/>
            <a:ext cx="4330160" cy="4800600"/>
            <a:chOff x="5156004" y="0"/>
            <a:chExt cx="5773547" cy="6400800"/>
          </a:xfrm>
        </p:grpSpPr>
        <p:sp>
          <p:nvSpPr>
            <p:cNvPr id="200" name="Google Shape;200;p34"/>
            <p:cNvSpPr/>
            <p:nvPr/>
          </p:nvSpPr>
          <p:spPr>
            <a:xfrm>
              <a:off x="5303520" y="0"/>
              <a:ext cx="3732600" cy="64008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201" name="Google Shape;201;p34"/>
            <p:cNvPicPr preferRelativeResize="0"/>
            <p:nvPr/>
          </p:nvPicPr>
          <p:blipFill rotWithShape="1">
            <a:blip r:embed="rId2">
              <a:alphaModFix amt="15000"/>
            </a:blip>
            <a:srcRect b="0" l="0" r="0" t="0"/>
            <a:stretch/>
          </p:blipFill>
          <p:spPr>
            <a:xfrm>
              <a:off x="5156004" y="750290"/>
              <a:ext cx="5773547" cy="50518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2" name="Google Shape;202;p34"/>
          <p:cNvSpPr txBox="1"/>
          <p:nvPr>
            <p:ph idx="1" type="body"/>
          </p:nvPr>
        </p:nvSpPr>
        <p:spPr>
          <a:xfrm>
            <a:off x="623889" y="1823196"/>
            <a:ext cx="39480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76767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3" name="Google Shape;203;p34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04" name="Google Shape;204;p34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5" name="Google Shape;205;p34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6" name="Google Shape;206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Shield" showMasterSp="0">
  <p:cSld name="Closing Slide Shield">
    <p:bg>
      <p:bgPr>
        <a:solidFill>
          <a:schemeClr val="lt1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8" name="Google Shape;208;p35"/>
          <p:cNvGrpSpPr/>
          <p:nvPr/>
        </p:nvGrpSpPr>
        <p:grpSpPr>
          <a:xfrm>
            <a:off x="5246340" y="-1565313"/>
            <a:ext cx="6288302" cy="8137804"/>
            <a:chOff x="3890639" y="-2045539"/>
            <a:chExt cx="8193227" cy="10603002"/>
          </a:xfrm>
        </p:grpSpPr>
        <p:pic>
          <p:nvPicPr>
            <p:cNvPr id="209" name="Google Shape;209;p35"/>
            <p:cNvPicPr preferRelativeResize="0"/>
            <p:nvPr/>
          </p:nvPicPr>
          <p:blipFill rotWithShape="1">
            <a:blip r:embed="rId2">
              <a:alphaModFix amt="30000"/>
            </a:blip>
            <a:srcRect b="0" l="0" r="0" t="0"/>
            <a:stretch/>
          </p:blipFill>
          <p:spPr>
            <a:xfrm>
              <a:off x="3890639" y="-2045539"/>
              <a:ext cx="8193227" cy="106030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0" name="Google Shape;210;p35"/>
            <p:cNvPicPr preferRelativeResize="0"/>
            <p:nvPr/>
          </p:nvPicPr>
          <p:blipFill rotWithShape="1">
            <a:blip r:embed="rId3">
              <a:alphaModFix amt="15000"/>
            </a:blip>
            <a:srcRect b="0" l="0" r="0" t="0"/>
            <a:stretch/>
          </p:blipFill>
          <p:spPr>
            <a:xfrm>
              <a:off x="5173001" y="727132"/>
              <a:ext cx="5641846" cy="493661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1" name="Google Shape;211;p35"/>
          <p:cNvSpPr txBox="1"/>
          <p:nvPr>
            <p:ph idx="1" type="body"/>
          </p:nvPr>
        </p:nvSpPr>
        <p:spPr>
          <a:xfrm>
            <a:off x="623889" y="1823196"/>
            <a:ext cx="39480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76767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2" name="Google Shape;212;p35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3" name="Google Shape;213;p35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4" name="Google Shape;214;p35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Grey Phoenix" showMasterSp="0">
  <p:cSld name="Closing Slide Grey Phoenix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17" name="Google Shape;217;p36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18" name="Google Shape;218;p36"/>
          <p:cNvSpPr txBox="1"/>
          <p:nvPr>
            <p:ph idx="1" type="body"/>
          </p:nvPr>
        </p:nvSpPr>
        <p:spPr>
          <a:xfrm>
            <a:off x="623889" y="1823196"/>
            <a:ext cx="39480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rgbClr val="767676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19" name="Google Shape;219;p36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0" name="Google Shape;220;p36"/>
          <p:cNvPicPr preferRelativeResize="0"/>
          <p:nvPr/>
        </p:nvPicPr>
        <p:blipFill rotWithShape="1">
          <a:blip r:embed="rId2">
            <a:alphaModFix amt="15000"/>
          </a:blip>
          <a:srcRect b="0" l="0" r="0" t="0"/>
          <a:stretch/>
        </p:blipFill>
        <p:spPr>
          <a:xfrm>
            <a:off x="6230593" y="562717"/>
            <a:ext cx="4330161" cy="3788891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Slide Dark Greystone" showMasterSp="0">
  <p:cSld name="Closing Slide Dark Greystone">
    <p:bg>
      <p:bgPr>
        <a:solidFill>
          <a:schemeClr val="dk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37"/>
          <p:cNvGrpSpPr/>
          <p:nvPr/>
        </p:nvGrpSpPr>
        <p:grpSpPr>
          <a:xfrm>
            <a:off x="6233922" y="0"/>
            <a:ext cx="4330160" cy="4800600"/>
            <a:chOff x="5156004" y="0"/>
            <a:chExt cx="5773547" cy="6400800"/>
          </a:xfrm>
        </p:grpSpPr>
        <p:sp>
          <p:nvSpPr>
            <p:cNvPr id="224" name="Google Shape;224;p37"/>
            <p:cNvSpPr/>
            <p:nvPr/>
          </p:nvSpPr>
          <p:spPr>
            <a:xfrm>
              <a:off x="5303520" y="0"/>
              <a:ext cx="3732600" cy="6400800"/>
            </a:xfrm>
            <a:prstGeom prst="rect">
              <a:avLst/>
            </a:prstGeom>
            <a:solidFill>
              <a:srgbClr val="A6A6A6"/>
            </a:solidFill>
            <a:ln>
              <a:noFill/>
            </a:ln>
          </p:spPr>
          <p:txBody>
            <a:bodyPr anchorCtr="0" anchor="ctr" bIns="34275" lIns="68575" spcFirstLastPara="1" rIns="68575" wrap="square" tIns="34275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pic>
          <p:nvPicPr>
            <p:cNvPr id="225" name="Google Shape;225;p37"/>
            <p:cNvPicPr preferRelativeResize="0"/>
            <p:nvPr/>
          </p:nvPicPr>
          <p:blipFill rotWithShape="1">
            <a:blip r:embed="rId2">
              <a:alphaModFix amt="30000"/>
            </a:blip>
            <a:srcRect b="0" l="0" r="0" t="0"/>
            <a:stretch/>
          </p:blipFill>
          <p:spPr>
            <a:xfrm>
              <a:off x="5156004" y="750290"/>
              <a:ext cx="5773547" cy="505185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623889" y="1823196"/>
            <a:ext cx="3948000" cy="14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 b="0" i="0" sz="1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7" name="Google Shape;227;p37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8" name="Google Shape;228;p37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9" name="Google Shape;229;p37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0" name="Google Shape;230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Content">
  <p:cSld name="TITLE_AND_BODY_1"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560850" y="445025"/>
            <a:ext cx="8022300" cy="393600"/>
          </a:xfrm>
          <a:prstGeom prst="rect">
            <a:avLst/>
          </a:prstGeom>
        </p:spPr>
        <p:txBody>
          <a:bodyPr anchorCtr="0" anchor="ctr" bIns="34275" lIns="0" spcFirstLastPara="1" rIns="0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3" name="Google Shape;233;p38"/>
          <p:cNvSpPr txBox="1"/>
          <p:nvPr>
            <p:ph idx="12" type="sldNum"/>
          </p:nvPr>
        </p:nvSpPr>
        <p:spPr>
          <a:xfrm>
            <a:off x="8583150" y="149675"/>
            <a:ext cx="4380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4" name="Google Shape;234;p38"/>
          <p:cNvSpPr txBox="1"/>
          <p:nvPr>
            <p:ph idx="1" type="subTitle"/>
          </p:nvPr>
        </p:nvSpPr>
        <p:spPr>
          <a:xfrm>
            <a:off x="560850" y="136025"/>
            <a:ext cx="3874500" cy="1119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38"/>
          <p:cNvSpPr txBox="1"/>
          <p:nvPr>
            <p:ph idx="2" type="subTitle"/>
          </p:nvPr>
        </p:nvSpPr>
        <p:spPr>
          <a:xfrm>
            <a:off x="560850" y="838625"/>
            <a:ext cx="3874500" cy="313800"/>
          </a:xfrm>
          <a:prstGeom prst="rect">
            <a:avLst/>
          </a:prstGeom>
        </p:spPr>
        <p:txBody>
          <a:bodyPr anchorCtr="0" anchor="t" bIns="34275" lIns="0" spcFirstLastPara="1" rIns="0" wrap="square" tIns="34275">
            <a:no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38"/>
          <p:cNvSpPr txBox="1"/>
          <p:nvPr>
            <p:ph idx="3" type="subTitle"/>
          </p:nvPr>
        </p:nvSpPr>
        <p:spPr>
          <a:xfrm>
            <a:off x="560850" y="4755950"/>
            <a:ext cx="3874500" cy="111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900"/>
              <a:buFont typeface="Lato"/>
              <a:buNone/>
              <a:defRPr sz="9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400"/>
              </a:spcBef>
              <a:spcAft>
                <a:spcPts val="0"/>
              </a:spcAft>
              <a:buSzPts val="1500"/>
              <a:buNone/>
              <a:defRPr/>
            </a:lvl2pPr>
            <a:lvl3pPr lvl="2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40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7" name="Google Shape;237;p38"/>
          <p:cNvSpPr txBox="1"/>
          <p:nvPr>
            <p:ph idx="4" type="title"/>
          </p:nvPr>
        </p:nvSpPr>
        <p:spPr>
          <a:xfrm>
            <a:off x="560850" y="1244850"/>
            <a:ext cx="8022300" cy="510600"/>
          </a:xfrm>
          <a:prstGeom prst="rect">
            <a:avLst/>
          </a:prstGeom>
        </p:spPr>
        <p:txBody>
          <a:bodyPr anchorCtr="0" anchor="b" bIns="34275" lIns="0" spcFirstLastPara="1" rIns="0" wrap="square" tIns="3427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Lato"/>
              <a:buNone/>
              <a:defRPr b="1"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38" name="Google Shape;238;p38"/>
          <p:cNvSpPr txBox="1"/>
          <p:nvPr>
            <p:ph idx="5" type="body"/>
          </p:nvPr>
        </p:nvSpPr>
        <p:spPr>
          <a:xfrm>
            <a:off x="560850" y="1836350"/>
            <a:ext cx="8022300" cy="221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•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•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•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•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•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•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•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•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Lato"/>
              <a:buChar char="•"/>
              <a:defRPr sz="11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. Section Header">
  <p:cSld name="CUSTOM_18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/>
          <p:nvPr/>
        </p:nvSpPr>
        <p:spPr>
          <a:xfrm>
            <a:off x="0" y="-2250"/>
            <a:ext cx="9144000" cy="514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1" name="Google Shape;241;p39"/>
          <p:cNvPicPr preferRelativeResize="0"/>
          <p:nvPr/>
        </p:nvPicPr>
        <p:blipFill rotWithShape="1">
          <a:blip r:embed="rId2">
            <a:alphaModFix/>
          </a:blip>
          <a:srcRect b="0" l="0" r="47176" t="0"/>
          <a:stretch/>
        </p:blipFill>
        <p:spPr>
          <a:xfrm>
            <a:off x="6505999" y="74750"/>
            <a:ext cx="2638001" cy="499399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39"/>
          <p:cNvGrpSpPr/>
          <p:nvPr/>
        </p:nvGrpSpPr>
        <p:grpSpPr>
          <a:xfrm>
            <a:off x="-44" y="-1"/>
            <a:ext cx="5943677" cy="5143498"/>
            <a:chOff x="523725" y="1744776"/>
            <a:chExt cx="4048275" cy="2872500"/>
          </a:xfrm>
        </p:grpSpPr>
        <p:sp>
          <p:nvSpPr>
            <p:cNvPr id="243" name="Google Shape;243;p39"/>
            <p:cNvSpPr/>
            <p:nvPr/>
          </p:nvSpPr>
          <p:spPr>
            <a:xfrm rot="10800000">
              <a:off x="559981" y="2045313"/>
              <a:ext cx="4009500" cy="23256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114300" rotWithShape="0" algn="bl" dist="28575">
                <a:srgbClr val="000000">
                  <a:alpha val="15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9"/>
            <p:cNvSpPr/>
            <p:nvPr/>
          </p:nvSpPr>
          <p:spPr>
            <a:xfrm rot="10800000">
              <a:off x="523800" y="1744867"/>
              <a:ext cx="4048200" cy="31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9"/>
            <p:cNvSpPr/>
            <p:nvPr/>
          </p:nvSpPr>
          <p:spPr>
            <a:xfrm rot="10800000">
              <a:off x="523800" y="4303625"/>
              <a:ext cx="4048200" cy="31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9"/>
            <p:cNvSpPr/>
            <p:nvPr/>
          </p:nvSpPr>
          <p:spPr>
            <a:xfrm rot="-5400000">
              <a:off x="-756825" y="3025326"/>
              <a:ext cx="2872500" cy="3114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7" name="Google Shape;247;p39"/>
          <p:cNvSpPr txBox="1"/>
          <p:nvPr>
            <p:ph type="ctrTitle"/>
          </p:nvPr>
        </p:nvSpPr>
        <p:spPr>
          <a:xfrm>
            <a:off x="-25" y="294150"/>
            <a:ext cx="5943600" cy="2609400"/>
          </a:xfrm>
          <a:prstGeom prst="rect">
            <a:avLst/>
          </a:prstGeom>
        </p:spPr>
        <p:txBody>
          <a:bodyPr anchorCtr="0" anchor="b" bIns="91425" lIns="365750" spcFirstLastPara="1" rIns="3657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Font typeface="Lato Light"/>
              <a:buNone/>
              <a:defRPr sz="3200"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Font typeface="Lato Light"/>
              <a:buNone/>
              <a:defRPr sz="3200">
                <a:latin typeface="Lato Light"/>
                <a:ea typeface="Lato Light"/>
                <a:cs typeface="Lato Light"/>
                <a:sym typeface="Lato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Font typeface="Lato Light"/>
              <a:buNone/>
              <a:defRPr sz="3200">
                <a:latin typeface="Lato Light"/>
                <a:ea typeface="Lato Light"/>
                <a:cs typeface="Lato Light"/>
                <a:sym typeface="Lato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Font typeface="Lato Light"/>
              <a:buNone/>
              <a:defRPr sz="3200">
                <a:latin typeface="Lato Light"/>
                <a:ea typeface="Lato Light"/>
                <a:cs typeface="Lato Light"/>
                <a:sym typeface="Lato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Font typeface="Lato Light"/>
              <a:buNone/>
              <a:defRPr sz="3200">
                <a:latin typeface="Lato Light"/>
                <a:ea typeface="Lato Light"/>
                <a:cs typeface="Lato Light"/>
                <a:sym typeface="Lato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Font typeface="Lato Light"/>
              <a:buNone/>
              <a:defRPr sz="3200">
                <a:latin typeface="Lato Light"/>
                <a:ea typeface="Lato Light"/>
                <a:cs typeface="Lato Light"/>
                <a:sym typeface="Lato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Font typeface="Lato Light"/>
              <a:buNone/>
              <a:defRPr sz="3200">
                <a:latin typeface="Lato Light"/>
                <a:ea typeface="Lato Light"/>
                <a:cs typeface="Lato Light"/>
                <a:sym typeface="Lato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Font typeface="Lato Light"/>
              <a:buNone/>
              <a:defRPr sz="3200">
                <a:latin typeface="Lato Light"/>
                <a:ea typeface="Lato Light"/>
                <a:cs typeface="Lato Light"/>
                <a:sym typeface="Lato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Font typeface="Lato Light"/>
              <a:buNone/>
              <a:defRPr sz="3200"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1" type="subTitle"/>
          </p:nvPr>
        </p:nvSpPr>
        <p:spPr>
          <a:xfrm>
            <a:off x="-25" y="2903550"/>
            <a:ext cx="5943600" cy="1915200"/>
          </a:xfrm>
          <a:prstGeom prst="rect">
            <a:avLst/>
          </a:prstGeom>
        </p:spPr>
        <p:txBody>
          <a:bodyPr anchorCtr="0" anchor="t" bIns="91425" lIns="365750" spcFirstLastPara="1" rIns="36575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000"/>
              <a:buFont typeface="Lato Light"/>
              <a:buNone/>
              <a:defRPr sz="2000">
                <a:latin typeface="Lato Light"/>
                <a:ea typeface="Lato Light"/>
                <a:cs typeface="Lato Light"/>
                <a:sym typeface="Lato Light"/>
              </a:defRPr>
            </a:lvl1pPr>
            <a:lvl2pPr lvl="1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 Light"/>
              <a:buNone/>
              <a:defRPr sz="25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 Light"/>
              <a:buNone/>
              <a:defRPr sz="25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 Light"/>
              <a:buNone/>
              <a:defRPr sz="25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 Light"/>
              <a:buNone/>
              <a:defRPr sz="25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 Light"/>
              <a:buNone/>
              <a:defRPr sz="25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 Light"/>
              <a:buNone/>
              <a:defRPr sz="25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 Light"/>
              <a:buNone/>
              <a:defRPr sz="25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Lato Light"/>
              <a:buNone/>
              <a:defRPr sz="25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9" y="4749851"/>
            <a:ext cx="548700" cy="393600"/>
          </a:xfrm>
          <a:prstGeom prst="rect">
            <a:avLst/>
          </a:prstGeom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buNone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l">
              <a:buNone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l">
              <a:buNone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l">
              <a:buNone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l">
              <a:buNone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l">
              <a:buNone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l">
              <a:buNone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l">
              <a:buNone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l">
              <a:buNone/>
              <a:defRPr>
                <a:solidFill>
                  <a:schemeClr val="lt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/>
          <p:nvPr/>
        </p:nvSpPr>
        <p:spPr>
          <a:xfrm>
            <a:off x="0" y="4800167"/>
            <a:ext cx="9144000" cy="34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0" name="Google Shape;60;p14"/>
          <p:cNvCxnSpPr/>
          <p:nvPr/>
        </p:nvCxnSpPr>
        <p:spPr>
          <a:xfrm>
            <a:off x="0" y="4796736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61" name="Google Shape;61;p14"/>
          <p:cNvSpPr txBox="1"/>
          <p:nvPr>
            <p:ph type="title"/>
          </p:nvPr>
        </p:nvSpPr>
        <p:spPr>
          <a:xfrm>
            <a:off x="628650" y="0"/>
            <a:ext cx="7886700" cy="98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0" spcFirstLastPara="1" rIns="0" wrap="square" tIns="34275">
            <a:no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800000"/>
              </a:buClr>
              <a:buSzPts val="2700"/>
              <a:buFont typeface="Helvetica Neue"/>
              <a:buNone/>
              <a:defRPr b="0" i="0" sz="2700" u="none" cap="none" strike="noStrike">
                <a:solidFill>
                  <a:srgbClr val="8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28650" y="1150602"/>
            <a:ext cx="7886700" cy="33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0" spcFirstLastPara="1" rIns="0" wrap="square" tIns="34275">
            <a:noAutofit/>
          </a:bodyPr>
          <a:lstStyle>
            <a:lvl1pPr indent="-342900" lvl="0" marL="457200" marR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00000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7676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3850" lvl="1" marL="914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rgbClr val="7676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rgbClr val="7676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048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676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9845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00000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rgbClr val="767676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6457951" y="4844349"/>
            <a:ext cx="2574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r">
              <a:spcBef>
                <a:spcPts val="0"/>
              </a:spcBef>
              <a:buNone/>
              <a:defRPr b="0" i="0" sz="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14"/>
          <p:cNvCxnSpPr/>
          <p:nvPr/>
        </p:nvCxnSpPr>
        <p:spPr>
          <a:xfrm>
            <a:off x="0" y="1008085"/>
            <a:ext cx="9144000" cy="0"/>
          </a:xfrm>
          <a:prstGeom prst="straightConnector1">
            <a:avLst/>
          </a:prstGeom>
          <a:noFill/>
          <a:ln cap="flat" cmpd="sng" w="38100">
            <a:solidFill>
              <a:srgbClr val="D6D6CE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5" name="Google Shape;65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402535" y="4801003"/>
            <a:ext cx="2133706" cy="35661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0"/>
          <p:cNvSpPr txBox="1"/>
          <p:nvPr>
            <p:ph type="title"/>
          </p:nvPr>
        </p:nvSpPr>
        <p:spPr>
          <a:xfrm>
            <a:off x="560850" y="66275"/>
            <a:ext cx="8022300" cy="772500"/>
          </a:xfrm>
          <a:prstGeom prst="rect">
            <a:avLst/>
          </a:prstGeom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Performance Comparison – Non‑DP vs DP on Cleaned Dataset (v2)</a:t>
            </a:r>
            <a:endParaRPr/>
          </a:p>
        </p:txBody>
      </p:sp>
      <p:sp>
        <p:nvSpPr>
          <p:cNvPr id="255" name="Google Shape;255;p40"/>
          <p:cNvSpPr txBox="1"/>
          <p:nvPr>
            <p:ph idx="12" type="sldNum"/>
          </p:nvPr>
        </p:nvSpPr>
        <p:spPr>
          <a:xfrm>
            <a:off x="8583150" y="149675"/>
            <a:ext cx="4380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83625" y="1073775"/>
            <a:ext cx="52986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Setup:</a:t>
            </a:r>
            <a:endParaRPr>
              <a:solidFill>
                <a:schemeClr val="accent1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Dataset: Cleaned version (v2) with feature total_lift engineered.</a:t>
            </a:r>
            <a:endParaRPr>
              <a:solidFill>
                <a:schemeClr val="dk2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Train/Test Split: Fixed across all models.</a:t>
            </a:r>
            <a:endParaRPr>
              <a:solidFill>
                <a:schemeClr val="dk2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Architecture: Same neural network (one hidden layer, 64 units, ReLU).</a:t>
            </a:r>
            <a:endParaRPr>
              <a:solidFill>
                <a:schemeClr val="dk2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DP Setup: DP‑SGD optimizer with learning rate 0.01, noise multiplier 1.1, batch size 32, trained for 20 epochs.</a:t>
            </a:r>
            <a:endParaRPr>
              <a:solidFill>
                <a:schemeClr val="dk2"/>
              </a:solidFill>
            </a:endParaRPr>
          </a:p>
          <a:p>
            <a:pPr indent="0" lvl="0" marL="45720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Performance Metrics:</a:t>
            </a:r>
            <a:endParaRPr>
              <a:solidFill>
                <a:schemeClr val="accent1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57" name="Google Shape;257;p40"/>
          <p:cNvGraphicFramePr/>
          <p:nvPr/>
        </p:nvGraphicFramePr>
        <p:xfrm>
          <a:off x="236825" y="3328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{1D38E3B9-DDCA-4361-8388-1740B95CC555}</a:tableStyleId>
              </a:tblPr>
              <a:tblGrid>
                <a:gridCol w="1520675"/>
                <a:gridCol w="1520675"/>
                <a:gridCol w="1520675"/>
              </a:tblGrid>
              <a:tr h="2931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Metric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Non‑DP Model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DP‑SGD Model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MAE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135.9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120.</a:t>
                      </a:r>
                      <a:r>
                        <a:rPr lang="en" sz="1100">
                          <a:solidFill>
                            <a:schemeClr val="dk2"/>
                          </a:solidFill>
                        </a:rPr>
                        <a:t>46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RMSE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174.8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168</a:t>
                      </a:r>
                      <a:r>
                        <a:rPr lang="en" sz="1100">
                          <a:solidFill>
                            <a:schemeClr val="dk2"/>
                          </a:solidFill>
                        </a:rPr>
                        <a:t>.60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3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R²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0.60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0.64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8" name="Google Shape;258;p40"/>
          <p:cNvSpPr txBox="1"/>
          <p:nvPr/>
        </p:nvSpPr>
        <p:spPr>
          <a:xfrm>
            <a:off x="5634000" y="1186425"/>
            <a:ext cx="3446700" cy="3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Privacy Guarantee (DP‑SGD):</a:t>
            </a:r>
            <a:endParaRPr>
              <a:solidFill>
                <a:schemeClr val="accent1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ε = 0.83 </a:t>
            </a:r>
            <a:endParaRPr>
              <a:solidFill>
                <a:schemeClr val="dk2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Strong privacy: small ε → very limited individual exposure</a:t>
            </a:r>
            <a:endParaRPr>
              <a:solidFill>
                <a:schemeClr val="dk2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Sampling rate: 0.133%, noise multiplier: 1.1</a:t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Insights:</a:t>
            </a:r>
            <a:endParaRPr>
              <a:solidFill>
                <a:schemeClr val="accent1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The DP model nearly matches, and slightly improves on, the non‑DP baseline.</a:t>
            </a:r>
            <a:endParaRPr>
              <a:solidFill>
                <a:schemeClr val="dk2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Feature engineering and proper scaling appear to have preserved performance under DP.</a:t>
            </a:r>
            <a:endParaRPr>
              <a:solidFill>
                <a:schemeClr val="dk2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Strong privacy (ε &lt; 1) achieved without noticeable utility loss</a:t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marR="50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type="title"/>
          </p:nvPr>
        </p:nvSpPr>
        <p:spPr>
          <a:xfrm>
            <a:off x="560850" y="445025"/>
            <a:ext cx="8022300" cy="393600"/>
          </a:xfrm>
          <a:prstGeom prst="rect">
            <a:avLst/>
          </a:prstGeom>
        </p:spPr>
        <p:txBody>
          <a:bodyPr anchorCtr="0" anchor="ctr" bIns="34275" lIns="0" spcFirstLastPara="1" rIns="0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Tool Comparison – DVC vs LakeFS</a:t>
            </a:r>
            <a:endParaRPr/>
          </a:p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8583150" y="149675"/>
            <a:ext cx="438000" cy="393600"/>
          </a:xfrm>
          <a:prstGeom prst="rect">
            <a:avLst/>
          </a:prstGeom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 sz="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5" name="Google Shape;265;p41"/>
          <p:cNvSpPr txBox="1"/>
          <p:nvPr/>
        </p:nvSpPr>
        <p:spPr>
          <a:xfrm>
            <a:off x="477225" y="3632275"/>
            <a:ext cx="8351700" cy="164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DVC is lightweight and quick to set up, especially when code and data are tightly integrated.</a:t>
            </a:r>
            <a:endParaRPr>
              <a:solidFill>
                <a:schemeClr val="dk2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LakeFS provides better dataset visibility and easy data branching</a:t>
            </a:r>
            <a:endParaRPr>
              <a:solidFill>
                <a:schemeClr val="dk2"/>
              </a:solidFill>
            </a:endParaRPr>
          </a:p>
          <a:p>
            <a:pPr indent="-317500" lvl="0" marL="457200" marR="508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For this assignment, DVC enabled faster iteration, while LakeFS offered more clear version tracking once configured.</a:t>
            </a:r>
            <a:endParaRPr>
              <a:solidFill>
                <a:schemeClr val="dk2"/>
              </a:solidFill>
            </a:endParaRPr>
          </a:p>
        </p:txBody>
      </p:sp>
      <p:graphicFrame>
        <p:nvGraphicFramePr>
          <p:cNvPr id="266" name="Google Shape;266;p41"/>
          <p:cNvGraphicFramePr/>
          <p:nvPr/>
        </p:nvGraphicFramePr>
        <p:xfrm>
          <a:off x="90838" y="10859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{1D38E3B9-DDCA-4361-8388-1740B95CC555}</a:tableStyleId>
              </a:tblPr>
              <a:tblGrid>
                <a:gridCol w="2439875"/>
                <a:gridCol w="3235300"/>
                <a:gridCol w="3255125"/>
              </a:tblGrid>
              <a:tr h="1689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Feature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DVC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accent1"/>
                          </a:solidFill>
                        </a:rPr>
                        <a:t>LakeFS</a:t>
                      </a:r>
                      <a:endParaRPr b="1" sz="12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Ease of installation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Simple (pip install dvc)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Requires Docker setup and configuration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Data visibility/UI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Command‑line only, no native UI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UI for browsing repositories and data history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Data version control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Git‑integrated (uses .dvc files and Git commits)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Separate data branching and commits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168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Switching between data versions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Requires Git checkout + dvc pull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Easy branch/tag switch directly in the UI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Learning curve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Requires knowledge of Git and DVC workflow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New terminology but straightforward 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9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100">
                          <a:solidFill>
                            <a:schemeClr val="accent1"/>
                          </a:solidFill>
                        </a:rPr>
                        <a:t>Pipeline integration</a:t>
                      </a:r>
                      <a:endParaRPr b="1" sz="1100">
                        <a:solidFill>
                          <a:schemeClr val="accen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Native support via dvc.yaml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dk2"/>
                          </a:solidFill>
                        </a:rPr>
                        <a:t>Integration possible but usually via external tools </a:t>
                      </a:r>
                      <a:endParaRPr sz="1100">
                        <a:solidFill>
                          <a:schemeClr val="dk2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UChicago">
  <a:themeElements>
    <a:clrScheme name="Custom 3">
      <a:dk1>
        <a:srgbClr val="000000"/>
      </a:dk1>
      <a:lt1>
        <a:srgbClr val="FFFFFF"/>
      </a:lt1>
      <a:dk2>
        <a:srgbClr val="737373"/>
      </a:dk2>
      <a:lt2>
        <a:srgbClr val="D9D9D9"/>
      </a:lt2>
      <a:accent1>
        <a:srgbClr val="800000"/>
      </a:accent1>
      <a:accent2>
        <a:srgbClr val="D9D9D9"/>
      </a:accent2>
      <a:accent3>
        <a:srgbClr val="A6A6A6"/>
      </a:accent3>
      <a:accent4>
        <a:srgbClr val="EAAA00"/>
      </a:accent4>
      <a:accent5>
        <a:srgbClr val="B36955"/>
      </a:accent5>
      <a:accent6>
        <a:srgbClr val="002A3A"/>
      </a:accent6>
      <a:hlink>
        <a:srgbClr val="800000"/>
      </a:hlink>
      <a:folHlink>
        <a:srgbClr val="73737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