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19"/>
  </p:notesMasterIdLst>
  <p:sldIdLst>
    <p:sldId id="256" r:id="rId5"/>
    <p:sldId id="344" r:id="rId6"/>
    <p:sldId id="355" r:id="rId7"/>
    <p:sldId id="346" r:id="rId8"/>
    <p:sldId id="348" r:id="rId9"/>
    <p:sldId id="349" r:id="rId10"/>
    <p:sldId id="264" r:id="rId11"/>
    <p:sldId id="347" r:id="rId12"/>
    <p:sldId id="327" r:id="rId13"/>
    <p:sldId id="356" r:id="rId14"/>
    <p:sldId id="350" r:id="rId15"/>
    <p:sldId id="351" r:id="rId16"/>
    <p:sldId id="353" r:id="rId17"/>
    <p:sldId id="354" r:id="rId18"/>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E95D9"/>
    <a:srgbClr val="FFFFFF"/>
    <a:srgbClr val="FF0000"/>
    <a:srgbClr val="FFC000"/>
    <a:srgbClr val="8ED973"/>
    <a:srgbClr val="B69494"/>
    <a:srgbClr val="D38DF3"/>
    <a:srgbClr val="F7DDDD"/>
    <a:srgbClr val="F0E4E4"/>
    <a:srgbClr val="FAED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BDBE693-04A5-45F2-A188-887C8A9B160F}" v="2300" dt="2025-02-03T03:16:59.376"/>
  </p1510:revLst>
</p1510:revInfo>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2" autoAdjust="0"/>
    <p:restoredTop sz="83246" autoAdjust="0"/>
  </p:normalViewPr>
  <p:slideViewPr>
    <p:cSldViewPr snapToGrid="0">
      <p:cViewPr varScale="1">
        <p:scale>
          <a:sx n="68" d="100"/>
          <a:sy n="68" d="100"/>
        </p:scale>
        <p:origin x="1234" y="67"/>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0"/>
    </p:cViewPr>
  </p:sorterViewPr>
  <p:notesViewPr>
    <p:cSldViewPr snapToGrid="0">
      <p:cViewPr varScale="1">
        <p:scale>
          <a:sx n="62" d="100"/>
          <a:sy n="62" d="100"/>
        </p:scale>
        <p:origin x="322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ＫＩＭ Ｄｅｏｃｋｊｕｎｇ(is0533rp)" userId="862a1fc5-3450-48ff-90fa-8afea720c60d" providerId="ADAL" clId="{5BDBE693-04A5-45F2-A188-887C8A9B160F}"/>
    <pc:docChg chg="undo redo custSel addSld delSld modSld sldOrd">
      <pc:chgData name="ＫＩＭ Ｄｅｏｃｋｊｕｎｇ(is0533rp)" userId="862a1fc5-3450-48ff-90fa-8afea720c60d" providerId="ADAL" clId="{5BDBE693-04A5-45F2-A188-887C8A9B160F}" dt="2025-02-03T03:16:59.376" v="29090"/>
      <pc:docMkLst>
        <pc:docMk/>
      </pc:docMkLst>
      <pc:sldChg chg="modSp mod modShow modNotesTx">
        <pc:chgData name="ＫＩＭ Ｄｅｏｃｋｊｕｎｇ(is0533rp)" userId="862a1fc5-3450-48ff-90fa-8afea720c60d" providerId="ADAL" clId="{5BDBE693-04A5-45F2-A188-887C8A9B160F}" dt="2025-02-03T02:32:46.110" v="29049" actId="1036"/>
        <pc:sldMkLst>
          <pc:docMk/>
          <pc:sldMk cId="1654256077" sldId="256"/>
        </pc:sldMkLst>
        <pc:spChg chg="mod">
          <ac:chgData name="ＫＩＭ Ｄｅｏｃｋｊｕｎｇ(is0533rp)" userId="862a1fc5-3450-48ff-90fa-8afea720c60d" providerId="ADAL" clId="{5BDBE693-04A5-45F2-A188-887C8A9B160F}" dt="2025-02-01T08:54:39.167" v="12651" actId="403"/>
          <ac:spMkLst>
            <pc:docMk/>
            <pc:sldMk cId="1654256077" sldId="256"/>
            <ac:spMk id="2" creationId="{13A00B4B-6BEF-EC99-EE6E-5151926646B6}"/>
          </ac:spMkLst>
        </pc:spChg>
        <pc:spChg chg="mod">
          <ac:chgData name="ＫＩＭ Ｄｅｏｃｋｊｕｎｇ(is0533rp)" userId="862a1fc5-3450-48ff-90fa-8afea720c60d" providerId="ADAL" clId="{5BDBE693-04A5-45F2-A188-887C8A9B160F}" dt="2025-02-03T02:32:46.110" v="29049" actId="1036"/>
          <ac:spMkLst>
            <pc:docMk/>
            <pc:sldMk cId="1654256077" sldId="256"/>
            <ac:spMk id="3" creationId="{8E5D74AA-377A-8F36-A3B3-621E51D6F029}"/>
          </ac:spMkLst>
        </pc:spChg>
      </pc:sldChg>
      <pc:sldChg chg="addSp delSp modSp mod ord modNotesTx">
        <pc:chgData name="ＫＩＭ Ｄｅｏｃｋｊｕｎｇ(is0533rp)" userId="862a1fc5-3450-48ff-90fa-8afea720c60d" providerId="ADAL" clId="{5BDBE693-04A5-45F2-A188-887C8A9B160F}" dt="2025-02-02T23:37:01.140" v="28663" actId="20577"/>
        <pc:sldMkLst>
          <pc:docMk/>
          <pc:sldMk cId="1377290613" sldId="264"/>
        </pc:sldMkLst>
        <pc:spChg chg="del mod">
          <ac:chgData name="ＫＩＭ Ｄｅｏｃｋｊｕｎｇ(is0533rp)" userId="862a1fc5-3450-48ff-90fa-8afea720c60d" providerId="ADAL" clId="{5BDBE693-04A5-45F2-A188-887C8A9B160F}" dt="2025-02-02T08:35:43.697" v="21068" actId="478"/>
          <ac:spMkLst>
            <pc:docMk/>
            <pc:sldMk cId="1377290613" sldId="264"/>
            <ac:spMk id="3" creationId="{3204595B-074D-C36D-0BDB-9E845372F2B9}"/>
          </ac:spMkLst>
        </pc:spChg>
        <pc:spChg chg="mod">
          <ac:chgData name="ＫＩＭ Ｄｅｏｃｋｊｕｎｇ(is0533rp)" userId="862a1fc5-3450-48ff-90fa-8afea720c60d" providerId="ADAL" clId="{5BDBE693-04A5-45F2-A188-887C8A9B160F}" dt="2025-02-01T05:45:59.519" v="9775" actId="14100"/>
          <ac:spMkLst>
            <pc:docMk/>
            <pc:sldMk cId="1377290613" sldId="264"/>
            <ac:spMk id="4" creationId="{3320EAD3-DBE0-1CF4-56BF-48F5D8DE9953}"/>
          </ac:spMkLst>
        </pc:spChg>
        <pc:spChg chg="mod">
          <ac:chgData name="ＫＩＭ Ｄｅｏｃｋｊｕｎｇ(is0533rp)" userId="862a1fc5-3450-48ff-90fa-8afea720c60d" providerId="ADAL" clId="{5BDBE693-04A5-45F2-A188-887C8A9B160F}" dt="2025-02-01T05:36:10.778" v="9566"/>
          <ac:spMkLst>
            <pc:docMk/>
            <pc:sldMk cId="1377290613" sldId="264"/>
            <ac:spMk id="5" creationId="{D721061B-45D5-EDA1-71F5-558A6BE41CE5}"/>
          </ac:spMkLst>
        </pc:spChg>
        <pc:spChg chg="mod">
          <ac:chgData name="ＫＩＭ Ｄｅｏｃｋｊｕｎｇ(is0533rp)" userId="862a1fc5-3450-48ff-90fa-8afea720c60d" providerId="ADAL" clId="{5BDBE693-04A5-45F2-A188-887C8A9B160F}" dt="2025-02-01T05:40:54.421" v="9632" actId="1036"/>
          <ac:spMkLst>
            <pc:docMk/>
            <pc:sldMk cId="1377290613" sldId="264"/>
            <ac:spMk id="6" creationId="{26949645-6D1C-640A-0521-12E00667C33C}"/>
          </ac:spMkLst>
        </pc:spChg>
        <pc:spChg chg="mod">
          <ac:chgData name="ＫＩＭ Ｄｅｏｃｋｊｕｎｇ(is0533rp)" userId="862a1fc5-3450-48ff-90fa-8afea720c60d" providerId="ADAL" clId="{5BDBE693-04A5-45F2-A188-887C8A9B160F}" dt="2025-02-01T05:54:50.945" v="9797" actId="113"/>
          <ac:spMkLst>
            <pc:docMk/>
            <pc:sldMk cId="1377290613" sldId="264"/>
            <ac:spMk id="7" creationId="{C6F3B385-B0F8-BC0B-526B-821133135CEA}"/>
          </ac:spMkLst>
        </pc:spChg>
        <pc:spChg chg="mod">
          <ac:chgData name="ＫＩＭ Ｄｅｏｃｋｊｕｎｇ(is0533rp)" userId="862a1fc5-3450-48ff-90fa-8afea720c60d" providerId="ADAL" clId="{5BDBE693-04A5-45F2-A188-887C8A9B160F}" dt="2025-02-01T05:54:50.945" v="9797" actId="113"/>
          <ac:spMkLst>
            <pc:docMk/>
            <pc:sldMk cId="1377290613" sldId="264"/>
            <ac:spMk id="8" creationId="{A21CCBF7-5FC0-3916-77BE-8D502A550DD0}"/>
          </ac:spMkLst>
        </pc:spChg>
        <pc:spChg chg="mod">
          <ac:chgData name="ＫＩＭ Ｄｅｏｃｋｊｕｎｇ(is0533rp)" userId="862a1fc5-3450-48ff-90fa-8afea720c60d" providerId="ADAL" clId="{5BDBE693-04A5-45F2-A188-887C8A9B160F}" dt="2025-02-01T05:45:40.409" v="9773" actId="113"/>
          <ac:spMkLst>
            <pc:docMk/>
            <pc:sldMk cId="1377290613" sldId="264"/>
            <ac:spMk id="9" creationId="{9DB181D5-FCF1-B019-B4C7-79D7FC9F3FB6}"/>
          </ac:spMkLst>
        </pc:spChg>
        <pc:spChg chg="add mod">
          <ac:chgData name="ＫＩＭ Ｄｅｏｃｋｊｕｎｇ(is0533rp)" userId="862a1fc5-3450-48ff-90fa-8afea720c60d" providerId="ADAL" clId="{5BDBE693-04A5-45F2-A188-887C8A9B160F}" dt="2025-02-02T08:35:10.563" v="21049"/>
          <ac:spMkLst>
            <pc:docMk/>
            <pc:sldMk cId="1377290613" sldId="264"/>
            <ac:spMk id="10" creationId="{DDB42A0E-EC46-D50E-4479-612A94188B5D}"/>
          </ac:spMkLst>
        </pc:spChg>
        <pc:spChg chg="mod">
          <ac:chgData name="ＫＩＭ Ｄｅｏｃｋｊｕｎｇ(is0533rp)" userId="862a1fc5-3450-48ff-90fa-8afea720c60d" providerId="ADAL" clId="{5BDBE693-04A5-45F2-A188-887C8A9B160F}" dt="2025-02-01T05:54:50.945" v="9797" actId="113"/>
          <ac:spMkLst>
            <pc:docMk/>
            <pc:sldMk cId="1377290613" sldId="264"/>
            <ac:spMk id="11" creationId="{B4F209FC-ABFF-044E-5CAF-3750E8F41811}"/>
          </ac:spMkLst>
        </pc:spChg>
        <pc:spChg chg="mod">
          <ac:chgData name="ＫＩＭ Ｄｅｏｃｋｊｕｎｇ(is0533rp)" userId="862a1fc5-3450-48ff-90fa-8afea720c60d" providerId="ADAL" clId="{5BDBE693-04A5-45F2-A188-887C8A9B160F}" dt="2025-02-01T05:45:33.738" v="9771" actId="403"/>
          <ac:spMkLst>
            <pc:docMk/>
            <pc:sldMk cId="1377290613" sldId="264"/>
            <ac:spMk id="12" creationId="{519935F3-1049-A03A-9F45-066648F045E5}"/>
          </ac:spMkLst>
        </pc:spChg>
        <pc:spChg chg="mod">
          <ac:chgData name="ＫＩＭ Ｄｅｏｃｋｊｕｎｇ(is0533rp)" userId="862a1fc5-3450-48ff-90fa-8afea720c60d" providerId="ADAL" clId="{5BDBE693-04A5-45F2-A188-887C8A9B160F}" dt="2025-02-01T05:54:42.756" v="9794" actId="113"/>
          <ac:spMkLst>
            <pc:docMk/>
            <pc:sldMk cId="1377290613" sldId="264"/>
            <ac:spMk id="13" creationId="{09DF1366-96C7-343D-07C1-FE260169DF3D}"/>
          </ac:spMkLst>
        </pc:spChg>
        <pc:spChg chg="add mod">
          <ac:chgData name="ＫＩＭ Ｄｅｏｃｋｊｕｎｇ(is0533rp)" userId="862a1fc5-3450-48ff-90fa-8afea720c60d" providerId="ADAL" clId="{5BDBE693-04A5-45F2-A188-887C8A9B160F}" dt="2025-02-02T08:35:13.405" v="21050"/>
          <ac:spMkLst>
            <pc:docMk/>
            <pc:sldMk cId="1377290613" sldId="264"/>
            <ac:spMk id="14" creationId="{F0F28E6C-0ED2-4C71-C2EA-41AA634D92A0}"/>
          </ac:spMkLst>
        </pc:spChg>
        <pc:spChg chg="add mod">
          <ac:chgData name="ＫＩＭ Ｄｅｏｃｋｊｕｎｇ(is0533rp)" userId="862a1fc5-3450-48ff-90fa-8afea720c60d" providerId="ADAL" clId="{5BDBE693-04A5-45F2-A188-887C8A9B160F}" dt="2025-02-02T08:35:16.399" v="21051"/>
          <ac:spMkLst>
            <pc:docMk/>
            <pc:sldMk cId="1377290613" sldId="264"/>
            <ac:spMk id="15" creationId="{09692942-DFEA-1E2C-536B-F59A14853740}"/>
          </ac:spMkLst>
        </pc:spChg>
        <pc:spChg chg="mod">
          <ac:chgData name="ＫＩＭ Ｄｅｏｃｋｊｕｎｇ(is0533rp)" userId="862a1fc5-3450-48ff-90fa-8afea720c60d" providerId="ADAL" clId="{5BDBE693-04A5-45F2-A188-887C8A9B160F}" dt="2025-02-01T06:12:29.087" v="9881" actId="14100"/>
          <ac:spMkLst>
            <pc:docMk/>
            <pc:sldMk cId="1377290613" sldId="264"/>
            <ac:spMk id="17" creationId="{DBDFDEFF-7A12-288B-063F-785289892DB4}"/>
          </ac:spMkLst>
        </pc:spChg>
        <pc:spChg chg="mod">
          <ac:chgData name="ＫＩＭ Ｄｅｏｃｋｊｕｎｇ(is0533rp)" userId="862a1fc5-3450-48ff-90fa-8afea720c60d" providerId="ADAL" clId="{5BDBE693-04A5-45F2-A188-887C8A9B160F}" dt="2025-02-01T05:46:16.050" v="9777" actId="404"/>
          <ac:spMkLst>
            <pc:docMk/>
            <pc:sldMk cId="1377290613" sldId="264"/>
            <ac:spMk id="19" creationId="{CD65BDBE-5921-546E-BF30-8C672E6593BB}"/>
          </ac:spMkLst>
        </pc:spChg>
        <pc:spChg chg="mod">
          <ac:chgData name="ＫＩＭ Ｄｅｏｃｋｊｕｎｇ(is0533rp)" userId="862a1fc5-3450-48ff-90fa-8afea720c60d" providerId="ADAL" clId="{5BDBE693-04A5-45F2-A188-887C8A9B160F}" dt="2025-02-01T05:54:50.945" v="9797" actId="113"/>
          <ac:spMkLst>
            <pc:docMk/>
            <pc:sldMk cId="1377290613" sldId="264"/>
            <ac:spMk id="20" creationId="{A7B2A865-DD7E-D822-A7B2-C308226A0256}"/>
          </ac:spMkLst>
        </pc:spChg>
        <pc:spChg chg="mod">
          <ac:chgData name="ＫＩＭ Ｄｅｏｃｋｊｕｎｇ(is0533rp)" userId="862a1fc5-3450-48ff-90fa-8afea720c60d" providerId="ADAL" clId="{5BDBE693-04A5-45F2-A188-887C8A9B160F}" dt="2025-02-01T05:54:50.945" v="9797" actId="113"/>
          <ac:spMkLst>
            <pc:docMk/>
            <pc:sldMk cId="1377290613" sldId="264"/>
            <ac:spMk id="23" creationId="{79A65301-DFC3-5B73-ACCB-0478B1A550FE}"/>
          </ac:spMkLst>
        </pc:spChg>
        <pc:spChg chg="mod">
          <ac:chgData name="ＫＩＭ Ｄｅｏｃｋｊｕｎｇ(is0533rp)" userId="862a1fc5-3450-48ff-90fa-8afea720c60d" providerId="ADAL" clId="{5BDBE693-04A5-45F2-A188-887C8A9B160F}" dt="2025-02-01T05:46:16.050" v="9777" actId="404"/>
          <ac:spMkLst>
            <pc:docMk/>
            <pc:sldMk cId="1377290613" sldId="264"/>
            <ac:spMk id="24" creationId="{709CB48F-7C88-002A-33EE-1202399FB5CC}"/>
          </ac:spMkLst>
        </pc:spChg>
        <pc:spChg chg="mod">
          <ac:chgData name="ＫＩＭ Ｄｅｏｃｋｊｕｎｇ(is0533rp)" userId="862a1fc5-3450-48ff-90fa-8afea720c60d" providerId="ADAL" clId="{5BDBE693-04A5-45F2-A188-887C8A9B160F}" dt="2025-02-01T05:54:50.945" v="9797" actId="113"/>
          <ac:spMkLst>
            <pc:docMk/>
            <pc:sldMk cId="1377290613" sldId="264"/>
            <ac:spMk id="28" creationId="{845E4481-74D9-1B0C-9BD2-824C9B60097A}"/>
          </ac:spMkLst>
        </pc:spChg>
        <pc:spChg chg="mod">
          <ac:chgData name="ＫＩＭ Ｄｅｏｃｋｊｕｎｇ(is0533rp)" userId="862a1fc5-3450-48ff-90fa-8afea720c60d" providerId="ADAL" clId="{5BDBE693-04A5-45F2-A188-887C8A9B160F}" dt="2025-02-01T05:46:16.050" v="9777" actId="404"/>
          <ac:spMkLst>
            <pc:docMk/>
            <pc:sldMk cId="1377290613" sldId="264"/>
            <ac:spMk id="29" creationId="{EFB2612F-97C4-8504-2A45-1F666B73DA92}"/>
          </ac:spMkLst>
        </pc:spChg>
        <pc:spChg chg="add mod">
          <ac:chgData name="ＫＩＭ Ｄｅｏｃｋｊｕｎｇ(is0533rp)" userId="862a1fc5-3450-48ff-90fa-8afea720c60d" providerId="ADAL" clId="{5BDBE693-04A5-45F2-A188-887C8A9B160F}" dt="2025-02-02T09:55:25.899" v="22981" actId="20577"/>
          <ac:spMkLst>
            <pc:docMk/>
            <pc:sldMk cId="1377290613" sldId="264"/>
            <ac:spMk id="32" creationId="{39E10A88-EB91-7013-C2E4-70D5898CC70B}"/>
          </ac:spMkLst>
        </pc:spChg>
        <pc:spChg chg="add mod">
          <ac:chgData name="ＫＩＭ Ｄｅｏｃｋｊｕｎｇ(is0533rp)" userId="862a1fc5-3450-48ff-90fa-8afea720c60d" providerId="ADAL" clId="{5BDBE693-04A5-45F2-A188-887C8A9B160F}" dt="2025-02-02T23:37:01.140" v="28663" actId="20577"/>
          <ac:spMkLst>
            <pc:docMk/>
            <pc:sldMk cId="1377290613" sldId="264"/>
            <ac:spMk id="33" creationId="{525CF2FE-7B6B-93D4-0C20-E4A4B9494110}"/>
          </ac:spMkLst>
        </pc:spChg>
        <pc:spChg chg="add del mod">
          <ac:chgData name="ＫＩＭ Ｄｅｏｃｋｊｕｎｇ(is0533rp)" userId="862a1fc5-3450-48ff-90fa-8afea720c60d" providerId="ADAL" clId="{5BDBE693-04A5-45F2-A188-887C8A9B160F}" dt="2025-02-02T08:45:09.430" v="21240" actId="478"/>
          <ac:spMkLst>
            <pc:docMk/>
            <pc:sldMk cId="1377290613" sldId="264"/>
            <ac:spMk id="34" creationId="{5642E934-7B3F-9C53-AAFA-7C934758E40D}"/>
          </ac:spMkLst>
        </pc:spChg>
        <pc:spChg chg="add mod">
          <ac:chgData name="ＫＩＭ Ｄｅｏｃｋｊｕｎｇ(is0533rp)" userId="862a1fc5-3450-48ff-90fa-8afea720c60d" providerId="ADAL" clId="{5BDBE693-04A5-45F2-A188-887C8A9B160F}" dt="2025-02-02T08:44:50.981" v="21226"/>
          <ac:spMkLst>
            <pc:docMk/>
            <pc:sldMk cId="1377290613" sldId="264"/>
            <ac:spMk id="41" creationId="{0CD0F5AA-E033-77A8-3152-5E5CFB6504CF}"/>
          </ac:spMkLst>
        </pc:spChg>
        <pc:spChg chg="add mod">
          <ac:chgData name="ＫＩＭ Ｄｅｏｃｋｊｕｎｇ(is0533rp)" userId="862a1fc5-3450-48ff-90fa-8afea720c60d" providerId="ADAL" clId="{5BDBE693-04A5-45F2-A188-887C8A9B160F}" dt="2025-02-02T09:18:33.768" v="22055" actId="1076"/>
          <ac:spMkLst>
            <pc:docMk/>
            <pc:sldMk cId="1377290613" sldId="264"/>
            <ac:spMk id="43" creationId="{741C9ADB-E7CD-595D-8E2D-C29204F351CE}"/>
          </ac:spMkLst>
        </pc:spChg>
        <pc:spChg chg="mod">
          <ac:chgData name="ＫＩＭ Ｄｅｏｃｋｊｕｎｇ(is0533rp)" userId="862a1fc5-3450-48ff-90fa-8afea720c60d" providerId="ADAL" clId="{5BDBE693-04A5-45F2-A188-887C8A9B160F}" dt="2025-02-01T05:50:59.986" v="9793" actId="1076"/>
          <ac:spMkLst>
            <pc:docMk/>
            <pc:sldMk cId="1377290613" sldId="264"/>
            <ac:spMk id="44" creationId="{1247A5D6-C11E-8C1E-E409-0997ECD38871}"/>
          </ac:spMkLst>
        </pc:spChg>
        <pc:spChg chg="mod">
          <ac:chgData name="ＫＩＭ Ｄｅｏｃｋｊｕｎｇ(is0533rp)" userId="862a1fc5-3450-48ff-90fa-8afea720c60d" providerId="ADAL" clId="{5BDBE693-04A5-45F2-A188-887C8A9B160F}" dt="2025-02-01T06:12:34.880" v="9882" actId="14100"/>
          <ac:spMkLst>
            <pc:docMk/>
            <pc:sldMk cId="1377290613" sldId="264"/>
            <ac:spMk id="45" creationId="{801C1DBD-2076-1D54-95F9-2F15ABF6511E}"/>
          </ac:spMkLst>
        </pc:spChg>
        <pc:spChg chg="mod">
          <ac:chgData name="ＫＩＭ Ｄｅｏｃｋｊｕｎｇ(is0533rp)" userId="862a1fc5-3450-48ff-90fa-8afea720c60d" providerId="ADAL" clId="{5BDBE693-04A5-45F2-A188-887C8A9B160F}" dt="2025-02-01T05:54:50.945" v="9797" actId="113"/>
          <ac:spMkLst>
            <pc:docMk/>
            <pc:sldMk cId="1377290613" sldId="264"/>
            <ac:spMk id="47" creationId="{4FE6176F-76B6-270C-E034-D7CE09622D5B}"/>
          </ac:spMkLst>
        </pc:spChg>
        <pc:spChg chg="mod">
          <ac:chgData name="ＫＩＭ Ｄｅｏｃｋｊｕｎｇ(is0533rp)" userId="862a1fc5-3450-48ff-90fa-8afea720c60d" providerId="ADAL" clId="{5BDBE693-04A5-45F2-A188-887C8A9B160F}" dt="2025-02-01T05:54:50.945" v="9797" actId="113"/>
          <ac:spMkLst>
            <pc:docMk/>
            <pc:sldMk cId="1377290613" sldId="264"/>
            <ac:spMk id="51" creationId="{A8AB0BB3-CF23-59AE-FFD3-16A4BC8729F9}"/>
          </ac:spMkLst>
        </pc:spChg>
        <pc:spChg chg="mod">
          <ac:chgData name="ＫＩＭ Ｄｅｏｃｋｊｕｎｇ(is0533rp)" userId="862a1fc5-3450-48ff-90fa-8afea720c60d" providerId="ADAL" clId="{5BDBE693-04A5-45F2-A188-887C8A9B160F}" dt="2025-02-01T05:54:50.945" v="9797" actId="113"/>
          <ac:spMkLst>
            <pc:docMk/>
            <pc:sldMk cId="1377290613" sldId="264"/>
            <ac:spMk id="52" creationId="{8972CC84-1399-2337-36FD-25318E727A6E}"/>
          </ac:spMkLst>
        </pc:spChg>
        <pc:spChg chg="mod">
          <ac:chgData name="ＫＩＭ Ｄｅｏｃｋｊｕｎｇ(is0533rp)" userId="862a1fc5-3450-48ff-90fa-8afea720c60d" providerId="ADAL" clId="{5BDBE693-04A5-45F2-A188-887C8A9B160F}" dt="2025-02-01T05:54:50.945" v="9797" actId="113"/>
          <ac:spMkLst>
            <pc:docMk/>
            <pc:sldMk cId="1377290613" sldId="264"/>
            <ac:spMk id="56" creationId="{2A06C19D-CA5F-7B8D-5C8D-3520F3760837}"/>
          </ac:spMkLst>
        </pc:spChg>
        <pc:spChg chg="mod">
          <ac:chgData name="ＫＩＭ Ｄｅｏｃｋｊｕｎｇ(is0533rp)" userId="862a1fc5-3450-48ff-90fa-8afea720c60d" providerId="ADAL" clId="{5BDBE693-04A5-45F2-A188-887C8A9B160F}" dt="2025-02-01T05:46:16.050" v="9777" actId="404"/>
          <ac:spMkLst>
            <pc:docMk/>
            <pc:sldMk cId="1377290613" sldId="264"/>
            <ac:spMk id="57" creationId="{E355C88A-51A2-254E-C8F8-61C8E2012391}"/>
          </ac:spMkLst>
        </pc:spChg>
        <pc:spChg chg="mod">
          <ac:chgData name="ＫＩＭ Ｄｅｏｃｋｊｕｎｇ(is0533rp)" userId="862a1fc5-3450-48ff-90fa-8afea720c60d" providerId="ADAL" clId="{5BDBE693-04A5-45F2-A188-887C8A9B160F}" dt="2025-02-01T05:36:41.871" v="9567" actId="207"/>
          <ac:spMkLst>
            <pc:docMk/>
            <pc:sldMk cId="1377290613" sldId="264"/>
            <ac:spMk id="58" creationId="{955107EB-AB9C-97FE-1D2B-A5E63FD9A6BA}"/>
          </ac:spMkLst>
        </pc:spChg>
        <pc:spChg chg="mod">
          <ac:chgData name="ＫＩＭ Ｄｅｏｃｋｊｕｎｇ(is0533rp)" userId="862a1fc5-3450-48ff-90fa-8afea720c60d" providerId="ADAL" clId="{5BDBE693-04A5-45F2-A188-887C8A9B160F}" dt="2025-02-01T05:50:55.959" v="9792" actId="1076"/>
          <ac:spMkLst>
            <pc:docMk/>
            <pc:sldMk cId="1377290613" sldId="264"/>
            <ac:spMk id="68" creationId="{05E954E5-2D87-3901-C698-83BA4DEDFB3E}"/>
          </ac:spMkLst>
        </pc:spChg>
        <pc:spChg chg="add mod">
          <ac:chgData name="ＫＩＭ Ｄｅｏｃｋｊｕｎｇ(is0533rp)" userId="862a1fc5-3450-48ff-90fa-8afea720c60d" providerId="ADAL" clId="{5BDBE693-04A5-45F2-A188-887C8A9B160F}" dt="2025-02-02T09:18:24.782" v="22053" actId="14100"/>
          <ac:spMkLst>
            <pc:docMk/>
            <pc:sldMk cId="1377290613" sldId="264"/>
            <ac:spMk id="69" creationId="{AD3B5A2B-3834-6C35-8BA3-71A89B3287DB}"/>
          </ac:spMkLst>
        </pc:spChg>
        <pc:spChg chg="add mod">
          <ac:chgData name="ＫＩＭ Ｄｅｏｃｋｊｕｎｇ(is0533rp)" userId="862a1fc5-3450-48ff-90fa-8afea720c60d" providerId="ADAL" clId="{5BDBE693-04A5-45F2-A188-887C8A9B160F}" dt="2025-02-02T09:54:58.011" v="22974" actId="20577"/>
          <ac:spMkLst>
            <pc:docMk/>
            <pc:sldMk cId="1377290613" sldId="264"/>
            <ac:spMk id="71" creationId="{DC7E18A7-E11F-CBF7-3AD8-BB2CE44B2AB8}"/>
          </ac:spMkLst>
        </pc:spChg>
        <pc:grpChg chg="mod ord">
          <ac:chgData name="ＫＩＭ Ｄｅｏｃｋｊｕｎｇ(is0533rp)" userId="862a1fc5-3450-48ff-90fa-8afea720c60d" providerId="ADAL" clId="{5BDBE693-04A5-45F2-A188-887C8A9B160F}" dt="2025-02-02T09:18:44.645" v="22057" actId="166"/>
          <ac:grpSpMkLst>
            <pc:docMk/>
            <pc:sldMk cId="1377290613" sldId="264"/>
            <ac:grpSpMk id="2" creationId="{DA68329E-F49D-5ADF-33C1-97459B50F6FA}"/>
          </ac:grpSpMkLst>
        </pc:grpChg>
        <pc:picChg chg="add mod">
          <ac:chgData name="ＫＩＭ Ｄｅｏｃｋｊｕｎｇ(is0533rp)" userId="862a1fc5-3450-48ff-90fa-8afea720c60d" providerId="ADAL" clId="{5BDBE693-04A5-45F2-A188-887C8A9B160F}" dt="2025-02-02T09:18:33.768" v="22055" actId="1076"/>
          <ac:picMkLst>
            <pc:docMk/>
            <pc:sldMk cId="1377290613" sldId="264"/>
            <ac:picMk id="70" creationId="{FF5CF785-7DBB-399E-DE9D-64BA5A566298}"/>
          </ac:picMkLst>
        </pc:picChg>
      </pc:sldChg>
      <pc:sldChg chg="addSp delSp modSp mod modNotesTx">
        <pc:chgData name="ＫＩＭ Ｄｅｏｃｋｊｕｎｇ(is0533rp)" userId="862a1fc5-3450-48ff-90fa-8afea720c60d" providerId="ADAL" clId="{5BDBE693-04A5-45F2-A188-887C8A9B160F}" dt="2025-02-03T01:49:19.794" v="29023" actId="1035"/>
        <pc:sldMkLst>
          <pc:docMk/>
          <pc:sldMk cId="3188671112" sldId="327"/>
        </pc:sldMkLst>
        <pc:spChg chg="del mod">
          <ac:chgData name="ＫＩＭ Ｄｅｏｃｋｊｕｎｇ(is0533rp)" userId="862a1fc5-3450-48ff-90fa-8afea720c60d" providerId="ADAL" clId="{5BDBE693-04A5-45F2-A188-887C8A9B160F}" dt="2025-02-02T08:37:38.403" v="21125" actId="478"/>
          <ac:spMkLst>
            <pc:docMk/>
            <pc:sldMk cId="3188671112" sldId="327"/>
            <ac:spMk id="2" creationId="{280085E9-5244-C96C-5118-75AFAB6AC711}"/>
          </ac:spMkLst>
        </pc:spChg>
        <pc:spChg chg="add del mod">
          <ac:chgData name="ＫＩＭ Ｄｅｏｃｋｊｕｎｇ(is0533rp)" userId="862a1fc5-3450-48ff-90fa-8afea720c60d" providerId="ADAL" clId="{5BDBE693-04A5-45F2-A188-887C8A9B160F}" dt="2025-02-02T09:56:09.032" v="22989" actId="478"/>
          <ac:spMkLst>
            <pc:docMk/>
            <pc:sldMk cId="3188671112" sldId="327"/>
            <ac:spMk id="4" creationId="{E05AC4C3-5015-C2B0-EF7C-6DC1F67C6416}"/>
          </ac:spMkLst>
        </pc:spChg>
        <pc:spChg chg="add mod">
          <ac:chgData name="ＫＩＭ Ｄｅｏｃｋｊｕｎｇ(is0533rp)" userId="862a1fc5-3450-48ff-90fa-8afea720c60d" providerId="ADAL" clId="{5BDBE693-04A5-45F2-A188-887C8A9B160F}" dt="2025-02-03T01:49:19.794" v="29023" actId="1035"/>
          <ac:spMkLst>
            <pc:docMk/>
            <pc:sldMk cId="3188671112" sldId="327"/>
            <ac:spMk id="6" creationId="{DA5F767B-378D-DAA7-BDCF-5A77BEFF73C7}"/>
          </ac:spMkLst>
        </pc:spChg>
        <pc:spChg chg="add mod">
          <ac:chgData name="ＫＩＭ Ｄｅｏｃｋｊｕｎｇ(is0533rp)" userId="862a1fc5-3450-48ff-90fa-8afea720c60d" providerId="ADAL" clId="{5BDBE693-04A5-45F2-A188-887C8A9B160F}" dt="2025-02-03T01:49:19.794" v="29023" actId="1035"/>
          <ac:spMkLst>
            <pc:docMk/>
            <pc:sldMk cId="3188671112" sldId="327"/>
            <ac:spMk id="7" creationId="{9988CE51-98F3-8169-734A-3DBED1C15EFB}"/>
          </ac:spMkLst>
        </pc:spChg>
        <pc:spChg chg="add mod">
          <ac:chgData name="ＫＩＭ Ｄｅｏｃｋｊｕｎｇ(is0533rp)" userId="862a1fc5-3450-48ff-90fa-8afea720c60d" providerId="ADAL" clId="{5BDBE693-04A5-45F2-A188-887C8A9B160F}" dt="2025-02-03T01:49:04.471" v="28999" actId="1035"/>
          <ac:spMkLst>
            <pc:docMk/>
            <pc:sldMk cId="3188671112" sldId="327"/>
            <ac:spMk id="8" creationId="{06ACBDC5-2603-E624-808E-F22C0816572E}"/>
          </ac:spMkLst>
        </pc:spChg>
        <pc:spChg chg="add mod">
          <ac:chgData name="ＫＩＭ Ｄｅｏｃｋｊｕｎｇ(is0533rp)" userId="862a1fc5-3450-48ff-90fa-8afea720c60d" providerId="ADAL" clId="{5BDBE693-04A5-45F2-A188-887C8A9B160F}" dt="2025-02-03T01:49:05.864" v="29001" actId="20577"/>
          <ac:spMkLst>
            <pc:docMk/>
            <pc:sldMk cId="3188671112" sldId="327"/>
            <ac:spMk id="9" creationId="{38E0149B-694A-4E60-2C83-ED1E22BB59FA}"/>
          </ac:spMkLst>
        </pc:spChg>
        <pc:spChg chg="add mod ord">
          <ac:chgData name="ＫＩＭ Ｄｅｏｃｋｊｕｎｇ(is0533rp)" userId="862a1fc5-3450-48ff-90fa-8afea720c60d" providerId="ADAL" clId="{5BDBE693-04A5-45F2-A188-887C8A9B160F}" dt="2025-02-03T01:49:19.794" v="29023" actId="1035"/>
          <ac:spMkLst>
            <pc:docMk/>
            <pc:sldMk cId="3188671112" sldId="327"/>
            <ac:spMk id="10" creationId="{657231B0-0FB0-7056-B9FF-64FFD1B24703}"/>
          </ac:spMkLst>
        </pc:spChg>
        <pc:spChg chg="add del mod">
          <ac:chgData name="ＫＩＭ Ｄｅｏｃｋｊｕｎｇ(is0533rp)" userId="862a1fc5-3450-48ff-90fa-8afea720c60d" providerId="ADAL" clId="{5BDBE693-04A5-45F2-A188-887C8A9B160F}" dt="2025-02-02T08:53:51.773" v="21284" actId="478"/>
          <ac:spMkLst>
            <pc:docMk/>
            <pc:sldMk cId="3188671112" sldId="327"/>
            <ac:spMk id="12" creationId="{9B329108-3C13-E7CD-E538-75E92B495FD6}"/>
          </ac:spMkLst>
        </pc:spChg>
        <pc:spChg chg="add mod">
          <ac:chgData name="ＫＩＭ Ｄｅｏｃｋｊｕｎｇ(is0533rp)" userId="862a1fc5-3450-48ff-90fa-8afea720c60d" providerId="ADAL" clId="{5BDBE693-04A5-45F2-A188-887C8A9B160F}" dt="2025-02-02T10:03:04.427" v="23057" actId="164"/>
          <ac:spMkLst>
            <pc:docMk/>
            <pc:sldMk cId="3188671112" sldId="327"/>
            <ac:spMk id="25" creationId="{F680E06F-9279-F714-5C6B-F2FD6BF3D094}"/>
          </ac:spMkLst>
        </pc:spChg>
        <pc:spChg chg="add mod ord">
          <ac:chgData name="ＫＩＭ Ｄｅｏｃｋｊｕｎｇ(is0533rp)" userId="862a1fc5-3450-48ff-90fa-8afea720c60d" providerId="ADAL" clId="{5BDBE693-04A5-45F2-A188-887C8A9B160F}" dt="2025-02-03T01:49:04.471" v="28999" actId="1035"/>
          <ac:spMkLst>
            <pc:docMk/>
            <pc:sldMk cId="3188671112" sldId="327"/>
            <ac:spMk id="28" creationId="{4F488062-FD80-58B6-59AE-8E1DA9E25806}"/>
          </ac:spMkLst>
        </pc:spChg>
        <pc:spChg chg="add mod">
          <ac:chgData name="ＫＩＭ Ｄｅｏｃｋｊｕｎｇ(is0533rp)" userId="862a1fc5-3450-48ff-90fa-8afea720c60d" providerId="ADAL" clId="{5BDBE693-04A5-45F2-A188-887C8A9B160F}" dt="2025-02-03T01:49:19.794" v="29023" actId="1035"/>
          <ac:spMkLst>
            <pc:docMk/>
            <pc:sldMk cId="3188671112" sldId="327"/>
            <ac:spMk id="30" creationId="{60827438-E12F-0C32-6FBD-FD4FBB93F77A}"/>
          </ac:spMkLst>
        </pc:spChg>
        <pc:grpChg chg="add mod">
          <ac:chgData name="ＫＩＭ Ｄｅｏｃｋｊｕｎｇ(is0533rp)" userId="862a1fc5-3450-48ff-90fa-8afea720c60d" providerId="ADAL" clId="{5BDBE693-04A5-45F2-A188-887C8A9B160F}" dt="2025-02-03T01:49:19.794" v="29023" actId="1035"/>
          <ac:grpSpMkLst>
            <pc:docMk/>
            <pc:sldMk cId="3188671112" sldId="327"/>
            <ac:grpSpMk id="26" creationId="{26E92426-FD46-E5DC-2382-AA8333DB61F8}"/>
          </ac:grpSpMkLst>
        </pc:grpChg>
        <pc:graphicFrameChg chg="add mod modGraphic">
          <ac:chgData name="ＫＩＭ Ｄｅｏｃｋｊｕｎｇ(is0533rp)" userId="862a1fc5-3450-48ff-90fa-8afea720c60d" providerId="ADAL" clId="{5BDBE693-04A5-45F2-A188-887C8A9B160F}" dt="2025-02-03T01:49:19.794" v="29023" actId="1035"/>
          <ac:graphicFrameMkLst>
            <pc:docMk/>
            <pc:sldMk cId="3188671112" sldId="327"/>
            <ac:graphicFrameMk id="3" creationId="{7C0D0F97-16E6-F94F-F158-8CD064EDD889}"/>
          </ac:graphicFrameMkLst>
        </pc:graphicFrameChg>
        <pc:graphicFrameChg chg="add mod modGraphic">
          <ac:chgData name="ＫＩＭ Ｄｅｏｃｋｊｕｎｇ(is0533rp)" userId="862a1fc5-3450-48ff-90fa-8afea720c60d" providerId="ADAL" clId="{5BDBE693-04A5-45F2-A188-887C8A9B160F}" dt="2025-02-03T01:49:19.794" v="29023" actId="1035"/>
          <ac:graphicFrameMkLst>
            <pc:docMk/>
            <pc:sldMk cId="3188671112" sldId="327"/>
            <ac:graphicFrameMk id="5" creationId="{A78C434C-DABB-88C8-6E86-78C1B8F68F1B}"/>
          </ac:graphicFrameMkLst>
        </pc:graphicFrameChg>
        <pc:picChg chg="add mod">
          <ac:chgData name="ＫＩＭ Ｄｅｏｃｋｊｕｎｇ(is0533rp)" userId="862a1fc5-3450-48ff-90fa-8afea720c60d" providerId="ADAL" clId="{5BDBE693-04A5-45F2-A188-887C8A9B160F}" dt="2025-02-03T01:49:19.794" v="29023" actId="1035"/>
          <ac:picMkLst>
            <pc:docMk/>
            <pc:sldMk cId="3188671112" sldId="327"/>
            <ac:picMk id="15" creationId="{4075636A-A8B2-5637-CEC5-B4DF0B976EAD}"/>
          </ac:picMkLst>
        </pc:picChg>
        <pc:picChg chg="add del">
          <ac:chgData name="ＫＩＭ Ｄｅｏｃｋｊｕｎｇ(is0533rp)" userId="862a1fc5-3450-48ff-90fa-8afea720c60d" providerId="ADAL" clId="{5BDBE693-04A5-45F2-A188-887C8A9B160F}" dt="2025-02-02T10:00:45.614" v="23019" actId="22"/>
          <ac:picMkLst>
            <pc:docMk/>
            <pc:sldMk cId="3188671112" sldId="327"/>
            <ac:picMk id="22" creationId="{C5914AFA-258D-A5D0-569F-A259E7B9D0A0}"/>
          </ac:picMkLst>
        </pc:picChg>
        <pc:picChg chg="add mod ord">
          <ac:chgData name="ＫＩＭ Ｄｅｏｃｋｊｕｎｇ(is0533rp)" userId="862a1fc5-3450-48ff-90fa-8afea720c60d" providerId="ADAL" clId="{5BDBE693-04A5-45F2-A188-887C8A9B160F}" dt="2025-02-02T10:03:04.427" v="23057" actId="164"/>
          <ac:picMkLst>
            <pc:docMk/>
            <pc:sldMk cId="3188671112" sldId="327"/>
            <ac:picMk id="24" creationId="{1358A654-202B-4844-3BAE-BFD97687E583}"/>
          </ac:picMkLst>
        </pc:picChg>
        <pc:picChg chg="add mod">
          <ac:chgData name="ＫＩＭ Ｄｅｏｃｋｊｕｎｇ(is0533rp)" userId="862a1fc5-3450-48ff-90fa-8afea720c60d" providerId="ADAL" clId="{5BDBE693-04A5-45F2-A188-887C8A9B160F}" dt="2025-02-03T01:49:19.794" v="29023" actId="1035"/>
          <ac:picMkLst>
            <pc:docMk/>
            <pc:sldMk cId="3188671112" sldId="327"/>
            <ac:picMk id="35" creationId="{037FD077-F3B4-24E1-3B62-D2C45F929795}"/>
          </ac:picMkLst>
        </pc:picChg>
        <pc:cxnChg chg="add mod">
          <ac:chgData name="ＫＩＭ Ｄｅｏｃｋｊｕｎｇ(is0533rp)" userId="862a1fc5-3450-48ff-90fa-8afea720c60d" providerId="ADAL" clId="{5BDBE693-04A5-45F2-A188-887C8A9B160F}" dt="2025-02-03T01:49:19.794" v="29023" actId="1035"/>
          <ac:cxnSpMkLst>
            <pc:docMk/>
            <pc:sldMk cId="3188671112" sldId="327"/>
            <ac:cxnSpMk id="13" creationId="{3152FB46-3FE2-B89C-0751-C4778CA3D6CB}"/>
          </ac:cxnSpMkLst>
        </pc:cxnChg>
        <pc:cxnChg chg="add mod">
          <ac:chgData name="ＫＩＭ Ｄｅｏｃｋｊｕｎｇ(is0533rp)" userId="862a1fc5-3450-48ff-90fa-8afea720c60d" providerId="ADAL" clId="{5BDBE693-04A5-45F2-A188-887C8A9B160F}" dt="2025-02-02T10:04:00.750" v="23077" actId="1038"/>
          <ac:cxnSpMkLst>
            <pc:docMk/>
            <pc:sldMk cId="3188671112" sldId="327"/>
            <ac:cxnSpMk id="16" creationId="{8B58031E-1B8B-C385-EF53-6F961739C2EC}"/>
          </ac:cxnSpMkLst>
        </pc:cxnChg>
        <pc:cxnChg chg="add mod">
          <ac:chgData name="ＫＩＭ Ｄｅｏｃｋｊｕｎｇ(is0533rp)" userId="862a1fc5-3450-48ff-90fa-8afea720c60d" providerId="ADAL" clId="{5BDBE693-04A5-45F2-A188-887C8A9B160F}" dt="2025-02-02T10:04:00.750" v="23077" actId="1038"/>
          <ac:cxnSpMkLst>
            <pc:docMk/>
            <pc:sldMk cId="3188671112" sldId="327"/>
            <ac:cxnSpMk id="17" creationId="{4FB88780-858E-1540-D1D8-1B4A12DA5EFD}"/>
          </ac:cxnSpMkLst>
        </pc:cxnChg>
        <pc:cxnChg chg="add mod">
          <ac:chgData name="ＫＩＭ Ｄｅｏｃｋｊｕｎｇ(is0533rp)" userId="862a1fc5-3450-48ff-90fa-8afea720c60d" providerId="ADAL" clId="{5BDBE693-04A5-45F2-A188-887C8A9B160F}" dt="2025-02-02T09:58:32.181" v="23012" actId="1076"/>
          <ac:cxnSpMkLst>
            <pc:docMk/>
            <pc:sldMk cId="3188671112" sldId="327"/>
            <ac:cxnSpMk id="18" creationId="{BE4DB1BA-C2DD-30E7-410A-75D484BC4488}"/>
          </ac:cxnSpMkLst>
        </pc:cxnChg>
        <pc:cxnChg chg="add mod">
          <ac:chgData name="ＫＩＭ Ｄｅｏｃｋｊｕｎｇ(is0533rp)" userId="862a1fc5-3450-48ff-90fa-8afea720c60d" providerId="ADAL" clId="{5BDBE693-04A5-45F2-A188-887C8A9B160F}" dt="2025-02-02T23:27:42.523" v="28213" actId="1035"/>
          <ac:cxnSpMkLst>
            <pc:docMk/>
            <pc:sldMk cId="3188671112" sldId="327"/>
            <ac:cxnSpMk id="19" creationId="{B13926A4-BC45-5881-F696-743E7417558E}"/>
          </ac:cxnSpMkLst>
        </pc:cxnChg>
        <pc:cxnChg chg="add mod">
          <ac:chgData name="ＫＩＭ Ｄｅｏｃｋｊｕｎｇ(is0533rp)" userId="862a1fc5-3450-48ff-90fa-8afea720c60d" providerId="ADAL" clId="{5BDBE693-04A5-45F2-A188-887C8A9B160F}" dt="2025-02-02T09:56:46.013" v="23000" actId="571"/>
          <ac:cxnSpMkLst>
            <pc:docMk/>
            <pc:sldMk cId="3188671112" sldId="327"/>
            <ac:cxnSpMk id="20" creationId="{581B75AE-F9A2-17B6-3C4D-DD2CB8F83D2E}"/>
          </ac:cxnSpMkLst>
        </pc:cxnChg>
      </pc:sldChg>
      <pc:sldChg chg="addSp delSp modSp del mod delAnim">
        <pc:chgData name="ＫＩＭ Ｄｅｏｃｋｊｕｎｇ(is0533rp)" userId="862a1fc5-3450-48ff-90fa-8afea720c60d" providerId="ADAL" clId="{5BDBE693-04A5-45F2-A188-887C8A9B160F}" dt="2025-02-01T05:57:48.086" v="9803" actId="47"/>
        <pc:sldMkLst>
          <pc:docMk/>
          <pc:sldMk cId="3531206685" sldId="334"/>
        </pc:sldMkLst>
      </pc:sldChg>
      <pc:sldChg chg="del">
        <pc:chgData name="ＫＩＭ Ｄｅｏｃｋｊｕｎｇ(is0533rp)" userId="862a1fc5-3450-48ff-90fa-8afea720c60d" providerId="ADAL" clId="{5BDBE693-04A5-45F2-A188-887C8A9B160F}" dt="2025-02-01T00:59:50.109" v="4218" actId="47"/>
        <pc:sldMkLst>
          <pc:docMk/>
          <pc:sldMk cId="3911873890" sldId="335"/>
        </pc:sldMkLst>
      </pc:sldChg>
      <pc:sldChg chg="addSp delSp modSp mod modNotesTx">
        <pc:chgData name="ＫＩＭ Ｄｅｏｃｋｊｕｎｇ(is0533rp)" userId="862a1fc5-3450-48ff-90fa-8afea720c60d" providerId="ADAL" clId="{5BDBE693-04A5-45F2-A188-887C8A9B160F}" dt="2025-02-03T02:37:02.120" v="29069" actId="1036"/>
        <pc:sldMkLst>
          <pc:docMk/>
          <pc:sldMk cId="612807674" sldId="344"/>
        </pc:sldMkLst>
        <pc:spChg chg="add mod">
          <ac:chgData name="ＫＩＭ Ｄｅｏｃｋｊｕｎｇ(is0533rp)" userId="862a1fc5-3450-48ff-90fa-8afea720c60d" providerId="ADAL" clId="{5BDBE693-04A5-45F2-A188-887C8A9B160F}" dt="2025-02-02T11:54:49.011" v="25605" actId="20577"/>
          <ac:spMkLst>
            <pc:docMk/>
            <pc:sldMk cId="612807674" sldId="344"/>
            <ac:spMk id="2" creationId="{172C2FB9-F763-ABAB-4266-4D4B3EB01F0E}"/>
          </ac:spMkLst>
        </pc:spChg>
        <pc:spChg chg="add mod">
          <ac:chgData name="ＫＩＭ Ｄｅｏｃｋｊｕｎｇ(is0533rp)" userId="862a1fc5-3450-48ff-90fa-8afea720c60d" providerId="ADAL" clId="{5BDBE693-04A5-45F2-A188-887C8A9B160F}" dt="2025-02-02T23:35:27.183" v="28604" actId="207"/>
          <ac:spMkLst>
            <pc:docMk/>
            <pc:sldMk cId="612807674" sldId="344"/>
            <ac:spMk id="3" creationId="{18F952CA-3BAF-47AF-EB22-E0B10E15D2A7}"/>
          </ac:spMkLst>
        </pc:spChg>
        <pc:spChg chg="del mod">
          <ac:chgData name="ＫＩＭ Ｄｅｏｃｋｊｕｎｇ(is0533rp)" userId="862a1fc5-3450-48ff-90fa-8afea720c60d" providerId="ADAL" clId="{5BDBE693-04A5-45F2-A188-887C8A9B160F}" dt="2025-02-02T08:32:17.799" v="20957" actId="478"/>
          <ac:spMkLst>
            <pc:docMk/>
            <pc:sldMk cId="612807674" sldId="344"/>
            <ac:spMk id="3" creationId="{D861F349-C329-CB6E-2A87-873EDAC305E7}"/>
          </ac:spMkLst>
        </pc:spChg>
        <pc:spChg chg="mod">
          <ac:chgData name="ＫＩＭ Ｄｅｏｃｋｊｕｎｇ(is0533rp)" userId="862a1fc5-3450-48ff-90fa-8afea720c60d" providerId="ADAL" clId="{5BDBE693-04A5-45F2-A188-887C8A9B160F}" dt="2025-02-01T05:36:10.778" v="9566"/>
          <ac:spMkLst>
            <pc:docMk/>
            <pc:sldMk cId="612807674" sldId="344"/>
            <ac:spMk id="5" creationId="{33CCE39C-CA1D-4592-CD56-71ABF414560B}"/>
          </ac:spMkLst>
        </pc:spChg>
        <pc:spChg chg="add del mod topLvl">
          <ac:chgData name="ＫＩＭ Ｄｅｏｃｋｊｕｎｇ(is0533rp)" userId="862a1fc5-3450-48ff-90fa-8afea720c60d" providerId="ADAL" clId="{5BDBE693-04A5-45F2-A188-887C8A9B160F}" dt="2025-02-02T23:34:57.724" v="28600" actId="478"/>
          <ac:spMkLst>
            <pc:docMk/>
            <pc:sldMk cId="612807674" sldId="344"/>
            <ac:spMk id="6" creationId="{B52E1A1E-7B1A-E6E2-B3F9-A44BF681B5D8}"/>
          </ac:spMkLst>
        </pc:spChg>
        <pc:spChg chg="add mod topLvl">
          <ac:chgData name="ＫＩＭ Ｄｅｏｃｋｊｕｎｇ(is0533rp)" userId="862a1fc5-3450-48ff-90fa-8afea720c60d" providerId="ADAL" clId="{5BDBE693-04A5-45F2-A188-887C8A9B160F}" dt="2025-02-03T02:37:02.120" v="29069" actId="1036"/>
          <ac:spMkLst>
            <pc:docMk/>
            <pc:sldMk cId="612807674" sldId="344"/>
            <ac:spMk id="7" creationId="{0186B79C-C3E8-81F1-4E6C-42317BCF1219}"/>
          </ac:spMkLst>
        </pc:spChg>
        <pc:spChg chg="add mod topLvl">
          <ac:chgData name="ＫＩＭ Ｄｅｏｃｋｊｕｎｇ(is0533rp)" userId="862a1fc5-3450-48ff-90fa-8afea720c60d" providerId="ADAL" clId="{5BDBE693-04A5-45F2-A188-887C8A9B160F}" dt="2025-02-02T23:35:43.726" v="28649" actId="20577"/>
          <ac:spMkLst>
            <pc:docMk/>
            <pc:sldMk cId="612807674" sldId="344"/>
            <ac:spMk id="9" creationId="{04E4114A-6FE5-16E5-2A8D-5798283551AF}"/>
          </ac:spMkLst>
        </pc:spChg>
        <pc:spChg chg="add del mod">
          <ac:chgData name="ＫＩＭ Ｄｅｏｃｋｊｕｎｇ(is0533rp)" userId="862a1fc5-3450-48ff-90fa-8afea720c60d" providerId="ADAL" clId="{5BDBE693-04A5-45F2-A188-887C8A9B160F}" dt="2025-02-02T08:32:19.837" v="20958" actId="478"/>
          <ac:spMkLst>
            <pc:docMk/>
            <pc:sldMk cId="612807674" sldId="344"/>
            <ac:spMk id="11" creationId="{4772F330-F0CF-ECFD-EFD8-122AE839A56D}"/>
          </ac:spMkLst>
        </pc:spChg>
        <pc:spChg chg="add mod">
          <ac:chgData name="ＫＩＭ Ｄｅｏｃｋｊｕｎｇ(is0533rp)" userId="862a1fc5-3450-48ff-90fa-8afea720c60d" providerId="ADAL" clId="{5BDBE693-04A5-45F2-A188-887C8A9B160F}" dt="2025-02-02T08:32:29.643" v="20994" actId="20577"/>
          <ac:spMkLst>
            <pc:docMk/>
            <pc:sldMk cId="612807674" sldId="344"/>
            <ac:spMk id="12" creationId="{D70BA287-6671-1FEA-B998-A0B89BB24071}"/>
          </ac:spMkLst>
        </pc:spChg>
        <pc:grpChg chg="add mod">
          <ac:chgData name="ＫＩＭ Ｄｅｏｃｋｊｕｎｇ(is0533rp)" userId="862a1fc5-3450-48ff-90fa-8afea720c60d" providerId="ADAL" clId="{5BDBE693-04A5-45F2-A188-887C8A9B160F}" dt="2025-02-02T05:48:04.680" v="20517" actId="1076"/>
          <ac:grpSpMkLst>
            <pc:docMk/>
            <pc:sldMk cId="612807674" sldId="344"/>
            <ac:grpSpMk id="8" creationId="{8C0DBEDC-DCFB-3AEB-19CA-9DE239873322}"/>
          </ac:grpSpMkLst>
        </pc:grpChg>
        <pc:grpChg chg="add del mod">
          <ac:chgData name="ＫＩＭ Ｄｅｏｃｋｊｕｎｇ(is0533rp)" userId="862a1fc5-3450-48ff-90fa-8afea720c60d" providerId="ADAL" clId="{5BDBE693-04A5-45F2-A188-887C8A9B160F}" dt="2025-02-02T05:47:39.214" v="20514" actId="165"/>
          <ac:grpSpMkLst>
            <pc:docMk/>
            <pc:sldMk cId="612807674" sldId="344"/>
            <ac:grpSpMk id="10" creationId="{ECBA1FB4-8382-C2B9-328A-3E3CCB763CCB}"/>
          </ac:grpSpMkLst>
        </pc:grpChg>
        <pc:picChg chg="add mod">
          <ac:chgData name="ＫＩＭ Ｄｅｏｃｋｊｕｎｇ(is0533rp)" userId="862a1fc5-3450-48ff-90fa-8afea720c60d" providerId="ADAL" clId="{5BDBE693-04A5-45F2-A188-887C8A9B160F}" dt="2025-02-02T05:48:04.680" v="20517" actId="1076"/>
          <ac:picMkLst>
            <pc:docMk/>
            <pc:sldMk cId="612807674" sldId="344"/>
            <ac:picMk id="4" creationId="{22BDEC7B-2FFB-331C-221C-C6170271F530}"/>
          </ac:picMkLst>
        </pc:picChg>
        <pc:picChg chg="add mod topLvl">
          <ac:chgData name="ＫＩＭ Ｄｅｏｃｋｊｕｎｇ(is0533rp)" userId="862a1fc5-3450-48ff-90fa-8afea720c60d" providerId="ADAL" clId="{5BDBE693-04A5-45F2-A188-887C8A9B160F}" dt="2025-02-02T05:48:04.680" v="20517" actId="1076"/>
          <ac:picMkLst>
            <pc:docMk/>
            <pc:sldMk cId="612807674" sldId="344"/>
            <ac:picMk id="1026" creationId="{2813543A-16CE-6B04-82A4-90109603C6F0}"/>
          </ac:picMkLst>
        </pc:picChg>
        <pc:picChg chg="add del mod topLvl">
          <ac:chgData name="ＫＩＭ Ｄｅｏｃｋｊｕｎｇ(is0533rp)" userId="862a1fc5-3450-48ff-90fa-8afea720c60d" providerId="ADAL" clId="{5BDBE693-04A5-45F2-A188-887C8A9B160F}" dt="2025-02-02T05:47:21.770" v="20510" actId="478"/>
          <ac:picMkLst>
            <pc:docMk/>
            <pc:sldMk cId="612807674" sldId="344"/>
            <ac:picMk id="1028" creationId="{E9D7F65C-8547-E3BF-6DA3-CFD46D4FD20B}"/>
          </ac:picMkLst>
        </pc:picChg>
      </pc:sldChg>
      <pc:sldChg chg="del">
        <pc:chgData name="ＫＩＭ Ｄｅｏｃｋｊｕｎｇ(is0533rp)" userId="862a1fc5-3450-48ff-90fa-8afea720c60d" providerId="ADAL" clId="{5BDBE693-04A5-45F2-A188-887C8A9B160F}" dt="2025-01-31T23:35:28.807" v="10" actId="47"/>
        <pc:sldMkLst>
          <pc:docMk/>
          <pc:sldMk cId="1952885839" sldId="345"/>
        </pc:sldMkLst>
      </pc:sldChg>
      <pc:sldChg chg="addSp delSp modSp mod delAnim modAnim modNotesTx">
        <pc:chgData name="ＫＩＭ Ｄｅｏｃｋｊｕｎｇ(is0533rp)" userId="862a1fc5-3450-48ff-90fa-8afea720c60d" providerId="ADAL" clId="{5BDBE693-04A5-45F2-A188-887C8A9B160F}" dt="2025-02-02T12:49:04.168" v="26631" actId="20577"/>
        <pc:sldMkLst>
          <pc:docMk/>
          <pc:sldMk cId="3578179239" sldId="346"/>
        </pc:sldMkLst>
        <pc:spChg chg="del mod">
          <ac:chgData name="ＫＩＭ Ｄｅｏｃｋｊｕｎｇ(is0533rp)" userId="862a1fc5-3450-48ff-90fa-8afea720c60d" providerId="ADAL" clId="{5BDBE693-04A5-45F2-A188-887C8A9B160F}" dt="2025-02-02T08:33:32.863" v="21000" actId="478"/>
          <ac:spMkLst>
            <pc:docMk/>
            <pc:sldMk cId="3578179239" sldId="346"/>
            <ac:spMk id="3" creationId="{27B423A5-7B06-D7A3-B6E4-190158A05E82}"/>
          </ac:spMkLst>
        </pc:spChg>
        <pc:spChg chg="del mod">
          <ac:chgData name="ＫＩＭ Ｄｅｏｃｋｊｕｎｇ(is0533rp)" userId="862a1fc5-3450-48ff-90fa-8afea720c60d" providerId="ADAL" clId="{5BDBE693-04A5-45F2-A188-887C8A9B160F}" dt="2025-02-02T08:39:42.356" v="21150" actId="478"/>
          <ac:spMkLst>
            <pc:docMk/>
            <pc:sldMk cId="3578179239" sldId="346"/>
            <ac:spMk id="4" creationId="{D90D2698-31A2-99F1-8E3C-D1CE878288B3}"/>
          </ac:spMkLst>
        </pc:spChg>
        <pc:spChg chg="add del mod">
          <ac:chgData name="ＫＩＭ Ｄｅｏｃｋｊｕｎｇ(is0533rp)" userId="862a1fc5-3450-48ff-90fa-8afea720c60d" providerId="ADAL" clId="{5BDBE693-04A5-45F2-A188-887C8A9B160F}" dt="2025-02-02T08:33:35.247" v="21003" actId="478"/>
          <ac:spMkLst>
            <pc:docMk/>
            <pc:sldMk cId="3578179239" sldId="346"/>
            <ac:spMk id="5" creationId="{4C848849-242C-F023-4F3D-F6EBEC5E0103}"/>
          </ac:spMkLst>
        </pc:spChg>
        <pc:spChg chg="add mod">
          <ac:chgData name="ＫＩＭ Ｄｅｏｃｋｊｕｎｇ(is0533rp)" userId="862a1fc5-3450-48ff-90fa-8afea720c60d" providerId="ADAL" clId="{5BDBE693-04A5-45F2-A188-887C8A9B160F}" dt="2025-02-02T08:33:33.689" v="21002"/>
          <ac:spMkLst>
            <pc:docMk/>
            <pc:sldMk cId="3578179239" sldId="346"/>
            <ac:spMk id="6" creationId="{FB94E36E-C530-7923-71FA-26532F4AF658}"/>
          </ac:spMkLst>
        </pc:spChg>
        <pc:spChg chg="add mod">
          <ac:chgData name="ＫＩＭ Ｄｅｏｃｋｊｕｎｇ(is0533rp)" userId="862a1fc5-3450-48ff-90fa-8afea720c60d" providerId="ADAL" clId="{5BDBE693-04A5-45F2-A188-887C8A9B160F}" dt="2025-02-02T08:33:35.613" v="21004"/>
          <ac:spMkLst>
            <pc:docMk/>
            <pc:sldMk cId="3578179239" sldId="346"/>
            <ac:spMk id="7" creationId="{9F724F4A-3359-5D30-7D8B-4C6B73282BD3}"/>
          </ac:spMkLst>
        </pc:spChg>
        <pc:spChg chg="add mod">
          <ac:chgData name="ＫＩＭ Ｄｅｏｃｋｊｕｎｇ(is0533rp)" userId="862a1fc5-3450-48ff-90fa-8afea720c60d" providerId="ADAL" clId="{5BDBE693-04A5-45F2-A188-887C8A9B160F}" dt="2025-02-02T08:39:32.117" v="21144"/>
          <ac:spMkLst>
            <pc:docMk/>
            <pc:sldMk cId="3578179239" sldId="346"/>
            <ac:spMk id="8" creationId="{9BEA104B-7664-AD70-DA5D-D17312E10349}"/>
          </ac:spMkLst>
        </pc:spChg>
        <pc:spChg chg="add mod">
          <ac:chgData name="ＫＩＭ Ｄｅｏｃｋｊｕｎｇ(is0533rp)" userId="862a1fc5-3450-48ff-90fa-8afea720c60d" providerId="ADAL" clId="{5BDBE693-04A5-45F2-A188-887C8A9B160F}" dt="2025-02-02T08:39:34.283" v="21146"/>
          <ac:spMkLst>
            <pc:docMk/>
            <pc:sldMk cId="3578179239" sldId="346"/>
            <ac:spMk id="9" creationId="{97AF8AE8-B4FC-AA52-34C0-F793FCA6153E}"/>
          </ac:spMkLst>
        </pc:spChg>
        <pc:spChg chg="add mod">
          <ac:chgData name="ＫＩＭ Ｄｅｏｃｋｊｕｎｇ(is0533rp)" userId="862a1fc5-3450-48ff-90fa-8afea720c60d" providerId="ADAL" clId="{5BDBE693-04A5-45F2-A188-887C8A9B160F}" dt="2025-02-02T12:41:21.069" v="26291" actId="20577"/>
          <ac:spMkLst>
            <pc:docMk/>
            <pc:sldMk cId="3578179239" sldId="346"/>
            <ac:spMk id="10" creationId="{1C5318D7-960F-C697-D27A-B7ED992C0999}"/>
          </ac:spMkLst>
        </pc:spChg>
        <pc:spChg chg="add mod ord">
          <ac:chgData name="ＫＩＭ Ｄｅｏｃｋｊｕｎｇ(is0533rp)" userId="862a1fc5-3450-48ff-90fa-8afea720c60d" providerId="ADAL" clId="{5BDBE693-04A5-45F2-A188-887C8A9B160F}" dt="2025-02-01T08:22:48.685" v="11789" actId="1076"/>
          <ac:spMkLst>
            <pc:docMk/>
            <pc:sldMk cId="3578179239" sldId="346"/>
            <ac:spMk id="18" creationId="{7B6E5E8C-DCC3-2045-7B26-6A3F3E56F2E7}"/>
          </ac:spMkLst>
        </pc:spChg>
        <pc:spChg chg="add mod">
          <ac:chgData name="ＫＩＭ Ｄｅｏｃｋｊｕｎｇ(is0533rp)" userId="862a1fc5-3450-48ff-90fa-8afea720c60d" providerId="ADAL" clId="{5BDBE693-04A5-45F2-A188-887C8A9B160F}" dt="2025-02-01T08:22:53.982" v="11790" actId="1076"/>
          <ac:spMkLst>
            <pc:docMk/>
            <pc:sldMk cId="3578179239" sldId="346"/>
            <ac:spMk id="19" creationId="{86CCF0AD-A9B1-9C01-D0C6-E0480C02892C}"/>
          </ac:spMkLst>
        </pc:spChg>
        <pc:spChg chg="add mod">
          <ac:chgData name="ＫＩＭ Ｄｅｏｃｋｊｕｎｇ(is0533rp)" userId="862a1fc5-3450-48ff-90fa-8afea720c60d" providerId="ADAL" clId="{5BDBE693-04A5-45F2-A188-887C8A9B160F}" dt="2025-02-02T08:41:43.702" v="21167" actId="1038"/>
          <ac:spMkLst>
            <pc:docMk/>
            <pc:sldMk cId="3578179239" sldId="346"/>
            <ac:spMk id="20" creationId="{4FC17F88-3C0B-8874-D51C-9394B901AD7A}"/>
          </ac:spMkLst>
        </pc:spChg>
        <pc:spChg chg="add mod">
          <ac:chgData name="ＫＩＭ Ｄｅｏｃｋｊｕｎｇ(is0533rp)" userId="862a1fc5-3450-48ff-90fa-8afea720c60d" providerId="ADAL" clId="{5BDBE693-04A5-45F2-A188-887C8A9B160F}" dt="2025-02-02T08:41:43.702" v="21167" actId="1038"/>
          <ac:spMkLst>
            <pc:docMk/>
            <pc:sldMk cId="3578179239" sldId="346"/>
            <ac:spMk id="21" creationId="{24F15417-DE38-8043-3023-0CEA8755578F}"/>
          </ac:spMkLst>
        </pc:spChg>
        <pc:spChg chg="add mod">
          <ac:chgData name="ＫＩＭ Ｄｅｏｃｋｊｕｎｇ(is0533rp)" userId="862a1fc5-3450-48ff-90fa-8afea720c60d" providerId="ADAL" clId="{5BDBE693-04A5-45F2-A188-887C8A9B160F}" dt="2025-02-02T08:42:20.774" v="21186" actId="1076"/>
          <ac:spMkLst>
            <pc:docMk/>
            <pc:sldMk cId="3578179239" sldId="346"/>
            <ac:spMk id="22" creationId="{FDE2423A-ED86-4223-08B5-E8FC4A37BB2C}"/>
          </ac:spMkLst>
        </pc:spChg>
        <pc:spChg chg="add mod">
          <ac:chgData name="ＫＩＭ Ｄｅｏｃｋｊｕｎｇ(is0533rp)" userId="862a1fc5-3450-48ff-90fa-8afea720c60d" providerId="ADAL" clId="{5BDBE693-04A5-45F2-A188-887C8A9B160F}" dt="2025-02-02T08:48:17.745" v="21261" actId="1076"/>
          <ac:spMkLst>
            <pc:docMk/>
            <pc:sldMk cId="3578179239" sldId="346"/>
            <ac:spMk id="23" creationId="{247338E9-A1F7-B0DF-F442-1DB3FCECCF9B}"/>
          </ac:spMkLst>
        </pc:spChg>
        <pc:spChg chg="add mod">
          <ac:chgData name="ＫＩＭ Ｄｅｏｃｋｊｕｎｇ(is0533rp)" userId="862a1fc5-3450-48ff-90fa-8afea720c60d" providerId="ADAL" clId="{5BDBE693-04A5-45F2-A188-887C8A9B160F}" dt="2025-02-01T08:24:05.781" v="11814" actId="20577"/>
          <ac:spMkLst>
            <pc:docMk/>
            <pc:sldMk cId="3578179239" sldId="346"/>
            <ac:spMk id="45" creationId="{9E2B515D-3E75-94AB-9A48-FF3D0FAC46C8}"/>
          </ac:spMkLst>
        </pc:spChg>
        <pc:spChg chg="add mod topLvl">
          <ac:chgData name="ＫＩＭ Ｄｅｏｃｋｊｕｎｇ(is0533rp)" userId="862a1fc5-3450-48ff-90fa-8afea720c60d" providerId="ADAL" clId="{5BDBE693-04A5-45F2-A188-887C8A9B160F}" dt="2025-02-02T05:25:30.217" v="20406" actId="164"/>
          <ac:spMkLst>
            <pc:docMk/>
            <pc:sldMk cId="3578179239" sldId="346"/>
            <ac:spMk id="47" creationId="{8487B209-E439-41E8-4C57-E0DE87D61F50}"/>
          </ac:spMkLst>
        </pc:spChg>
        <pc:spChg chg="add mod">
          <ac:chgData name="ＫＩＭ Ｄｅｏｃｋｊｕｎｇ(is0533rp)" userId="862a1fc5-3450-48ff-90fa-8afea720c60d" providerId="ADAL" clId="{5BDBE693-04A5-45F2-A188-887C8A9B160F}" dt="2025-02-02T05:25:30.217" v="20406" actId="164"/>
          <ac:spMkLst>
            <pc:docMk/>
            <pc:sldMk cId="3578179239" sldId="346"/>
            <ac:spMk id="49" creationId="{CF6568F3-0B4C-8B97-3394-94C5E36AED3E}"/>
          </ac:spMkLst>
        </pc:spChg>
        <pc:spChg chg="add mod">
          <ac:chgData name="ＫＩＭ Ｄｅｏｃｋｊｕｎｇ(is0533rp)" userId="862a1fc5-3450-48ff-90fa-8afea720c60d" providerId="ADAL" clId="{5BDBE693-04A5-45F2-A188-887C8A9B160F}" dt="2025-02-02T05:25:30.217" v="20406" actId="164"/>
          <ac:spMkLst>
            <pc:docMk/>
            <pc:sldMk cId="3578179239" sldId="346"/>
            <ac:spMk id="52" creationId="{65DDB139-5FEA-7FFD-2007-9C8451CC770C}"/>
          </ac:spMkLst>
        </pc:spChg>
        <pc:spChg chg="add mod">
          <ac:chgData name="ＫＩＭ Ｄｅｏｃｋｊｕｎｇ(is0533rp)" userId="862a1fc5-3450-48ff-90fa-8afea720c60d" providerId="ADAL" clId="{5BDBE693-04A5-45F2-A188-887C8A9B160F}" dt="2025-02-02T05:25:30.217" v="20406" actId="164"/>
          <ac:spMkLst>
            <pc:docMk/>
            <pc:sldMk cId="3578179239" sldId="346"/>
            <ac:spMk id="59" creationId="{ACF3BB4F-92C4-158B-118D-85D4B239D561}"/>
          </ac:spMkLst>
        </pc:spChg>
        <pc:spChg chg="add mod">
          <ac:chgData name="ＫＩＭ Ｄｅｏｃｋｊｕｎｇ(is0533rp)" userId="862a1fc5-3450-48ff-90fa-8afea720c60d" providerId="ADAL" clId="{5BDBE693-04A5-45F2-A188-887C8A9B160F}" dt="2025-02-02T05:25:30.217" v="20406" actId="164"/>
          <ac:spMkLst>
            <pc:docMk/>
            <pc:sldMk cId="3578179239" sldId="346"/>
            <ac:spMk id="71" creationId="{7BDB306D-9EA5-889F-AB20-B47D2A09BAC6}"/>
          </ac:spMkLst>
        </pc:spChg>
        <pc:spChg chg="add mod">
          <ac:chgData name="ＫＩＭ Ｄｅｏｃｋｊｕｎｇ(is0533rp)" userId="862a1fc5-3450-48ff-90fa-8afea720c60d" providerId="ADAL" clId="{5BDBE693-04A5-45F2-A188-887C8A9B160F}" dt="2025-02-02T05:25:30.217" v="20406" actId="164"/>
          <ac:spMkLst>
            <pc:docMk/>
            <pc:sldMk cId="3578179239" sldId="346"/>
            <ac:spMk id="82" creationId="{8CCE0E83-2E95-AC7E-A9FD-3A7C80321F3A}"/>
          </ac:spMkLst>
        </pc:spChg>
        <pc:spChg chg="add mod">
          <ac:chgData name="ＫＩＭ Ｄｅｏｃｋｊｕｎｇ(is0533rp)" userId="862a1fc5-3450-48ff-90fa-8afea720c60d" providerId="ADAL" clId="{5BDBE693-04A5-45F2-A188-887C8A9B160F}" dt="2025-02-02T05:25:30.217" v="20406" actId="164"/>
          <ac:spMkLst>
            <pc:docMk/>
            <pc:sldMk cId="3578179239" sldId="346"/>
            <ac:spMk id="83" creationId="{BCB35149-D8FB-E40A-CBC1-E6C8A6BB1547}"/>
          </ac:spMkLst>
        </pc:spChg>
        <pc:spChg chg="add mod">
          <ac:chgData name="ＫＩＭ Ｄｅｏｃｋｊｕｎｇ(is0533rp)" userId="862a1fc5-3450-48ff-90fa-8afea720c60d" providerId="ADAL" clId="{5BDBE693-04A5-45F2-A188-887C8A9B160F}" dt="2025-02-02T05:25:30.217" v="20406" actId="164"/>
          <ac:spMkLst>
            <pc:docMk/>
            <pc:sldMk cId="3578179239" sldId="346"/>
            <ac:spMk id="109" creationId="{26599A18-4820-DEDE-13BE-A5AFC377B36A}"/>
          </ac:spMkLst>
        </pc:spChg>
        <pc:spChg chg="add mod">
          <ac:chgData name="ＫＩＭ Ｄｅｏｃｋｊｕｎｇ(is0533rp)" userId="862a1fc5-3450-48ff-90fa-8afea720c60d" providerId="ADAL" clId="{5BDBE693-04A5-45F2-A188-887C8A9B160F}" dt="2025-02-02T05:25:30.217" v="20406" actId="164"/>
          <ac:spMkLst>
            <pc:docMk/>
            <pc:sldMk cId="3578179239" sldId="346"/>
            <ac:spMk id="114" creationId="{DC183908-7C51-740B-3A6A-23FEE343FF8F}"/>
          </ac:spMkLst>
        </pc:spChg>
        <pc:spChg chg="add mod">
          <ac:chgData name="ＫＩＭ Ｄｅｏｃｋｊｕｎｇ(is0533rp)" userId="862a1fc5-3450-48ff-90fa-8afea720c60d" providerId="ADAL" clId="{5BDBE693-04A5-45F2-A188-887C8A9B160F}" dt="2025-02-02T05:25:30.217" v="20406" actId="164"/>
          <ac:spMkLst>
            <pc:docMk/>
            <pc:sldMk cId="3578179239" sldId="346"/>
            <ac:spMk id="115" creationId="{4BED4FAE-63DD-C308-DD5E-860DC3EE186E}"/>
          </ac:spMkLst>
        </pc:spChg>
        <pc:grpChg chg="del">
          <ac:chgData name="ＫＩＭ Ｄｅｏｃｋｊｕｎｇ(is0533rp)" userId="862a1fc5-3450-48ff-90fa-8afea720c60d" providerId="ADAL" clId="{5BDBE693-04A5-45F2-A188-887C8A9B160F}" dt="2025-02-02T05:25:34.257" v="20407" actId="478"/>
          <ac:grpSpMkLst>
            <pc:docMk/>
            <pc:sldMk cId="3578179239" sldId="346"/>
            <ac:grpSpMk id="2" creationId="{479BA07C-5453-081B-F0AD-0C9B7E4E8D43}"/>
          </ac:grpSpMkLst>
        </pc:grpChg>
        <pc:picChg chg="add mod">
          <ac:chgData name="ＫＩＭ Ｄｅｏｃｋｊｕｎｇ(is0533rp)" userId="862a1fc5-3450-48ff-90fa-8afea720c60d" providerId="ADAL" clId="{5BDBE693-04A5-45F2-A188-887C8A9B160F}" dt="2025-02-02T08:40:38.025" v="21160" actId="14100"/>
          <ac:picMkLst>
            <pc:docMk/>
            <pc:sldMk cId="3578179239" sldId="346"/>
            <ac:picMk id="35" creationId="{BC6F5E4C-D6EF-BBFB-8731-5A0A9E383BDC}"/>
          </ac:picMkLst>
        </pc:picChg>
        <pc:picChg chg="add mod modCrop">
          <ac:chgData name="ＫＩＭ Ｄｅｏｃｋｊｕｎｇ(is0533rp)" userId="862a1fc5-3450-48ff-90fa-8afea720c60d" providerId="ADAL" clId="{5BDBE693-04A5-45F2-A188-887C8A9B160F}" dt="2025-02-02T08:41:23.527" v="21162" actId="14100"/>
          <ac:picMkLst>
            <pc:docMk/>
            <pc:sldMk cId="3578179239" sldId="346"/>
            <ac:picMk id="37" creationId="{9E86AE9C-0214-0EFE-4568-1427D43F2FF7}"/>
          </ac:picMkLst>
        </pc:picChg>
        <pc:picChg chg="add mod modCrop">
          <ac:chgData name="ＫＩＭ Ｄｅｏｃｋｊｕｎｇ(is0533rp)" userId="862a1fc5-3450-48ff-90fa-8afea720c60d" providerId="ADAL" clId="{5BDBE693-04A5-45F2-A188-887C8A9B160F}" dt="2025-02-02T08:41:43.702" v="21167" actId="1038"/>
          <ac:picMkLst>
            <pc:docMk/>
            <pc:sldMk cId="3578179239" sldId="346"/>
            <ac:picMk id="39" creationId="{260748D1-9373-8F46-EEAE-036549020D22}"/>
          </ac:picMkLst>
        </pc:picChg>
        <pc:picChg chg="add mod ord modCrop">
          <ac:chgData name="ＫＩＭ Ｄｅｏｃｋｊｕｎｇ(is0533rp)" userId="862a1fc5-3450-48ff-90fa-8afea720c60d" providerId="ADAL" clId="{5BDBE693-04A5-45F2-A188-887C8A9B160F}" dt="2025-02-02T08:41:43.702" v="21167" actId="1038"/>
          <ac:picMkLst>
            <pc:docMk/>
            <pc:sldMk cId="3578179239" sldId="346"/>
            <ac:picMk id="41" creationId="{3129C45E-5592-36BD-CC75-A9C081272783}"/>
          </ac:picMkLst>
        </pc:picChg>
        <pc:picChg chg="add mod modCrop">
          <ac:chgData name="ＫＩＭ Ｄｅｏｃｋｊｕｎｇ(is0533rp)" userId="862a1fc5-3450-48ff-90fa-8afea720c60d" providerId="ADAL" clId="{5BDBE693-04A5-45F2-A188-887C8A9B160F}" dt="2025-02-02T08:42:16.670" v="21185" actId="1076"/>
          <ac:picMkLst>
            <pc:docMk/>
            <pc:sldMk cId="3578179239" sldId="346"/>
            <ac:picMk id="43" creationId="{4EE38C4F-C0AA-5B08-D1AF-3933B81CBA97}"/>
          </ac:picMkLst>
        </pc:picChg>
      </pc:sldChg>
      <pc:sldChg chg="addSp delSp modSp mod ord addAnim delAnim modAnim modNotesTx">
        <pc:chgData name="ＫＩＭ Ｄｅｏｃｋｊｕｎｇ(is0533rp)" userId="862a1fc5-3450-48ff-90fa-8afea720c60d" providerId="ADAL" clId="{5BDBE693-04A5-45F2-A188-887C8A9B160F}" dt="2025-02-03T03:16:59.376" v="29090"/>
        <pc:sldMkLst>
          <pc:docMk/>
          <pc:sldMk cId="12114770" sldId="347"/>
        </pc:sldMkLst>
        <pc:spChg chg="del mod">
          <ac:chgData name="ＫＩＭ Ｄｅｏｃｋｊｕｎｇ(is0533rp)" userId="862a1fc5-3450-48ff-90fa-8afea720c60d" providerId="ADAL" clId="{5BDBE693-04A5-45F2-A188-887C8A9B160F}" dt="2025-02-02T08:36:26.702" v="21101" actId="478"/>
          <ac:spMkLst>
            <pc:docMk/>
            <pc:sldMk cId="12114770" sldId="347"/>
            <ac:spMk id="3" creationId="{31620764-7634-44B3-1580-CB3A9C4EDECD}"/>
          </ac:spMkLst>
        </pc:spChg>
        <pc:spChg chg="add del">
          <ac:chgData name="ＫＩＭ Ｄｅｏｃｋｊｕｎｇ(is0533rp)" userId="862a1fc5-3450-48ff-90fa-8afea720c60d" providerId="ADAL" clId="{5BDBE693-04A5-45F2-A188-887C8A9B160F}" dt="2025-02-02T08:35:50.660" v="21070" actId="22"/>
          <ac:spMkLst>
            <pc:docMk/>
            <pc:sldMk cId="12114770" sldId="347"/>
            <ac:spMk id="5" creationId="{47117424-3F14-97C8-A48B-F9D1D4E89C76}"/>
          </ac:spMkLst>
        </pc:spChg>
        <pc:spChg chg="add del mod topLvl">
          <ac:chgData name="ＫＩＭ Ｄｅｏｃｋｊｕｎｇ(is0533rp)" userId="862a1fc5-3450-48ff-90fa-8afea720c60d" providerId="ADAL" clId="{5BDBE693-04A5-45F2-A188-887C8A9B160F}" dt="2025-02-02T00:07:31.282" v="12836" actId="478"/>
          <ac:spMkLst>
            <pc:docMk/>
            <pc:sldMk cId="12114770" sldId="347"/>
            <ac:spMk id="5" creationId="{E33C446B-5279-23BF-BDE7-9245287DCFD3}"/>
          </ac:spMkLst>
        </pc:spChg>
        <pc:spChg chg="add mod">
          <ac:chgData name="ＫＩＭ Ｄｅｏｃｋｊｕｎｇ(is0533rp)" userId="862a1fc5-3450-48ff-90fa-8afea720c60d" providerId="ADAL" clId="{5BDBE693-04A5-45F2-A188-887C8A9B160F}" dt="2025-02-02T08:36:10.391" v="21098"/>
          <ac:spMkLst>
            <pc:docMk/>
            <pc:sldMk cId="12114770" sldId="347"/>
            <ac:spMk id="6" creationId="{1605F497-B892-E386-A14B-F98C9090A4F1}"/>
          </ac:spMkLst>
        </pc:spChg>
        <pc:spChg chg="add del mod">
          <ac:chgData name="ＫＩＭ Ｄｅｏｃｋｊｕｎｇ(is0533rp)" userId="862a1fc5-3450-48ff-90fa-8afea720c60d" providerId="ADAL" clId="{5BDBE693-04A5-45F2-A188-887C8A9B160F}" dt="2025-02-02T08:36:13.521" v="21100" actId="478"/>
          <ac:spMkLst>
            <pc:docMk/>
            <pc:sldMk cId="12114770" sldId="347"/>
            <ac:spMk id="8" creationId="{39ED5F26-8D65-9849-6B0C-230DC6F9B871}"/>
          </ac:spMkLst>
        </pc:spChg>
        <pc:spChg chg="add del mod topLvl">
          <ac:chgData name="ＫＩＭ Ｄｅｏｃｋｊｕｎｇ(is0533rp)" userId="862a1fc5-3450-48ff-90fa-8afea720c60d" providerId="ADAL" clId="{5BDBE693-04A5-45F2-A188-887C8A9B160F}" dt="2025-02-02T00:07:31.282" v="12836" actId="478"/>
          <ac:spMkLst>
            <pc:docMk/>
            <pc:sldMk cId="12114770" sldId="347"/>
            <ac:spMk id="8" creationId="{7170B63C-F38E-2FD6-D0B6-69C1ED1424D9}"/>
          </ac:spMkLst>
        </pc:spChg>
        <pc:spChg chg="add del mod">
          <ac:chgData name="ＫＩＭ Ｄｅｏｃｋｊｕｎｇ(is0533rp)" userId="862a1fc5-3450-48ff-90fa-8afea720c60d" providerId="ADAL" clId="{5BDBE693-04A5-45F2-A188-887C8A9B160F}" dt="2025-02-02T09:19:39.859" v="22061" actId="478"/>
          <ac:spMkLst>
            <pc:docMk/>
            <pc:sldMk cId="12114770" sldId="347"/>
            <ac:spMk id="10" creationId="{9B468D68-1DBD-DB62-F10E-5D5E0DFADDFD}"/>
          </ac:spMkLst>
        </pc:spChg>
        <pc:spChg chg="add del mod">
          <ac:chgData name="ＫＩＭ Ｄｅｏｃｋｊｕｎｇ(is0533rp)" userId="862a1fc5-3450-48ff-90fa-8afea720c60d" providerId="ADAL" clId="{5BDBE693-04A5-45F2-A188-887C8A9B160F}" dt="2025-02-02T00:49:49.621" v="12901" actId="478"/>
          <ac:spMkLst>
            <pc:docMk/>
            <pc:sldMk cId="12114770" sldId="347"/>
            <ac:spMk id="12" creationId="{31AF3C7C-A396-8EB5-8E3F-A4D89C095594}"/>
          </ac:spMkLst>
        </pc:spChg>
        <pc:spChg chg="add mod">
          <ac:chgData name="ＫＩＭ Ｄｅｏｃｋｊｕｎｇ(is0533rp)" userId="862a1fc5-3450-48ff-90fa-8afea720c60d" providerId="ADAL" clId="{5BDBE693-04A5-45F2-A188-887C8A9B160F}" dt="2025-02-02T09:23:02.619" v="22245" actId="20577"/>
          <ac:spMkLst>
            <pc:docMk/>
            <pc:sldMk cId="12114770" sldId="347"/>
            <ac:spMk id="12" creationId="{E931F846-0F7F-CD75-6A3A-0C9D29E31BC9}"/>
          </ac:spMkLst>
        </pc:spChg>
        <pc:spChg chg="add del mod">
          <ac:chgData name="ＫＩＭ Ｄｅｏｃｋｊｕｎｇ(is0533rp)" userId="862a1fc5-3450-48ff-90fa-8afea720c60d" providerId="ADAL" clId="{5BDBE693-04A5-45F2-A188-887C8A9B160F}" dt="2025-02-02T01:18:19.064" v="13969" actId="478"/>
          <ac:spMkLst>
            <pc:docMk/>
            <pc:sldMk cId="12114770" sldId="347"/>
            <ac:spMk id="14" creationId="{C15C7EAC-77BB-0087-91D3-546F20126200}"/>
          </ac:spMkLst>
        </pc:spChg>
        <pc:spChg chg="add mod">
          <ac:chgData name="ＫＩＭ Ｄｅｏｃｋｊｕｎｇ(is0533rp)" userId="862a1fc5-3450-48ff-90fa-8afea720c60d" providerId="ADAL" clId="{5BDBE693-04A5-45F2-A188-887C8A9B160F}" dt="2025-02-03T03:16:49.582" v="29082"/>
          <ac:spMkLst>
            <pc:docMk/>
            <pc:sldMk cId="12114770" sldId="347"/>
            <ac:spMk id="14" creationId="{C6A27078-DCC8-A3F1-6F1D-2C5F2A9C24D9}"/>
          </ac:spMkLst>
        </pc:spChg>
        <pc:spChg chg="add mod">
          <ac:chgData name="ＫＩＭ Ｄｅｏｃｋｊｕｎｇ(is0533rp)" userId="862a1fc5-3450-48ff-90fa-8afea720c60d" providerId="ADAL" clId="{5BDBE693-04A5-45F2-A188-887C8A9B160F}" dt="2025-02-01T06:10:49.005" v="9864" actId="207"/>
          <ac:spMkLst>
            <pc:docMk/>
            <pc:sldMk cId="12114770" sldId="347"/>
            <ac:spMk id="15" creationId="{158994B5-7462-023C-E2CF-9DC1C3EC24FF}"/>
          </ac:spMkLst>
        </pc:spChg>
        <pc:spChg chg="add mod">
          <ac:chgData name="ＫＩＭ Ｄｅｏｃｋｊｕｎｇ(is0533rp)" userId="862a1fc5-3450-48ff-90fa-8afea720c60d" providerId="ADAL" clId="{5BDBE693-04A5-45F2-A188-887C8A9B160F}" dt="2025-02-03T03:16:51.529" v="29084"/>
          <ac:spMkLst>
            <pc:docMk/>
            <pc:sldMk cId="12114770" sldId="347"/>
            <ac:spMk id="16" creationId="{F875EFEF-1DF6-09E6-989E-F0D23F99702E}"/>
          </ac:spMkLst>
        </pc:spChg>
        <pc:spChg chg="add mod">
          <ac:chgData name="ＫＩＭ Ｄｅｏｃｋｊｕｎｇ(is0533rp)" userId="862a1fc5-3450-48ff-90fa-8afea720c60d" providerId="ADAL" clId="{5BDBE693-04A5-45F2-A188-887C8A9B160F}" dt="2025-02-02T09:25:19.291" v="22308" actId="571"/>
          <ac:spMkLst>
            <pc:docMk/>
            <pc:sldMk cId="12114770" sldId="347"/>
            <ac:spMk id="18" creationId="{54E3715C-5924-E226-77B0-13B3E9B04222}"/>
          </ac:spMkLst>
        </pc:spChg>
        <pc:spChg chg="add del mod topLvl">
          <ac:chgData name="ＫＩＭ Ｄｅｏｃｋｊｕｎｇ(is0533rp)" userId="862a1fc5-3450-48ff-90fa-8afea720c60d" providerId="ADAL" clId="{5BDBE693-04A5-45F2-A188-887C8A9B160F}" dt="2025-02-02T00:07:31.282" v="12836" actId="478"/>
          <ac:spMkLst>
            <pc:docMk/>
            <pc:sldMk cId="12114770" sldId="347"/>
            <ac:spMk id="18" creationId="{6C2CBC6B-D170-DC4E-2F46-61F0D64A2C90}"/>
          </ac:spMkLst>
        </pc:spChg>
        <pc:spChg chg="add mod">
          <ac:chgData name="ＫＩＭ Ｄｅｏｃｋｊｕｎｇ(is0533rp)" userId="862a1fc5-3450-48ff-90fa-8afea720c60d" providerId="ADAL" clId="{5BDBE693-04A5-45F2-A188-887C8A9B160F}" dt="2025-02-02T09:25:19.291" v="22308" actId="571"/>
          <ac:spMkLst>
            <pc:docMk/>
            <pc:sldMk cId="12114770" sldId="347"/>
            <ac:spMk id="20" creationId="{77BD79A8-61C6-5F9E-8D2D-8FA08C106B9F}"/>
          </ac:spMkLst>
        </pc:spChg>
        <pc:spChg chg="add del mod">
          <ac:chgData name="ＫＩＭ Ｄｅｏｃｋｊｕｎｇ(is0533rp)" userId="862a1fc5-3450-48ff-90fa-8afea720c60d" providerId="ADAL" clId="{5BDBE693-04A5-45F2-A188-887C8A9B160F}" dt="2025-02-02T00:07:31.282" v="12836" actId="478"/>
          <ac:spMkLst>
            <pc:docMk/>
            <pc:sldMk cId="12114770" sldId="347"/>
            <ac:spMk id="20" creationId="{E7D44C22-40BB-6EC6-7810-71DFF05B96E5}"/>
          </ac:spMkLst>
        </pc:spChg>
        <pc:spChg chg="add mod">
          <ac:chgData name="ＫＩＭ Ｄｅｏｃｋｊｕｎｇ(is0533rp)" userId="862a1fc5-3450-48ff-90fa-8afea720c60d" providerId="ADAL" clId="{5BDBE693-04A5-45F2-A188-887C8A9B160F}" dt="2025-02-02T09:25:19.291" v="22308" actId="571"/>
          <ac:spMkLst>
            <pc:docMk/>
            <pc:sldMk cId="12114770" sldId="347"/>
            <ac:spMk id="21" creationId="{0369A647-3EA7-E001-BFBE-6837C9F41BAD}"/>
          </ac:spMkLst>
        </pc:spChg>
        <pc:spChg chg="add mod">
          <ac:chgData name="ＫＩＭ Ｄｅｏｃｋｊｕｎｇ(is0533rp)" userId="862a1fc5-3450-48ff-90fa-8afea720c60d" providerId="ADAL" clId="{5BDBE693-04A5-45F2-A188-887C8A9B160F}" dt="2025-02-03T03:16:53.788" v="29086"/>
          <ac:spMkLst>
            <pc:docMk/>
            <pc:sldMk cId="12114770" sldId="347"/>
            <ac:spMk id="22" creationId="{5409BEAF-7AF4-72F4-DC1D-44F4FDE23F94}"/>
          </ac:spMkLst>
        </pc:spChg>
        <pc:spChg chg="add mod">
          <ac:chgData name="ＫＩＭ Ｄｅｏｃｋｊｕｎｇ(is0533rp)" userId="862a1fc5-3450-48ff-90fa-8afea720c60d" providerId="ADAL" clId="{5BDBE693-04A5-45F2-A188-887C8A9B160F}" dt="2025-02-03T03:16:57.143" v="29088"/>
          <ac:spMkLst>
            <pc:docMk/>
            <pc:sldMk cId="12114770" sldId="347"/>
            <ac:spMk id="24" creationId="{5187340F-5ABA-1BCC-D356-CDC428348AC7}"/>
          </ac:spMkLst>
        </pc:spChg>
        <pc:spChg chg="add del mod topLvl">
          <ac:chgData name="ＫＩＭ Ｄｅｏｃｋｊｕｎｇ(is0533rp)" userId="862a1fc5-3450-48ff-90fa-8afea720c60d" providerId="ADAL" clId="{5BDBE693-04A5-45F2-A188-887C8A9B160F}" dt="2025-02-02T00:07:31.282" v="12836" actId="478"/>
          <ac:spMkLst>
            <pc:docMk/>
            <pc:sldMk cId="12114770" sldId="347"/>
            <ac:spMk id="24" creationId="{AAFDB7BD-39E3-EF1D-A1DA-1059F485ECF4}"/>
          </ac:spMkLst>
        </pc:spChg>
        <pc:spChg chg="add mod">
          <ac:chgData name="ＫＩＭ Ｄｅｏｃｋｊｕｎｇ(is0533rp)" userId="862a1fc5-3450-48ff-90fa-8afea720c60d" providerId="ADAL" clId="{5BDBE693-04A5-45F2-A188-887C8A9B160F}" dt="2025-02-03T03:16:59.376" v="29090"/>
          <ac:spMkLst>
            <pc:docMk/>
            <pc:sldMk cId="12114770" sldId="347"/>
            <ac:spMk id="25" creationId="{279D1E7F-650E-6DCD-49E6-6C3056FA5782}"/>
          </ac:spMkLst>
        </pc:spChg>
        <pc:spChg chg="add del mod topLvl">
          <ac:chgData name="ＫＩＭ Ｄｅｏｃｋｊｕｎｇ(is0533rp)" userId="862a1fc5-3450-48ff-90fa-8afea720c60d" providerId="ADAL" clId="{5BDBE693-04A5-45F2-A188-887C8A9B160F}" dt="2025-02-02T00:07:31.282" v="12836" actId="478"/>
          <ac:spMkLst>
            <pc:docMk/>
            <pc:sldMk cId="12114770" sldId="347"/>
            <ac:spMk id="26" creationId="{18772D8A-664E-90E8-DB4D-5AC0D96DA4FF}"/>
          </ac:spMkLst>
        </pc:spChg>
        <pc:spChg chg="add del mod topLvl">
          <ac:chgData name="ＫＩＭ Ｄｅｏｃｋｊｕｎｇ(is0533rp)" userId="862a1fc5-3450-48ff-90fa-8afea720c60d" providerId="ADAL" clId="{5BDBE693-04A5-45F2-A188-887C8A9B160F}" dt="2025-02-02T00:07:31.282" v="12836" actId="478"/>
          <ac:spMkLst>
            <pc:docMk/>
            <pc:sldMk cId="12114770" sldId="347"/>
            <ac:spMk id="28" creationId="{76915276-E1D4-0066-2301-E8BB49209441}"/>
          </ac:spMkLst>
        </pc:spChg>
        <pc:spChg chg="add del mod topLvl">
          <ac:chgData name="ＫＩＭ Ｄｅｏｃｋｊｕｎｇ(is0533rp)" userId="862a1fc5-3450-48ff-90fa-8afea720c60d" providerId="ADAL" clId="{5BDBE693-04A5-45F2-A188-887C8A9B160F}" dt="2025-02-02T00:07:31.282" v="12836" actId="478"/>
          <ac:spMkLst>
            <pc:docMk/>
            <pc:sldMk cId="12114770" sldId="347"/>
            <ac:spMk id="29" creationId="{2AA899B3-A6B3-2483-B755-D1D7147F879A}"/>
          </ac:spMkLst>
        </pc:spChg>
        <pc:spChg chg="add del mod">
          <ac:chgData name="ＫＩＭ Ｄｅｏｃｋｊｕｎｇ(is0533rp)" userId="862a1fc5-3450-48ff-90fa-8afea720c60d" providerId="ADAL" clId="{5BDBE693-04A5-45F2-A188-887C8A9B160F}" dt="2025-02-02T00:07:31.282" v="12836" actId="478"/>
          <ac:spMkLst>
            <pc:docMk/>
            <pc:sldMk cId="12114770" sldId="347"/>
            <ac:spMk id="30" creationId="{60E0E161-6D5A-4986-DDC9-E7D8B9028723}"/>
          </ac:spMkLst>
        </pc:spChg>
        <pc:spChg chg="add del mod topLvl">
          <ac:chgData name="ＫＩＭ Ｄｅｏｃｋｊｕｎｇ(is0533rp)" userId="862a1fc5-3450-48ff-90fa-8afea720c60d" providerId="ADAL" clId="{5BDBE693-04A5-45F2-A188-887C8A9B160F}" dt="2025-02-02T00:07:31.282" v="12836" actId="478"/>
          <ac:spMkLst>
            <pc:docMk/>
            <pc:sldMk cId="12114770" sldId="347"/>
            <ac:spMk id="31" creationId="{E46F3EDC-5C89-7A12-6D9C-10466F437AF7}"/>
          </ac:spMkLst>
        </pc:spChg>
        <pc:spChg chg="add del mod">
          <ac:chgData name="ＫＩＭ Ｄｅｏｃｋｊｕｎｇ(is0533rp)" userId="862a1fc5-3450-48ff-90fa-8afea720c60d" providerId="ADAL" clId="{5BDBE693-04A5-45F2-A188-887C8A9B160F}" dt="2025-02-02T00:55:19.450" v="12944"/>
          <ac:spMkLst>
            <pc:docMk/>
            <pc:sldMk cId="12114770" sldId="347"/>
            <ac:spMk id="44" creationId="{ADA10B5F-8232-1A1C-B77F-D96ACC9FDEA6}"/>
          </ac:spMkLst>
        </pc:spChg>
        <pc:spChg chg="add del mod">
          <ac:chgData name="ＫＩＭ Ｄｅｏｃｋｊｕｎｇ(is0533rp)" userId="862a1fc5-3450-48ff-90fa-8afea720c60d" providerId="ADAL" clId="{5BDBE693-04A5-45F2-A188-887C8A9B160F}" dt="2025-02-02T00:56:00.321" v="12946" actId="478"/>
          <ac:spMkLst>
            <pc:docMk/>
            <pc:sldMk cId="12114770" sldId="347"/>
            <ac:spMk id="45" creationId="{AEE08A5F-A89D-608C-5DA0-2343A8B42BC7}"/>
          </ac:spMkLst>
        </pc:spChg>
        <pc:spChg chg="add del mod">
          <ac:chgData name="ＫＩＭ Ｄｅｏｃｋｊｕｎｇ(is0533rp)" userId="862a1fc5-3450-48ff-90fa-8afea720c60d" providerId="ADAL" clId="{5BDBE693-04A5-45F2-A188-887C8A9B160F}" dt="2025-02-02T01:18:22.742" v="13972" actId="478"/>
          <ac:spMkLst>
            <pc:docMk/>
            <pc:sldMk cId="12114770" sldId="347"/>
            <ac:spMk id="47" creationId="{14F236C4-78F1-8589-494D-AFE4A4C2FC44}"/>
          </ac:spMkLst>
        </pc:spChg>
        <pc:spChg chg="add mod">
          <ac:chgData name="ＫＩＭ Ｄｅｏｃｋｊｕｎｇ(is0533rp)" userId="862a1fc5-3450-48ff-90fa-8afea720c60d" providerId="ADAL" clId="{5BDBE693-04A5-45F2-A188-887C8A9B160F}" dt="2025-02-02T01:18:20.312" v="13971"/>
          <ac:spMkLst>
            <pc:docMk/>
            <pc:sldMk cId="12114770" sldId="347"/>
            <ac:spMk id="48" creationId="{CCDC45B7-96F0-DA25-F8DD-CA9C97EDF7AD}"/>
          </ac:spMkLst>
        </pc:spChg>
        <pc:spChg chg="add del mod">
          <ac:chgData name="ＫＩＭ Ｄｅｏｃｋｊｕｎｇ(is0533rp)" userId="862a1fc5-3450-48ff-90fa-8afea720c60d" providerId="ADAL" clId="{5BDBE693-04A5-45F2-A188-887C8A9B160F}" dt="2025-02-02T08:45:46.131" v="21259" actId="478"/>
          <ac:spMkLst>
            <pc:docMk/>
            <pc:sldMk cId="12114770" sldId="347"/>
            <ac:spMk id="49" creationId="{4322C820-8539-6452-32F5-DC5DFD521DEF}"/>
          </ac:spMkLst>
        </pc:spChg>
        <pc:spChg chg="add mod">
          <ac:chgData name="ＫＩＭ Ｄｅｏｃｋｊｕｎｇ(is0533rp)" userId="862a1fc5-3450-48ff-90fa-8afea720c60d" providerId="ADAL" clId="{5BDBE693-04A5-45F2-A188-887C8A9B160F}" dt="2025-02-02T09:26:11.341" v="22343" actId="1076"/>
          <ac:spMkLst>
            <pc:docMk/>
            <pc:sldMk cId="12114770" sldId="347"/>
            <ac:spMk id="50" creationId="{5EE25E07-4C16-0E6E-06B2-3890F9DC3F32}"/>
          </ac:spMkLst>
        </pc:spChg>
        <pc:spChg chg="add mod">
          <ac:chgData name="ＫＩＭ Ｄｅｏｃｋｊｕｎｇ(is0533rp)" userId="862a1fc5-3450-48ff-90fa-8afea720c60d" providerId="ADAL" clId="{5BDBE693-04A5-45F2-A188-887C8A9B160F}" dt="2025-02-02T09:26:00.925" v="22341" actId="1036"/>
          <ac:spMkLst>
            <pc:docMk/>
            <pc:sldMk cId="12114770" sldId="347"/>
            <ac:spMk id="51" creationId="{DA30AA93-D0C7-14E1-3D0B-90D2BE9ACA95}"/>
          </ac:spMkLst>
        </pc:spChg>
        <pc:spChg chg="add mod">
          <ac:chgData name="ＫＩＭ Ｄｅｏｃｋｊｕｎｇ(is0533rp)" userId="862a1fc5-3450-48ff-90fa-8afea720c60d" providerId="ADAL" clId="{5BDBE693-04A5-45F2-A188-887C8A9B160F}" dt="2025-02-02T23:32:42.627" v="28585" actId="20577"/>
          <ac:spMkLst>
            <pc:docMk/>
            <pc:sldMk cId="12114770" sldId="347"/>
            <ac:spMk id="52" creationId="{973DDF81-D883-0B27-94B3-9C9071C75220}"/>
          </ac:spMkLst>
        </pc:spChg>
        <pc:spChg chg="add mod">
          <ac:chgData name="ＫＩＭ Ｄｅｏｃｋｊｕｎｇ(is0533rp)" userId="862a1fc5-3450-48ff-90fa-8afea720c60d" providerId="ADAL" clId="{5BDBE693-04A5-45F2-A188-887C8A9B160F}" dt="2025-02-02T23:37:49.925" v="28682" actId="1076"/>
          <ac:spMkLst>
            <pc:docMk/>
            <pc:sldMk cId="12114770" sldId="347"/>
            <ac:spMk id="53" creationId="{BAC3FDD3-AD1E-1A6B-0735-1F12DBE380F2}"/>
          </ac:spMkLst>
        </pc:spChg>
        <pc:spChg chg="add mod">
          <ac:chgData name="ＫＩＭ Ｄｅｏｃｋｊｕｎｇ(is0533rp)" userId="862a1fc5-3450-48ff-90fa-8afea720c60d" providerId="ADAL" clId="{5BDBE693-04A5-45F2-A188-887C8A9B160F}" dt="2025-02-03T03:16:46.207" v="29080" actId="20577"/>
          <ac:spMkLst>
            <pc:docMk/>
            <pc:sldMk cId="12114770" sldId="347"/>
            <ac:spMk id="54" creationId="{F6D7457C-E59E-0A8E-C54E-C75D1D8536B2}"/>
          </ac:spMkLst>
        </pc:spChg>
        <pc:spChg chg="add del mod">
          <ac:chgData name="ＫＩＭ Ｄｅｏｃｋｊｕｎｇ(is0533rp)" userId="862a1fc5-3450-48ff-90fa-8afea720c60d" providerId="ADAL" clId="{5BDBE693-04A5-45F2-A188-887C8A9B160F}" dt="2025-02-02T09:24:26.317" v="22283" actId="478"/>
          <ac:spMkLst>
            <pc:docMk/>
            <pc:sldMk cId="12114770" sldId="347"/>
            <ac:spMk id="55" creationId="{80E1FBA2-56EF-00D8-9896-2E952257FDB9}"/>
          </ac:spMkLst>
        </pc:spChg>
        <pc:spChg chg="add del mod">
          <ac:chgData name="ＫＩＭ Ｄｅｏｃｋｊｕｎｇ(is0533rp)" userId="862a1fc5-3450-48ff-90fa-8afea720c60d" providerId="ADAL" clId="{5BDBE693-04A5-45F2-A188-887C8A9B160F}" dt="2025-02-02T09:24:38.145" v="22293" actId="478"/>
          <ac:spMkLst>
            <pc:docMk/>
            <pc:sldMk cId="12114770" sldId="347"/>
            <ac:spMk id="56" creationId="{8F96F516-A82F-D517-0F87-62FFDB2D4A41}"/>
          </ac:spMkLst>
        </pc:spChg>
        <pc:spChg chg="add del mod">
          <ac:chgData name="ＫＩＭ Ｄｅｏｃｋｊｕｎｇ(is0533rp)" userId="862a1fc5-3450-48ff-90fa-8afea720c60d" providerId="ADAL" clId="{5BDBE693-04A5-45F2-A188-887C8A9B160F}" dt="2025-02-02T09:25:53.068" v="22323" actId="478"/>
          <ac:spMkLst>
            <pc:docMk/>
            <pc:sldMk cId="12114770" sldId="347"/>
            <ac:spMk id="57" creationId="{1497F7DB-8DED-D928-B6F6-6E1ECE9ED9D5}"/>
          </ac:spMkLst>
        </pc:spChg>
        <pc:spChg chg="add del mod">
          <ac:chgData name="ＫＩＭ Ｄｅｏｃｋｊｕｎｇ(is0533rp)" userId="862a1fc5-3450-48ff-90fa-8afea720c60d" providerId="ADAL" clId="{5BDBE693-04A5-45F2-A188-887C8A9B160F}" dt="2025-02-02T09:25:53.068" v="22323" actId="478"/>
          <ac:spMkLst>
            <pc:docMk/>
            <pc:sldMk cId="12114770" sldId="347"/>
            <ac:spMk id="58" creationId="{8AA6AAC1-BBA4-C067-7FCC-2ECA7473430F}"/>
          </ac:spMkLst>
        </pc:spChg>
        <pc:spChg chg="add del mod">
          <ac:chgData name="ＫＩＭ Ｄｅｏｃｋｊｕｎｇ(is0533rp)" userId="862a1fc5-3450-48ff-90fa-8afea720c60d" providerId="ADAL" clId="{5BDBE693-04A5-45F2-A188-887C8A9B160F}" dt="2025-02-02T09:25:53.068" v="22323" actId="478"/>
          <ac:spMkLst>
            <pc:docMk/>
            <pc:sldMk cId="12114770" sldId="347"/>
            <ac:spMk id="59" creationId="{27B0D263-F908-0179-20A4-3D196CC9B840}"/>
          </ac:spMkLst>
        </pc:spChg>
        <pc:picChg chg="add mod">
          <ac:chgData name="ＫＩＭ Ｄｅｏｃｋｊｕｎｇ(is0533rp)" userId="862a1fc5-3450-48ff-90fa-8afea720c60d" providerId="ADAL" clId="{5BDBE693-04A5-45F2-A188-887C8A9B160F}" dt="2025-02-02T00:54:13.274" v="12941" actId="1076"/>
          <ac:picMkLst>
            <pc:docMk/>
            <pc:sldMk cId="12114770" sldId="347"/>
            <ac:picMk id="4" creationId="{474E517B-9745-35C9-CD50-0EBDC3B64A57}"/>
          </ac:picMkLst>
        </pc:picChg>
        <pc:picChg chg="add mod ord">
          <ac:chgData name="ＫＩＭ Ｄｅｏｃｋｊｕｎｇ(is0533rp)" userId="862a1fc5-3450-48ff-90fa-8afea720c60d" providerId="ADAL" clId="{5BDBE693-04A5-45F2-A188-887C8A9B160F}" dt="2025-02-02T00:54:13.274" v="12941" actId="1076"/>
          <ac:picMkLst>
            <pc:docMk/>
            <pc:sldMk cId="12114770" sldId="347"/>
            <ac:picMk id="9" creationId="{DB22BD28-443A-4B66-381A-A395D286363E}"/>
          </ac:picMkLst>
        </pc:picChg>
        <pc:picChg chg="add del mod">
          <ac:chgData name="ＫＩＭ Ｄｅｏｃｋｊｕｎｇ(is0533rp)" userId="862a1fc5-3450-48ff-90fa-8afea720c60d" providerId="ADAL" clId="{5BDBE693-04A5-45F2-A188-887C8A9B160F}" dt="2025-02-02T09:20:10.307" v="22065" actId="21"/>
          <ac:picMkLst>
            <pc:docMk/>
            <pc:sldMk cId="12114770" sldId="347"/>
            <ac:picMk id="11" creationId="{9695C70A-A468-6227-1E1C-3292833D4EDF}"/>
          </ac:picMkLst>
        </pc:picChg>
        <pc:picChg chg="add mod">
          <ac:chgData name="ＫＩＭ Ｄｅｏｃｋｊｕｎｇ(is0533rp)" userId="862a1fc5-3450-48ff-90fa-8afea720c60d" providerId="ADAL" clId="{5BDBE693-04A5-45F2-A188-887C8A9B160F}" dt="2025-02-02T00:54:13.274" v="12941" actId="1076"/>
          <ac:picMkLst>
            <pc:docMk/>
            <pc:sldMk cId="12114770" sldId="347"/>
            <ac:picMk id="13" creationId="{88F016D8-A770-33B6-8747-20786F4FB299}"/>
          </ac:picMkLst>
        </pc:picChg>
        <pc:picChg chg="add mod">
          <ac:chgData name="ＫＩＭ Ｄｅｏｃｋｊｕｎｇ(is0533rp)" userId="862a1fc5-3450-48ff-90fa-8afea720c60d" providerId="ADAL" clId="{5BDBE693-04A5-45F2-A188-887C8A9B160F}" dt="2025-02-02T09:25:19.291" v="22308" actId="571"/>
          <ac:picMkLst>
            <pc:docMk/>
            <pc:sldMk cId="12114770" sldId="347"/>
            <ac:picMk id="17" creationId="{C629BBA3-F0A1-A214-A16E-214095232C12}"/>
          </ac:picMkLst>
        </pc:picChg>
        <pc:picChg chg="add mod ord">
          <ac:chgData name="ＫＩＭ Ｄｅｏｃｋｊｕｎｇ(is0533rp)" userId="862a1fc5-3450-48ff-90fa-8afea720c60d" providerId="ADAL" clId="{5BDBE693-04A5-45F2-A188-887C8A9B160F}" dt="2025-02-02T00:54:13.274" v="12941" actId="1076"/>
          <ac:picMkLst>
            <pc:docMk/>
            <pc:sldMk cId="12114770" sldId="347"/>
            <ac:picMk id="19" creationId="{A39C89CE-3D1A-B647-9931-2F5853216868}"/>
          </ac:picMkLst>
        </pc:picChg>
        <pc:picChg chg="add mod">
          <ac:chgData name="ＫＩＭ Ｄｅｏｃｋｊｕｎｇ(is0533rp)" userId="862a1fc5-3450-48ff-90fa-8afea720c60d" providerId="ADAL" clId="{5BDBE693-04A5-45F2-A188-887C8A9B160F}" dt="2025-02-02T00:53:54.375" v="12939" actId="1076"/>
          <ac:picMkLst>
            <pc:docMk/>
            <pc:sldMk cId="12114770" sldId="347"/>
            <ac:picMk id="23" creationId="{7DB7FEE7-AC87-3FAC-4BF3-080B1EFFD3D0}"/>
          </ac:picMkLst>
        </pc:picChg>
        <pc:picChg chg="add mod ord">
          <ac:chgData name="ＫＩＭ Ｄｅｏｃｋｊｕｎｇ(is0533rp)" userId="862a1fc5-3450-48ff-90fa-8afea720c60d" providerId="ADAL" clId="{5BDBE693-04A5-45F2-A188-887C8A9B160F}" dt="2025-02-02T00:54:13.274" v="12941" actId="1076"/>
          <ac:picMkLst>
            <pc:docMk/>
            <pc:sldMk cId="12114770" sldId="347"/>
            <ac:picMk id="27" creationId="{D21429AF-6167-7022-E6B0-0784B1461506}"/>
          </ac:picMkLst>
        </pc:picChg>
        <pc:picChg chg="add mod">
          <ac:chgData name="ＫＩＭ Ｄｅｏｃｋｊｕｎｇ(is0533rp)" userId="862a1fc5-3450-48ff-90fa-8afea720c60d" providerId="ADAL" clId="{5BDBE693-04A5-45F2-A188-887C8A9B160F}" dt="2025-02-02T00:52:15.190" v="12917" actId="1076"/>
          <ac:picMkLst>
            <pc:docMk/>
            <pc:sldMk cId="12114770" sldId="347"/>
            <ac:picMk id="33" creationId="{789E9CE4-984E-0D75-8EF1-8D8B78EFBA95}"/>
          </ac:picMkLst>
        </pc:picChg>
        <pc:picChg chg="add mod ord">
          <ac:chgData name="ＫＩＭ Ｄｅｏｃｋｊｕｎｇ(is0533rp)" userId="862a1fc5-3450-48ff-90fa-8afea720c60d" providerId="ADAL" clId="{5BDBE693-04A5-45F2-A188-887C8A9B160F}" dt="2025-02-02T00:54:13.274" v="12941" actId="1076"/>
          <ac:picMkLst>
            <pc:docMk/>
            <pc:sldMk cId="12114770" sldId="347"/>
            <ac:picMk id="35" creationId="{3790FDE4-0F85-B0EF-6477-C221AA0082C7}"/>
          </ac:picMkLst>
        </pc:picChg>
        <pc:picChg chg="add mod">
          <ac:chgData name="ＫＩＭ Ｄｅｏｃｋｊｕｎｇ(is0533rp)" userId="862a1fc5-3450-48ff-90fa-8afea720c60d" providerId="ADAL" clId="{5BDBE693-04A5-45F2-A188-887C8A9B160F}" dt="2025-02-02T09:26:00.925" v="22341" actId="1036"/>
          <ac:picMkLst>
            <pc:docMk/>
            <pc:sldMk cId="12114770" sldId="347"/>
            <ac:picMk id="37" creationId="{769A9615-1712-A216-42EC-2D3E0F6D9344}"/>
          </ac:picMkLst>
        </pc:picChg>
        <pc:picChg chg="add mod ord">
          <ac:chgData name="ＫＩＭ Ｄｅｏｃｋｊｕｎｇ(is0533rp)" userId="862a1fc5-3450-48ff-90fa-8afea720c60d" providerId="ADAL" clId="{5BDBE693-04A5-45F2-A188-887C8A9B160F}" dt="2025-02-02T09:26:00.925" v="22341" actId="1036"/>
          <ac:picMkLst>
            <pc:docMk/>
            <pc:sldMk cId="12114770" sldId="347"/>
            <ac:picMk id="39" creationId="{EFB3534A-3DCC-32D5-DD0D-3973C3BCA066}"/>
          </ac:picMkLst>
        </pc:picChg>
        <pc:picChg chg="add mod">
          <ac:chgData name="ＫＩＭ Ｄｅｏｃｋｊｕｎｇ(is0533rp)" userId="862a1fc5-3450-48ff-90fa-8afea720c60d" providerId="ADAL" clId="{5BDBE693-04A5-45F2-A188-887C8A9B160F}" dt="2025-02-02T00:54:13.274" v="12941" actId="1076"/>
          <ac:picMkLst>
            <pc:docMk/>
            <pc:sldMk cId="12114770" sldId="347"/>
            <ac:picMk id="41" creationId="{193E82A1-3DEE-E0F1-C239-3DB8DBF4FD21}"/>
          </ac:picMkLst>
        </pc:picChg>
        <pc:picChg chg="add mod ord">
          <ac:chgData name="ＫＩＭ Ｄｅｏｃｋｊｕｎｇ(is0533rp)" userId="862a1fc5-3450-48ff-90fa-8afea720c60d" providerId="ADAL" clId="{5BDBE693-04A5-45F2-A188-887C8A9B160F}" dt="2025-02-02T09:26:00.925" v="22341" actId="1036"/>
          <ac:picMkLst>
            <pc:docMk/>
            <pc:sldMk cId="12114770" sldId="347"/>
            <ac:picMk id="43" creationId="{07B52E47-22F7-AB86-35D3-018EF351F3DC}"/>
          </ac:picMkLst>
        </pc:picChg>
      </pc:sldChg>
      <pc:sldChg chg="addSp delSp modSp mod ord modAnim modNotesTx">
        <pc:chgData name="ＫＩＭ Ｄｅｏｃｋｊｕｎｇ(is0533rp)" userId="862a1fc5-3450-48ff-90fa-8afea720c60d" providerId="ADAL" clId="{5BDBE693-04A5-45F2-A188-887C8A9B160F}" dt="2025-02-02T23:37:18.158" v="28678" actId="6549"/>
        <pc:sldMkLst>
          <pc:docMk/>
          <pc:sldMk cId="3659384051" sldId="348"/>
        </pc:sldMkLst>
        <pc:spChg chg="del mod">
          <ac:chgData name="ＫＩＭ Ｄｅｏｃｋｊｕｎｇ(is0533rp)" userId="862a1fc5-3450-48ff-90fa-8afea720c60d" providerId="ADAL" clId="{5BDBE693-04A5-45F2-A188-887C8A9B160F}" dt="2025-02-02T08:42:56.066" v="21191" actId="478"/>
          <ac:spMkLst>
            <pc:docMk/>
            <pc:sldMk cId="3659384051" sldId="348"/>
            <ac:spMk id="2" creationId="{A6BF809C-4391-0F2D-2A57-F6687E4C4BB7}"/>
          </ac:spMkLst>
        </pc:spChg>
        <pc:spChg chg="del mod">
          <ac:chgData name="ＫＩＭ Ｄｅｏｃｋｊｕｎｇ(is0533rp)" userId="862a1fc5-3450-48ff-90fa-8afea720c60d" providerId="ADAL" clId="{5BDBE693-04A5-45F2-A188-887C8A9B160F}" dt="2025-02-02T08:33:50.440" v="21009" actId="478"/>
          <ac:spMkLst>
            <pc:docMk/>
            <pc:sldMk cId="3659384051" sldId="348"/>
            <ac:spMk id="3" creationId="{BCCD4992-0B38-41F9-13FB-D2B3F1F0D133}"/>
          </ac:spMkLst>
        </pc:spChg>
        <pc:spChg chg="add mod topLvl">
          <ac:chgData name="ＫＩＭ Ｄｅｏｃｋｊｕｎｇ(is0533rp)" userId="862a1fc5-3450-48ff-90fa-8afea720c60d" providerId="ADAL" clId="{5BDBE693-04A5-45F2-A188-887C8A9B160F}" dt="2025-02-02T09:51:47.199" v="22913" actId="1035"/>
          <ac:spMkLst>
            <pc:docMk/>
            <pc:sldMk cId="3659384051" sldId="348"/>
            <ac:spMk id="5" creationId="{26D2DD93-E465-F3D4-53B8-3B5654AEBBBF}"/>
          </ac:spMkLst>
        </pc:spChg>
        <pc:spChg chg="add mod">
          <ac:chgData name="ＫＩＭ Ｄｅｏｃｋｊｕｎｇ(is0533rp)" userId="862a1fc5-3450-48ff-90fa-8afea720c60d" providerId="ADAL" clId="{5BDBE693-04A5-45F2-A188-887C8A9B160F}" dt="2025-02-02T23:37:18.158" v="28678" actId="6549"/>
          <ac:spMkLst>
            <pc:docMk/>
            <pc:sldMk cId="3659384051" sldId="348"/>
            <ac:spMk id="7" creationId="{E6A2B5CE-CE16-F382-36B5-CF253C79770F}"/>
          </ac:spMkLst>
        </pc:spChg>
        <pc:spChg chg="add mod">
          <ac:chgData name="ＫＩＭ Ｄｅｏｃｋｊｕｎｇ(is0533rp)" userId="862a1fc5-3450-48ff-90fa-8afea720c60d" providerId="ADAL" clId="{5BDBE693-04A5-45F2-A188-887C8A9B160F}" dt="2025-02-02T08:33:44.913" v="21006"/>
          <ac:spMkLst>
            <pc:docMk/>
            <pc:sldMk cId="3659384051" sldId="348"/>
            <ac:spMk id="8" creationId="{E632C6AB-DDF2-5C42-59EF-3A583B551B89}"/>
          </ac:spMkLst>
        </pc:spChg>
        <pc:spChg chg="add mod">
          <ac:chgData name="ＫＩＭ Ｄｅｏｃｋｊｕｎｇ(is0533rp)" userId="862a1fc5-3450-48ff-90fa-8afea720c60d" providerId="ADAL" clId="{5BDBE693-04A5-45F2-A188-887C8A9B160F}" dt="2025-02-02T09:55:31.315" v="22988" actId="20577"/>
          <ac:spMkLst>
            <pc:docMk/>
            <pc:sldMk cId="3659384051" sldId="348"/>
            <ac:spMk id="9" creationId="{E77F0D22-479A-ED1E-7E5C-E8C645ACDE31}"/>
          </ac:spMkLst>
        </pc:spChg>
        <pc:spChg chg="add mod">
          <ac:chgData name="ＫＩＭ Ｄｅｏｃｋｊｕｎｇ(is0533rp)" userId="862a1fc5-3450-48ff-90fa-8afea720c60d" providerId="ADAL" clId="{5BDBE693-04A5-45F2-A188-887C8A9B160F}" dt="2025-02-02T09:52:41.846" v="22927" actId="20577"/>
          <ac:spMkLst>
            <pc:docMk/>
            <pc:sldMk cId="3659384051" sldId="348"/>
            <ac:spMk id="10" creationId="{7A98C267-34D7-78B4-CE35-D1B8932DF255}"/>
          </ac:spMkLst>
        </pc:spChg>
        <pc:spChg chg="add mod">
          <ac:chgData name="ＫＩＭ Ｄｅｏｃｋｊｕｎｇ(is0533rp)" userId="862a1fc5-3450-48ff-90fa-8afea720c60d" providerId="ADAL" clId="{5BDBE693-04A5-45F2-A188-887C8A9B160F}" dt="2025-02-02T09:50:31.383" v="22886" actId="1076"/>
          <ac:spMkLst>
            <pc:docMk/>
            <pc:sldMk cId="3659384051" sldId="348"/>
            <ac:spMk id="11" creationId="{B063B5C6-84FF-57C0-AEF0-20F198414981}"/>
          </ac:spMkLst>
        </pc:spChg>
        <pc:spChg chg="add mod">
          <ac:chgData name="ＫＩＭ Ｄｅｏｃｋｊｕｎｇ(is0533rp)" userId="862a1fc5-3450-48ff-90fa-8afea720c60d" providerId="ADAL" clId="{5BDBE693-04A5-45F2-A188-887C8A9B160F}" dt="2025-02-01T06:09:47.469" v="9849" actId="207"/>
          <ac:spMkLst>
            <pc:docMk/>
            <pc:sldMk cId="3659384051" sldId="348"/>
            <ac:spMk id="12" creationId="{4D212ED0-8EB3-5FF7-F26D-8DF8AF51D7CF}"/>
          </ac:spMkLst>
        </pc:spChg>
        <pc:spChg chg="add mod">
          <ac:chgData name="ＫＩＭ Ｄｅｏｃｋｊｕｎｇ(is0533rp)" userId="862a1fc5-3450-48ff-90fa-8afea720c60d" providerId="ADAL" clId="{5BDBE693-04A5-45F2-A188-887C8A9B160F}" dt="2025-02-02T09:45:31.046" v="22881" actId="1038"/>
          <ac:spMkLst>
            <pc:docMk/>
            <pc:sldMk cId="3659384051" sldId="348"/>
            <ac:spMk id="17" creationId="{743E7F39-FEE4-A3A2-321C-E16E71F72E18}"/>
          </ac:spMkLst>
        </pc:spChg>
        <pc:spChg chg="add mod">
          <ac:chgData name="ＫＩＭ Ｄｅｏｃｋｊｕｎｇ(is0533rp)" userId="862a1fc5-3450-48ff-90fa-8afea720c60d" providerId="ADAL" clId="{5BDBE693-04A5-45F2-A188-887C8A9B160F}" dt="2025-02-02T09:51:44.600" v="22911" actId="1036"/>
          <ac:spMkLst>
            <pc:docMk/>
            <pc:sldMk cId="3659384051" sldId="348"/>
            <ac:spMk id="20" creationId="{A2C7EDAE-1AF1-80C6-9BF1-65FB364AF35B}"/>
          </ac:spMkLst>
        </pc:spChg>
        <pc:spChg chg="add mod">
          <ac:chgData name="ＫＩＭ Ｄｅｏｃｋｊｕｎｇ(is0533rp)" userId="862a1fc5-3450-48ff-90fa-8afea720c60d" providerId="ADAL" clId="{5BDBE693-04A5-45F2-A188-887C8A9B160F}" dt="2025-02-01T05:26:51.990" v="9254" actId="164"/>
          <ac:spMkLst>
            <pc:docMk/>
            <pc:sldMk cId="3659384051" sldId="348"/>
            <ac:spMk id="21" creationId="{DCE70E8C-6D14-02EC-10D9-4D7C7DD46224}"/>
          </ac:spMkLst>
        </pc:spChg>
        <pc:spChg chg="add mod">
          <ac:chgData name="ＫＩＭ Ｄｅｏｃｋｊｕｎｇ(is0533rp)" userId="862a1fc5-3450-48ff-90fa-8afea720c60d" providerId="ADAL" clId="{5BDBE693-04A5-45F2-A188-887C8A9B160F}" dt="2025-02-01T05:26:51.990" v="9254" actId="164"/>
          <ac:spMkLst>
            <pc:docMk/>
            <pc:sldMk cId="3659384051" sldId="348"/>
            <ac:spMk id="26" creationId="{4C2EF9D4-285D-00A7-9A5D-821F38BDB855}"/>
          </ac:spMkLst>
        </pc:spChg>
        <pc:spChg chg="add mod topLvl">
          <ac:chgData name="ＫＩＭ Ｄｅｏｃｋｊｕｎｇ(is0533rp)" userId="862a1fc5-3450-48ff-90fa-8afea720c60d" providerId="ADAL" clId="{5BDBE693-04A5-45F2-A188-887C8A9B160F}" dt="2025-02-02T09:42:45.873" v="22838" actId="165"/>
          <ac:spMkLst>
            <pc:docMk/>
            <pc:sldMk cId="3659384051" sldId="348"/>
            <ac:spMk id="28" creationId="{814A12DB-C4B3-ED3B-9186-C8B6BFF46611}"/>
          </ac:spMkLst>
        </pc:spChg>
        <pc:spChg chg="add mod topLvl">
          <ac:chgData name="ＫＩＭ Ｄｅｏｃｋｊｕｎｇ(is0533rp)" userId="862a1fc5-3450-48ff-90fa-8afea720c60d" providerId="ADAL" clId="{5BDBE693-04A5-45F2-A188-887C8A9B160F}" dt="2025-02-02T09:42:45.873" v="22838" actId="165"/>
          <ac:spMkLst>
            <pc:docMk/>
            <pc:sldMk cId="3659384051" sldId="348"/>
            <ac:spMk id="29" creationId="{E04B08D1-7957-4CA4-B278-8369F555A726}"/>
          </ac:spMkLst>
        </pc:spChg>
        <pc:spChg chg="add del mod topLvl">
          <ac:chgData name="ＫＩＭ Ｄｅｏｃｋｊｕｎｇ(is0533rp)" userId="862a1fc5-3450-48ff-90fa-8afea720c60d" providerId="ADAL" clId="{5BDBE693-04A5-45F2-A188-887C8A9B160F}" dt="2025-02-02T09:45:49.388" v="22882" actId="478"/>
          <ac:spMkLst>
            <pc:docMk/>
            <pc:sldMk cId="3659384051" sldId="348"/>
            <ac:spMk id="31" creationId="{F507DFBF-7FB6-8EAD-194C-3F797E7EC0EA}"/>
          </ac:spMkLst>
        </pc:spChg>
        <pc:spChg chg="add del mod topLvl">
          <ac:chgData name="ＫＩＭ Ｄｅｏｃｋｊｕｎｇ(is0533rp)" userId="862a1fc5-3450-48ff-90fa-8afea720c60d" providerId="ADAL" clId="{5BDBE693-04A5-45F2-A188-887C8A9B160F}" dt="2025-02-02T09:45:49.388" v="22882" actId="478"/>
          <ac:spMkLst>
            <pc:docMk/>
            <pc:sldMk cId="3659384051" sldId="348"/>
            <ac:spMk id="32" creationId="{079116E3-E010-2827-130A-F161AA98ADC0}"/>
          </ac:spMkLst>
        </pc:spChg>
        <pc:spChg chg="add del mod topLvl">
          <ac:chgData name="ＫＩＭ Ｄｅｏｃｋｊｕｎｇ(is0533rp)" userId="862a1fc5-3450-48ff-90fa-8afea720c60d" providerId="ADAL" clId="{5BDBE693-04A5-45F2-A188-887C8A9B160F}" dt="2025-02-02T09:45:49.388" v="22882" actId="478"/>
          <ac:spMkLst>
            <pc:docMk/>
            <pc:sldMk cId="3659384051" sldId="348"/>
            <ac:spMk id="33" creationId="{B0F5B3CA-88B8-1B53-E566-DD687C8843E9}"/>
          </ac:spMkLst>
        </pc:spChg>
        <pc:spChg chg="add mod topLvl">
          <ac:chgData name="ＫＩＭ Ｄｅｏｃｋｊｕｎｇ(is0533rp)" userId="862a1fc5-3450-48ff-90fa-8afea720c60d" providerId="ADAL" clId="{5BDBE693-04A5-45F2-A188-887C8A9B160F}" dt="2025-02-02T09:42:45.873" v="22838" actId="165"/>
          <ac:spMkLst>
            <pc:docMk/>
            <pc:sldMk cId="3659384051" sldId="348"/>
            <ac:spMk id="34" creationId="{5C00AA72-5FEA-A839-0D11-106E3C0ABABF}"/>
          </ac:spMkLst>
        </pc:spChg>
        <pc:spChg chg="add mod topLvl">
          <ac:chgData name="ＫＩＭ Ｄｅｏｃｋｊｕｎｇ(is0533rp)" userId="862a1fc5-3450-48ff-90fa-8afea720c60d" providerId="ADAL" clId="{5BDBE693-04A5-45F2-A188-887C8A9B160F}" dt="2025-02-02T09:42:45.873" v="22838" actId="165"/>
          <ac:spMkLst>
            <pc:docMk/>
            <pc:sldMk cId="3659384051" sldId="348"/>
            <ac:spMk id="35" creationId="{51DC5C25-9E12-C4A6-3A8A-3DD761EB4F2D}"/>
          </ac:spMkLst>
        </pc:spChg>
        <pc:spChg chg="add mod topLvl">
          <ac:chgData name="ＫＩＭ Ｄｅｏｃｋｊｕｎｇ(is0533rp)" userId="862a1fc5-3450-48ff-90fa-8afea720c60d" providerId="ADAL" clId="{5BDBE693-04A5-45F2-A188-887C8A9B160F}" dt="2025-02-02T09:44:32.937" v="22858" actId="14100"/>
          <ac:spMkLst>
            <pc:docMk/>
            <pc:sldMk cId="3659384051" sldId="348"/>
            <ac:spMk id="37" creationId="{6E4E614C-2623-5E45-7A2B-A7FC1EB10979}"/>
          </ac:spMkLst>
        </pc:spChg>
        <pc:spChg chg="add mod topLvl">
          <ac:chgData name="ＫＩＭ Ｄｅｏｃｋｊｕｎｇ(is0533rp)" userId="862a1fc5-3450-48ff-90fa-8afea720c60d" providerId="ADAL" clId="{5BDBE693-04A5-45F2-A188-887C8A9B160F}" dt="2025-02-02T09:44:26.168" v="22856" actId="1076"/>
          <ac:spMkLst>
            <pc:docMk/>
            <pc:sldMk cId="3659384051" sldId="348"/>
            <ac:spMk id="38" creationId="{3EFFF2B9-ABEB-C448-7990-7682D4C15E27}"/>
          </ac:spMkLst>
        </pc:spChg>
        <pc:spChg chg="add mod">
          <ac:chgData name="ＫＩＭ Ｄｅｏｃｋｊｕｎｇ(is0533rp)" userId="862a1fc5-3450-48ff-90fa-8afea720c60d" providerId="ADAL" clId="{5BDBE693-04A5-45F2-A188-887C8A9B160F}" dt="2025-02-02T09:45:14.157" v="22872" actId="1076"/>
          <ac:spMkLst>
            <pc:docMk/>
            <pc:sldMk cId="3659384051" sldId="348"/>
            <ac:spMk id="39" creationId="{411DFA5E-C0A7-CA89-E074-FE66A1F4BEFE}"/>
          </ac:spMkLst>
        </pc:spChg>
        <pc:spChg chg="add mod">
          <ac:chgData name="ＫＩＭ Ｄｅｏｃｋｊｕｎｇ(is0533rp)" userId="862a1fc5-3450-48ff-90fa-8afea720c60d" providerId="ADAL" clId="{5BDBE693-04A5-45F2-A188-887C8A9B160F}" dt="2025-02-01T05:26:51.990" v="9254" actId="164"/>
          <ac:spMkLst>
            <pc:docMk/>
            <pc:sldMk cId="3659384051" sldId="348"/>
            <ac:spMk id="40" creationId="{FA76FD3A-0C0B-007B-F31F-4B9A9F140C40}"/>
          </ac:spMkLst>
        </pc:spChg>
        <pc:spChg chg="add del mod">
          <ac:chgData name="ＫＩＭ Ｄｅｏｃｋｊｕｎｇ(is0533rp)" userId="862a1fc5-3450-48ff-90fa-8afea720c60d" providerId="ADAL" clId="{5BDBE693-04A5-45F2-A188-887C8A9B160F}" dt="2025-02-02T09:51:07.985" v="22900" actId="478"/>
          <ac:spMkLst>
            <pc:docMk/>
            <pc:sldMk cId="3659384051" sldId="348"/>
            <ac:spMk id="44" creationId="{22B4E28F-2212-A3BC-68E9-62BBF1EF7BFB}"/>
          </ac:spMkLst>
        </pc:spChg>
        <pc:grpChg chg="add del mod">
          <ac:chgData name="ＫＩＭ Ｄｅｏｃｋｊｕｎｇ(is0533rp)" userId="862a1fc5-3450-48ff-90fa-8afea720c60d" providerId="ADAL" clId="{5BDBE693-04A5-45F2-A188-887C8A9B160F}" dt="2025-02-02T09:42:53.779" v="22839" actId="165"/>
          <ac:grpSpMkLst>
            <pc:docMk/>
            <pc:sldMk cId="3659384051" sldId="348"/>
            <ac:grpSpMk id="6" creationId="{2D03F239-3618-4055-8FA6-6A442D13D2C5}"/>
          </ac:grpSpMkLst>
        </pc:grpChg>
        <pc:grpChg chg="mod">
          <ac:chgData name="ＫＩＭ Ｄｅｏｃｋｊｕｎｇ(is0533rp)" userId="862a1fc5-3450-48ff-90fa-8afea720c60d" providerId="ADAL" clId="{5BDBE693-04A5-45F2-A188-887C8A9B160F}" dt="2025-02-02T09:13:44.567" v="21780" actId="1036"/>
          <ac:grpSpMkLst>
            <pc:docMk/>
            <pc:sldMk cId="3659384051" sldId="348"/>
            <ac:grpSpMk id="43" creationId="{ECF6EEE7-FD3A-DBE5-8273-7A8A2D390421}"/>
          </ac:grpSpMkLst>
        </pc:grpChg>
        <pc:picChg chg="mod topLvl">
          <ac:chgData name="ＫＩＭ Ｄｅｏｃｋｊｕｎｇ(is0533rp)" userId="862a1fc5-3450-48ff-90fa-8afea720c60d" providerId="ADAL" clId="{5BDBE693-04A5-45F2-A188-887C8A9B160F}" dt="2025-02-02T09:42:53.779" v="22839" actId="165"/>
          <ac:picMkLst>
            <pc:docMk/>
            <pc:sldMk cId="3659384051" sldId="348"/>
            <ac:picMk id="4" creationId="{DB4F7D41-0ACE-19C7-68C9-B14500946C13}"/>
          </ac:picMkLst>
        </pc:picChg>
        <pc:picChg chg="add mod">
          <ac:chgData name="ＫＩＭ Ｄｅｏｃｋｊｕｎｇ(is0533rp)" userId="862a1fc5-3450-48ff-90fa-8afea720c60d" providerId="ADAL" clId="{5BDBE693-04A5-45F2-A188-887C8A9B160F}" dt="2025-02-02T09:41:22.789" v="22822"/>
          <ac:picMkLst>
            <pc:docMk/>
            <pc:sldMk cId="3659384051" sldId="348"/>
            <ac:picMk id="13" creationId="{EED007D1-2AFC-9B9E-4ECA-D6C16FA02D04}"/>
          </ac:picMkLst>
        </pc:picChg>
        <pc:picChg chg="mod topLvl modCrop">
          <ac:chgData name="ＫＩＭ Ｄｅｏｃｋｊｕｎｇ(is0533rp)" userId="862a1fc5-3450-48ff-90fa-8afea720c60d" providerId="ADAL" clId="{5BDBE693-04A5-45F2-A188-887C8A9B160F}" dt="2025-02-02T09:45:16.054" v="22874" actId="1037"/>
          <ac:picMkLst>
            <pc:docMk/>
            <pc:sldMk cId="3659384051" sldId="348"/>
            <ac:picMk id="14" creationId="{7238892E-18F4-7DEE-AD80-65F54D3D9CBE}"/>
          </ac:picMkLst>
        </pc:picChg>
        <pc:picChg chg="add mod modCrop">
          <ac:chgData name="ＫＩＭ Ｄｅｏｃｋｊｕｎｇ(is0533rp)" userId="862a1fc5-3450-48ff-90fa-8afea720c60d" providerId="ADAL" clId="{5BDBE693-04A5-45F2-A188-887C8A9B160F}" dt="2025-02-02T09:44:46.331" v="22860" actId="1038"/>
          <ac:picMkLst>
            <pc:docMk/>
            <pc:sldMk cId="3659384051" sldId="348"/>
            <ac:picMk id="15" creationId="{FDEFBACC-1089-2B45-66B1-F85EC9A170EF}"/>
          </ac:picMkLst>
        </pc:picChg>
        <pc:picChg chg="add mod">
          <ac:chgData name="ＫＩＭ Ｄｅｏｃｋｊｕｎｇ(is0533rp)" userId="862a1fc5-3450-48ff-90fa-8afea720c60d" providerId="ADAL" clId="{5BDBE693-04A5-45F2-A188-887C8A9B160F}" dt="2025-02-02T09:50:28.436" v="22885" actId="1076"/>
          <ac:picMkLst>
            <pc:docMk/>
            <pc:sldMk cId="3659384051" sldId="348"/>
            <ac:picMk id="19" creationId="{EB30FF15-3507-00A7-5F08-23A61B900584}"/>
          </ac:picMkLst>
        </pc:picChg>
        <pc:picChg chg="add del mod">
          <ac:chgData name="ＫＩＭ Ｄｅｏｃｋｊｕｎｇ(is0533rp)" userId="862a1fc5-3450-48ff-90fa-8afea720c60d" providerId="ADAL" clId="{5BDBE693-04A5-45F2-A188-887C8A9B160F}" dt="2025-02-02T09:50:20.705" v="22883" actId="478"/>
          <ac:picMkLst>
            <pc:docMk/>
            <pc:sldMk cId="3659384051" sldId="348"/>
            <ac:picMk id="27" creationId="{A738B318-910B-9857-DD9F-9BFBC780916F}"/>
          </ac:picMkLst>
        </pc:picChg>
        <pc:cxnChg chg="add mod">
          <ac:chgData name="ＫＩＭ Ｄｅｏｃｋｊｕｎｇ(is0533rp)" userId="862a1fc5-3450-48ff-90fa-8afea720c60d" providerId="ADAL" clId="{5BDBE693-04A5-45F2-A188-887C8A9B160F}" dt="2025-02-01T05:24:50.774" v="9235" actId="14100"/>
          <ac:cxnSpMkLst>
            <pc:docMk/>
            <pc:sldMk cId="3659384051" sldId="348"/>
            <ac:cxnSpMk id="16" creationId="{B690D6DC-191B-C0CE-D193-ED0F37F0BDA0}"/>
          </ac:cxnSpMkLst>
        </pc:cxnChg>
        <pc:cxnChg chg="add mod">
          <ac:chgData name="ＫＩＭ Ｄｅｏｃｋｊｕｎｇ(is0533rp)" userId="862a1fc5-3450-48ff-90fa-8afea720c60d" providerId="ADAL" clId="{5BDBE693-04A5-45F2-A188-887C8A9B160F}" dt="2025-02-01T05:26:41.515" v="9253" actId="14100"/>
          <ac:cxnSpMkLst>
            <pc:docMk/>
            <pc:sldMk cId="3659384051" sldId="348"/>
            <ac:cxnSpMk id="41" creationId="{353CAF75-F07F-A2FC-B6C1-3E0ECAFC74DD}"/>
          </ac:cxnSpMkLst>
        </pc:cxnChg>
      </pc:sldChg>
      <pc:sldChg chg="addSp delSp modSp mod ord modAnim modNotesTx">
        <pc:chgData name="ＫＩＭ Ｄｅｏｃｋｊｕｎｇ(is0533rp)" userId="862a1fc5-3450-48ff-90fa-8afea720c60d" providerId="ADAL" clId="{5BDBE693-04A5-45F2-A188-887C8A9B160F}" dt="2025-02-02T23:36:40.452" v="28653" actId="20577"/>
        <pc:sldMkLst>
          <pc:docMk/>
          <pc:sldMk cId="1319304128" sldId="349"/>
        </pc:sldMkLst>
        <pc:spChg chg="add mod">
          <ac:chgData name="ＫＩＭ Ｄｅｏｃｋｊｕｎｇ(is0533rp)" userId="862a1fc5-3450-48ff-90fa-8afea720c60d" providerId="ADAL" clId="{5BDBE693-04A5-45F2-A188-887C8A9B160F}" dt="2025-02-02T08:48:47.619" v="21264" actId="14100"/>
          <ac:spMkLst>
            <pc:docMk/>
            <pc:sldMk cId="1319304128" sldId="349"/>
            <ac:spMk id="2" creationId="{34F32D8E-5571-1BA6-16C5-FAFB4195A714}"/>
          </ac:spMkLst>
        </pc:spChg>
        <pc:spChg chg="add del mod">
          <ac:chgData name="ＫＩＭ Ｄｅｏｃｋｊｕｎｇ(is0533rp)" userId="862a1fc5-3450-48ff-90fa-8afea720c60d" providerId="ADAL" clId="{5BDBE693-04A5-45F2-A188-887C8A9B160F}" dt="2025-02-02T08:34:44.261" v="21037" actId="478"/>
          <ac:spMkLst>
            <pc:docMk/>
            <pc:sldMk cId="1319304128" sldId="349"/>
            <ac:spMk id="3" creationId="{C8392AF3-C08B-52F5-4837-D0CFE8C96640}"/>
          </ac:spMkLst>
        </pc:spChg>
        <pc:spChg chg="add mod">
          <ac:chgData name="ＫＩＭ Ｄｅｏｃｋｊｕｎｇ(is0533rp)" userId="862a1fc5-3450-48ff-90fa-8afea720c60d" providerId="ADAL" clId="{5BDBE693-04A5-45F2-A188-887C8A9B160F}" dt="2025-02-02T08:48:53.483" v="21266" actId="14100"/>
          <ac:spMkLst>
            <pc:docMk/>
            <pc:sldMk cId="1319304128" sldId="349"/>
            <ac:spMk id="4" creationId="{CA14C3E1-94CE-2ED9-B2D3-F4B3A6AB38FC}"/>
          </ac:spMkLst>
        </pc:spChg>
        <pc:spChg chg="add del mod">
          <ac:chgData name="ＫＩＭ Ｄｅｏｃｋｊｕｎｇ(is0533rp)" userId="862a1fc5-3450-48ff-90fa-8afea720c60d" providerId="ADAL" clId="{5BDBE693-04A5-45F2-A188-887C8A9B160F}" dt="2025-02-02T08:34:22.415" v="21029" actId="478"/>
          <ac:spMkLst>
            <pc:docMk/>
            <pc:sldMk cId="1319304128" sldId="349"/>
            <ac:spMk id="6" creationId="{948D0CA0-70FB-49A3-B653-015CDB397F20}"/>
          </ac:spMkLst>
        </pc:spChg>
        <pc:spChg chg="add mod">
          <ac:chgData name="ＫＩＭ Ｄｅｏｃｋｊｕｎｇ(is0533rp)" userId="862a1fc5-3450-48ff-90fa-8afea720c60d" providerId="ADAL" clId="{5BDBE693-04A5-45F2-A188-887C8A9B160F}" dt="2025-02-02T08:34:16.717" v="21025"/>
          <ac:spMkLst>
            <pc:docMk/>
            <pc:sldMk cId="1319304128" sldId="349"/>
            <ac:spMk id="7" creationId="{92C98799-0C09-E12C-26DD-56A946A03BA9}"/>
          </ac:spMkLst>
        </pc:spChg>
        <pc:spChg chg="add mod">
          <ac:chgData name="ＫＩＭ Ｄｅｏｃｋｊｕｎｇ(is0533rp)" userId="862a1fc5-3450-48ff-90fa-8afea720c60d" providerId="ADAL" clId="{5BDBE693-04A5-45F2-A188-887C8A9B160F}" dt="2025-02-02T08:34:18.493" v="21027"/>
          <ac:spMkLst>
            <pc:docMk/>
            <pc:sldMk cId="1319304128" sldId="349"/>
            <ac:spMk id="9" creationId="{61E783CF-D5D4-E3F5-EAD5-5F86C37A42ED}"/>
          </ac:spMkLst>
        </pc:spChg>
        <pc:spChg chg="add mod">
          <ac:chgData name="ＫＩＭ Ｄｅｏｃｋｊｕｎｇ(is0533rp)" userId="862a1fc5-3450-48ff-90fa-8afea720c60d" providerId="ADAL" clId="{5BDBE693-04A5-45F2-A188-887C8A9B160F}" dt="2025-02-02T08:52:29.466" v="21267" actId="404"/>
          <ac:spMkLst>
            <pc:docMk/>
            <pc:sldMk cId="1319304128" sldId="349"/>
            <ac:spMk id="11" creationId="{CE4A3B06-4BD2-F769-3875-BF393EDCC334}"/>
          </ac:spMkLst>
        </pc:spChg>
        <pc:spChg chg="add mod">
          <ac:chgData name="ＫＩＭ Ｄｅｏｃｋｊｕｎｇ(is0533rp)" userId="862a1fc5-3450-48ff-90fa-8afea720c60d" providerId="ADAL" clId="{5BDBE693-04A5-45F2-A188-887C8A9B160F}" dt="2025-02-02T08:52:29.466" v="21267" actId="404"/>
          <ac:spMkLst>
            <pc:docMk/>
            <pc:sldMk cId="1319304128" sldId="349"/>
            <ac:spMk id="12" creationId="{F103B357-B782-15E7-FEA3-22E68E679A93}"/>
          </ac:spMkLst>
        </pc:spChg>
        <pc:spChg chg="add del mod">
          <ac:chgData name="ＫＩＭ Ｄｅｏｃｋｊｕｎｇ(is0533rp)" userId="862a1fc5-3450-48ff-90fa-8afea720c60d" providerId="ADAL" clId="{5BDBE693-04A5-45F2-A188-887C8A9B160F}" dt="2025-02-02T08:34:42.392" v="21036" actId="478"/>
          <ac:spMkLst>
            <pc:docMk/>
            <pc:sldMk cId="1319304128" sldId="349"/>
            <ac:spMk id="13" creationId="{BA0DF8C8-34DD-C3EA-7D40-DF0E030BFC1B}"/>
          </ac:spMkLst>
        </pc:spChg>
        <pc:spChg chg="add mod">
          <ac:chgData name="ＫＩＭ Ｄｅｏｃｋｊｕｎｇ(is0533rp)" userId="862a1fc5-3450-48ff-90fa-8afea720c60d" providerId="ADAL" clId="{5BDBE693-04A5-45F2-A188-887C8A9B160F}" dt="2025-02-02T08:52:29.466" v="21267" actId="404"/>
          <ac:spMkLst>
            <pc:docMk/>
            <pc:sldMk cId="1319304128" sldId="349"/>
            <ac:spMk id="14" creationId="{119E57EF-5FD6-3709-B137-B67B85DF0692}"/>
          </ac:spMkLst>
        </pc:spChg>
        <pc:spChg chg="add mod">
          <ac:chgData name="ＫＩＭ Ｄｅｏｃｋｊｕｎｇ(is0533rp)" userId="862a1fc5-3450-48ff-90fa-8afea720c60d" providerId="ADAL" clId="{5BDBE693-04A5-45F2-A188-887C8A9B160F}" dt="2025-02-02T08:34:40.678" v="21035"/>
          <ac:spMkLst>
            <pc:docMk/>
            <pc:sldMk cId="1319304128" sldId="349"/>
            <ac:spMk id="15" creationId="{095D9497-E272-56A1-E6CF-F17DF94971E8}"/>
          </ac:spMkLst>
        </pc:spChg>
        <pc:spChg chg="add del mod">
          <ac:chgData name="ＫＩＭ Ｄｅｏｃｋｊｕｎｇ(is0533rp)" userId="862a1fc5-3450-48ff-90fa-8afea720c60d" providerId="ADAL" clId="{5BDBE693-04A5-45F2-A188-887C8A9B160F}" dt="2025-02-02T08:34:47.048" v="21038" actId="478"/>
          <ac:spMkLst>
            <pc:docMk/>
            <pc:sldMk cId="1319304128" sldId="349"/>
            <ac:spMk id="19" creationId="{B942DE2B-70C4-84E7-D1B7-90452D37BF19}"/>
          </ac:spMkLst>
        </pc:spChg>
        <pc:spChg chg="add mod">
          <ac:chgData name="ＫＩＭ Ｄｅｏｃｋｊｕｎｇ(is0533rp)" userId="862a1fc5-3450-48ff-90fa-8afea720c60d" providerId="ADAL" clId="{5BDBE693-04A5-45F2-A188-887C8A9B160F}" dt="2025-02-02T08:34:52.736" v="21048" actId="20577"/>
          <ac:spMkLst>
            <pc:docMk/>
            <pc:sldMk cId="1319304128" sldId="349"/>
            <ac:spMk id="20" creationId="{F3723598-62E6-59A7-5636-72432F960D1B}"/>
          </ac:spMkLst>
        </pc:spChg>
        <pc:spChg chg="add mod">
          <ac:chgData name="ＫＩＭ Ｄｅｏｃｋｊｕｎｇ(is0533rp)" userId="862a1fc5-3450-48ff-90fa-8afea720c60d" providerId="ADAL" clId="{5BDBE693-04A5-45F2-A188-887C8A9B160F}" dt="2025-02-02T09:17:25.194" v="22029" actId="20577"/>
          <ac:spMkLst>
            <pc:docMk/>
            <pc:sldMk cId="1319304128" sldId="349"/>
            <ac:spMk id="21" creationId="{A98D88A2-A796-B034-78C0-36D875589FB4}"/>
          </ac:spMkLst>
        </pc:spChg>
        <pc:spChg chg="add del mod">
          <ac:chgData name="ＫＩＭ Ｄｅｏｃｋｊｕｎｇ(is0533rp)" userId="862a1fc5-3450-48ff-90fa-8afea720c60d" providerId="ADAL" clId="{5BDBE693-04A5-45F2-A188-887C8A9B160F}" dt="2025-02-02T08:43:56.592" v="21206" actId="478"/>
          <ac:spMkLst>
            <pc:docMk/>
            <pc:sldMk cId="1319304128" sldId="349"/>
            <ac:spMk id="24" creationId="{1EA421D1-54CE-2661-D4FE-208014A79246}"/>
          </ac:spMkLst>
        </pc:spChg>
        <pc:spChg chg="add mod">
          <ac:chgData name="ＫＩＭ Ｄｅｏｃｋｊｕｎｇ(is0533rp)" userId="862a1fc5-3450-48ff-90fa-8afea720c60d" providerId="ADAL" clId="{5BDBE693-04A5-45F2-A188-887C8A9B160F}" dt="2025-02-02T23:36:40.452" v="28653" actId="20577"/>
          <ac:spMkLst>
            <pc:docMk/>
            <pc:sldMk cId="1319304128" sldId="349"/>
            <ac:spMk id="27" creationId="{1D201BA5-F559-537B-006E-CEA871DE0C33}"/>
          </ac:spMkLst>
        </pc:spChg>
        <pc:spChg chg="add mod">
          <ac:chgData name="ＫＩＭ Ｄｅｏｃｋｊｕｎｇ(is0533rp)" userId="862a1fc5-3450-48ff-90fa-8afea720c60d" providerId="ADAL" clId="{5BDBE693-04A5-45F2-A188-887C8A9B160F}" dt="2025-02-02T23:36:32.644" v="28650" actId="20577"/>
          <ac:spMkLst>
            <pc:docMk/>
            <pc:sldMk cId="1319304128" sldId="349"/>
            <ac:spMk id="31" creationId="{997AA901-A806-F7B0-F5E9-0E6D9904203A}"/>
          </ac:spMkLst>
        </pc:spChg>
        <pc:spChg chg="add mod">
          <ac:chgData name="ＫＩＭ Ｄｅｏｃｋｊｕｎｇ(is0533rp)" userId="862a1fc5-3450-48ff-90fa-8afea720c60d" providerId="ADAL" clId="{5BDBE693-04A5-45F2-A188-887C8A9B160F}" dt="2025-02-01T06:10:29.798" v="9862" actId="207"/>
          <ac:spMkLst>
            <pc:docMk/>
            <pc:sldMk cId="1319304128" sldId="349"/>
            <ac:spMk id="34" creationId="{24F13017-3D48-5832-2142-7774A8410E01}"/>
          </ac:spMkLst>
        </pc:spChg>
        <pc:grpChg chg="add mod">
          <ac:chgData name="ＫＩＭ Ｄｅｏｃｋｊｕｎｇ(is0533rp)" userId="862a1fc5-3450-48ff-90fa-8afea720c60d" providerId="ADAL" clId="{5BDBE693-04A5-45F2-A188-887C8A9B160F}" dt="2025-02-02T09:17:39.842" v="22030" actId="1076"/>
          <ac:grpSpMkLst>
            <pc:docMk/>
            <pc:sldMk cId="1319304128" sldId="349"/>
            <ac:grpSpMk id="18" creationId="{572B1054-8FF3-14B0-F205-5FD7572EF573}"/>
          </ac:grpSpMkLst>
        </pc:grpChg>
        <pc:graphicFrameChg chg="add mod ord modGraphic">
          <ac:chgData name="ＫＩＭ Ｄｅｏｃｋｊｕｎｇ(is0533rp)" userId="862a1fc5-3450-48ff-90fa-8afea720c60d" providerId="ADAL" clId="{5BDBE693-04A5-45F2-A188-887C8A9B160F}" dt="2025-02-02T08:48:40.355" v="21263" actId="14100"/>
          <ac:graphicFrameMkLst>
            <pc:docMk/>
            <pc:sldMk cId="1319304128" sldId="349"/>
            <ac:graphicFrameMk id="8" creationId="{89F995D3-931C-F100-C978-F5BD13DDB687}"/>
          </ac:graphicFrameMkLst>
        </pc:graphicFrameChg>
        <pc:cxnChg chg="add mod">
          <ac:chgData name="ＫＩＭ Ｄｅｏｃｋｊｕｎｇ(is0533rp)" userId="862a1fc5-3450-48ff-90fa-8afea720c60d" providerId="ADAL" clId="{5BDBE693-04A5-45F2-A188-887C8A9B160F}" dt="2025-02-01T08:50:15.293" v="12579" actId="164"/>
          <ac:cxnSpMkLst>
            <pc:docMk/>
            <pc:sldMk cId="1319304128" sldId="349"/>
            <ac:cxnSpMk id="17" creationId="{890822D1-6F17-AF95-3A67-1E50F39AAE39}"/>
          </ac:cxnSpMkLst>
        </pc:cxnChg>
      </pc:sldChg>
      <pc:sldChg chg="addSp modSp del">
        <pc:chgData name="ＫＩＭ Ｄｅｏｃｋｊｕｎｇ(is0533rp)" userId="862a1fc5-3450-48ff-90fa-8afea720c60d" providerId="ADAL" clId="{5BDBE693-04A5-45F2-A188-887C8A9B160F}" dt="2025-02-01T00:59:50.109" v="4218" actId="47"/>
        <pc:sldMkLst>
          <pc:docMk/>
          <pc:sldMk cId="1873298758" sldId="350"/>
        </pc:sldMkLst>
      </pc:sldChg>
      <pc:sldChg chg="addSp delSp modSp add mod modAnim modNotesTx">
        <pc:chgData name="ＫＩＭ Ｄｅｏｃｋｊｕｎｇ(is0533rp)" userId="862a1fc5-3450-48ff-90fa-8afea720c60d" providerId="ADAL" clId="{5BDBE693-04A5-45F2-A188-887C8A9B160F}" dt="2025-02-02T23:39:45.286" v="28811" actId="1037"/>
        <pc:sldMkLst>
          <pc:docMk/>
          <pc:sldMk cId="2873360792" sldId="350"/>
        </pc:sldMkLst>
        <pc:spChg chg="del mod">
          <ac:chgData name="ＫＩＭ Ｄｅｏｃｋｊｕｎｇ(is0533rp)" userId="862a1fc5-3450-48ff-90fa-8afea720c60d" providerId="ADAL" clId="{5BDBE693-04A5-45F2-A188-887C8A9B160F}" dt="2025-02-02T08:37:18.592" v="21120" actId="478"/>
          <ac:spMkLst>
            <pc:docMk/>
            <pc:sldMk cId="2873360792" sldId="350"/>
            <ac:spMk id="2" creationId="{E21709EA-10A4-9AED-54F0-DDF207186454}"/>
          </ac:spMkLst>
        </pc:spChg>
        <pc:spChg chg="add mod">
          <ac:chgData name="ＫＩＭ Ｄｅｏｃｋｊｕｎｇ(is0533rp)" userId="862a1fc5-3450-48ff-90fa-8afea720c60d" providerId="ADAL" clId="{5BDBE693-04A5-45F2-A188-887C8A9B160F}" dt="2025-02-02T08:57:29.629" v="21354" actId="1076"/>
          <ac:spMkLst>
            <pc:docMk/>
            <pc:sldMk cId="2873360792" sldId="350"/>
            <ac:spMk id="3" creationId="{AD0189D7-9FA9-5FA0-EF43-4EDE24900222}"/>
          </ac:spMkLst>
        </pc:spChg>
        <pc:spChg chg="add mod">
          <ac:chgData name="ＫＩＭ Ｄｅｏｃｋｊｕｎｇ(is0533rp)" userId="862a1fc5-3450-48ff-90fa-8afea720c60d" providerId="ADAL" clId="{5BDBE693-04A5-45F2-A188-887C8A9B160F}" dt="2025-02-02T08:57:29.629" v="21354" actId="1076"/>
          <ac:spMkLst>
            <pc:docMk/>
            <pc:sldMk cId="2873360792" sldId="350"/>
            <ac:spMk id="4" creationId="{34FE31CE-9629-13B3-EB0B-8E9D2D7E9C87}"/>
          </ac:spMkLst>
        </pc:spChg>
        <pc:spChg chg="add mod">
          <ac:chgData name="ＫＩＭ Ｄｅｏｃｋｊｕｎｇ(is0533rp)" userId="862a1fc5-3450-48ff-90fa-8afea720c60d" providerId="ADAL" clId="{5BDBE693-04A5-45F2-A188-887C8A9B160F}" dt="2025-02-01T08:12:52.726" v="10969"/>
          <ac:spMkLst>
            <pc:docMk/>
            <pc:sldMk cId="2873360792" sldId="350"/>
            <ac:spMk id="6" creationId="{F2BCE36D-69F6-6CFA-793C-176C29DCB970}"/>
          </ac:spMkLst>
        </pc:spChg>
        <pc:spChg chg="add mod">
          <ac:chgData name="ＫＩＭ Ｄｅｏｃｋｊｕｎｇ(is0533rp)" userId="862a1fc5-3450-48ff-90fa-8afea720c60d" providerId="ADAL" clId="{5BDBE693-04A5-45F2-A188-887C8A9B160F}" dt="2025-02-02T23:39:45.286" v="28811" actId="1037"/>
          <ac:spMkLst>
            <pc:docMk/>
            <pc:sldMk cId="2873360792" sldId="350"/>
            <ac:spMk id="7" creationId="{2944B1A7-EB81-27D8-CE9D-2C9B33A74A88}"/>
          </ac:spMkLst>
        </pc:spChg>
        <pc:spChg chg="add mod">
          <ac:chgData name="ＫＩＭ Ｄｅｏｃｋｊｕｎｇ(is0533rp)" userId="862a1fc5-3450-48ff-90fa-8afea720c60d" providerId="ADAL" clId="{5BDBE693-04A5-45F2-A188-887C8A9B160F}" dt="2025-02-02T08:57:29.629" v="21354" actId="1076"/>
          <ac:spMkLst>
            <pc:docMk/>
            <pc:sldMk cId="2873360792" sldId="350"/>
            <ac:spMk id="8" creationId="{B9E946A4-B587-8FCF-FD57-BDDE3233A7E7}"/>
          </ac:spMkLst>
        </pc:spChg>
        <pc:spChg chg="add del mod">
          <ac:chgData name="ＫＩＭ Ｄｅｏｃｋｊｕｎｇ(is0533rp)" userId="862a1fc5-3450-48ff-90fa-8afea720c60d" providerId="ADAL" clId="{5BDBE693-04A5-45F2-A188-887C8A9B160F}" dt="2025-02-02T08:57:09.988" v="21352" actId="478"/>
          <ac:spMkLst>
            <pc:docMk/>
            <pc:sldMk cId="2873360792" sldId="350"/>
            <ac:spMk id="9" creationId="{D7E692B3-C26E-A234-3CE9-12801D9E7EB3}"/>
          </ac:spMkLst>
        </pc:spChg>
        <pc:spChg chg="add mod">
          <ac:chgData name="ＫＩＭ Ｄｅｏｃｋｊｕｎｇ(is0533rp)" userId="862a1fc5-3450-48ff-90fa-8afea720c60d" providerId="ADAL" clId="{5BDBE693-04A5-45F2-A188-887C8A9B160F}" dt="2025-02-02T08:57:29.629" v="21354" actId="1076"/>
          <ac:spMkLst>
            <pc:docMk/>
            <pc:sldMk cId="2873360792" sldId="350"/>
            <ac:spMk id="10" creationId="{FA2A8B77-7BF5-B2C2-C91C-C664920C257D}"/>
          </ac:spMkLst>
        </pc:spChg>
        <pc:spChg chg="mod">
          <ac:chgData name="ＫＩＭ Ｄｅｏｃｋｊｕｎｇ(is0533rp)" userId="862a1fc5-3450-48ff-90fa-8afea720c60d" providerId="ADAL" clId="{5BDBE693-04A5-45F2-A188-887C8A9B160F}" dt="2025-02-02T03:55:04.897" v="20315" actId="1076"/>
          <ac:spMkLst>
            <pc:docMk/>
            <pc:sldMk cId="2873360792" sldId="350"/>
            <ac:spMk id="12" creationId="{89C4E667-6772-5615-8EFF-2733F32D872B}"/>
          </ac:spMkLst>
        </pc:spChg>
        <pc:spChg chg="mod">
          <ac:chgData name="ＫＩＭ Ｄｅｏｃｋｊｕｎｇ(is0533rp)" userId="862a1fc5-3450-48ff-90fa-8afea720c60d" providerId="ADAL" clId="{5BDBE693-04A5-45F2-A188-887C8A9B160F}" dt="2025-02-02T03:54:14.427" v="20291" actId="404"/>
          <ac:spMkLst>
            <pc:docMk/>
            <pc:sldMk cId="2873360792" sldId="350"/>
            <ac:spMk id="13" creationId="{DEE96618-345B-0D5A-E12E-14405273DF65}"/>
          </ac:spMkLst>
        </pc:spChg>
        <pc:spChg chg="mod">
          <ac:chgData name="ＫＩＭ Ｄｅｏｃｋｊｕｎｇ(is0533rp)" userId="862a1fc5-3450-48ff-90fa-8afea720c60d" providerId="ADAL" clId="{5BDBE693-04A5-45F2-A188-887C8A9B160F}" dt="2025-02-02T03:54:14.427" v="20291" actId="404"/>
          <ac:spMkLst>
            <pc:docMk/>
            <pc:sldMk cId="2873360792" sldId="350"/>
            <ac:spMk id="14" creationId="{1F7CC5BE-916F-550B-5829-AE939CC39531}"/>
          </ac:spMkLst>
        </pc:spChg>
        <pc:spChg chg="add mod">
          <ac:chgData name="ＫＩＭ Ｄｅｏｃｋｊｕｎｇ(is0533rp)" userId="862a1fc5-3450-48ff-90fa-8afea720c60d" providerId="ADAL" clId="{5BDBE693-04A5-45F2-A188-887C8A9B160F}" dt="2025-02-02T08:57:29.629" v="21354" actId="1076"/>
          <ac:spMkLst>
            <pc:docMk/>
            <pc:sldMk cId="2873360792" sldId="350"/>
            <ac:spMk id="16" creationId="{253A255A-B9BE-AF2E-62FA-C6370CC4FDBA}"/>
          </ac:spMkLst>
        </pc:spChg>
        <pc:spChg chg="add mod">
          <ac:chgData name="ＫＩＭ Ｄｅｏｃｋｊｕｎｇ(is0533rp)" userId="862a1fc5-3450-48ff-90fa-8afea720c60d" providerId="ADAL" clId="{5BDBE693-04A5-45F2-A188-887C8A9B160F}" dt="2025-02-02T08:37:12.310" v="21119"/>
          <ac:spMkLst>
            <pc:docMk/>
            <pc:sldMk cId="2873360792" sldId="350"/>
            <ac:spMk id="17" creationId="{DE794544-66D0-0317-67D2-A3831912B9FF}"/>
          </ac:spMkLst>
        </pc:spChg>
        <pc:spChg chg="add mod">
          <ac:chgData name="ＫＩＭ Ｄｅｏｃｋｊｕｎｇ(is0533rp)" userId="862a1fc5-3450-48ff-90fa-8afea720c60d" providerId="ADAL" clId="{5BDBE693-04A5-45F2-A188-887C8A9B160F}" dt="2025-02-02T09:33:44.478" v="22755" actId="20577"/>
          <ac:spMkLst>
            <pc:docMk/>
            <pc:sldMk cId="2873360792" sldId="350"/>
            <ac:spMk id="18" creationId="{04ECC4CE-5155-2A7B-AB85-7E10DC5915AD}"/>
          </ac:spMkLst>
        </pc:spChg>
        <pc:spChg chg="add mod">
          <ac:chgData name="ＫＩＭ Ｄｅｏｃｋｊｕｎｇ(is0533rp)" userId="862a1fc5-3450-48ff-90fa-8afea720c60d" providerId="ADAL" clId="{5BDBE693-04A5-45F2-A188-887C8A9B160F}" dt="2025-02-02T08:57:29.629" v="21354" actId="1076"/>
          <ac:spMkLst>
            <pc:docMk/>
            <pc:sldMk cId="2873360792" sldId="350"/>
            <ac:spMk id="20" creationId="{604E92B0-A748-16D6-F85B-15F8D081A8FE}"/>
          </ac:spMkLst>
        </pc:spChg>
        <pc:spChg chg="add mod">
          <ac:chgData name="ＫＩＭ Ｄｅｏｃｋｊｕｎｇ(is0533rp)" userId="862a1fc5-3450-48ff-90fa-8afea720c60d" providerId="ADAL" clId="{5BDBE693-04A5-45F2-A188-887C8A9B160F}" dt="2025-02-02T08:57:29.629" v="21354" actId="1076"/>
          <ac:spMkLst>
            <pc:docMk/>
            <pc:sldMk cId="2873360792" sldId="350"/>
            <ac:spMk id="21" creationId="{6D6A3576-A5FA-8C9B-6148-735B68E8F315}"/>
          </ac:spMkLst>
        </pc:spChg>
        <pc:grpChg chg="add mod">
          <ac:chgData name="ＫＩＭ Ｄｅｏｃｋｊｕｎｇ(is0533rp)" userId="862a1fc5-3450-48ff-90fa-8afea720c60d" providerId="ADAL" clId="{5BDBE693-04A5-45F2-A188-887C8A9B160F}" dt="2025-02-02T08:57:29.629" v="21354" actId="1076"/>
          <ac:grpSpMkLst>
            <pc:docMk/>
            <pc:sldMk cId="2873360792" sldId="350"/>
            <ac:grpSpMk id="11" creationId="{7FD3F102-2185-0E88-B048-E0BF6BD237A1}"/>
          </ac:grpSpMkLst>
        </pc:grpChg>
        <pc:graphicFrameChg chg="add mod modGraphic">
          <ac:chgData name="ＫＩＭ Ｄｅｏｃｋｊｕｎｇ(is0533rp)" userId="862a1fc5-3450-48ff-90fa-8afea720c60d" providerId="ADAL" clId="{5BDBE693-04A5-45F2-A188-887C8A9B160F}" dt="2025-02-02T08:57:29.629" v="21354" actId="1076"/>
          <ac:graphicFrameMkLst>
            <pc:docMk/>
            <pc:sldMk cId="2873360792" sldId="350"/>
            <ac:graphicFrameMk id="5" creationId="{A0A628CF-112A-A58A-0F3D-970219DB3584}"/>
          </ac:graphicFrameMkLst>
        </pc:graphicFrameChg>
        <pc:cxnChg chg="mod">
          <ac:chgData name="ＫＩＭ Ｄｅｏｃｋｊｕｎｇ(is0533rp)" userId="862a1fc5-3450-48ff-90fa-8afea720c60d" providerId="ADAL" clId="{5BDBE693-04A5-45F2-A188-887C8A9B160F}" dt="2025-02-02T03:52:50.975" v="20259" actId="1037"/>
          <ac:cxnSpMkLst>
            <pc:docMk/>
            <pc:sldMk cId="2873360792" sldId="350"/>
            <ac:cxnSpMk id="15" creationId="{3FB87461-FB97-A601-E8A8-0CA48A1DE493}"/>
          </ac:cxnSpMkLst>
        </pc:cxnChg>
      </pc:sldChg>
      <pc:sldChg chg="addSp delSp modSp add mod modAnim modNotesTx">
        <pc:chgData name="ＫＩＭ Ｄｅｏｃｋｊｕｎｇ(is0533rp)" userId="862a1fc5-3450-48ff-90fa-8afea720c60d" providerId="ADAL" clId="{5BDBE693-04A5-45F2-A188-887C8A9B160F}" dt="2025-02-02T23:40:50.501" v="28845" actId="20577"/>
        <pc:sldMkLst>
          <pc:docMk/>
          <pc:sldMk cId="2508737064" sldId="351"/>
        </pc:sldMkLst>
        <pc:spChg chg="del mod">
          <ac:chgData name="ＫＩＭ Ｄｅｏｃｋｊｕｎｇ(is0533rp)" userId="862a1fc5-3450-48ff-90fa-8afea720c60d" providerId="ADAL" clId="{5BDBE693-04A5-45F2-A188-887C8A9B160F}" dt="2025-02-02T08:36:57.636" v="21112" actId="478"/>
          <ac:spMkLst>
            <pc:docMk/>
            <pc:sldMk cId="2508737064" sldId="351"/>
            <ac:spMk id="2" creationId="{B1F69F6A-47FF-99A8-C3A9-5868209A639F}"/>
          </ac:spMkLst>
        </pc:spChg>
        <pc:spChg chg="add mod">
          <ac:chgData name="ＫＩＭ Ｄｅｏｃｋｊｕｎｇ(is0533rp)" userId="862a1fc5-3450-48ff-90fa-8afea720c60d" providerId="ADAL" clId="{5BDBE693-04A5-45F2-A188-887C8A9B160F}" dt="2025-02-02T08:36:59.477" v="21113"/>
          <ac:spMkLst>
            <pc:docMk/>
            <pc:sldMk cId="2508737064" sldId="351"/>
            <ac:spMk id="4" creationId="{C42595B2-356A-A78F-B46F-4EBFA5E48EAB}"/>
          </ac:spMkLst>
        </pc:spChg>
        <pc:spChg chg="add mod">
          <ac:chgData name="ＫＩＭ Ｄｅｏｃｋｊｕｎｇ(is0533rp)" userId="862a1fc5-3450-48ff-90fa-8afea720c60d" providerId="ADAL" clId="{5BDBE693-04A5-45F2-A188-887C8A9B160F}" dt="2025-02-02T09:36:30.795" v="22817" actId="20577"/>
          <ac:spMkLst>
            <pc:docMk/>
            <pc:sldMk cId="2508737064" sldId="351"/>
            <ac:spMk id="5" creationId="{868EB368-1620-B682-84D3-10371F59C208}"/>
          </ac:spMkLst>
        </pc:spChg>
        <pc:spChg chg="add mod">
          <ac:chgData name="ＫＩＭ Ｄｅｏｃｋｊｕｎｇ(is0533rp)" userId="862a1fc5-3450-48ff-90fa-8afea720c60d" providerId="ADAL" clId="{5BDBE693-04A5-45F2-A188-887C8A9B160F}" dt="2025-02-02T23:33:24.383" v="28597" actId="20577"/>
          <ac:spMkLst>
            <pc:docMk/>
            <pc:sldMk cId="2508737064" sldId="351"/>
            <ac:spMk id="6" creationId="{C1CD6758-C488-42FC-08E9-B85A542E26B2}"/>
          </ac:spMkLst>
        </pc:spChg>
        <pc:spChg chg="add del mod">
          <ac:chgData name="ＫＩＭ Ｄｅｏｃｋｊｕｎｇ(is0533rp)" userId="862a1fc5-3450-48ff-90fa-8afea720c60d" providerId="ADAL" clId="{5BDBE693-04A5-45F2-A188-887C8A9B160F}" dt="2025-02-02T08:58:05.215" v="21365" actId="478"/>
          <ac:spMkLst>
            <pc:docMk/>
            <pc:sldMk cId="2508737064" sldId="351"/>
            <ac:spMk id="7" creationId="{E7F82FB2-A105-7490-417C-9EFF9F982B80}"/>
          </ac:spMkLst>
        </pc:spChg>
        <pc:spChg chg="add mod">
          <ac:chgData name="ＫＩＭ Ｄｅｏｃｋｊｕｎｇ(is0533rp)" userId="862a1fc5-3450-48ff-90fa-8afea720c60d" providerId="ADAL" clId="{5BDBE693-04A5-45F2-A188-887C8A9B160F}" dt="2025-02-02T23:40:50.501" v="28845" actId="20577"/>
          <ac:spMkLst>
            <pc:docMk/>
            <pc:sldMk cId="2508737064" sldId="351"/>
            <ac:spMk id="9" creationId="{B7ABB665-665A-890B-138D-ECAF12B843BB}"/>
          </ac:spMkLst>
        </pc:spChg>
        <pc:spChg chg="add mod">
          <ac:chgData name="ＫＩＭ Ｄｅｏｃｋｊｕｎｇ(is0533rp)" userId="862a1fc5-3450-48ff-90fa-8afea720c60d" providerId="ADAL" clId="{5BDBE693-04A5-45F2-A188-887C8A9B160F}" dt="2025-02-02T09:05:03.104" v="21456" actId="1035"/>
          <ac:spMkLst>
            <pc:docMk/>
            <pc:sldMk cId="2508737064" sldId="351"/>
            <ac:spMk id="10" creationId="{267E44C2-3283-53B5-A8AF-C3E683C8CD32}"/>
          </ac:spMkLst>
        </pc:spChg>
        <pc:spChg chg="add mod">
          <ac:chgData name="ＫＩＭ Ｄｅｏｃｋｊｕｎｇ(is0533rp)" userId="862a1fc5-3450-48ff-90fa-8afea720c60d" providerId="ADAL" clId="{5BDBE693-04A5-45F2-A188-887C8A9B160F}" dt="2025-02-02T09:04:00.064" v="21381" actId="1076"/>
          <ac:spMkLst>
            <pc:docMk/>
            <pc:sldMk cId="2508737064" sldId="351"/>
            <ac:spMk id="21" creationId="{7CB05A09-20F0-6C72-BDF6-8E674E449825}"/>
          </ac:spMkLst>
        </pc:spChg>
        <pc:spChg chg="add mod">
          <ac:chgData name="ＫＩＭ Ｄｅｏｃｋｊｕｎｇ(is0533rp)" userId="862a1fc5-3450-48ff-90fa-8afea720c60d" providerId="ADAL" clId="{5BDBE693-04A5-45F2-A188-887C8A9B160F}" dt="2025-02-02T09:04:45.244" v="21439" actId="1036"/>
          <ac:spMkLst>
            <pc:docMk/>
            <pc:sldMk cId="2508737064" sldId="351"/>
            <ac:spMk id="23" creationId="{31B2FAA7-648A-88F7-2074-E071E03F7BEF}"/>
          </ac:spMkLst>
        </pc:spChg>
        <pc:spChg chg="add mod topLvl">
          <ac:chgData name="ＫＩＭ Ｄｅｏｃｋｊｕｎｇ(is0533rp)" userId="862a1fc5-3450-48ff-90fa-8afea720c60d" providerId="ADAL" clId="{5BDBE693-04A5-45F2-A188-887C8A9B160F}" dt="2025-02-02T09:04:03.586" v="21382" actId="1076"/>
          <ac:spMkLst>
            <pc:docMk/>
            <pc:sldMk cId="2508737064" sldId="351"/>
            <ac:spMk id="26" creationId="{56EAD035-BBED-4DD8-571A-E2BD41026F49}"/>
          </ac:spMkLst>
        </pc:spChg>
        <pc:spChg chg="add mod">
          <ac:chgData name="ＫＩＭ Ｄｅｏｃｋｊｕｎｇ(is0533rp)" userId="862a1fc5-3450-48ff-90fa-8afea720c60d" providerId="ADAL" clId="{5BDBE693-04A5-45F2-A188-887C8A9B160F}" dt="2025-02-02T09:03:56.181" v="21380" actId="1076"/>
          <ac:spMkLst>
            <pc:docMk/>
            <pc:sldMk cId="2508737064" sldId="351"/>
            <ac:spMk id="29" creationId="{C21F7B83-2F59-E56B-7031-F1BE5800FBDF}"/>
          </ac:spMkLst>
        </pc:spChg>
        <pc:spChg chg="add mod">
          <ac:chgData name="ＫＩＭ Ｄｅｏｃｋｊｕｎｇ(is0533rp)" userId="862a1fc5-3450-48ff-90fa-8afea720c60d" providerId="ADAL" clId="{5BDBE693-04A5-45F2-A188-887C8A9B160F}" dt="2025-02-02T09:04:45.244" v="21439" actId="1036"/>
          <ac:spMkLst>
            <pc:docMk/>
            <pc:sldMk cId="2508737064" sldId="351"/>
            <ac:spMk id="32" creationId="{3FC5FF8C-9EF8-DEC3-59BC-3E838AABC802}"/>
          </ac:spMkLst>
        </pc:spChg>
        <pc:spChg chg="add mod">
          <ac:chgData name="ＫＩＭ Ｄｅｏｃｋｊｕｎｇ(is0533rp)" userId="862a1fc5-3450-48ff-90fa-8afea720c60d" providerId="ADAL" clId="{5BDBE693-04A5-45F2-A188-887C8A9B160F}" dt="2025-02-01T08:13:03.690" v="10995"/>
          <ac:spMkLst>
            <pc:docMk/>
            <pc:sldMk cId="2508737064" sldId="351"/>
            <ac:spMk id="38" creationId="{6E91DC1A-5B5A-DCE7-2ED9-F62C859E601D}"/>
          </ac:spMkLst>
        </pc:spChg>
        <pc:grpChg chg="add mod">
          <ac:chgData name="ＫＩＭ Ｄｅｏｃｋｊｕｎｇ(is0533rp)" userId="862a1fc5-3450-48ff-90fa-8afea720c60d" providerId="ADAL" clId="{5BDBE693-04A5-45F2-A188-887C8A9B160F}" dt="2025-02-02T09:04:21.565" v="21404" actId="1037"/>
          <ac:grpSpMkLst>
            <pc:docMk/>
            <pc:sldMk cId="2508737064" sldId="351"/>
            <ac:grpSpMk id="3" creationId="{44898D37-6E66-F8DE-A3E6-563DC4B7DD2E}"/>
          </ac:grpSpMkLst>
        </pc:grpChg>
        <pc:grpChg chg="add mod">
          <ac:chgData name="ＫＩＭ Ｄｅｏｃｋｊｕｎｇ(is0533rp)" userId="862a1fc5-3450-48ff-90fa-8afea720c60d" providerId="ADAL" clId="{5BDBE693-04A5-45F2-A188-887C8A9B160F}" dt="2025-02-01T08:13:09.885" v="10996" actId="164"/>
          <ac:grpSpMkLst>
            <pc:docMk/>
            <pc:sldMk cId="2508737064" sldId="351"/>
            <ac:grpSpMk id="33" creationId="{45CABF2B-6C85-D6A1-B591-614FD7AF7AC4}"/>
          </ac:grpSpMkLst>
        </pc:grpChg>
        <pc:grpChg chg="add mod">
          <ac:chgData name="ＫＩＭ Ｄｅｏｃｋｊｕｎｇ(is0533rp)" userId="862a1fc5-3450-48ff-90fa-8afea720c60d" providerId="ADAL" clId="{5BDBE693-04A5-45F2-A188-887C8A9B160F}" dt="2025-02-01T08:13:09.885" v="10996" actId="164"/>
          <ac:grpSpMkLst>
            <pc:docMk/>
            <pc:sldMk cId="2508737064" sldId="351"/>
            <ac:grpSpMk id="34" creationId="{CC438711-72B0-438A-40B9-54D421CB832A}"/>
          </ac:grpSpMkLst>
        </pc:grpChg>
        <pc:grpChg chg="add mod">
          <ac:chgData name="ＫＩＭ Ｄｅｏｃｋｊｕｎｇ(is0533rp)" userId="862a1fc5-3450-48ff-90fa-8afea720c60d" providerId="ADAL" clId="{5BDBE693-04A5-45F2-A188-887C8A9B160F}" dt="2025-02-01T08:13:09.885" v="10996" actId="164"/>
          <ac:grpSpMkLst>
            <pc:docMk/>
            <pc:sldMk cId="2508737064" sldId="351"/>
            <ac:grpSpMk id="35" creationId="{1871DB73-D318-A579-7ADB-2B8729015E82}"/>
          </ac:grpSpMkLst>
        </pc:grpChg>
        <pc:grpChg chg="add del mod">
          <ac:chgData name="ＫＩＭ Ｄｅｏｃｋｊｕｎｇ(is0533rp)" userId="862a1fc5-3450-48ff-90fa-8afea720c60d" providerId="ADAL" clId="{5BDBE693-04A5-45F2-A188-887C8A9B160F}" dt="2025-02-01T08:13:09.885" v="10996" actId="164"/>
          <ac:grpSpMkLst>
            <pc:docMk/>
            <pc:sldMk cId="2508737064" sldId="351"/>
            <ac:grpSpMk id="36" creationId="{3FB42F91-D136-B13A-2454-84C14E838C5F}"/>
          </ac:grpSpMkLst>
        </pc:grpChg>
        <pc:grpChg chg="add mod">
          <ac:chgData name="ＫＩＭ Ｄｅｏｃｋｊｕｎｇ(is0533rp)" userId="862a1fc5-3450-48ff-90fa-8afea720c60d" providerId="ADAL" clId="{5BDBE693-04A5-45F2-A188-887C8A9B160F}" dt="2025-02-01T08:13:09.885" v="10996" actId="164"/>
          <ac:grpSpMkLst>
            <pc:docMk/>
            <pc:sldMk cId="2508737064" sldId="351"/>
            <ac:grpSpMk id="37" creationId="{4EB2C0E7-8576-BE08-2306-936C6C1B21BE}"/>
          </ac:grpSpMkLst>
        </pc:grpChg>
        <pc:grpChg chg="add mod">
          <ac:chgData name="ＫＩＭ Ｄｅｏｃｋｊｕｎｇ(is0533rp)" userId="862a1fc5-3450-48ff-90fa-8afea720c60d" providerId="ADAL" clId="{5BDBE693-04A5-45F2-A188-887C8A9B160F}" dt="2025-02-02T09:06:05.459" v="21486" actId="1038"/>
          <ac:grpSpMkLst>
            <pc:docMk/>
            <pc:sldMk cId="2508737064" sldId="351"/>
            <ac:grpSpMk id="39" creationId="{9B6D4DF5-DEE5-8370-A760-1F782ACD3C12}"/>
          </ac:grpSpMkLst>
        </pc:grpChg>
        <pc:picChg chg="add del mod">
          <ac:chgData name="ＫＩＭ Ｄｅｏｃｋｊｕｎｇ(is0533rp)" userId="862a1fc5-3450-48ff-90fa-8afea720c60d" providerId="ADAL" clId="{5BDBE693-04A5-45F2-A188-887C8A9B160F}" dt="2025-02-02T02:00:00.926" v="15055" actId="478"/>
          <ac:picMkLst>
            <pc:docMk/>
            <pc:sldMk cId="2508737064" sldId="351"/>
            <ac:picMk id="4" creationId="{9A197145-7602-BB35-5580-DA61B23F963B}"/>
          </ac:picMkLst>
        </pc:picChg>
        <pc:picChg chg="add mod">
          <ac:chgData name="ＫＩＭ Ｄｅｏｃｋｊｕｎｇ(is0533rp)" userId="862a1fc5-3450-48ff-90fa-8afea720c60d" providerId="ADAL" clId="{5BDBE693-04A5-45F2-A188-887C8A9B160F}" dt="2025-02-02T09:36:18.271" v="22804" actId="1036"/>
          <ac:picMkLst>
            <pc:docMk/>
            <pc:sldMk cId="2508737064" sldId="351"/>
            <ac:picMk id="8" creationId="{2CA70615-2416-C78B-0BDA-E4BCE4159DB7}"/>
          </ac:picMkLst>
        </pc:picChg>
        <pc:picChg chg="add mod modCrop">
          <ac:chgData name="ＫＩＭ Ｄｅｏｃｋｊｕｎｇ(is0533rp)" userId="862a1fc5-3450-48ff-90fa-8afea720c60d" providerId="ADAL" clId="{5BDBE693-04A5-45F2-A188-887C8A9B160F}" dt="2025-02-02T09:05:48.204" v="21475" actId="1036"/>
          <ac:picMkLst>
            <pc:docMk/>
            <pc:sldMk cId="2508737064" sldId="351"/>
            <ac:picMk id="17" creationId="{50F76991-732E-44E5-13B0-B276B4051947}"/>
          </ac:picMkLst>
        </pc:picChg>
        <pc:picChg chg="add mod">
          <ac:chgData name="ＫＩＭ Ｄｅｏｃｋｊｕｎｇ(is0533rp)" userId="862a1fc5-3450-48ff-90fa-8afea720c60d" providerId="ADAL" clId="{5BDBE693-04A5-45F2-A188-887C8A9B160F}" dt="2025-02-02T11:33:58.824" v="23862" actId="1076"/>
          <ac:picMkLst>
            <pc:docMk/>
            <pc:sldMk cId="2508737064" sldId="351"/>
            <ac:picMk id="18" creationId="{9695C70A-A468-6227-1E1C-3292833D4EDF}"/>
          </ac:picMkLst>
        </pc:picChg>
        <pc:picChg chg="add mod modCrop">
          <ac:chgData name="ＫＩＭ Ｄｅｏｃｋｊｕｎｇ(is0533rp)" userId="862a1fc5-3450-48ff-90fa-8afea720c60d" providerId="ADAL" clId="{5BDBE693-04A5-45F2-A188-887C8A9B160F}" dt="2025-02-02T09:04:53.858" v="21440" actId="14100"/>
          <ac:picMkLst>
            <pc:docMk/>
            <pc:sldMk cId="2508737064" sldId="351"/>
            <ac:picMk id="20" creationId="{9F5D2999-C597-D6B9-442D-6CE54466DBCA}"/>
          </ac:picMkLst>
        </pc:picChg>
        <pc:picChg chg="add mod">
          <ac:chgData name="ＫＩＭ Ｄｅｏｃｋｊｕｎｇ(is0533rp)" userId="862a1fc5-3450-48ff-90fa-8afea720c60d" providerId="ADAL" clId="{5BDBE693-04A5-45F2-A188-887C8A9B160F}" dt="2025-02-02T11:34:02.261" v="23863" actId="571"/>
          <ac:picMkLst>
            <pc:docMk/>
            <pc:sldMk cId="2508737064" sldId="351"/>
            <ac:picMk id="22" creationId="{474F6659-935F-A062-A477-9D89DD223DB4}"/>
          </ac:picMkLst>
        </pc:picChg>
        <pc:picChg chg="add mod">
          <ac:chgData name="ＫＩＭ Ｄｅｏｃｋｊｕｎｇ(is0533rp)" userId="862a1fc5-3450-48ff-90fa-8afea720c60d" providerId="ADAL" clId="{5BDBE693-04A5-45F2-A188-887C8A9B160F}" dt="2025-02-02T11:34:12.745" v="23865" actId="1076"/>
          <ac:picMkLst>
            <pc:docMk/>
            <pc:sldMk cId="2508737064" sldId="351"/>
            <ac:picMk id="24" creationId="{010652BF-49F2-38E0-7B22-089ED1446A57}"/>
          </ac:picMkLst>
        </pc:picChg>
        <pc:picChg chg="add mod topLvl modCrop">
          <ac:chgData name="ＫＩＭ Ｄｅｏｃｋｊｕｎｇ(is0533rp)" userId="862a1fc5-3450-48ff-90fa-8afea720c60d" providerId="ADAL" clId="{5BDBE693-04A5-45F2-A188-887C8A9B160F}" dt="2025-02-02T09:05:48.204" v="21475" actId="1036"/>
          <ac:picMkLst>
            <pc:docMk/>
            <pc:sldMk cId="2508737064" sldId="351"/>
            <ac:picMk id="25" creationId="{AD0E9D63-3AEB-27CB-297D-6B6D901ECB9C}"/>
          </ac:picMkLst>
        </pc:picChg>
        <pc:picChg chg="add mod">
          <ac:chgData name="ＫＩＭ Ｄｅｏｃｋｊｕｎｇ(is0533rp)" userId="862a1fc5-3450-48ff-90fa-8afea720c60d" providerId="ADAL" clId="{5BDBE693-04A5-45F2-A188-887C8A9B160F}" dt="2025-02-02T11:34:10.017" v="23864" actId="571"/>
          <ac:picMkLst>
            <pc:docMk/>
            <pc:sldMk cId="2508737064" sldId="351"/>
            <ac:picMk id="27" creationId="{51D6D174-4004-D1A1-8B72-4FB4F7B9C31C}"/>
          </ac:picMkLst>
        </pc:picChg>
        <pc:picChg chg="add mod modCrop">
          <ac:chgData name="ＫＩＭ Ｄｅｏｃｋｊｕｎｇ(is0533rp)" userId="862a1fc5-3450-48ff-90fa-8afea720c60d" providerId="ADAL" clId="{5BDBE693-04A5-45F2-A188-887C8A9B160F}" dt="2025-02-02T09:05:48.204" v="21475" actId="1036"/>
          <ac:picMkLst>
            <pc:docMk/>
            <pc:sldMk cId="2508737064" sldId="351"/>
            <ac:picMk id="28" creationId="{1509B960-6E54-422B-2FAF-8146A5A4CF9E}"/>
          </ac:picMkLst>
        </pc:picChg>
        <pc:picChg chg="add mod">
          <ac:chgData name="ＫＩＭ Ｄｅｏｃｋｊｕｎｇ(is0533rp)" userId="862a1fc5-3450-48ff-90fa-8afea720c60d" providerId="ADAL" clId="{5BDBE693-04A5-45F2-A188-887C8A9B160F}" dt="2025-02-02T11:34:43.092" v="23875" actId="14100"/>
          <ac:picMkLst>
            <pc:docMk/>
            <pc:sldMk cId="2508737064" sldId="351"/>
            <ac:picMk id="30" creationId="{1C3EE2B8-CE28-B47E-8F70-DACF63CF1829}"/>
          </ac:picMkLst>
        </pc:picChg>
        <pc:picChg chg="add mod modCrop">
          <ac:chgData name="ＫＩＭ Ｄｅｏｃｋｊｕｎｇ(is0533rp)" userId="862a1fc5-3450-48ff-90fa-8afea720c60d" providerId="ADAL" clId="{5BDBE693-04A5-45F2-A188-887C8A9B160F}" dt="2025-02-02T09:04:53.858" v="21440" actId="14100"/>
          <ac:picMkLst>
            <pc:docMk/>
            <pc:sldMk cId="2508737064" sldId="351"/>
            <ac:picMk id="31" creationId="{3CBE9603-C7FA-56E6-AD15-C32C7DA64236}"/>
          </ac:picMkLst>
        </pc:picChg>
        <pc:picChg chg="add mod">
          <ac:chgData name="ＫＩＭ Ｄｅｏｃｋｊｕｎｇ(is0533rp)" userId="862a1fc5-3450-48ff-90fa-8afea720c60d" providerId="ADAL" clId="{5BDBE693-04A5-45F2-A188-887C8A9B160F}" dt="2025-02-02T12:11:50.133" v="25672" actId="1038"/>
          <ac:picMkLst>
            <pc:docMk/>
            <pc:sldMk cId="2508737064" sldId="351"/>
            <ac:picMk id="40" creationId="{594DDC37-F032-FCA9-F0DF-7348C6FDDF4E}"/>
          </ac:picMkLst>
        </pc:picChg>
        <pc:cxnChg chg="add mod ord">
          <ac:chgData name="ＫＩＭ Ｄｅｏｃｋｊｕｎｇ(is0533rp)" userId="862a1fc5-3450-48ff-90fa-8afea720c60d" providerId="ADAL" clId="{5BDBE693-04A5-45F2-A188-887C8A9B160F}" dt="2025-02-02T09:05:40.571" v="21473" actId="14100"/>
          <ac:cxnSpMkLst>
            <pc:docMk/>
            <pc:sldMk cId="2508737064" sldId="351"/>
            <ac:cxnSpMk id="12" creationId="{6B2CDE69-935B-C938-D0EE-7D9E810FD69E}"/>
          </ac:cxnSpMkLst>
        </pc:cxnChg>
        <pc:cxnChg chg="add mod">
          <ac:chgData name="ＫＩＭ Ｄｅｏｃｋｊｕｎｇ(is0533rp)" userId="862a1fc5-3450-48ff-90fa-8afea720c60d" providerId="ADAL" clId="{5BDBE693-04A5-45F2-A188-887C8A9B160F}" dt="2025-02-02T09:36:21.744" v="22805" actId="14100"/>
          <ac:cxnSpMkLst>
            <pc:docMk/>
            <pc:sldMk cId="2508737064" sldId="351"/>
            <ac:cxnSpMk id="13" creationId="{08DEA10C-CA2A-B314-D9BD-176DAD66B94F}"/>
          </ac:cxnSpMkLst>
        </pc:cxnChg>
      </pc:sldChg>
      <pc:sldChg chg="del ord">
        <pc:chgData name="ＫＩＭ Ｄｅｏｃｋｊｕｎｇ(is0533rp)" userId="862a1fc5-3450-48ff-90fa-8afea720c60d" providerId="ADAL" clId="{5BDBE693-04A5-45F2-A188-887C8A9B160F}" dt="2025-02-01T00:44:32.723" v="3532" actId="47"/>
        <pc:sldMkLst>
          <pc:docMk/>
          <pc:sldMk cId="3591092093" sldId="351"/>
        </pc:sldMkLst>
      </pc:sldChg>
      <pc:sldChg chg="delSp add del mod">
        <pc:chgData name="ＫＩＭ Ｄｅｏｃｋｊｕｎｇ(is0533rp)" userId="862a1fc5-3450-48ff-90fa-8afea720c60d" providerId="ADAL" clId="{5BDBE693-04A5-45F2-A188-887C8A9B160F}" dt="2025-02-01T01:31:27.262" v="4331" actId="47"/>
        <pc:sldMkLst>
          <pc:docMk/>
          <pc:sldMk cId="705873454" sldId="352"/>
        </pc:sldMkLst>
      </pc:sldChg>
      <pc:sldChg chg="delSp modSp add del mod">
        <pc:chgData name="ＫＩＭ Ｄｅｏｃｋｊｕｎｇ(is0533rp)" userId="862a1fc5-3450-48ff-90fa-8afea720c60d" providerId="ADAL" clId="{5BDBE693-04A5-45F2-A188-887C8A9B160F}" dt="2025-02-01T02:11:50.438" v="7398" actId="47"/>
        <pc:sldMkLst>
          <pc:docMk/>
          <pc:sldMk cId="2281555932" sldId="352"/>
        </pc:sldMkLst>
      </pc:sldChg>
      <pc:sldChg chg="del">
        <pc:chgData name="ＫＩＭ Ｄｅｏｃｋｊｕｎｇ(is0533rp)" userId="862a1fc5-3450-48ff-90fa-8afea720c60d" providerId="ADAL" clId="{5BDBE693-04A5-45F2-A188-887C8A9B160F}" dt="2025-02-01T01:21:28.238" v="4230" actId="47"/>
        <pc:sldMkLst>
          <pc:docMk/>
          <pc:sldMk cId="3988720367" sldId="352"/>
        </pc:sldMkLst>
      </pc:sldChg>
      <pc:sldChg chg="del">
        <pc:chgData name="ＫＩＭ Ｄｅｏｃｋｊｕｎｇ(is0533rp)" userId="862a1fc5-3450-48ff-90fa-8afea720c60d" providerId="ADAL" clId="{5BDBE693-04A5-45F2-A188-887C8A9B160F}" dt="2025-01-31T23:36:14.251" v="21" actId="47"/>
        <pc:sldMkLst>
          <pc:docMk/>
          <pc:sldMk cId="512943200" sldId="353"/>
        </pc:sldMkLst>
      </pc:sldChg>
      <pc:sldChg chg="addSp delSp modSp add mod modNotesTx">
        <pc:chgData name="ＫＩＭ Ｄｅｏｃｋｊｕｎｇ(is0533rp)" userId="862a1fc5-3450-48ff-90fa-8afea720c60d" providerId="ADAL" clId="{5BDBE693-04A5-45F2-A188-887C8A9B160F}" dt="2025-02-02T23:17:55.375" v="27709" actId="20577"/>
        <pc:sldMkLst>
          <pc:docMk/>
          <pc:sldMk cId="2111771122" sldId="353"/>
        </pc:sldMkLst>
        <pc:spChg chg="mod">
          <ac:chgData name="ＫＩＭ Ｄｅｏｃｋｊｕｎｇ(is0533rp)" userId="862a1fc5-3450-48ff-90fa-8afea720c60d" providerId="ADAL" clId="{5BDBE693-04A5-45F2-A188-887C8A9B160F}" dt="2025-02-02T08:38:46.494" v="21138" actId="1076"/>
          <ac:spMkLst>
            <pc:docMk/>
            <pc:sldMk cId="2111771122" sldId="353"/>
            <ac:spMk id="2" creationId="{823AC4D2-79B1-CA3D-ED98-AFFF0230D666}"/>
          </ac:spMkLst>
        </pc:spChg>
        <pc:spChg chg="add mod">
          <ac:chgData name="ＫＩＭ Ｄｅｏｃｋｊｕｎｇ(is0533rp)" userId="862a1fc5-3450-48ff-90fa-8afea720c60d" providerId="ADAL" clId="{5BDBE693-04A5-45F2-A188-887C8A9B160F}" dt="2025-02-02T11:50:21.401" v="25532" actId="1035"/>
          <ac:spMkLst>
            <pc:docMk/>
            <pc:sldMk cId="2111771122" sldId="353"/>
            <ac:spMk id="3" creationId="{65223E71-873B-D24C-C5E1-6E4E8FE24213}"/>
          </ac:spMkLst>
        </pc:spChg>
        <pc:spChg chg="add mod">
          <ac:chgData name="ＫＩＭ Ｄｅｏｃｋｊｕｎｇ(is0533rp)" userId="862a1fc5-3450-48ff-90fa-8afea720c60d" providerId="ADAL" clId="{5BDBE693-04A5-45F2-A188-887C8A9B160F}" dt="2025-02-02T11:51:00.643" v="25569" actId="20577"/>
          <ac:spMkLst>
            <pc:docMk/>
            <pc:sldMk cId="2111771122" sldId="353"/>
            <ac:spMk id="4" creationId="{C12AD166-CDD6-D8DA-705B-027EE9CCD689}"/>
          </ac:spMkLst>
        </pc:spChg>
        <pc:spChg chg="add del mod">
          <ac:chgData name="ＫＩＭ Ｄｅｏｃｋｊｕｎｇ(is0533rp)" userId="862a1fc5-3450-48ff-90fa-8afea720c60d" providerId="ADAL" clId="{5BDBE693-04A5-45F2-A188-887C8A9B160F}" dt="2025-02-02T08:37:57.752" v="21127" actId="478"/>
          <ac:spMkLst>
            <pc:docMk/>
            <pc:sldMk cId="2111771122" sldId="353"/>
            <ac:spMk id="5" creationId="{AB312E6B-E43F-F7DF-7490-825113832193}"/>
          </ac:spMkLst>
        </pc:spChg>
        <pc:spChg chg="add mod">
          <ac:chgData name="ＫＩＭ Ｄｅｏｃｋｊｕｎｇ(is0533rp)" userId="862a1fc5-3450-48ff-90fa-8afea720c60d" providerId="ADAL" clId="{5BDBE693-04A5-45F2-A188-887C8A9B160F}" dt="2025-02-02T03:50:14.662" v="20101"/>
          <ac:spMkLst>
            <pc:docMk/>
            <pc:sldMk cId="2111771122" sldId="353"/>
            <ac:spMk id="5" creationId="{DC643DF8-11AE-6B40-34C3-53B3DF925E85}"/>
          </ac:spMkLst>
        </pc:spChg>
        <pc:spChg chg="add mod">
          <ac:chgData name="ＫＩＭ Ｄｅｏｃｋｊｕｎｇ(is0533rp)" userId="862a1fc5-3450-48ff-90fa-8afea720c60d" providerId="ADAL" clId="{5BDBE693-04A5-45F2-A188-887C8A9B160F}" dt="2025-02-02T08:38:12.165" v="21130"/>
          <ac:spMkLst>
            <pc:docMk/>
            <pc:sldMk cId="2111771122" sldId="353"/>
            <ac:spMk id="6" creationId="{DD306490-B19B-85D8-B656-C5CA18FB0905}"/>
          </ac:spMkLst>
        </pc:spChg>
        <pc:spChg chg="mod">
          <ac:chgData name="ＫＩＭ Ｄｅｏｃｋｊｕｎｇ(is0533rp)" userId="862a1fc5-3450-48ff-90fa-8afea720c60d" providerId="ADAL" clId="{5BDBE693-04A5-45F2-A188-887C8A9B160F}" dt="2025-02-02T23:14:16.711" v="26916" actId="20577"/>
          <ac:spMkLst>
            <pc:docMk/>
            <pc:sldMk cId="2111771122" sldId="353"/>
            <ac:spMk id="7" creationId="{7023B4E0-B88A-5D4F-2B5D-60D5B601E961}"/>
          </ac:spMkLst>
        </pc:spChg>
        <pc:spChg chg="add mod">
          <ac:chgData name="ＫＩＭ Ｄｅｏｃｋｊｕｎｇ(is0533rp)" userId="862a1fc5-3450-48ff-90fa-8afea720c60d" providerId="ADAL" clId="{5BDBE693-04A5-45F2-A188-887C8A9B160F}" dt="2025-02-02T08:38:16.434" v="21131"/>
          <ac:spMkLst>
            <pc:docMk/>
            <pc:sldMk cId="2111771122" sldId="353"/>
            <ac:spMk id="8" creationId="{71E2893E-4D67-8E65-C470-09EAB7A33D78}"/>
          </ac:spMkLst>
        </pc:spChg>
        <pc:spChg chg="add mod">
          <ac:chgData name="ＫＩＭ Ｄｅｏｃｋｊｕｎｇ(is0533rp)" userId="862a1fc5-3450-48ff-90fa-8afea720c60d" providerId="ADAL" clId="{5BDBE693-04A5-45F2-A188-887C8A9B160F}" dt="2025-02-02T08:38:26.278" v="21135" actId="1076"/>
          <ac:spMkLst>
            <pc:docMk/>
            <pc:sldMk cId="2111771122" sldId="353"/>
            <ac:spMk id="9" creationId="{0C07192F-515A-D23E-EB88-EDE94E1143A3}"/>
          </ac:spMkLst>
        </pc:spChg>
        <pc:spChg chg="add mod">
          <ac:chgData name="ＫＩＭ Ｄｅｏｃｋｊｕｎｇ(is0533rp)" userId="862a1fc5-3450-48ff-90fa-8afea720c60d" providerId="ADAL" clId="{5BDBE693-04A5-45F2-A188-887C8A9B160F}" dt="2025-02-02T08:38:29.945" v="21137"/>
          <ac:spMkLst>
            <pc:docMk/>
            <pc:sldMk cId="2111771122" sldId="353"/>
            <ac:spMk id="10" creationId="{4ED235F7-C24E-828C-B144-DF2EA37D0B65}"/>
          </ac:spMkLst>
        </pc:spChg>
        <pc:spChg chg="add del mod">
          <ac:chgData name="ＫＩＭ Ｄｅｏｃｋｊｕｎｇ(is0533rp)" userId="862a1fc5-3450-48ff-90fa-8afea720c60d" providerId="ADAL" clId="{5BDBE693-04A5-45F2-A188-887C8A9B160F}" dt="2025-02-02T08:38:55.089" v="21140" actId="478"/>
          <ac:spMkLst>
            <pc:docMk/>
            <pc:sldMk cId="2111771122" sldId="353"/>
            <ac:spMk id="11" creationId="{B73B7137-4578-68DF-FAFF-1432F2D3A12E}"/>
          </ac:spMkLst>
        </pc:spChg>
        <pc:spChg chg="add">
          <ac:chgData name="ＫＩＭ Ｄｅｏｃｋｊｕｎｇ(is0533rp)" userId="862a1fc5-3450-48ff-90fa-8afea720c60d" providerId="ADAL" clId="{5BDBE693-04A5-45F2-A188-887C8A9B160F}" dt="2025-02-02T11:44:20.138" v="24926"/>
          <ac:spMkLst>
            <pc:docMk/>
            <pc:sldMk cId="2111771122" sldId="353"/>
            <ac:spMk id="12" creationId="{1111F364-4FDF-0444-86CB-44A5F3E0B1EB}"/>
          </ac:spMkLst>
        </pc:spChg>
        <pc:spChg chg="add del mod">
          <ac:chgData name="ＫＩＭ Ｄｅｏｃｋｊｕｎｇ(is0533rp)" userId="862a1fc5-3450-48ff-90fa-8afea720c60d" providerId="ADAL" clId="{5BDBE693-04A5-45F2-A188-887C8A9B160F}" dt="2025-02-02T11:49:42.778" v="25478" actId="478"/>
          <ac:spMkLst>
            <pc:docMk/>
            <pc:sldMk cId="2111771122" sldId="353"/>
            <ac:spMk id="13" creationId="{0B7CA427-C870-63F6-0A31-23C75CBEC8A0}"/>
          </ac:spMkLst>
        </pc:spChg>
      </pc:sldChg>
      <pc:sldChg chg="modSp add mod">
        <pc:chgData name="ＫＩＭ Ｄｅｏｃｋｊｕｎｇ(is0533rp)" userId="862a1fc5-3450-48ff-90fa-8afea720c60d" providerId="ADAL" clId="{5BDBE693-04A5-45F2-A188-887C8A9B160F}" dt="2025-02-02T08:58:42.516" v="21371" actId="14100"/>
        <pc:sldMkLst>
          <pc:docMk/>
          <pc:sldMk cId="321028068" sldId="354"/>
        </pc:sldMkLst>
        <pc:spChg chg="mod">
          <ac:chgData name="ＫＩＭ Ｄｅｏｃｋｊｕｎｇ(is0533rp)" userId="862a1fc5-3450-48ff-90fa-8afea720c60d" providerId="ADAL" clId="{5BDBE693-04A5-45F2-A188-887C8A9B160F}" dt="2025-02-02T08:58:34.337" v="21369" actId="1076"/>
          <ac:spMkLst>
            <pc:docMk/>
            <pc:sldMk cId="321028068" sldId="354"/>
            <ac:spMk id="2" creationId="{FE6A021A-2CBB-9876-0A5B-12D2649A5319}"/>
          </ac:spMkLst>
        </pc:spChg>
        <pc:spChg chg="mod">
          <ac:chgData name="ＫＩＭ Ｄｅｏｃｋｊｕｎｇ(is0533rp)" userId="862a1fc5-3450-48ff-90fa-8afea720c60d" providerId="ADAL" clId="{5BDBE693-04A5-45F2-A188-887C8A9B160F}" dt="2025-02-02T08:58:42.516" v="21371" actId="14100"/>
          <ac:spMkLst>
            <pc:docMk/>
            <pc:sldMk cId="321028068" sldId="354"/>
            <ac:spMk id="7" creationId="{701A1EF9-3011-6391-8A2E-5FCCFB67C51C}"/>
          </ac:spMkLst>
        </pc:spChg>
      </pc:sldChg>
      <pc:sldChg chg="del">
        <pc:chgData name="ＫＩＭ Ｄｅｏｃｋｊｕｎｇ(is0533rp)" userId="862a1fc5-3450-48ff-90fa-8afea720c60d" providerId="ADAL" clId="{5BDBE693-04A5-45F2-A188-887C8A9B160F}" dt="2025-01-31T23:36:14.251" v="21" actId="47"/>
        <pc:sldMkLst>
          <pc:docMk/>
          <pc:sldMk cId="1132771173" sldId="354"/>
        </pc:sldMkLst>
      </pc:sldChg>
      <pc:sldChg chg="addSp delSp modSp new mod ord delAnim modAnim modNotesTx">
        <pc:chgData name="ＫＩＭ Ｄｅｏｃｋｊｕｎｇ(is0533rp)" userId="862a1fc5-3450-48ff-90fa-8afea720c60d" providerId="ADAL" clId="{5BDBE693-04A5-45F2-A188-887C8A9B160F}" dt="2025-02-02T23:44:06.048" v="28851" actId="20577"/>
        <pc:sldMkLst>
          <pc:docMk/>
          <pc:sldMk cId="1401634131" sldId="355"/>
        </pc:sldMkLst>
        <pc:spChg chg="add mod">
          <ac:chgData name="ＫＩＭ Ｄｅｏｃｋｊｕｎｇ(is0533rp)" userId="862a1fc5-3450-48ff-90fa-8afea720c60d" providerId="ADAL" clId="{5BDBE693-04A5-45F2-A188-887C8A9B160F}" dt="2025-02-02T06:03:31.681" v="20956" actId="1076"/>
          <ac:spMkLst>
            <pc:docMk/>
            <pc:sldMk cId="1401634131" sldId="355"/>
            <ac:spMk id="4" creationId="{C98BE9E9-74A3-12A2-6CC3-47FC0C38FD00}"/>
          </ac:spMkLst>
        </pc:spChg>
        <pc:spChg chg="add mod">
          <ac:chgData name="ＫＩＭ Ｄｅｏｃｋｊｕｎｇ(is0533rp)" userId="862a1fc5-3450-48ff-90fa-8afea720c60d" providerId="ADAL" clId="{5BDBE693-04A5-45F2-A188-887C8A9B160F}" dt="2025-02-02T12:37:42.735" v="25944" actId="20577"/>
          <ac:spMkLst>
            <pc:docMk/>
            <pc:sldMk cId="1401634131" sldId="355"/>
            <ac:spMk id="5" creationId="{0D936FD7-F88B-BC9E-922D-E26BB91405D3}"/>
          </ac:spMkLst>
        </pc:spChg>
        <pc:spChg chg="add mod">
          <ac:chgData name="ＫＩＭ Ｄｅｏｃｋｊｕｎｇ(is0533rp)" userId="862a1fc5-3450-48ff-90fa-8afea720c60d" providerId="ADAL" clId="{5BDBE693-04A5-45F2-A188-887C8A9B160F}" dt="2025-02-02T06:03:14.571" v="20953" actId="1076"/>
          <ac:spMkLst>
            <pc:docMk/>
            <pc:sldMk cId="1401634131" sldId="355"/>
            <ac:spMk id="6" creationId="{ACBE8592-FF24-4185-4A1A-E4B4E53B1044}"/>
          </ac:spMkLst>
        </pc:spChg>
        <pc:spChg chg="add mod">
          <ac:chgData name="ＫＩＭ Ｄｅｏｃｋｊｕｎｇ(is0533rp)" userId="862a1fc5-3450-48ff-90fa-8afea720c60d" providerId="ADAL" clId="{5BDBE693-04A5-45F2-A188-887C8A9B160F}" dt="2025-02-01T05:36:10.778" v="9566"/>
          <ac:spMkLst>
            <pc:docMk/>
            <pc:sldMk cId="1401634131" sldId="355"/>
            <ac:spMk id="11" creationId="{904C6CF8-69D7-1C53-80E5-309B1996B318}"/>
          </ac:spMkLst>
        </pc:spChg>
        <pc:spChg chg="add mod">
          <ac:chgData name="ＫＩＭ Ｄｅｏｃｋｊｕｎｇ(is0533rp)" userId="862a1fc5-3450-48ff-90fa-8afea720c60d" providerId="ADAL" clId="{5BDBE693-04A5-45F2-A188-887C8A9B160F}" dt="2025-02-02T02:12:59.052" v="15685" actId="1076"/>
          <ac:spMkLst>
            <pc:docMk/>
            <pc:sldMk cId="1401634131" sldId="355"/>
            <ac:spMk id="16" creationId="{3D4ECAFD-2A91-3ED8-98BD-234C6C4F0C39}"/>
          </ac:spMkLst>
        </pc:spChg>
        <pc:graphicFrameChg chg="add mod modGraphic">
          <ac:chgData name="ＫＩＭ Ｄｅｏｃｋｊｕｎｇ(is0533rp)" userId="862a1fc5-3450-48ff-90fa-8afea720c60d" providerId="ADAL" clId="{5BDBE693-04A5-45F2-A188-887C8A9B160F}" dt="2025-02-02T06:03:11.247" v="20952" actId="1076"/>
          <ac:graphicFrameMkLst>
            <pc:docMk/>
            <pc:sldMk cId="1401634131" sldId="355"/>
            <ac:graphicFrameMk id="9" creationId="{3E08CA93-2904-5BD2-640C-7C629EC94B1D}"/>
          </ac:graphicFrameMkLst>
        </pc:graphicFrameChg>
        <pc:picChg chg="add del mod modCrop">
          <ac:chgData name="ＫＩＭ Ｄｅｏｃｋｊｕｎｇ(is0533rp)" userId="862a1fc5-3450-48ff-90fa-8afea720c60d" providerId="ADAL" clId="{5BDBE693-04A5-45F2-A188-887C8A9B160F}" dt="2025-02-02T02:13:03.179" v="15686" actId="478"/>
          <ac:picMkLst>
            <pc:docMk/>
            <pc:sldMk cId="1401634131" sldId="355"/>
            <ac:picMk id="3" creationId="{0BD6FDB4-EE04-1CBD-B976-53EE9FAA46CB}"/>
          </ac:picMkLst>
        </pc:picChg>
        <pc:picChg chg="add del mod modCrop">
          <ac:chgData name="ＫＩＭ Ｄｅｏｃｋｊｕｎｇ(is0533rp)" userId="862a1fc5-3450-48ff-90fa-8afea720c60d" providerId="ADAL" clId="{5BDBE693-04A5-45F2-A188-887C8A9B160F}" dt="2025-02-02T02:13:03.179" v="15686" actId="478"/>
          <ac:picMkLst>
            <pc:docMk/>
            <pc:sldMk cId="1401634131" sldId="355"/>
            <ac:picMk id="7" creationId="{9F5FEBBD-F26E-B31D-E45E-62763501C1EE}"/>
          </ac:picMkLst>
        </pc:picChg>
        <pc:picChg chg="add mod">
          <ac:chgData name="ＫＩＭ Ｄｅｏｃｋｊｕｎｇ(is0533rp)" userId="862a1fc5-3450-48ff-90fa-8afea720c60d" providerId="ADAL" clId="{5BDBE693-04A5-45F2-A188-887C8A9B160F}" dt="2025-02-02T02:11:04.206" v="15644" actId="571"/>
          <ac:picMkLst>
            <pc:docMk/>
            <pc:sldMk cId="1401634131" sldId="355"/>
            <ac:picMk id="8" creationId="{D758656B-FC57-371F-A070-2BE10D9E83DC}"/>
          </ac:picMkLst>
        </pc:picChg>
        <pc:picChg chg="add mod">
          <ac:chgData name="ＫＩＭ Ｄｅｏｃｋｊｕｎｇ(is0533rp)" userId="862a1fc5-3450-48ff-90fa-8afea720c60d" providerId="ADAL" clId="{5BDBE693-04A5-45F2-A188-887C8A9B160F}" dt="2025-02-02T02:11:04.206" v="15644" actId="571"/>
          <ac:picMkLst>
            <pc:docMk/>
            <pc:sldMk cId="1401634131" sldId="355"/>
            <ac:picMk id="10" creationId="{713F6A71-2A56-300B-6953-49075FB3EB0C}"/>
          </ac:picMkLst>
        </pc:picChg>
        <pc:picChg chg="add del mod">
          <ac:chgData name="ＫＩＭ Ｄｅｏｃｋｊｕｎｇ(is0533rp)" userId="862a1fc5-3450-48ff-90fa-8afea720c60d" providerId="ADAL" clId="{5BDBE693-04A5-45F2-A188-887C8A9B160F}" dt="2025-02-02T02:12:03.245" v="15673" actId="22"/>
          <ac:picMkLst>
            <pc:docMk/>
            <pc:sldMk cId="1401634131" sldId="355"/>
            <ac:picMk id="13" creationId="{CA9B1AB1-EDE6-3941-F4AA-75F05F78E8BB}"/>
          </ac:picMkLst>
        </pc:picChg>
        <pc:picChg chg="add del mod">
          <ac:chgData name="ＫＩＭ Ｄｅｏｃｋｊｕｎｇ(is0533rp)" userId="862a1fc5-3450-48ff-90fa-8afea720c60d" providerId="ADAL" clId="{5BDBE693-04A5-45F2-A188-887C8A9B160F}" dt="2025-02-02T02:13:03.179" v="15686" actId="478"/>
          <ac:picMkLst>
            <pc:docMk/>
            <pc:sldMk cId="1401634131" sldId="355"/>
            <ac:picMk id="15" creationId="{A0557462-26BA-5635-2BE9-300A562AE7DD}"/>
          </ac:picMkLst>
        </pc:picChg>
      </pc:sldChg>
      <pc:sldChg chg="del">
        <pc:chgData name="ＫＩＭ Ｄｅｏｃｋｊｕｎｇ(is0533rp)" userId="862a1fc5-3450-48ff-90fa-8afea720c60d" providerId="ADAL" clId="{5BDBE693-04A5-45F2-A188-887C8A9B160F}" dt="2025-01-31T23:36:17.501" v="22" actId="47"/>
        <pc:sldMkLst>
          <pc:docMk/>
          <pc:sldMk cId="3234018588" sldId="355"/>
        </pc:sldMkLst>
      </pc:sldChg>
      <pc:sldChg chg="addSp delSp modSp new mod modNotesTx">
        <pc:chgData name="ＫＩＭ Ｄｅｏｃｋｊｕｎｇ(is0533rp)" userId="862a1fc5-3450-48ff-90fa-8afea720c60d" providerId="ADAL" clId="{5BDBE693-04A5-45F2-A188-887C8A9B160F}" dt="2025-02-03T01:40:09.004" v="28985" actId="20577"/>
        <pc:sldMkLst>
          <pc:docMk/>
          <pc:sldMk cId="2844898562" sldId="356"/>
        </pc:sldMkLst>
        <pc:spChg chg="del mod">
          <ac:chgData name="ＫＩＭ Ｄｅｏｃｋｊｕｎｇ(is0533rp)" userId="862a1fc5-3450-48ff-90fa-8afea720c60d" providerId="ADAL" clId="{5BDBE693-04A5-45F2-A188-887C8A9B160F}" dt="2025-02-02T08:37:28.067" v="21122" actId="478"/>
          <ac:spMkLst>
            <pc:docMk/>
            <pc:sldMk cId="2844898562" sldId="356"/>
            <ac:spMk id="2" creationId="{FCC75DAD-EB87-A229-B027-54FF0E9FDB54}"/>
          </ac:spMkLst>
        </pc:spChg>
        <pc:spChg chg="add del mod">
          <ac:chgData name="ＫＩＭ Ｄｅｏｃｋｊｕｎｇ(is0533rp)" userId="862a1fc5-3450-48ff-90fa-8afea720c60d" providerId="ADAL" clId="{5BDBE693-04A5-45F2-A188-887C8A9B160F}" dt="2025-02-02T00:57:03.208" v="12949"/>
          <ac:spMkLst>
            <pc:docMk/>
            <pc:sldMk cId="2844898562" sldId="356"/>
            <ac:spMk id="3" creationId="{460CF7DE-F11D-35A6-526C-AC0C3A5E810A}"/>
          </ac:spMkLst>
        </pc:spChg>
        <pc:spChg chg="add mod">
          <ac:chgData name="ＫＩＭ Ｄｅｏｃｋｊｕｎｇ(is0533rp)" userId="862a1fc5-3450-48ff-90fa-8afea720c60d" providerId="ADAL" clId="{5BDBE693-04A5-45F2-A188-887C8A9B160F}" dt="2025-02-02T08:37:29.485" v="21123"/>
          <ac:spMkLst>
            <pc:docMk/>
            <pc:sldMk cId="2844898562" sldId="356"/>
            <ac:spMk id="3" creationId="{5C87A7C4-388E-E629-0B3F-97B0D24F9C05}"/>
          </ac:spMkLst>
        </pc:spChg>
        <pc:spChg chg="add del mod">
          <ac:chgData name="ＫＩＭ Ｄｅｏｃｋｊｕｎｇ(is0533rp)" userId="862a1fc5-3450-48ff-90fa-8afea720c60d" providerId="ADAL" clId="{5BDBE693-04A5-45F2-A188-887C8A9B160F}" dt="2025-02-02T08:55:46.742" v="21332" actId="478"/>
          <ac:spMkLst>
            <pc:docMk/>
            <pc:sldMk cId="2844898562" sldId="356"/>
            <ac:spMk id="4" creationId="{C49D62A2-8F68-C34E-9CA4-27FE20E1FF23}"/>
          </ac:spMkLst>
        </pc:spChg>
        <pc:spChg chg="add mod">
          <ac:chgData name="ＫＩＭ Ｄｅｏｃｋｊｕｎｇ(is0533rp)" userId="862a1fc5-3450-48ff-90fa-8afea720c60d" providerId="ADAL" clId="{5BDBE693-04A5-45F2-A188-887C8A9B160F}" dt="2025-02-02T23:38:46.732" v="28711" actId="20577"/>
          <ac:spMkLst>
            <pc:docMk/>
            <pc:sldMk cId="2844898562" sldId="356"/>
            <ac:spMk id="5" creationId="{D4B93635-F18D-706B-20B7-8C211DE12CA0}"/>
          </ac:spMkLst>
        </pc:spChg>
        <pc:spChg chg="add mod">
          <ac:chgData name="ＫＩＭ Ｄｅｏｃｋｊｕｎｇ(is0533rp)" userId="862a1fc5-3450-48ff-90fa-8afea720c60d" providerId="ADAL" clId="{5BDBE693-04A5-45F2-A188-887C8A9B160F}" dt="2025-02-01T08:12:51.117" v="10968"/>
          <ac:spMkLst>
            <pc:docMk/>
            <pc:sldMk cId="2844898562" sldId="356"/>
            <ac:spMk id="9" creationId="{EBEAAAE4-E0B9-DD99-0C58-AA075A9A1E47}"/>
          </ac:spMkLst>
        </pc:spChg>
        <pc:spChg chg="add del mod">
          <ac:chgData name="ＫＩＭ Ｄｅｏｃｋｊｕｎｇ(is0533rp)" userId="862a1fc5-3450-48ff-90fa-8afea720c60d" providerId="ADAL" clId="{5BDBE693-04A5-45F2-A188-887C8A9B160F}" dt="2025-02-02T08:55:19.807" v="21318" actId="478"/>
          <ac:spMkLst>
            <pc:docMk/>
            <pc:sldMk cId="2844898562" sldId="356"/>
            <ac:spMk id="10" creationId="{9FB3F6BF-301F-3467-C964-B4E764FBFCC8}"/>
          </ac:spMkLst>
        </pc:spChg>
        <pc:spChg chg="add del mod">
          <ac:chgData name="ＫＩＭ Ｄｅｏｃｋｊｕｎｇ(is0533rp)" userId="862a1fc5-3450-48ff-90fa-8afea720c60d" providerId="ADAL" clId="{5BDBE693-04A5-45F2-A188-887C8A9B160F}" dt="2025-02-02T08:55:22.175" v="21322" actId="478"/>
          <ac:spMkLst>
            <pc:docMk/>
            <pc:sldMk cId="2844898562" sldId="356"/>
            <ac:spMk id="12" creationId="{8967C87B-3A40-565F-18B7-964CB09F2D85}"/>
          </ac:spMkLst>
        </pc:spChg>
        <pc:spChg chg="add mod">
          <ac:chgData name="ＫＩＭ Ｄｅｏｃｋｊｕｎｇ(is0533rp)" userId="862a1fc5-3450-48ff-90fa-8afea720c60d" providerId="ADAL" clId="{5BDBE693-04A5-45F2-A188-887C8A9B160F}" dt="2025-02-01T08:11:59.381" v="10960" actId="164"/>
          <ac:spMkLst>
            <pc:docMk/>
            <pc:sldMk cId="2844898562" sldId="356"/>
            <ac:spMk id="14" creationId="{4F8131F0-DFFB-18A6-925B-3DFFD84D0F73}"/>
          </ac:spMkLst>
        </pc:spChg>
        <pc:spChg chg="add mod">
          <ac:chgData name="ＫＩＭ Ｄｅｏｃｋｊｕｎｇ(is0533rp)" userId="862a1fc5-3450-48ff-90fa-8afea720c60d" providerId="ADAL" clId="{5BDBE693-04A5-45F2-A188-887C8A9B160F}" dt="2025-02-01T08:11:59.381" v="10960" actId="164"/>
          <ac:spMkLst>
            <pc:docMk/>
            <pc:sldMk cId="2844898562" sldId="356"/>
            <ac:spMk id="15" creationId="{94A8FB1F-0BFF-071F-F1B0-A11D7BA6F892}"/>
          </ac:spMkLst>
        </pc:spChg>
        <pc:spChg chg="add del">
          <ac:chgData name="ＫＩＭ Ｄｅｏｃｋｊｕｎｇ(is0533rp)" userId="862a1fc5-3450-48ff-90fa-8afea720c60d" providerId="ADAL" clId="{5BDBE693-04A5-45F2-A188-887C8A9B160F}" dt="2025-02-02T08:55:21.755" v="21321" actId="22"/>
          <ac:spMkLst>
            <pc:docMk/>
            <pc:sldMk cId="2844898562" sldId="356"/>
            <ac:spMk id="16" creationId="{CBA75EAD-722F-9991-0262-11A791F94A07}"/>
          </ac:spMkLst>
        </pc:spChg>
        <pc:spChg chg="add del mod">
          <ac:chgData name="ＫＩＭ Ｄｅｏｃｋｊｕｎｇ(is0533rp)" userId="862a1fc5-3450-48ff-90fa-8afea720c60d" providerId="ADAL" clId="{5BDBE693-04A5-45F2-A188-887C8A9B160F}" dt="2025-02-02T08:55:24.649" v="21324" actId="478"/>
          <ac:spMkLst>
            <pc:docMk/>
            <pc:sldMk cId="2844898562" sldId="356"/>
            <ac:spMk id="18" creationId="{A21BDD16-1583-C3F8-4E9C-892AF102432D}"/>
          </ac:spMkLst>
        </pc:spChg>
        <pc:spChg chg="add mod">
          <ac:chgData name="ＫＩＭ Ｄｅｏｃｋｊｕｎｇ(is0533rp)" userId="862a1fc5-3450-48ff-90fa-8afea720c60d" providerId="ADAL" clId="{5BDBE693-04A5-45F2-A188-887C8A9B160F}" dt="2025-02-01T08:11:59.381" v="10960" actId="164"/>
          <ac:spMkLst>
            <pc:docMk/>
            <pc:sldMk cId="2844898562" sldId="356"/>
            <ac:spMk id="19" creationId="{21ADEEFF-F57E-8B3B-07CE-224CDBBDC6FE}"/>
          </ac:spMkLst>
        </pc:spChg>
        <pc:spChg chg="add mod">
          <ac:chgData name="ＫＩＭ Ｄｅｏｃｋｊｕｎｇ(is0533rp)" userId="862a1fc5-3450-48ff-90fa-8afea720c60d" providerId="ADAL" clId="{5BDBE693-04A5-45F2-A188-887C8A9B160F}" dt="2025-02-01T08:11:59.381" v="10960" actId="164"/>
          <ac:spMkLst>
            <pc:docMk/>
            <pc:sldMk cId="2844898562" sldId="356"/>
            <ac:spMk id="20" creationId="{2E1B0E06-21AA-4074-CFF1-AA4D07B8046A}"/>
          </ac:spMkLst>
        </pc:spChg>
        <pc:spChg chg="add mod">
          <ac:chgData name="ＫＩＭ Ｄｅｏｃｋｊｕｎｇ(is0533rp)" userId="862a1fc5-3450-48ff-90fa-8afea720c60d" providerId="ADAL" clId="{5BDBE693-04A5-45F2-A188-887C8A9B160F}" dt="2025-02-02T11:17:38.308" v="23152" actId="1076"/>
          <ac:spMkLst>
            <pc:docMk/>
            <pc:sldMk cId="2844898562" sldId="356"/>
            <ac:spMk id="21" creationId="{6571406A-2EDD-9C92-F1A1-0DBF1A73AFA1}"/>
          </ac:spMkLst>
        </pc:spChg>
        <pc:spChg chg="add mod">
          <ac:chgData name="ＫＩＭ Ｄｅｏｃｋｊｕｎｇ(is0533rp)" userId="862a1fc5-3450-48ff-90fa-8afea720c60d" providerId="ADAL" clId="{5BDBE693-04A5-45F2-A188-887C8A9B160F}" dt="2025-02-01T08:11:59.381" v="10960" actId="164"/>
          <ac:spMkLst>
            <pc:docMk/>
            <pc:sldMk cId="2844898562" sldId="356"/>
            <ac:spMk id="22" creationId="{91D55CA3-7EE6-B88E-F5E0-51C320A7FD47}"/>
          </ac:spMkLst>
        </pc:spChg>
        <pc:spChg chg="add mod">
          <ac:chgData name="ＫＩＭ Ｄｅｏｃｋｊｕｎｇ(is0533rp)" userId="862a1fc5-3450-48ff-90fa-8afea720c60d" providerId="ADAL" clId="{5BDBE693-04A5-45F2-A188-887C8A9B160F}" dt="2025-02-02T11:17:17.232" v="23144" actId="1076"/>
          <ac:spMkLst>
            <pc:docMk/>
            <pc:sldMk cId="2844898562" sldId="356"/>
            <ac:spMk id="23" creationId="{915931FB-3FE2-5D8B-7E5B-E595D64429AB}"/>
          </ac:spMkLst>
        </pc:spChg>
        <pc:spChg chg="add del mod">
          <ac:chgData name="ＫＩＭ Ｄｅｏｃｋｊｕｎｇ(is0533rp)" userId="862a1fc5-3450-48ff-90fa-8afea720c60d" providerId="ADAL" clId="{5BDBE693-04A5-45F2-A188-887C8A9B160F}" dt="2025-02-02T11:17:15.594" v="23142" actId="478"/>
          <ac:spMkLst>
            <pc:docMk/>
            <pc:sldMk cId="2844898562" sldId="356"/>
            <ac:spMk id="26" creationId="{FA166E2F-E8F6-773D-D0C1-851C33680A5A}"/>
          </ac:spMkLst>
        </pc:spChg>
        <pc:spChg chg="add del mod">
          <ac:chgData name="ＫＩＭ Ｄｅｏｃｋｊｕｎｇ(is0533rp)" userId="862a1fc5-3450-48ff-90fa-8afea720c60d" providerId="ADAL" clId="{5BDBE693-04A5-45F2-A188-887C8A9B160F}" dt="2025-02-02T11:26:21.566" v="23309" actId="478"/>
          <ac:spMkLst>
            <pc:docMk/>
            <pc:sldMk cId="2844898562" sldId="356"/>
            <ac:spMk id="27" creationId="{612896F6-E24D-C183-AC97-087C028F59D4}"/>
          </ac:spMkLst>
        </pc:spChg>
        <pc:spChg chg="add mod">
          <ac:chgData name="ＫＩＭ Ｄｅｏｃｋｊｕｎｇ(is0533rp)" userId="862a1fc5-3450-48ff-90fa-8afea720c60d" providerId="ADAL" clId="{5BDBE693-04A5-45F2-A188-887C8A9B160F}" dt="2025-02-02T11:26:28.089" v="23310" actId="1076"/>
          <ac:spMkLst>
            <pc:docMk/>
            <pc:sldMk cId="2844898562" sldId="356"/>
            <ac:spMk id="33" creationId="{4AA758AA-1A12-E52F-63F9-0FA2FB0BAF29}"/>
          </ac:spMkLst>
        </pc:spChg>
        <pc:spChg chg="add mod">
          <ac:chgData name="ＫＩＭ Ｄｅｏｃｋｊｕｎｇ(is0533rp)" userId="862a1fc5-3450-48ff-90fa-8afea720c60d" providerId="ADAL" clId="{5BDBE693-04A5-45F2-A188-887C8A9B160F}" dt="2025-02-02T11:26:28.089" v="23310" actId="1076"/>
          <ac:spMkLst>
            <pc:docMk/>
            <pc:sldMk cId="2844898562" sldId="356"/>
            <ac:spMk id="34" creationId="{5E82FF78-5DDE-AE9C-8913-11D20212F1B6}"/>
          </ac:spMkLst>
        </pc:spChg>
        <pc:spChg chg="add mod">
          <ac:chgData name="ＫＩＭ Ｄｅｏｃｋｊｕｎｇ(is0533rp)" userId="862a1fc5-3450-48ff-90fa-8afea720c60d" providerId="ADAL" clId="{5BDBE693-04A5-45F2-A188-887C8A9B160F}" dt="2025-02-02T11:26:28.089" v="23310" actId="1076"/>
          <ac:spMkLst>
            <pc:docMk/>
            <pc:sldMk cId="2844898562" sldId="356"/>
            <ac:spMk id="35" creationId="{68E1CECF-21D1-39CE-C6BC-A71CBCF0AE88}"/>
          </ac:spMkLst>
        </pc:spChg>
        <pc:spChg chg="add mod">
          <ac:chgData name="ＫＩＭ Ｄｅｏｃｋｊｕｎｇ(is0533rp)" userId="862a1fc5-3450-48ff-90fa-8afea720c60d" providerId="ADAL" clId="{5BDBE693-04A5-45F2-A188-887C8A9B160F}" dt="2025-02-02T11:26:28.089" v="23310" actId="1076"/>
          <ac:spMkLst>
            <pc:docMk/>
            <pc:sldMk cId="2844898562" sldId="356"/>
            <ac:spMk id="36" creationId="{1859D342-8044-F426-3482-FD92092CBEC4}"/>
          </ac:spMkLst>
        </pc:spChg>
        <pc:spChg chg="add mod">
          <ac:chgData name="ＫＩＭ Ｄｅｏｃｋｊｕｎｇ(is0533rp)" userId="862a1fc5-3450-48ff-90fa-8afea720c60d" providerId="ADAL" clId="{5BDBE693-04A5-45F2-A188-887C8A9B160F}" dt="2025-02-02T11:26:28.089" v="23310" actId="1076"/>
          <ac:spMkLst>
            <pc:docMk/>
            <pc:sldMk cId="2844898562" sldId="356"/>
            <ac:spMk id="37" creationId="{3EBF0524-FC94-3C4F-FE60-AE790BAC3B0C}"/>
          </ac:spMkLst>
        </pc:spChg>
        <pc:spChg chg="add mod">
          <ac:chgData name="ＫＩＭ Ｄｅｏｃｋｊｕｎｇ(is0533rp)" userId="862a1fc5-3450-48ff-90fa-8afea720c60d" providerId="ADAL" clId="{5BDBE693-04A5-45F2-A188-887C8A9B160F}" dt="2025-02-02T11:26:28.089" v="23310" actId="1076"/>
          <ac:spMkLst>
            <pc:docMk/>
            <pc:sldMk cId="2844898562" sldId="356"/>
            <ac:spMk id="38" creationId="{44CAC332-039E-72A7-54B4-09DEC47897FB}"/>
          </ac:spMkLst>
        </pc:spChg>
        <pc:spChg chg="add mod">
          <ac:chgData name="ＫＩＭ Ｄｅｏｃｋｊｕｎｇ(is0533rp)" userId="862a1fc5-3450-48ff-90fa-8afea720c60d" providerId="ADAL" clId="{5BDBE693-04A5-45F2-A188-887C8A9B160F}" dt="2025-02-02T11:15:39.733" v="23124" actId="571"/>
          <ac:spMkLst>
            <pc:docMk/>
            <pc:sldMk cId="2844898562" sldId="356"/>
            <ac:spMk id="39" creationId="{2CF0CA8E-7A08-DB31-ADBA-EAFEA03A6474}"/>
          </ac:spMkLst>
        </pc:spChg>
        <pc:spChg chg="add mod">
          <ac:chgData name="ＫＩＭ Ｄｅｏｃｋｊｕｎｇ(is0533rp)" userId="862a1fc5-3450-48ff-90fa-8afea720c60d" providerId="ADAL" clId="{5BDBE693-04A5-45F2-A188-887C8A9B160F}" dt="2025-02-02T11:26:28.089" v="23310" actId="1076"/>
          <ac:spMkLst>
            <pc:docMk/>
            <pc:sldMk cId="2844898562" sldId="356"/>
            <ac:spMk id="40" creationId="{17BFD44E-0924-256E-2295-DCB7A9FEC7FB}"/>
          </ac:spMkLst>
        </pc:spChg>
        <pc:spChg chg="add mod">
          <ac:chgData name="ＫＩＭ Ｄｅｏｃｋｊｕｎｇ(is0533rp)" userId="862a1fc5-3450-48ff-90fa-8afea720c60d" providerId="ADAL" clId="{5BDBE693-04A5-45F2-A188-887C8A9B160F}" dt="2025-02-02T11:26:28.089" v="23310" actId="1076"/>
          <ac:spMkLst>
            <pc:docMk/>
            <pc:sldMk cId="2844898562" sldId="356"/>
            <ac:spMk id="41" creationId="{F4C77C1D-DE2E-BE1A-62AB-09EEF40769D9}"/>
          </ac:spMkLst>
        </pc:spChg>
        <pc:spChg chg="add mod">
          <ac:chgData name="ＫＩＭ Ｄｅｏｃｋｊｕｎｇ(is0533rp)" userId="862a1fc5-3450-48ff-90fa-8afea720c60d" providerId="ADAL" clId="{5BDBE693-04A5-45F2-A188-887C8A9B160F}" dt="2025-02-02T11:24:38.246" v="23276" actId="465"/>
          <ac:spMkLst>
            <pc:docMk/>
            <pc:sldMk cId="2844898562" sldId="356"/>
            <ac:spMk id="42" creationId="{A1382CEE-7AE9-D314-E782-EA1247919E00}"/>
          </ac:spMkLst>
        </pc:spChg>
        <pc:spChg chg="add mod">
          <ac:chgData name="ＫＩＭ Ｄｅｏｃｋｊｕｎｇ(is0533rp)" userId="862a1fc5-3450-48ff-90fa-8afea720c60d" providerId="ADAL" clId="{5BDBE693-04A5-45F2-A188-887C8A9B160F}" dt="2025-02-02T11:26:28.089" v="23310" actId="1076"/>
          <ac:spMkLst>
            <pc:docMk/>
            <pc:sldMk cId="2844898562" sldId="356"/>
            <ac:spMk id="43" creationId="{93FD0341-49F2-3BB1-2BAF-F39EA4783A53}"/>
          </ac:spMkLst>
        </pc:spChg>
        <pc:spChg chg="add mod">
          <ac:chgData name="ＫＩＭ Ｄｅｏｃｋｊｕｎｇ(is0533rp)" userId="862a1fc5-3450-48ff-90fa-8afea720c60d" providerId="ADAL" clId="{5BDBE693-04A5-45F2-A188-887C8A9B160F}" dt="2025-02-02T11:31:14.579" v="23699" actId="20577"/>
          <ac:spMkLst>
            <pc:docMk/>
            <pc:sldMk cId="2844898562" sldId="356"/>
            <ac:spMk id="55" creationId="{16871A7E-57B2-79A5-C2B6-BE9FF1C0CEA8}"/>
          </ac:spMkLst>
        </pc:spChg>
        <pc:spChg chg="add mod">
          <ac:chgData name="ＫＩＭ Ｄｅｏｃｋｊｕｎｇ(is0533rp)" userId="862a1fc5-3450-48ff-90fa-8afea720c60d" providerId="ADAL" clId="{5BDBE693-04A5-45F2-A188-887C8A9B160F}" dt="2025-02-02T11:26:28.089" v="23310" actId="1076"/>
          <ac:spMkLst>
            <pc:docMk/>
            <pc:sldMk cId="2844898562" sldId="356"/>
            <ac:spMk id="67" creationId="{5D6475B9-3FAE-2FD3-45E1-DF8FF67A7A02}"/>
          </ac:spMkLst>
        </pc:spChg>
        <pc:grpChg chg="add mod">
          <ac:chgData name="ＫＩＭ Ｄｅｏｃｋｊｕｎｇ(is0533rp)" userId="862a1fc5-3450-48ff-90fa-8afea720c60d" providerId="ADAL" clId="{5BDBE693-04A5-45F2-A188-887C8A9B160F}" dt="2025-02-02T11:26:15.227" v="23306" actId="14100"/>
          <ac:grpSpMkLst>
            <pc:docMk/>
            <pc:sldMk cId="2844898562" sldId="356"/>
            <ac:grpSpMk id="8" creationId="{15EE06A0-76C0-FDA8-928F-EB13260A5DF8}"/>
          </ac:grpSpMkLst>
        </pc:grpChg>
        <pc:grpChg chg="add del mod">
          <ac:chgData name="ＫＩＭ Ｄｅｏｃｋｊｕｎｇ(is0533rp)" userId="862a1fc5-3450-48ff-90fa-8afea720c60d" providerId="ADAL" clId="{5BDBE693-04A5-45F2-A188-887C8A9B160F}" dt="2025-02-02T11:21:23.345" v="23228" actId="165"/>
          <ac:grpSpMkLst>
            <pc:docMk/>
            <pc:sldMk cId="2844898562" sldId="356"/>
            <ac:grpSpMk id="54" creationId="{6E572BDA-E4EB-F10E-1FB5-83D45591EA58}"/>
          </ac:grpSpMkLst>
        </pc:grpChg>
        <pc:grpChg chg="add mod">
          <ac:chgData name="ＫＩＭ Ｄｅｏｃｋｊｕｎｇ(is0533rp)" userId="862a1fc5-3450-48ff-90fa-8afea720c60d" providerId="ADAL" clId="{5BDBE693-04A5-45F2-A188-887C8A9B160F}" dt="2025-02-02T11:25:32.108" v="23287" actId="14100"/>
          <ac:grpSpMkLst>
            <pc:docMk/>
            <pc:sldMk cId="2844898562" sldId="356"/>
            <ac:grpSpMk id="66" creationId="{A6E1B89F-F21B-3E94-A899-6186C24366B5}"/>
          </ac:grpSpMkLst>
        </pc:grpChg>
        <pc:graphicFrameChg chg="add mod modGraphic">
          <ac:chgData name="ＫＩＭ Ｄｅｏｃｋｊｕｎｇ(is0533rp)" userId="862a1fc5-3450-48ff-90fa-8afea720c60d" providerId="ADAL" clId="{5BDBE693-04A5-45F2-A188-887C8A9B160F}" dt="2025-02-02T11:24:44.500" v="23278" actId="14100"/>
          <ac:graphicFrameMkLst>
            <pc:docMk/>
            <pc:sldMk cId="2844898562" sldId="356"/>
            <ac:graphicFrameMk id="24" creationId="{5151B4A1-DCFE-241E-8A1B-E6CE1C3D5C78}"/>
          </ac:graphicFrameMkLst>
        </pc:graphicFrameChg>
        <pc:graphicFrameChg chg="add mod modGraphic">
          <ac:chgData name="ＫＩＭ Ｄｅｏｃｋｊｕｎｇ(is0533rp)" userId="862a1fc5-3450-48ff-90fa-8afea720c60d" providerId="ADAL" clId="{5BDBE693-04A5-45F2-A188-887C8A9B160F}" dt="2025-02-02T11:25:04.175" v="23283" actId="14734"/>
          <ac:graphicFrameMkLst>
            <pc:docMk/>
            <pc:sldMk cId="2844898562" sldId="356"/>
            <ac:graphicFrameMk id="25" creationId="{715E8F09-4711-33B0-A084-BFF7B894575F}"/>
          </ac:graphicFrameMkLst>
        </pc:graphicFrameChg>
        <pc:picChg chg="add mod">
          <ac:chgData name="ＫＩＭ Ｄｅｏｃｋｊｕｎｇ(is0533rp)" userId="862a1fc5-3450-48ff-90fa-8afea720c60d" providerId="ADAL" clId="{5BDBE693-04A5-45F2-A188-887C8A9B160F}" dt="2025-02-01T08:11:59.381" v="10960" actId="164"/>
          <ac:picMkLst>
            <pc:docMk/>
            <pc:sldMk cId="2844898562" sldId="356"/>
            <ac:picMk id="7" creationId="{E6778FD0-9039-A868-DD68-E65B067FBD54}"/>
          </ac:picMkLst>
        </pc:picChg>
        <pc:cxnChg chg="add del mod topLvl">
          <ac:chgData name="ＫＩＭ Ｄｅｏｃｋｊｕｎｇ(is0533rp)" userId="862a1fc5-3450-48ff-90fa-8afea720c60d" providerId="ADAL" clId="{5BDBE693-04A5-45F2-A188-887C8A9B160F}" dt="2025-02-02T11:25:29.862" v="23286" actId="164"/>
          <ac:cxnSpMkLst>
            <pc:docMk/>
            <pc:sldMk cId="2844898562" sldId="356"/>
            <ac:cxnSpMk id="28" creationId="{B6828958-262A-0CF1-4892-50DB1CCC1BC8}"/>
          </ac:cxnSpMkLst>
        </pc:cxnChg>
        <pc:cxnChg chg="add del mod topLvl">
          <ac:chgData name="ＫＩＭ Ｄｅｏｃｋｊｕｎｇ(is0533rp)" userId="862a1fc5-3450-48ff-90fa-8afea720c60d" providerId="ADAL" clId="{5BDBE693-04A5-45F2-A188-887C8A9B160F}" dt="2025-02-02T11:25:29.862" v="23286" actId="164"/>
          <ac:cxnSpMkLst>
            <pc:docMk/>
            <pc:sldMk cId="2844898562" sldId="356"/>
            <ac:cxnSpMk id="29" creationId="{DB36AEA7-03B8-B718-D7A4-C5AC41051362}"/>
          </ac:cxnSpMkLst>
        </pc:cxnChg>
        <pc:cxnChg chg="add del mod topLvl">
          <ac:chgData name="ＫＩＭ Ｄｅｏｃｋｊｕｎｇ(is0533rp)" userId="862a1fc5-3450-48ff-90fa-8afea720c60d" providerId="ADAL" clId="{5BDBE693-04A5-45F2-A188-887C8A9B160F}" dt="2025-02-02T11:25:29.862" v="23286" actId="164"/>
          <ac:cxnSpMkLst>
            <pc:docMk/>
            <pc:sldMk cId="2844898562" sldId="356"/>
            <ac:cxnSpMk id="30" creationId="{F1048982-F480-2A01-5A5A-16B7CBEDEE40}"/>
          </ac:cxnSpMkLst>
        </pc:cxnChg>
        <pc:cxnChg chg="add del mod topLvl">
          <ac:chgData name="ＫＩＭ Ｄｅｏｃｋｊｕｎｇ(is0533rp)" userId="862a1fc5-3450-48ff-90fa-8afea720c60d" providerId="ADAL" clId="{5BDBE693-04A5-45F2-A188-887C8A9B160F}" dt="2025-02-02T11:25:29.862" v="23286" actId="164"/>
          <ac:cxnSpMkLst>
            <pc:docMk/>
            <pc:sldMk cId="2844898562" sldId="356"/>
            <ac:cxnSpMk id="31" creationId="{D484C47C-D835-8971-4EAE-91DA2CE96DCC}"/>
          </ac:cxnSpMkLst>
        </pc:cxnChg>
        <pc:cxnChg chg="add del mod topLvl">
          <ac:chgData name="ＫＩＭ Ｄｅｏｃｋｊｕｎｇ(is0533rp)" userId="862a1fc5-3450-48ff-90fa-8afea720c60d" providerId="ADAL" clId="{5BDBE693-04A5-45F2-A188-887C8A9B160F}" dt="2025-02-02T11:25:29.862" v="23286" actId="164"/>
          <ac:cxnSpMkLst>
            <pc:docMk/>
            <pc:sldMk cId="2844898562" sldId="356"/>
            <ac:cxnSpMk id="32" creationId="{7E36A6E4-CE08-FD3B-F946-6E680FED3D5C}"/>
          </ac:cxnSpMkLst>
        </pc:cxnChg>
      </pc:sldChg>
      <pc:sldChg chg="addSp delSp modSp new del mod">
        <pc:chgData name="ＫＩＭ Ｄｅｏｃｋｊｕｎｇ(is0533rp)" userId="862a1fc5-3450-48ff-90fa-8afea720c60d" providerId="ADAL" clId="{5BDBE693-04A5-45F2-A188-887C8A9B160F}" dt="2025-02-01T05:35:12.414" v="9561" actId="47"/>
        <pc:sldMkLst>
          <pc:docMk/>
          <pc:sldMk cId="2875413615" sldId="3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2FCCCA-E7BA-4EDA-843A-1B1FB3D89950}" type="datetimeFigureOut">
              <a:rPr kumimoji="1" lang="ja-JP" altLang="en-US" smtClean="0"/>
              <a:t>2025/2/3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8F0767-797E-4513-A0AC-E73F81A38884}" type="slidenum">
              <a:rPr kumimoji="1" lang="ja-JP" altLang="en-US" smtClean="0"/>
              <a:t>‹#›</a:t>
            </a:fld>
            <a:endParaRPr kumimoji="1" lang="ja-JP" altLang="en-US"/>
          </a:p>
        </p:txBody>
      </p:sp>
    </p:spTree>
    <p:extLst>
      <p:ext uri="{BB962C8B-B14F-4D97-AF65-F5344CB8AC3E}">
        <p14:creationId xmlns:p14="http://schemas.microsoft.com/office/powerpoint/2010/main" val="2140500954"/>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インタラクション研究室の</a:t>
            </a:r>
            <a:r>
              <a:rPr lang="en-US" altLang="ja-JP" dirty="0"/>
              <a:t>KIM </a:t>
            </a:r>
            <a:r>
              <a:rPr lang="en-US" altLang="ja-JP" dirty="0" err="1"/>
              <a:t>Decokjung</a:t>
            </a:r>
            <a:r>
              <a:rPr lang="ja-JP" altLang="en-US" dirty="0"/>
              <a:t>と申します。これより深層学習による触覚データとオノマトペのマルチモーダル変換をテーマとして卒論の発表を始めたいと思います。</a:t>
            </a:r>
            <a:endParaRPr lang="ko-KR" altLang="en-US" dirty="0"/>
          </a:p>
        </p:txBody>
      </p:sp>
      <p:sp>
        <p:nvSpPr>
          <p:cNvPr id="4" name="スライド番号プレースホルダー 3"/>
          <p:cNvSpPr>
            <a:spLocks noGrp="1"/>
          </p:cNvSpPr>
          <p:nvPr>
            <p:ph type="sldNum" sz="quarter" idx="5"/>
          </p:nvPr>
        </p:nvSpPr>
        <p:spPr/>
        <p:txBody>
          <a:bodyPr/>
          <a:lstStyle/>
          <a:p>
            <a:fld id="{078F0767-797E-4513-A0AC-E73F81A38884}" type="slidenum">
              <a:rPr kumimoji="1" lang="ja-JP" altLang="en-US" smtClean="0"/>
              <a:t>1</a:t>
            </a:fld>
            <a:endParaRPr kumimoji="1" lang="ja-JP" altLang="en-US"/>
          </a:p>
        </p:txBody>
      </p:sp>
    </p:spTree>
    <p:extLst>
      <p:ext uri="{BB962C8B-B14F-4D97-AF65-F5344CB8AC3E}">
        <p14:creationId xmlns:p14="http://schemas.microsoft.com/office/powerpoint/2010/main" val="10643557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続いて、こちらは学習が終わった後、特徴ベクトルを主成分分析しプロットした図になります。</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丸が触覚データクラスの特徴ベクトルで、星がオノマトペ音素の特徴ベクトルを意味します。触覚データクラスは一番近いオノマトペ音素を生成し、オノマトペ音素は対応する触覚データクラスの平均を生成すると予想されます。また、色付きの矢印はそれぞれのオノマトペ音素がどこにあるかを指します。図を見ると光沢とそれに対応する「</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s u b e s u b e</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」の変換が</a:t>
            </a:r>
            <a:r>
              <a:rPr lang="ja-JP" altLang="en-US" sz="1200" kern="100">
                <a:solidFill>
                  <a:srgbClr val="0D0D0D"/>
                </a:solidFill>
                <a:latin typeface="游明朝" panose="02020400000000000000" pitchFamily="18" charset="-128"/>
                <a:ea typeface="游明朝" panose="02020400000000000000" pitchFamily="18" charset="-128"/>
                <a:cs typeface="Segoe UI" panose="020B0502040204020203" pitchFamily="34" charset="0"/>
              </a:rPr>
              <a:t>うまく行われることと逆</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にコルクやデニムの変換はうまく進まないと予想されます。</a:t>
            </a:r>
            <a:endPar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p:txBody>
      </p:sp>
      <p:sp>
        <p:nvSpPr>
          <p:cNvPr id="4" name="スライド番号プレースホルダー 3"/>
          <p:cNvSpPr>
            <a:spLocks noGrp="1"/>
          </p:cNvSpPr>
          <p:nvPr>
            <p:ph type="sldNum" sz="quarter" idx="5"/>
          </p:nvPr>
        </p:nvSpPr>
        <p:spPr/>
        <p:txBody>
          <a:bodyPr/>
          <a:lstStyle/>
          <a:p>
            <a:fld id="{078F0767-797E-4513-A0AC-E73F81A38884}" type="slidenum">
              <a:rPr kumimoji="1" lang="ja-JP" altLang="en-US" smtClean="0"/>
              <a:t>10</a:t>
            </a:fld>
            <a:endParaRPr kumimoji="1" lang="ja-JP" altLang="en-US"/>
          </a:p>
        </p:txBody>
      </p:sp>
    </p:spTree>
    <p:extLst>
      <p:ext uri="{BB962C8B-B14F-4D97-AF65-F5344CB8AC3E}">
        <p14:creationId xmlns:p14="http://schemas.microsoft.com/office/powerpoint/2010/main" val="7476687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D6FB8C-8066-B4F1-2868-C29BCE5A618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E689B48-E391-9B8D-9216-ED056DB7ABF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6B0CBC7-7569-9A91-B9D4-73D8D8893ABE}"/>
              </a:ext>
            </a:extLst>
          </p:cNvPr>
          <p:cNvSpPr>
            <a:spLocks noGrp="1"/>
          </p:cNvSpPr>
          <p:nvPr>
            <p:ph type="body" idx="1"/>
          </p:nvPr>
        </p:nvSpPr>
        <p:spPr/>
        <p:txBody>
          <a:bodyPr/>
          <a:lstStyle/>
          <a:p>
            <a:pPr marL="0" indent="0" algn="just">
              <a:buNone/>
            </a:pPr>
            <a:r>
              <a:rPr kumimoji="1" lang="ja-JP" altLang="en-US" dirty="0"/>
              <a:t>続いて、触覚データクラスの入力によるオノマトペ音素の生成の結果になります。</a:t>
            </a:r>
            <a:endParaRPr kumimoji="1" lang="en-US" altLang="ja-JP" dirty="0"/>
          </a:p>
          <a:p>
            <a:pPr marL="0" indent="0" algn="just">
              <a:buNone/>
            </a:pPr>
            <a:r>
              <a:rPr kumimoji="1"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[Enter]</a:t>
            </a:r>
          </a:p>
          <a:p>
            <a:pPr marL="0" indent="0" algn="just">
              <a:buNone/>
            </a:pP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コルクの触覚データクラスを入力した結果、その正解である「</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z a r a z a r a</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」という結果が出る正解率、完全一致率は</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3.33%</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に達しました。</a:t>
            </a:r>
            <a:endPar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a:p>
            <a:pPr marL="0" indent="0" algn="just">
              <a:buNone/>
            </a:pP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[Enter]</a:t>
            </a:r>
          </a:p>
          <a:p>
            <a:pPr marL="0" indent="0" algn="just">
              <a:buNone/>
            </a:pP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具体例を見ると「</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z a r a z a r a</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」と似た結果自体があまり出ませんでした。</a:t>
            </a:r>
            <a:endPar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a:p>
            <a:pPr marL="0" indent="0" algn="just">
              <a:buNone/>
            </a:pP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[Enter]</a:t>
            </a:r>
          </a:p>
          <a:p>
            <a:pPr marL="0" indent="0" algn="just">
              <a:buNone/>
            </a:pP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ガーゼの触覚データクラスを入力した結果、その正解である「</a:t>
            </a:r>
            <a:r>
              <a:rPr lang="en-US" altLang="ja-JP" sz="1200" kern="100" dirty="0" err="1">
                <a:solidFill>
                  <a:srgbClr val="0D0D0D"/>
                </a:solidFill>
                <a:latin typeface="游明朝" panose="02020400000000000000" pitchFamily="18" charset="-128"/>
                <a:ea typeface="游明朝" panose="02020400000000000000" pitchFamily="18" charset="-128"/>
                <a:cs typeface="Segoe UI" panose="020B0502040204020203" pitchFamily="34" charset="0"/>
              </a:rPr>
              <a:t>sh</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 u w a </a:t>
            </a:r>
            <a:r>
              <a:rPr lang="en-US" altLang="ja-JP" sz="1200" kern="100" dirty="0" err="1">
                <a:solidFill>
                  <a:srgbClr val="0D0D0D"/>
                </a:solidFill>
                <a:latin typeface="游明朝" panose="02020400000000000000" pitchFamily="18" charset="-128"/>
                <a:ea typeface="游明朝" panose="02020400000000000000" pitchFamily="18" charset="-128"/>
                <a:cs typeface="Segoe UI" panose="020B0502040204020203" pitchFamily="34" charset="0"/>
              </a:rPr>
              <a:t>sh</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 u w a</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」という結果が出る正解率は</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93.33%</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に達しました。</a:t>
            </a:r>
            <a:endPar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a:p>
            <a:pPr marL="0" indent="0" algn="just">
              <a:buNone/>
            </a:pP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[Enter]</a:t>
            </a:r>
          </a:p>
          <a:p>
            <a:pPr marL="0" indent="0" algn="just">
              <a:buNone/>
            </a:pP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具体例を見ると「</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z a r a g u w a</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」みたいな完全に異なる結果も出ましたが、</a:t>
            </a:r>
            <a:endPar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a:p>
            <a:pPr marL="0" indent="0" algn="just">
              <a:buNone/>
            </a:pP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[Enter]</a:t>
            </a:r>
          </a:p>
          <a:p>
            <a:pPr marL="0" indent="0" algn="just">
              <a:buNone/>
            </a:pP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a:t>
            </a:r>
            <a:r>
              <a:rPr lang="en-US" altLang="ja-JP" sz="1200" kern="100" dirty="0" err="1">
                <a:solidFill>
                  <a:srgbClr val="0D0D0D"/>
                </a:solidFill>
                <a:latin typeface="游明朝" panose="02020400000000000000" pitchFamily="18" charset="-128"/>
                <a:ea typeface="游明朝" panose="02020400000000000000" pitchFamily="18" charset="-128"/>
                <a:cs typeface="Segoe UI" panose="020B0502040204020203" pitchFamily="34" charset="0"/>
              </a:rPr>
              <a:t>sh</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」が「</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f</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」に変えて復元された事例もありました。</a:t>
            </a:r>
            <a:endParaRPr kumimoji="1" lang="ja-JP" altLang="en-US" dirty="0"/>
          </a:p>
        </p:txBody>
      </p:sp>
      <p:sp>
        <p:nvSpPr>
          <p:cNvPr id="4" name="スライド番号プレースホルダー 3">
            <a:extLst>
              <a:ext uri="{FF2B5EF4-FFF2-40B4-BE49-F238E27FC236}">
                <a16:creationId xmlns:a16="http://schemas.microsoft.com/office/drawing/2014/main" id="{A203A70C-DD69-3171-8DDF-B1307A67A6CC}"/>
              </a:ext>
            </a:extLst>
          </p:cNvPr>
          <p:cNvSpPr>
            <a:spLocks noGrp="1"/>
          </p:cNvSpPr>
          <p:nvPr>
            <p:ph type="sldNum" sz="quarter" idx="5"/>
          </p:nvPr>
        </p:nvSpPr>
        <p:spPr/>
        <p:txBody>
          <a:bodyPr/>
          <a:lstStyle/>
          <a:p>
            <a:fld id="{078F0767-797E-4513-A0AC-E73F81A38884}" type="slidenum">
              <a:rPr kumimoji="1" lang="ja-JP" altLang="en-US" smtClean="0"/>
              <a:t>11</a:t>
            </a:fld>
            <a:endParaRPr kumimoji="1" lang="ja-JP" altLang="en-US"/>
          </a:p>
        </p:txBody>
      </p:sp>
    </p:spTree>
    <p:extLst>
      <p:ext uri="{BB962C8B-B14F-4D97-AF65-F5344CB8AC3E}">
        <p14:creationId xmlns:p14="http://schemas.microsoft.com/office/powerpoint/2010/main" val="19486263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AFF5E-E0EE-C649-CF53-3F187E499C2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4941BCF-6981-A23C-EB4B-5DCE1E149B9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DA4722C-2440-903D-D294-18B4CAA08EF7}"/>
              </a:ext>
            </a:extLst>
          </p:cNvPr>
          <p:cNvSpPr>
            <a:spLocks noGrp="1"/>
          </p:cNvSpPr>
          <p:nvPr>
            <p:ph type="body" idx="1"/>
          </p:nvPr>
        </p:nvSpPr>
        <p:spPr/>
        <p:txBody>
          <a:bodyPr/>
          <a:lstStyle/>
          <a:p>
            <a:r>
              <a:rPr kumimoji="1" lang="ja-JP" altLang="en-US" dirty="0"/>
              <a:t>続いてオノマトペ音素の入力による触覚データクラスの生成結果であります。青い線がオリジナルのデータクラスで黄色い線が復元の結果を意味します。</a:t>
            </a:r>
            <a:endParaRPr kumimoji="1" lang="en-US" altLang="ja-JP" dirty="0"/>
          </a:p>
          <a:p>
            <a:r>
              <a:rPr kumimoji="1" lang="en-US" altLang="ja-JP" dirty="0"/>
              <a:t>[Enter]</a:t>
            </a:r>
          </a:p>
          <a:p>
            <a:r>
              <a:rPr kumimoji="1" lang="ja-JP" altLang="en-US" dirty="0"/>
              <a:t>また、こちらは「</a:t>
            </a:r>
            <a:r>
              <a:rPr kumimoji="1" lang="en-US" altLang="ja-JP" dirty="0" err="1"/>
              <a:t>sh</a:t>
            </a:r>
            <a:r>
              <a:rPr kumimoji="1" lang="en-US" altLang="ja-JP" dirty="0"/>
              <a:t> u w a </a:t>
            </a:r>
            <a:r>
              <a:rPr kumimoji="1" lang="en-US" altLang="ja-JP" dirty="0" err="1"/>
              <a:t>sh</a:t>
            </a:r>
            <a:r>
              <a:rPr kumimoji="1" lang="en-US" altLang="ja-JP" dirty="0"/>
              <a:t> u w a</a:t>
            </a:r>
            <a:r>
              <a:rPr kumimoji="1" lang="ja-JP" altLang="en-US" dirty="0"/>
              <a:t>」の</a:t>
            </a:r>
            <a:r>
              <a:rPr kumimoji="1" lang="en-US" altLang="ja-JP" dirty="0"/>
              <a:t>Fx</a:t>
            </a:r>
            <a:r>
              <a:rPr kumimoji="1" lang="ja-JP" altLang="en-US" dirty="0"/>
              <a:t>成分を拡大した図になります。このような結果から触覚データクラスの直流成分だけで復元が行われていることが分かりました。</a:t>
            </a:r>
          </a:p>
        </p:txBody>
      </p:sp>
      <p:sp>
        <p:nvSpPr>
          <p:cNvPr id="4" name="スライド番号プレースホルダー 3">
            <a:extLst>
              <a:ext uri="{FF2B5EF4-FFF2-40B4-BE49-F238E27FC236}">
                <a16:creationId xmlns:a16="http://schemas.microsoft.com/office/drawing/2014/main" id="{FC977FFA-188F-B2DE-D428-1641E9BA276B}"/>
              </a:ext>
            </a:extLst>
          </p:cNvPr>
          <p:cNvSpPr>
            <a:spLocks noGrp="1"/>
          </p:cNvSpPr>
          <p:nvPr>
            <p:ph type="sldNum" sz="quarter" idx="5"/>
          </p:nvPr>
        </p:nvSpPr>
        <p:spPr/>
        <p:txBody>
          <a:bodyPr/>
          <a:lstStyle/>
          <a:p>
            <a:fld id="{078F0767-797E-4513-A0AC-E73F81A38884}" type="slidenum">
              <a:rPr kumimoji="1" lang="ja-JP" altLang="en-US" smtClean="0"/>
              <a:t>12</a:t>
            </a:fld>
            <a:endParaRPr kumimoji="1" lang="ja-JP" altLang="en-US"/>
          </a:p>
        </p:txBody>
      </p:sp>
    </p:spTree>
    <p:extLst>
      <p:ext uri="{BB962C8B-B14F-4D97-AF65-F5344CB8AC3E}">
        <p14:creationId xmlns:p14="http://schemas.microsoft.com/office/powerpoint/2010/main" val="35757516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AE7B6-081C-3239-644B-8F351575404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8200385-5479-E0D4-4AD2-4D31F04FAB6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D469D33-746E-20C4-7375-152ECF64BF0E}"/>
              </a:ext>
            </a:extLst>
          </p:cNvPr>
          <p:cNvSpPr>
            <a:spLocks noGrp="1"/>
          </p:cNvSpPr>
          <p:nvPr>
            <p:ph type="body" idx="1"/>
          </p:nvPr>
        </p:nvSpPr>
        <p:spPr/>
        <p:txBody>
          <a:bodyPr/>
          <a:lstStyle/>
          <a:p>
            <a:r>
              <a:rPr kumimoji="1" lang="ja-JP" altLang="en-US" dirty="0"/>
              <a:t>まとめと今後の展望になります。</a:t>
            </a:r>
            <a:r>
              <a:rPr kumimoji="1" lang="en-US" altLang="ja-JP" dirty="0" err="1"/>
              <a:t>seq2seq</a:t>
            </a:r>
            <a:r>
              <a:rPr kumimoji="1" lang="ja-JP" altLang="en-US" dirty="0"/>
              <a:t>を用いて、触覚データクラスとオノマトペ音素を個別に学習し復元する作業をまず行いました。その結果オノマトペ音素の正解率は</a:t>
            </a:r>
            <a:r>
              <a:rPr kumimoji="1" lang="en-US" altLang="ja-JP" dirty="0"/>
              <a:t>98.1</a:t>
            </a:r>
            <a:r>
              <a:rPr kumimoji="1" lang="ja-JP" altLang="en-US" dirty="0"/>
              <a:t>％に達しました。また、触覚データクラスは波形の復元まで成功しました。このような</a:t>
            </a:r>
            <a:r>
              <a:rPr kumimoji="1" lang="en-US" altLang="ja-JP" dirty="0" err="1"/>
              <a:t>seq2seq</a:t>
            </a:r>
            <a:r>
              <a:rPr kumimoji="1" lang="ja-JP" altLang="en-US" dirty="0"/>
              <a:t>モデルを結合し、マルチモーダル変換の実験を行いました。触覚データクラスをオノマトペ音素に変換する作業はその正解率が約平均</a:t>
            </a:r>
            <a:r>
              <a:rPr kumimoji="1" lang="en-US" altLang="ja-JP" dirty="0"/>
              <a:t>70%</a:t>
            </a:r>
            <a:r>
              <a:rPr kumimoji="1" lang="ja-JP" altLang="en-US" dirty="0"/>
              <a:t>に達しました。一方、オノマトペ音素による触覚データクラスの変換は直流成分のみの復元に成功しました。今後の展望としてはマルチモーダルの変換の結果で直流成分だけを復元していたので、学習済みの触覚データクラスの</a:t>
            </a:r>
            <a:r>
              <a:rPr kumimoji="1" lang="en-US" altLang="ja-JP" dirty="0" err="1"/>
              <a:t>seq2seq</a:t>
            </a:r>
            <a:r>
              <a:rPr kumimoji="1" lang="ja-JP" altLang="en-US" dirty="0"/>
              <a:t>を用いてオノマトペ音素の特徴ベクトルを近似させる方法で実験を行いたいと思いました。以上で発表を終わらせたいと思います。ご清聴ありがとうございます。</a:t>
            </a:r>
          </a:p>
        </p:txBody>
      </p:sp>
      <p:sp>
        <p:nvSpPr>
          <p:cNvPr id="4" name="スライド番号プレースホルダー 3">
            <a:extLst>
              <a:ext uri="{FF2B5EF4-FFF2-40B4-BE49-F238E27FC236}">
                <a16:creationId xmlns:a16="http://schemas.microsoft.com/office/drawing/2014/main" id="{2E174345-5E79-3D71-ACFA-D25FD45DF25D}"/>
              </a:ext>
            </a:extLst>
          </p:cNvPr>
          <p:cNvSpPr>
            <a:spLocks noGrp="1"/>
          </p:cNvSpPr>
          <p:nvPr>
            <p:ph type="sldNum" sz="quarter" idx="5"/>
          </p:nvPr>
        </p:nvSpPr>
        <p:spPr/>
        <p:txBody>
          <a:bodyPr/>
          <a:lstStyle/>
          <a:p>
            <a:fld id="{078F0767-797E-4513-A0AC-E73F81A38884}" type="slidenum">
              <a:rPr kumimoji="1" lang="ja-JP" altLang="en-US" smtClean="0"/>
              <a:t>13</a:t>
            </a:fld>
            <a:endParaRPr kumimoji="1" lang="ja-JP" altLang="en-US"/>
          </a:p>
        </p:txBody>
      </p:sp>
    </p:spTree>
    <p:extLst>
      <p:ext uri="{BB962C8B-B14F-4D97-AF65-F5344CB8AC3E}">
        <p14:creationId xmlns:p14="http://schemas.microsoft.com/office/powerpoint/2010/main" val="29073289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0FA793-9B93-FCF4-B8CD-E7425477060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2E9770B-9CA9-51F6-7314-5D9533BCB13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8C05B54-0FFD-0CD9-D14A-EB54924CE5F6}"/>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E9ECACD2-44DE-D2FC-D160-DA7B0828FD44}"/>
              </a:ext>
            </a:extLst>
          </p:cNvPr>
          <p:cNvSpPr>
            <a:spLocks noGrp="1"/>
          </p:cNvSpPr>
          <p:nvPr>
            <p:ph type="sldNum" sz="quarter" idx="5"/>
          </p:nvPr>
        </p:nvSpPr>
        <p:spPr/>
        <p:txBody>
          <a:bodyPr/>
          <a:lstStyle/>
          <a:p>
            <a:fld id="{078F0767-797E-4513-A0AC-E73F81A38884}" type="slidenum">
              <a:rPr kumimoji="1" lang="ja-JP" altLang="en-US" smtClean="0"/>
              <a:t>14</a:t>
            </a:fld>
            <a:endParaRPr kumimoji="1" lang="ja-JP" altLang="en-US"/>
          </a:p>
        </p:txBody>
      </p:sp>
    </p:spTree>
    <p:extLst>
      <p:ext uri="{BB962C8B-B14F-4D97-AF65-F5344CB8AC3E}">
        <p14:creationId xmlns:p14="http://schemas.microsoft.com/office/powerpoint/2010/main" val="313908149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just">
              <a:buNone/>
            </a:pPr>
            <a:r>
              <a:rPr lang="ja-JP" altLang="en-US" dirty="0"/>
              <a:t>研究背景です。</a:t>
            </a:r>
            <a:r>
              <a:rPr lang="ja-JP" altLang="en-US" sz="1200" dirty="0">
                <a:latin typeface="Yu Mincho" panose="02020400000000000000" pitchFamily="18" charset="-128"/>
                <a:ea typeface="Yu Mincho" panose="02020400000000000000" pitchFamily="18" charset="-128"/>
              </a:rPr>
              <a:t>近年は深層学習の進展に伴い、視覚・音声・テキスト・触覚など複数のモダリティを組み合わせるマルチモーダル学習の研究が多めに行われています。本研究では、触覚データとテキスト情報、特にオノマトペを結びつけるマルチモーダル学習を通して、機械が人間に近い感覚的・総合的な理解を獲得するための基盤の構築を目指しています。</a:t>
            </a:r>
            <a:endParaRPr lang="en-US" altLang="ja-JP" sz="1200" kern="100" dirty="0">
              <a:solidFill>
                <a:srgbClr val="0D0D0D"/>
              </a:solidFill>
              <a:latin typeface="Yu Mincho" panose="02020400000000000000" pitchFamily="18" charset="-128"/>
              <a:ea typeface="Yu Mincho" panose="02020400000000000000" pitchFamily="18" charset="-128"/>
              <a:cs typeface="Segoe UI" panose="020B0502040204020203" pitchFamily="34" charset="0"/>
            </a:endParaRPr>
          </a:p>
          <a:p>
            <a:endParaRPr lang="ko-KR" altLang="en-US" dirty="0"/>
          </a:p>
        </p:txBody>
      </p:sp>
      <p:sp>
        <p:nvSpPr>
          <p:cNvPr id="4" name="スライド番号プレースホルダー 3"/>
          <p:cNvSpPr>
            <a:spLocks noGrp="1"/>
          </p:cNvSpPr>
          <p:nvPr>
            <p:ph type="sldNum" sz="quarter" idx="5"/>
          </p:nvPr>
        </p:nvSpPr>
        <p:spPr/>
        <p:txBody>
          <a:bodyPr/>
          <a:lstStyle/>
          <a:p>
            <a:fld id="{078F0767-797E-4513-A0AC-E73F81A38884}" type="slidenum">
              <a:rPr kumimoji="1" lang="ja-JP" altLang="en-US" smtClean="0"/>
              <a:t>2</a:t>
            </a:fld>
            <a:endParaRPr kumimoji="1" lang="ja-JP" altLang="en-US"/>
          </a:p>
        </p:txBody>
      </p:sp>
    </p:spTree>
    <p:extLst>
      <p:ext uri="{BB962C8B-B14F-4D97-AF65-F5344CB8AC3E}">
        <p14:creationId xmlns:p14="http://schemas.microsoft.com/office/powerpoint/2010/main" val="11528421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dirty="0"/>
              <a:t>続いて、訓練データを紹介します。本実験では大きく分けてオノマトペ音素列と触覚データクラス、</a:t>
            </a:r>
            <a:r>
              <a:rPr lang="en-US" altLang="ja-JP" dirty="0"/>
              <a:t>2</a:t>
            </a:r>
            <a:r>
              <a:rPr lang="ja-JP" altLang="en-US" dirty="0"/>
              <a:t>種類のデータを用いて実験を行いました。まず、オノマトペ音素の紹介です。</a:t>
            </a:r>
            <a:r>
              <a:rPr lang="en-US" altLang="ja-JP" dirty="0"/>
              <a:t>36</a:t>
            </a:r>
            <a:r>
              <a:rPr lang="ja-JP" altLang="en-US" dirty="0"/>
              <a:t>種類の音素と</a:t>
            </a:r>
            <a:r>
              <a:rPr lang="ja-JP" altLang="en-US" sz="1200" kern="100" dirty="0">
                <a:latin typeface="游明朝" panose="02020400000000000000" pitchFamily="18" charset="-128"/>
                <a:ea typeface="游明朝" panose="02020400000000000000" pitchFamily="18" charset="-128"/>
                <a:cs typeface="Times New Roman" panose="02020603050405020304" pitchFamily="18" charset="0"/>
              </a:rPr>
              <a:t>表のようなパタンで構成されているオノマトペ音素列</a:t>
            </a:r>
            <a:r>
              <a:rPr lang="ja-JP" altLang="en-US" sz="1200" kern="100" dirty="0">
                <a:effectLst/>
                <a:latin typeface="游明朝" panose="02020400000000000000" pitchFamily="18" charset="-128"/>
                <a:ea typeface="游明朝" panose="02020400000000000000" pitchFamily="18" charset="-128"/>
                <a:cs typeface="Times New Roman" panose="02020603050405020304" pitchFamily="18" charset="0"/>
              </a:rPr>
              <a:t>で実験を行いました。また、このオノマトペ音素は先行研究を参考にして作成しました。</a:t>
            </a:r>
            <a:endParaRPr lang="en-US" altLang="ja-JP" sz="1200" kern="100" dirty="0">
              <a:effectLst/>
              <a:latin typeface="游明朝" panose="02020400000000000000" pitchFamily="18" charset="-128"/>
              <a:ea typeface="游明朝" panose="02020400000000000000" pitchFamily="18" charset="-128"/>
              <a:cs typeface="Times New Roman" panose="02020603050405020304" pitchFamily="18" charset="0"/>
            </a:endParaRPr>
          </a:p>
        </p:txBody>
      </p:sp>
      <p:sp>
        <p:nvSpPr>
          <p:cNvPr id="4" name="スライド番号プレースホルダー 3"/>
          <p:cNvSpPr>
            <a:spLocks noGrp="1"/>
          </p:cNvSpPr>
          <p:nvPr>
            <p:ph type="sldNum" sz="quarter" idx="5"/>
          </p:nvPr>
        </p:nvSpPr>
        <p:spPr/>
        <p:txBody>
          <a:bodyPr/>
          <a:lstStyle/>
          <a:p>
            <a:fld id="{078F0767-797E-4513-A0AC-E73F81A38884}" type="slidenum">
              <a:rPr kumimoji="1" lang="ja-JP" altLang="en-US" smtClean="0"/>
              <a:t>3</a:t>
            </a:fld>
            <a:endParaRPr kumimoji="1" lang="ja-JP" altLang="en-US"/>
          </a:p>
        </p:txBody>
      </p:sp>
    </p:spTree>
    <p:extLst>
      <p:ext uri="{BB962C8B-B14F-4D97-AF65-F5344CB8AC3E}">
        <p14:creationId xmlns:p14="http://schemas.microsoft.com/office/powerpoint/2010/main" val="32086141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lang="ja-JP" altLang="en-US" dirty="0"/>
              <a:t>触覚データとしては野間研で提供してもらった触覚データクラスを使用しました。この触覚データクラスは</a:t>
            </a:r>
            <a:r>
              <a:rPr lang="en-US" altLang="ja-JP" dirty="0"/>
              <a:t>6</a:t>
            </a:r>
            <a:r>
              <a:rPr lang="ja-JP" altLang="en-US" dirty="0"/>
              <a:t>次元で構成されており、その中でも</a:t>
            </a:r>
            <a:r>
              <a:rPr lang="en-US" altLang="ja-JP" dirty="0"/>
              <a:t>5</a:t>
            </a:r>
            <a:r>
              <a:rPr lang="ja-JP" altLang="en-US" dirty="0"/>
              <a:t>つの触覚データクラスを用いて実験を行いました。</a:t>
            </a:r>
            <a:endParaRPr lang="ko-KR" altLang="en-US" dirty="0"/>
          </a:p>
        </p:txBody>
      </p:sp>
      <p:sp>
        <p:nvSpPr>
          <p:cNvPr id="4" name="スライド番号プレースホルダー 3"/>
          <p:cNvSpPr>
            <a:spLocks noGrp="1"/>
          </p:cNvSpPr>
          <p:nvPr>
            <p:ph type="sldNum" sz="quarter" idx="5"/>
          </p:nvPr>
        </p:nvSpPr>
        <p:spPr/>
        <p:txBody>
          <a:bodyPr/>
          <a:lstStyle/>
          <a:p>
            <a:fld id="{078F0767-797E-4513-A0AC-E73F81A38884}" type="slidenum">
              <a:rPr kumimoji="1" lang="ja-JP" altLang="en-US" smtClean="0"/>
              <a:t>4</a:t>
            </a:fld>
            <a:endParaRPr kumimoji="1" lang="ja-JP" altLang="en-US"/>
          </a:p>
        </p:txBody>
      </p:sp>
    </p:spTree>
    <p:extLst>
      <p:ext uri="{BB962C8B-B14F-4D97-AF65-F5344CB8AC3E}">
        <p14:creationId xmlns:p14="http://schemas.microsoft.com/office/powerpoint/2010/main" val="32508870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53797B-7DAD-C017-4863-22BA0C75690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411AAEC-2CF9-96CF-DDDD-452A6713287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B65C65E-F6E4-6EB5-3F2D-ED98307C84BE}"/>
              </a:ext>
            </a:extLst>
          </p:cNvPr>
          <p:cNvSpPr>
            <a:spLocks noGrp="1"/>
          </p:cNvSpPr>
          <p:nvPr>
            <p:ph type="body" idx="1"/>
          </p:nvPr>
        </p:nvSpPr>
        <p:spPr/>
        <p:txBody>
          <a:bodyPr/>
          <a:lstStyle/>
          <a:p>
            <a:pPr marL="0" indent="0" algn="just">
              <a:buNone/>
            </a:pPr>
            <a:r>
              <a:rPr kumimoji="1" lang="ja-JP" altLang="en-US" dirty="0"/>
              <a:t>オノマトペ音素復元</a:t>
            </a:r>
            <a:r>
              <a:rPr kumimoji="1" lang="en-US" altLang="ja-JP" dirty="0" err="1"/>
              <a:t>seq2seq</a:t>
            </a:r>
            <a:r>
              <a:rPr kumimoji="1" lang="ja-JP" altLang="en-US" dirty="0"/>
              <a:t>モデルの学習過程について説明します。まず、</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Encoder</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で入力のオノマトペ音素を</a:t>
            </a:r>
            <a:r>
              <a:rPr lang="ja-JP" altLang="en-US" sz="1200" kern="100" dirty="0">
                <a:latin typeface="游明朝" panose="02020400000000000000" pitchFamily="18" charset="-128"/>
                <a:ea typeface="游明朝" panose="02020400000000000000" pitchFamily="18" charset="-128"/>
                <a:cs typeface="Segoe UI" panose="020B0502040204020203" pitchFamily="34" charset="0"/>
              </a:rPr>
              <a:t>特徴ベクトルに圧縮します。</a:t>
            </a:r>
            <a:r>
              <a:rPr lang="en-US" altLang="ja-JP" sz="1200" kern="100" dirty="0">
                <a:latin typeface="游明朝" panose="02020400000000000000" pitchFamily="18" charset="-128"/>
                <a:ea typeface="游明朝" panose="02020400000000000000" pitchFamily="18" charset="-128"/>
                <a:cs typeface="Segoe UI" panose="020B0502040204020203" pitchFamily="34" charset="0"/>
              </a:rPr>
              <a:t>Decoder</a:t>
            </a:r>
            <a:r>
              <a:rPr lang="ja-JP" altLang="en-US" sz="1200" kern="100" dirty="0">
                <a:latin typeface="游明朝" panose="02020400000000000000" pitchFamily="18" charset="-128"/>
                <a:ea typeface="游明朝" panose="02020400000000000000" pitchFamily="18" charset="-128"/>
                <a:cs typeface="Segoe UI" panose="020B0502040204020203" pitchFamily="34" charset="0"/>
              </a:rPr>
              <a:t>で特徴ベクトルと正解に基づいて復元</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結果を生成します。続いて、入力と復元結果の誤差を</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Cross</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 </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Entropy Loss</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で計算しこの誤差が減少することにより学習が行われます。</a:t>
            </a:r>
            <a:endPar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a:p>
            <a:endParaRPr kumimoji="1" lang="ja-JP" altLang="en-US" dirty="0"/>
          </a:p>
        </p:txBody>
      </p:sp>
      <p:sp>
        <p:nvSpPr>
          <p:cNvPr id="4" name="スライド番号プレースホルダー 3">
            <a:extLst>
              <a:ext uri="{FF2B5EF4-FFF2-40B4-BE49-F238E27FC236}">
                <a16:creationId xmlns:a16="http://schemas.microsoft.com/office/drawing/2014/main" id="{A1855A88-5939-AD2F-C9E2-D8DB949830CD}"/>
              </a:ext>
            </a:extLst>
          </p:cNvPr>
          <p:cNvSpPr>
            <a:spLocks noGrp="1"/>
          </p:cNvSpPr>
          <p:nvPr>
            <p:ph type="sldNum" sz="quarter" idx="5"/>
          </p:nvPr>
        </p:nvSpPr>
        <p:spPr/>
        <p:txBody>
          <a:bodyPr/>
          <a:lstStyle/>
          <a:p>
            <a:fld id="{078F0767-797E-4513-A0AC-E73F81A38884}" type="slidenum">
              <a:rPr kumimoji="1" lang="ja-JP" altLang="en-US" smtClean="0"/>
              <a:t>5</a:t>
            </a:fld>
            <a:endParaRPr kumimoji="1" lang="ja-JP" altLang="en-US"/>
          </a:p>
        </p:txBody>
      </p:sp>
    </p:spTree>
    <p:extLst>
      <p:ext uri="{BB962C8B-B14F-4D97-AF65-F5344CB8AC3E}">
        <p14:creationId xmlns:p14="http://schemas.microsoft.com/office/powerpoint/2010/main" val="2823098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0534E-4468-3D13-358C-E8411FDD78C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A905FDA-6C57-B205-EF0A-52B8C478F42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261B255-EBE8-A70C-EBA5-8869E923AA49}"/>
              </a:ext>
            </a:extLst>
          </p:cNvPr>
          <p:cNvSpPr>
            <a:spLocks noGrp="1"/>
          </p:cNvSpPr>
          <p:nvPr>
            <p:ph type="body" idx="1"/>
          </p:nvPr>
        </p:nvSpPr>
        <p:spPr/>
        <p:txBody>
          <a:bodyPr/>
          <a:lstStyle/>
          <a:p>
            <a:pPr marL="0" indent="0" algn="just">
              <a:buNone/>
            </a:pPr>
            <a:r>
              <a:rPr kumimoji="1" lang="ja-JP" altLang="en-US" dirty="0"/>
              <a:t>こちらがオノマトペ音素復元の結果になります。</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オノマトペ音素の復元がうまく進んでいるかを確認するために正解率を採用しました。正解率は</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264</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個のオノマトペ音素で</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259</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個が復元に成功し、正解率が約</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98.1%</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に達しました。</a:t>
            </a:r>
            <a:endPar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a:p>
            <a:pPr marL="0" indent="0" algn="just">
              <a:buNone/>
            </a:pP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復元失敗例として、「</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y o b o y o b o</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」が「</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b o y b o r o</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」に一部だけ復元されたり、「</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p u N p u N</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」が「</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u N u p a r u</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」のように復元に失敗したケースもありました。</a:t>
            </a:r>
            <a:endPar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p:txBody>
      </p:sp>
      <p:sp>
        <p:nvSpPr>
          <p:cNvPr id="4" name="スライド番号プレースホルダー 3">
            <a:extLst>
              <a:ext uri="{FF2B5EF4-FFF2-40B4-BE49-F238E27FC236}">
                <a16:creationId xmlns:a16="http://schemas.microsoft.com/office/drawing/2014/main" id="{8C5A5B91-279C-6E9E-0E0E-039D86E9E815}"/>
              </a:ext>
            </a:extLst>
          </p:cNvPr>
          <p:cNvSpPr>
            <a:spLocks noGrp="1"/>
          </p:cNvSpPr>
          <p:nvPr>
            <p:ph type="sldNum" sz="quarter" idx="5"/>
          </p:nvPr>
        </p:nvSpPr>
        <p:spPr/>
        <p:txBody>
          <a:bodyPr/>
          <a:lstStyle/>
          <a:p>
            <a:fld id="{078F0767-797E-4513-A0AC-E73F81A38884}" type="slidenum">
              <a:rPr kumimoji="1" lang="ja-JP" altLang="en-US" smtClean="0"/>
              <a:t>6</a:t>
            </a:fld>
            <a:endParaRPr kumimoji="1" lang="ja-JP" altLang="en-US"/>
          </a:p>
        </p:txBody>
      </p:sp>
    </p:spTree>
    <p:extLst>
      <p:ext uri="{BB962C8B-B14F-4D97-AF65-F5344CB8AC3E}">
        <p14:creationId xmlns:p14="http://schemas.microsoft.com/office/powerpoint/2010/main" val="10620570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just">
              <a:buNone/>
            </a:pPr>
            <a:r>
              <a:rPr lang="ja-JP" altLang="en-US" dirty="0"/>
              <a:t>続いて、触覚データクラス復元</a:t>
            </a:r>
            <a:r>
              <a:rPr lang="en-US" altLang="ja-JP" dirty="0" err="1"/>
              <a:t>seq2seq</a:t>
            </a:r>
            <a:r>
              <a:rPr lang="ja-JP" altLang="en-US" dirty="0"/>
              <a:t>モデルの学習過程を説明します。まず、</a:t>
            </a:r>
            <a:r>
              <a:rPr lang="en-US" altLang="ja-JP" dirty="0"/>
              <a:t>Encoder</a:t>
            </a:r>
            <a:r>
              <a:rPr lang="ja-JP" altLang="en-US" dirty="0"/>
              <a:t>で入力の触覚データクラスを</a:t>
            </a:r>
            <a:r>
              <a:rPr lang="ja-JP" altLang="en-US" sz="1200" kern="100" dirty="0">
                <a:latin typeface="游明朝" panose="02020400000000000000" pitchFamily="18" charset="-128"/>
                <a:ea typeface="游明朝" panose="02020400000000000000" pitchFamily="18" charset="-128"/>
                <a:cs typeface="Segoe UI" panose="020B0502040204020203" pitchFamily="34" charset="0"/>
              </a:rPr>
              <a:t>特徴ベクトル</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に圧縮します。</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Decoder</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で</a:t>
            </a:r>
            <a:r>
              <a:rPr lang="ja-JP" altLang="en-US" sz="1200" kern="100" dirty="0">
                <a:latin typeface="游明朝" panose="02020400000000000000" pitchFamily="18" charset="-128"/>
                <a:ea typeface="游明朝" panose="02020400000000000000" pitchFamily="18" charset="-128"/>
                <a:cs typeface="Segoe UI" panose="020B0502040204020203" pitchFamily="34" charset="0"/>
              </a:rPr>
              <a:t>特徴ベクトル</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と正解に基づいて復元結果を生成します。入力と復元結果の誤差を</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MSE Loss</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で計算しこの誤差を減少することにより学習が行われます。</a:t>
            </a:r>
            <a:endParaRPr lang="ko-KR" altLang="en-US" dirty="0"/>
          </a:p>
        </p:txBody>
      </p:sp>
      <p:sp>
        <p:nvSpPr>
          <p:cNvPr id="4" name="スライド番号プレースホルダー 3"/>
          <p:cNvSpPr>
            <a:spLocks noGrp="1"/>
          </p:cNvSpPr>
          <p:nvPr>
            <p:ph type="sldNum" sz="quarter" idx="5"/>
          </p:nvPr>
        </p:nvSpPr>
        <p:spPr/>
        <p:txBody>
          <a:bodyPr/>
          <a:lstStyle/>
          <a:p>
            <a:fld id="{078F0767-797E-4513-A0AC-E73F81A38884}" type="slidenum">
              <a:rPr kumimoji="1" lang="ja-JP" altLang="en-US" smtClean="0"/>
              <a:t>7</a:t>
            </a:fld>
            <a:endParaRPr kumimoji="1" lang="ja-JP" altLang="en-US"/>
          </a:p>
        </p:txBody>
      </p:sp>
    </p:spTree>
    <p:extLst>
      <p:ext uri="{BB962C8B-B14F-4D97-AF65-F5344CB8AC3E}">
        <p14:creationId xmlns:p14="http://schemas.microsoft.com/office/powerpoint/2010/main" val="15267290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そして、こちらがコルクの触覚データクラスの</a:t>
            </a:r>
            <a:r>
              <a:rPr kumimoji="1" lang="en-US" altLang="ja-JP" dirty="0"/>
              <a:t>1</a:t>
            </a:r>
            <a:r>
              <a:rPr kumimoji="1" lang="ja-JP" altLang="en-US" dirty="0"/>
              <a:t>サンプルを復元した結果になります。青い線がオリジナルのデータクラスで黄色い線が復元の結果を指します。</a:t>
            </a:r>
            <a:endParaRPr kumimoji="1" lang="en-US" altLang="ja-JP" dirty="0"/>
          </a:p>
          <a:p>
            <a:r>
              <a:rPr kumimoji="1" lang="en-US" altLang="ja-JP" dirty="0"/>
              <a:t>[Enter]</a:t>
            </a:r>
          </a:p>
          <a:p>
            <a:r>
              <a:rPr kumimoji="1" lang="ja-JP" altLang="en-US" dirty="0"/>
              <a:t>そして、こちらがこの図を拡大した結果になります。</a:t>
            </a:r>
            <a:r>
              <a:rPr kumimoji="1" lang="en-US" altLang="ja-JP" dirty="0"/>
              <a:t>Tx</a:t>
            </a:r>
            <a:r>
              <a:rPr kumimoji="1" lang="ja-JP" altLang="en-US" dirty="0"/>
              <a:t>、</a:t>
            </a:r>
            <a:r>
              <a:rPr kumimoji="1" lang="en-US" altLang="ja-JP" dirty="0"/>
              <a:t>Ty</a:t>
            </a:r>
            <a:r>
              <a:rPr kumimoji="1" lang="ja-JP" altLang="en-US" dirty="0"/>
              <a:t>は復元がうまく進めなかったと思うかもししませんが、その直流成分の幅を見ると</a:t>
            </a:r>
            <a:r>
              <a:rPr kumimoji="1" lang="en-US" altLang="ja-JP" dirty="0" err="1"/>
              <a:t>Fx,Fz</a:t>
            </a:r>
            <a:r>
              <a:rPr kumimoji="1" lang="ja-JP" altLang="en-US" dirty="0"/>
              <a:t>成分に比べて小さいことが分かります。したがって、</a:t>
            </a:r>
            <a:r>
              <a:rPr kumimoji="1" lang="en-US" altLang="ja-JP" dirty="0" err="1"/>
              <a:t>Fx,Fz</a:t>
            </a:r>
            <a:r>
              <a:rPr kumimoji="1" lang="ja-JP" altLang="en-US" dirty="0"/>
              <a:t>成分のグラフも拡大するとこれだけのズレは生じていることが分かります。</a:t>
            </a:r>
            <a:endParaRPr kumimoji="1" lang="en-US" altLang="ja-JP" dirty="0"/>
          </a:p>
        </p:txBody>
      </p:sp>
      <p:sp>
        <p:nvSpPr>
          <p:cNvPr id="4" name="スライド番号プレースホルダー 3"/>
          <p:cNvSpPr>
            <a:spLocks noGrp="1"/>
          </p:cNvSpPr>
          <p:nvPr>
            <p:ph type="sldNum" sz="quarter" idx="5"/>
          </p:nvPr>
        </p:nvSpPr>
        <p:spPr/>
        <p:txBody>
          <a:bodyPr/>
          <a:lstStyle/>
          <a:p>
            <a:fld id="{078F0767-797E-4513-A0AC-E73F81A38884}" type="slidenum">
              <a:rPr kumimoji="1" lang="ja-JP" altLang="en-US" smtClean="0"/>
              <a:t>8</a:t>
            </a:fld>
            <a:endParaRPr kumimoji="1" lang="ja-JP" altLang="en-US"/>
          </a:p>
        </p:txBody>
      </p:sp>
    </p:spTree>
    <p:extLst>
      <p:ext uri="{BB962C8B-B14F-4D97-AF65-F5344CB8AC3E}">
        <p14:creationId xmlns:p14="http://schemas.microsoft.com/office/powerpoint/2010/main" val="1010815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indent="0" algn="just">
              <a:buNone/>
            </a:pPr>
            <a:r>
              <a:rPr kumimoji="1" lang="ja-JP" altLang="en-US" dirty="0"/>
              <a:t>続いて、触覚とオノマトペのマルチモーダル変換を説明します。このモデルは前で述べた</a:t>
            </a:r>
            <a:r>
              <a:rPr kumimoji="1" lang="en-US" altLang="ja-JP" dirty="0"/>
              <a:t>2</a:t>
            </a:r>
            <a:r>
              <a:rPr kumimoji="1" lang="ja-JP" altLang="en-US" dirty="0"/>
              <a:t>個の</a:t>
            </a:r>
            <a:r>
              <a:rPr kumimoji="1" lang="en-US" altLang="ja-JP" dirty="0" err="1"/>
              <a:t>seq2seq</a:t>
            </a:r>
            <a:r>
              <a:rPr kumimoji="1" lang="ja-JP" altLang="en-US" dirty="0"/>
              <a:t>モデルを合わせて学習を行います。まず、</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触覚データクラスでは</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MSE</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 </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Loss</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を計算します。続いて、オノマトペ音素で</a:t>
            </a:r>
            <a:r>
              <a:rPr lang="en-US" altLang="ja-JP" sz="1200" kern="100" dirty="0" err="1">
                <a:solidFill>
                  <a:srgbClr val="0D0D0D"/>
                </a:solidFill>
                <a:latin typeface="游明朝" panose="02020400000000000000" pitchFamily="18" charset="-128"/>
                <a:ea typeface="游明朝" panose="02020400000000000000" pitchFamily="18" charset="-128"/>
                <a:cs typeface="Segoe UI" panose="020B0502040204020203" pitchFamily="34" charset="0"/>
              </a:rPr>
              <a:t>500iteration</a:t>
            </a:r>
            <a:r>
              <a:rPr lang="ja-JP" altLang="en-US" sz="1200" kern="100">
                <a:solidFill>
                  <a:srgbClr val="0D0D0D"/>
                </a:solidFill>
                <a:latin typeface="游明朝" panose="02020400000000000000" pitchFamily="18" charset="-128"/>
                <a:ea typeface="游明朝" panose="02020400000000000000" pitchFamily="18" charset="-128"/>
                <a:cs typeface="Segoe UI" panose="020B0502040204020203" pitchFamily="34" charset="0"/>
              </a:rPr>
              <a:t>学習が行われ、最終</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の</a:t>
            </a:r>
            <a:r>
              <a:rPr lang="en-US" altLang="ja-JP" sz="1200" kern="100" dirty="0" err="1">
                <a:solidFill>
                  <a:srgbClr val="0D0D0D"/>
                </a:solidFill>
                <a:latin typeface="游明朝" panose="02020400000000000000" pitchFamily="18" charset="-128"/>
                <a:ea typeface="游明朝" panose="02020400000000000000" pitchFamily="18" charset="-128"/>
                <a:cs typeface="Segoe UI" panose="020B0502040204020203" pitchFamily="34" charset="0"/>
              </a:rPr>
              <a:t>CrossEntropyLoss</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を取得します。また、</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Encoder</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の結果である特徴ベクトルを埋め込み空間で近似させる</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MSE Loss</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も取得します。最後に、</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3</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個の</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Loss</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を重みと足した</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Total Loss</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を逆伝播することで学習が行われます。また、近似させる</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MSE Loss</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を計算する時は図</a:t>
            </a:r>
            <a:r>
              <a:rPr lang="en-US" altLang="ja-JP"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8</a:t>
            </a:r>
            <a:r>
              <a:rPr lang="ja-JP" altLang="en-US" sz="12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のように対応付けて学習を行いました。</a:t>
            </a:r>
            <a:endParaRPr kumimoji="1" lang="ja-JP" altLang="en-US" dirty="0"/>
          </a:p>
        </p:txBody>
      </p:sp>
      <p:sp>
        <p:nvSpPr>
          <p:cNvPr id="4" name="スライド番号プレースホルダー 3"/>
          <p:cNvSpPr>
            <a:spLocks noGrp="1"/>
          </p:cNvSpPr>
          <p:nvPr>
            <p:ph type="sldNum" sz="quarter" idx="5"/>
          </p:nvPr>
        </p:nvSpPr>
        <p:spPr/>
        <p:txBody>
          <a:bodyPr/>
          <a:lstStyle/>
          <a:p>
            <a:fld id="{078F0767-797E-4513-A0AC-E73F81A38884}" type="slidenum">
              <a:rPr kumimoji="1" lang="ja-JP" altLang="en-US" smtClean="0"/>
              <a:t>9</a:t>
            </a:fld>
            <a:endParaRPr kumimoji="1" lang="ja-JP" altLang="en-US"/>
          </a:p>
        </p:txBody>
      </p:sp>
    </p:spTree>
    <p:extLst>
      <p:ext uri="{BB962C8B-B14F-4D97-AF65-F5344CB8AC3E}">
        <p14:creationId xmlns:p14="http://schemas.microsoft.com/office/powerpoint/2010/main" val="989978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2D9885-6523-6B82-71B8-499708EC9111}"/>
              </a:ext>
            </a:extLst>
          </p:cNvPr>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ko-KR" altLang="en-US"/>
          </a:p>
        </p:txBody>
      </p:sp>
      <p:sp>
        <p:nvSpPr>
          <p:cNvPr id="3" name="字幕 2">
            <a:extLst>
              <a:ext uri="{FF2B5EF4-FFF2-40B4-BE49-F238E27FC236}">
                <a16:creationId xmlns:a16="http://schemas.microsoft.com/office/drawing/2014/main" id="{9E3C78D3-A6A4-F4D7-9F30-59301079A52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ko-KR" altLang="en-US"/>
          </a:p>
        </p:txBody>
      </p:sp>
      <p:sp>
        <p:nvSpPr>
          <p:cNvPr id="4" name="日付プレースホルダー 3">
            <a:extLst>
              <a:ext uri="{FF2B5EF4-FFF2-40B4-BE49-F238E27FC236}">
                <a16:creationId xmlns:a16="http://schemas.microsoft.com/office/drawing/2014/main" id="{BACEB0C2-0A90-2EC5-CE8D-07EDB03AB372}"/>
              </a:ext>
            </a:extLst>
          </p:cNvPr>
          <p:cNvSpPr>
            <a:spLocks noGrp="1"/>
          </p:cNvSpPr>
          <p:nvPr>
            <p:ph type="dt" sz="half" idx="10"/>
          </p:nvPr>
        </p:nvSpPr>
        <p:spPr/>
        <p:txBody>
          <a:bodyPr/>
          <a:lstStyle/>
          <a:p>
            <a:fld id="{85F669E7-1D55-4157-99F1-83DB2360688E}"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0FEF28E6-2E58-8F4D-A69E-FED23AD2B65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9E49ED4D-EA17-BAA8-614A-D6E60599E8B2}"/>
              </a:ext>
            </a:extLst>
          </p:cNvPr>
          <p:cNvSpPr>
            <a:spLocks noGrp="1"/>
          </p:cNvSpPr>
          <p:nvPr>
            <p:ph type="sldNum" sz="quarter" idx="12"/>
          </p:nvPr>
        </p:nvSpPr>
        <p:spPr/>
        <p:txBody>
          <a:bodyPr/>
          <a:lstStyle/>
          <a:p>
            <a:fld id="{9BECB146-9FF2-4DF9-AEE5-004A3803FD82}" type="slidenum">
              <a:rPr kumimoji="1" lang="ja-JP" altLang="en-US" smtClean="0"/>
              <a:t>‹#›</a:t>
            </a:fld>
            <a:endParaRPr kumimoji="1" lang="ja-JP" altLang="en-US"/>
          </a:p>
        </p:txBody>
      </p:sp>
    </p:spTree>
    <p:extLst>
      <p:ext uri="{BB962C8B-B14F-4D97-AF65-F5344CB8AC3E}">
        <p14:creationId xmlns:p14="http://schemas.microsoft.com/office/powerpoint/2010/main" val="12669579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B401EA6-03B3-305B-EAD4-EDA822750B6A}"/>
              </a:ext>
            </a:extLst>
          </p:cNvPr>
          <p:cNvSpPr>
            <a:spLocks noGrp="1"/>
          </p:cNvSpPr>
          <p:nvPr>
            <p:ph type="title"/>
          </p:nvPr>
        </p:nvSpPr>
        <p:spPr/>
        <p:txBody>
          <a:bodyPr/>
          <a:lstStyle/>
          <a:p>
            <a:r>
              <a:rPr lang="ja-JP" altLang="en-US"/>
              <a:t>マスター タイトルの書式設定</a:t>
            </a:r>
            <a:endParaRPr lang="ko-KR" altLang="en-US"/>
          </a:p>
        </p:txBody>
      </p:sp>
      <p:sp>
        <p:nvSpPr>
          <p:cNvPr id="3" name="縦書きテキスト プレースホルダー 2">
            <a:extLst>
              <a:ext uri="{FF2B5EF4-FFF2-40B4-BE49-F238E27FC236}">
                <a16:creationId xmlns:a16="http://schemas.microsoft.com/office/drawing/2014/main" id="{4DE654F8-0CC4-821A-2B59-6CCE6D8FF51E}"/>
              </a:ext>
            </a:extLst>
          </p:cNvPr>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ko-KR" altLang="en-US"/>
          </a:p>
        </p:txBody>
      </p:sp>
      <p:sp>
        <p:nvSpPr>
          <p:cNvPr id="4" name="日付プレースホルダー 3">
            <a:extLst>
              <a:ext uri="{FF2B5EF4-FFF2-40B4-BE49-F238E27FC236}">
                <a16:creationId xmlns:a16="http://schemas.microsoft.com/office/drawing/2014/main" id="{0D7FBC09-13CD-9739-38BF-FAF15F27F319}"/>
              </a:ext>
            </a:extLst>
          </p:cNvPr>
          <p:cNvSpPr>
            <a:spLocks noGrp="1"/>
          </p:cNvSpPr>
          <p:nvPr>
            <p:ph type="dt" sz="half" idx="10"/>
          </p:nvPr>
        </p:nvSpPr>
        <p:spPr/>
        <p:txBody>
          <a:bodyPr/>
          <a:lstStyle/>
          <a:p>
            <a:fld id="{85F669E7-1D55-4157-99F1-83DB2360688E}"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1E50B626-3D8E-BEC6-F0BF-6134AB1371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0285E0F-DA7A-3F03-7CBF-524F7188A032}"/>
              </a:ext>
            </a:extLst>
          </p:cNvPr>
          <p:cNvSpPr>
            <a:spLocks noGrp="1"/>
          </p:cNvSpPr>
          <p:nvPr>
            <p:ph type="sldNum" sz="quarter" idx="12"/>
          </p:nvPr>
        </p:nvSpPr>
        <p:spPr/>
        <p:txBody>
          <a:bodyPr/>
          <a:lstStyle/>
          <a:p>
            <a:fld id="{9BECB146-9FF2-4DF9-AEE5-004A3803FD82}" type="slidenum">
              <a:rPr kumimoji="1" lang="ja-JP" altLang="en-US" smtClean="0"/>
              <a:t>‹#›</a:t>
            </a:fld>
            <a:endParaRPr kumimoji="1" lang="ja-JP" altLang="en-US"/>
          </a:p>
        </p:txBody>
      </p:sp>
    </p:spTree>
    <p:extLst>
      <p:ext uri="{BB962C8B-B14F-4D97-AF65-F5344CB8AC3E}">
        <p14:creationId xmlns:p14="http://schemas.microsoft.com/office/powerpoint/2010/main" val="35139756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7BF891B-DC40-4771-DB1C-2088975F02B1}"/>
              </a:ext>
            </a:extLst>
          </p:cNvPr>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ko-KR" altLang="en-US"/>
          </a:p>
        </p:txBody>
      </p:sp>
      <p:sp>
        <p:nvSpPr>
          <p:cNvPr id="3" name="縦書きテキスト プレースホルダー 2">
            <a:extLst>
              <a:ext uri="{FF2B5EF4-FFF2-40B4-BE49-F238E27FC236}">
                <a16:creationId xmlns:a16="http://schemas.microsoft.com/office/drawing/2014/main" id="{D12C6FDA-3E03-6E73-2526-A61B8A1D4621}"/>
              </a:ext>
            </a:extLst>
          </p:cNvPr>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ko-KR" altLang="en-US"/>
          </a:p>
        </p:txBody>
      </p:sp>
      <p:sp>
        <p:nvSpPr>
          <p:cNvPr id="4" name="日付プレースホルダー 3">
            <a:extLst>
              <a:ext uri="{FF2B5EF4-FFF2-40B4-BE49-F238E27FC236}">
                <a16:creationId xmlns:a16="http://schemas.microsoft.com/office/drawing/2014/main" id="{44C53A8B-6843-19CC-8872-FB2DCC45393B}"/>
              </a:ext>
            </a:extLst>
          </p:cNvPr>
          <p:cNvSpPr>
            <a:spLocks noGrp="1"/>
          </p:cNvSpPr>
          <p:nvPr>
            <p:ph type="dt" sz="half" idx="10"/>
          </p:nvPr>
        </p:nvSpPr>
        <p:spPr/>
        <p:txBody>
          <a:bodyPr/>
          <a:lstStyle/>
          <a:p>
            <a:fld id="{85F669E7-1D55-4157-99F1-83DB2360688E}"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DAC37AFC-F9F0-C803-7FF3-E6B06E72441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979A268-354D-CD06-2BF1-544CBE17984E}"/>
              </a:ext>
            </a:extLst>
          </p:cNvPr>
          <p:cNvSpPr>
            <a:spLocks noGrp="1"/>
          </p:cNvSpPr>
          <p:nvPr>
            <p:ph type="sldNum" sz="quarter" idx="12"/>
          </p:nvPr>
        </p:nvSpPr>
        <p:spPr/>
        <p:txBody>
          <a:bodyPr/>
          <a:lstStyle/>
          <a:p>
            <a:fld id="{9BECB146-9FF2-4DF9-AEE5-004A3803FD82}" type="slidenum">
              <a:rPr kumimoji="1" lang="ja-JP" altLang="en-US" smtClean="0"/>
              <a:t>‹#›</a:t>
            </a:fld>
            <a:endParaRPr kumimoji="1" lang="ja-JP" altLang="en-US"/>
          </a:p>
        </p:txBody>
      </p:sp>
    </p:spTree>
    <p:extLst>
      <p:ext uri="{BB962C8B-B14F-4D97-AF65-F5344CB8AC3E}">
        <p14:creationId xmlns:p14="http://schemas.microsoft.com/office/powerpoint/2010/main" val="253018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422CD69-C951-EC82-C265-54E44DC1DB21}"/>
              </a:ext>
            </a:extLst>
          </p:cNvPr>
          <p:cNvSpPr>
            <a:spLocks noGrp="1"/>
          </p:cNvSpPr>
          <p:nvPr>
            <p:ph type="title"/>
          </p:nvPr>
        </p:nvSpPr>
        <p:spPr/>
        <p:txBody>
          <a:bodyPr/>
          <a:lstStyle/>
          <a:p>
            <a:r>
              <a:rPr lang="ja-JP" altLang="en-US"/>
              <a:t>マスター タイトルの書式設定</a:t>
            </a:r>
            <a:endParaRPr lang="ko-KR" altLang="en-US"/>
          </a:p>
        </p:txBody>
      </p:sp>
      <p:sp>
        <p:nvSpPr>
          <p:cNvPr id="3" name="コンテンツ プレースホルダー 2">
            <a:extLst>
              <a:ext uri="{FF2B5EF4-FFF2-40B4-BE49-F238E27FC236}">
                <a16:creationId xmlns:a16="http://schemas.microsoft.com/office/drawing/2014/main" id="{09593780-6DF2-409B-CEC5-1390372A837C}"/>
              </a:ext>
            </a:extLst>
          </p:cNvPr>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ko-KR" altLang="en-US"/>
          </a:p>
        </p:txBody>
      </p:sp>
      <p:sp>
        <p:nvSpPr>
          <p:cNvPr id="4" name="日付プレースホルダー 3">
            <a:extLst>
              <a:ext uri="{FF2B5EF4-FFF2-40B4-BE49-F238E27FC236}">
                <a16:creationId xmlns:a16="http://schemas.microsoft.com/office/drawing/2014/main" id="{59A311E0-10E4-C351-B2B7-5716890D9D47}"/>
              </a:ext>
            </a:extLst>
          </p:cNvPr>
          <p:cNvSpPr>
            <a:spLocks noGrp="1"/>
          </p:cNvSpPr>
          <p:nvPr>
            <p:ph type="dt" sz="half" idx="10"/>
          </p:nvPr>
        </p:nvSpPr>
        <p:spPr/>
        <p:txBody>
          <a:bodyPr/>
          <a:lstStyle/>
          <a:p>
            <a:fld id="{85F669E7-1D55-4157-99F1-83DB2360688E}"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6CAA0BD8-A7FF-157B-E594-1FF67BEE0DD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000FD21-8DAB-1950-3A9A-E259DBA83840}"/>
              </a:ext>
            </a:extLst>
          </p:cNvPr>
          <p:cNvSpPr>
            <a:spLocks noGrp="1"/>
          </p:cNvSpPr>
          <p:nvPr>
            <p:ph type="sldNum" sz="quarter" idx="12"/>
          </p:nvPr>
        </p:nvSpPr>
        <p:spPr/>
        <p:txBody>
          <a:bodyPr/>
          <a:lstStyle/>
          <a:p>
            <a:fld id="{9BECB146-9FF2-4DF9-AEE5-004A3803FD82}" type="slidenum">
              <a:rPr kumimoji="1" lang="ja-JP" altLang="en-US" smtClean="0"/>
              <a:t>‹#›</a:t>
            </a:fld>
            <a:endParaRPr kumimoji="1" lang="ja-JP" altLang="en-US"/>
          </a:p>
        </p:txBody>
      </p:sp>
    </p:spTree>
    <p:extLst>
      <p:ext uri="{BB962C8B-B14F-4D97-AF65-F5344CB8AC3E}">
        <p14:creationId xmlns:p14="http://schemas.microsoft.com/office/powerpoint/2010/main" val="33042541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5156A1-9DB3-77B9-AC62-4E934C5DB441}"/>
              </a:ext>
            </a:extLst>
          </p:cNvPr>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ko-KR" altLang="en-US"/>
          </a:p>
        </p:txBody>
      </p:sp>
      <p:sp>
        <p:nvSpPr>
          <p:cNvPr id="3" name="テキスト プレースホルダー 2">
            <a:extLst>
              <a:ext uri="{FF2B5EF4-FFF2-40B4-BE49-F238E27FC236}">
                <a16:creationId xmlns:a16="http://schemas.microsoft.com/office/drawing/2014/main" id="{9D4AA1C6-F1F6-04D9-2282-C68D31A47E2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ja-JP" altLang="en-US"/>
              <a:t>マスター テキストの書式設定</a:t>
            </a:r>
          </a:p>
        </p:txBody>
      </p:sp>
      <p:sp>
        <p:nvSpPr>
          <p:cNvPr id="4" name="日付プレースホルダー 3">
            <a:extLst>
              <a:ext uri="{FF2B5EF4-FFF2-40B4-BE49-F238E27FC236}">
                <a16:creationId xmlns:a16="http://schemas.microsoft.com/office/drawing/2014/main" id="{0644B1D8-391E-5F35-B28B-9CDB11DE363F}"/>
              </a:ext>
            </a:extLst>
          </p:cNvPr>
          <p:cNvSpPr>
            <a:spLocks noGrp="1"/>
          </p:cNvSpPr>
          <p:nvPr>
            <p:ph type="dt" sz="half" idx="10"/>
          </p:nvPr>
        </p:nvSpPr>
        <p:spPr/>
        <p:txBody>
          <a:bodyPr/>
          <a:lstStyle/>
          <a:p>
            <a:fld id="{85F669E7-1D55-4157-99F1-83DB2360688E}"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80A42B56-D5A8-9849-BE51-8D96EAC79640}"/>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E94789-A779-ABD8-C307-5867DA7788DD}"/>
              </a:ext>
            </a:extLst>
          </p:cNvPr>
          <p:cNvSpPr>
            <a:spLocks noGrp="1"/>
          </p:cNvSpPr>
          <p:nvPr>
            <p:ph type="sldNum" sz="quarter" idx="12"/>
          </p:nvPr>
        </p:nvSpPr>
        <p:spPr/>
        <p:txBody>
          <a:bodyPr/>
          <a:lstStyle/>
          <a:p>
            <a:fld id="{9BECB146-9FF2-4DF9-AEE5-004A3803FD82}" type="slidenum">
              <a:rPr kumimoji="1" lang="ja-JP" altLang="en-US" smtClean="0"/>
              <a:t>‹#›</a:t>
            </a:fld>
            <a:endParaRPr kumimoji="1" lang="ja-JP" altLang="en-US"/>
          </a:p>
        </p:txBody>
      </p:sp>
    </p:spTree>
    <p:extLst>
      <p:ext uri="{BB962C8B-B14F-4D97-AF65-F5344CB8AC3E}">
        <p14:creationId xmlns:p14="http://schemas.microsoft.com/office/powerpoint/2010/main" val="354804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030BD6-18E8-8095-0069-7CFEE748F510}"/>
              </a:ext>
            </a:extLst>
          </p:cNvPr>
          <p:cNvSpPr>
            <a:spLocks noGrp="1"/>
          </p:cNvSpPr>
          <p:nvPr>
            <p:ph type="title"/>
          </p:nvPr>
        </p:nvSpPr>
        <p:spPr/>
        <p:txBody>
          <a:bodyPr/>
          <a:lstStyle/>
          <a:p>
            <a:r>
              <a:rPr lang="ja-JP" altLang="en-US"/>
              <a:t>マスター タイトルの書式設定</a:t>
            </a:r>
            <a:endParaRPr lang="ko-KR" altLang="en-US"/>
          </a:p>
        </p:txBody>
      </p:sp>
      <p:sp>
        <p:nvSpPr>
          <p:cNvPr id="3" name="コンテンツ プレースホルダー 2">
            <a:extLst>
              <a:ext uri="{FF2B5EF4-FFF2-40B4-BE49-F238E27FC236}">
                <a16:creationId xmlns:a16="http://schemas.microsoft.com/office/drawing/2014/main" id="{55BD1B47-370E-5B41-0C8B-53BF7897F23E}"/>
              </a:ext>
            </a:extLst>
          </p:cNvPr>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ko-KR" altLang="en-US"/>
          </a:p>
        </p:txBody>
      </p:sp>
      <p:sp>
        <p:nvSpPr>
          <p:cNvPr id="4" name="コンテンツ プレースホルダー 3">
            <a:extLst>
              <a:ext uri="{FF2B5EF4-FFF2-40B4-BE49-F238E27FC236}">
                <a16:creationId xmlns:a16="http://schemas.microsoft.com/office/drawing/2014/main" id="{EAD9226C-1C04-C67D-22A7-EE632BF63B41}"/>
              </a:ext>
            </a:extLst>
          </p:cNvPr>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ko-KR" altLang="en-US"/>
          </a:p>
        </p:txBody>
      </p:sp>
      <p:sp>
        <p:nvSpPr>
          <p:cNvPr id="5" name="日付プレースホルダー 4">
            <a:extLst>
              <a:ext uri="{FF2B5EF4-FFF2-40B4-BE49-F238E27FC236}">
                <a16:creationId xmlns:a16="http://schemas.microsoft.com/office/drawing/2014/main" id="{F94B2C03-BD36-719A-68AC-30F42B71AE08}"/>
              </a:ext>
            </a:extLst>
          </p:cNvPr>
          <p:cNvSpPr>
            <a:spLocks noGrp="1"/>
          </p:cNvSpPr>
          <p:nvPr>
            <p:ph type="dt" sz="half" idx="10"/>
          </p:nvPr>
        </p:nvSpPr>
        <p:spPr/>
        <p:txBody>
          <a:bodyPr/>
          <a:lstStyle/>
          <a:p>
            <a:fld id="{85F669E7-1D55-4157-99F1-83DB2360688E}" type="datetimeFigureOut">
              <a:rPr kumimoji="1" lang="ja-JP" altLang="en-US" smtClean="0"/>
              <a:t>2025/2/3</a:t>
            </a:fld>
            <a:endParaRPr kumimoji="1" lang="ja-JP" altLang="en-US"/>
          </a:p>
        </p:txBody>
      </p:sp>
      <p:sp>
        <p:nvSpPr>
          <p:cNvPr id="6" name="フッター プレースホルダー 5">
            <a:extLst>
              <a:ext uri="{FF2B5EF4-FFF2-40B4-BE49-F238E27FC236}">
                <a16:creationId xmlns:a16="http://schemas.microsoft.com/office/drawing/2014/main" id="{D874FA6D-728E-E741-259C-E79061CF0C4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6AFF2517-9274-E35A-9914-D77BB1D15201}"/>
              </a:ext>
            </a:extLst>
          </p:cNvPr>
          <p:cNvSpPr>
            <a:spLocks noGrp="1"/>
          </p:cNvSpPr>
          <p:nvPr>
            <p:ph type="sldNum" sz="quarter" idx="12"/>
          </p:nvPr>
        </p:nvSpPr>
        <p:spPr/>
        <p:txBody>
          <a:bodyPr/>
          <a:lstStyle/>
          <a:p>
            <a:fld id="{9BECB146-9FF2-4DF9-AEE5-004A3803FD82}" type="slidenum">
              <a:rPr kumimoji="1" lang="ja-JP" altLang="en-US" smtClean="0"/>
              <a:t>‹#›</a:t>
            </a:fld>
            <a:endParaRPr kumimoji="1" lang="ja-JP" altLang="en-US"/>
          </a:p>
        </p:txBody>
      </p:sp>
    </p:spTree>
    <p:extLst>
      <p:ext uri="{BB962C8B-B14F-4D97-AF65-F5344CB8AC3E}">
        <p14:creationId xmlns:p14="http://schemas.microsoft.com/office/powerpoint/2010/main" val="7692036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F85FD5-91E4-D5C7-0FF7-1EEF79F6ABBB}"/>
              </a:ext>
            </a:extLst>
          </p:cNvPr>
          <p:cNvSpPr>
            <a:spLocks noGrp="1"/>
          </p:cNvSpPr>
          <p:nvPr>
            <p:ph type="title"/>
          </p:nvPr>
        </p:nvSpPr>
        <p:spPr>
          <a:xfrm>
            <a:off x="839788" y="365125"/>
            <a:ext cx="10515600" cy="1325563"/>
          </a:xfrm>
        </p:spPr>
        <p:txBody>
          <a:bodyPr/>
          <a:lstStyle/>
          <a:p>
            <a:r>
              <a:rPr lang="ja-JP" altLang="en-US"/>
              <a:t>マスター タイトルの書式設定</a:t>
            </a:r>
            <a:endParaRPr lang="ko-KR" altLang="en-US"/>
          </a:p>
        </p:txBody>
      </p:sp>
      <p:sp>
        <p:nvSpPr>
          <p:cNvPr id="3" name="テキスト プレースホルダー 2">
            <a:extLst>
              <a:ext uri="{FF2B5EF4-FFF2-40B4-BE49-F238E27FC236}">
                <a16:creationId xmlns:a16="http://schemas.microsoft.com/office/drawing/2014/main" id="{96A2BB25-6F23-B69E-7A7A-0BFEF68B7DE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コンテンツ プレースホルダー 3">
            <a:extLst>
              <a:ext uri="{FF2B5EF4-FFF2-40B4-BE49-F238E27FC236}">
                <a16:creationId xmlns:a16="http://schemas.microsoft.com/office/drawing/2014/main" id="{7822EA4B-0283-A3E0-1CF7-7B26D6F0DE3E}"/>
              </a:ext>
            </a:extLst>
          </p:cNvPr>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ko-KR" altLang="en-US"/>
          </a:p>
        </p:txBody>
      </p:sp>
      <p:sp>
        <p:nvSpPr>
          <p:cNvPr id="5" name="テキスト プレースホルダー 4">
            <a:extLst>
              <a:ext uri="{FF2B5EF4-FFF2-40B4-BE49-F238E27FC236}">
                <a16:creationId xmlns:a16="http://schemas.microsoft.com/office/drawing/2014/main" id="{9A91E75D-F7AB-C020-FB4A-E7AB526B8F0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コンテンツ プレースホルダー 5">
            <a:extLst>
              <a:ext uri="{FF2B5EF4-FFF2-40B4-BE49-F238E27FC236}">
                <a16:creationId xmlns:a16="http://schemas.microsoft.com/office/drawing/2014/main" id="{12252882-6DEE-431D-0C04-AB8EBF70B2F3}"/>
              </a:ext>
            </a:extLst>
          </p:cNvPr>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ko-KR" altLang="en-US"/>
          </a:p>
        </p:txBody>
      </p:sp>
      <p:sp>
        <p:nvSpPr>
          <p:cNvPr id="7" name="日付プレースホルダー 6">
            <a:extLst>
              <a:ext uri="{FF2B5EF4-FFF2-40B4-BE49-F238E27FC236}">
                <a16:creationId xmlns:a16="http://schemas.microsoft.com/office/drawing/2014/main" id="{61CDBD3B-3E86-3AAC-E22C-E4A1C22CC3F1}"/>
              </a:ext>
            </a:extLst>
          </p:cNvPr>
          <p:cNvSpPr>
            <a:spLocks noGrp="1"/>
          </p:cNvSpPr>
          <p:nvPr>
            <p:ph type="dt" sz="half" idx="10"/>
          </p:nvPr>
        </p:nvSpPr>
        <p:spPr/>
        <p:txBody>
          <a:bodyPr/>
          <a:lstStyle/>
          <a:p>
            <a:fld id="{85F669E7-1D55-4157-99F1-83DB2360688E}" type="datetimeFigureOut">
              <a:rPr kumimoji="1" lang="ja-JP" altLang="en-US" smtClean="0"/>
              <a:t>2025/2/3</a:t>
            </a:fld>
            <a:endParaRPr kumimoji="1" lang="ja-JP" altLang="en-US"/>
          </a:p>
        </p:txBody>
      </p:sp>
      <p:sp>
        <p:nvSpPr>
          <p:cNvPr id="8" name="フッター プレースホルダー 7">
            <a:extLst>
              <a:ext uri="{FF2B5EF4-FFF2-40B4-BE49-F238E27FC236}">
                <a16:creationId xmlns:a16="http://schemas.microsoft.com/office/drawing/2014/main" id="{45D984F6-7BF6-DD28-2BB9-7D19D581D3BF}"/>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B5890B0-B48D-EF8E-0E34-D32DB710F655}"/>
              </a:ext>
            </a:extLst>
          </p:cNvPr>
          <p:cNvSpPr>
            <a:spLocks noGrp="1"/>
          </p:cNvSpPr>
          <p:nvPr>
            <p:ph type="sldNum" sz="quarter" idx="12"/>
          </p:nvPr>
        </p:nvSpPr>
        <p:spPr/>
        <p:txBody>
          <a:bodyPr/>
          <a:lstStyle/>
          <a:p>
            <a:fld id="{9BECB146-9FF2-4DF9-AEE5-004A3803FD82}" type="slidenum">
              <a:rPr kumimoji="1" lang="ja-JP" altLang="en-US" smtClean="0"/>
              <a:t>‹#›</a:t>
            </a:fld>
            <a:endParaRPr kumimoji="1" lang="ja-JP" altLang="en-US"/>
          </a:p>
        </p:txBody>
      </p:sp>
    </p:spTree>
    <p:extLst>
      <p:ext uri="{BB962C8B-B14F-4D97-AF65-F5344CB8AC3E}">
        <p14:creationId xmlns:p14="http://schemas.microsoft.com/office/powerpoint/2010/main" val="34464759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98A244-F841-A250-B3E4-E21A7A38074C}"/>
              </a:ext>
            </a:extLst>
          </p:cNvPr>
          <p:cNvSpPr>
            <a:spLocks noGrp="1"/>
          </p:cNvSpPr>
          <p:nvPr>
            <p:ph type="title"/>
          </p:nvPr>
        </p:nvSpPr>
        <p:spPr/>
        <p:txBody>
          <a:bodyPr/>
          <a:lstStyle/>
          <a:p>
            <a:r>
              <a:rPr lang="ja-JP" altLang="en-US"/>
              <a:t>マスター タイトルの書式設定</a:t>
            </a:r>
            <a:endParaRPr lang="ko-KR" altLang="en-US"/>
          </a:p>
        </p:txBody>
      </p:sp>
      <p:sp>
        <p:nvSpPr>
          <p:cNvPr id="3" name="日付プレースホルダー 2">
            <a:extLst>
              <a:ext uri="{FF2B5EF4-FFF2-40B4-BE49-F238E27FC236}">
                <a16:creationId xmlns:a16="http://schemas.microsoft.com/office/drawing/2014/main" id="{04394784-92C9-BA8D-4E54-F1C5F5B4EDE0}"/>
              </a:ext>
            </a:extLst>
          </p:cNvPr>
          <p:cNvSpPr>
            <a:spLocks noGrp="1"/>
          </p:cNvSpPr>
          <p:nvPr>
            <p:ph type="dt" sz="half" idx="10"/>
          </p:nvPr>
        </p:nvSpPr>
        <p:spPr/>
        <p:txBody>
          <a:bodyPr/>
          <a:lstStyle/>
          <a:p>
            <a:fld id="{85F669E7-1D55-4157-99F1-83DB2360688E}" type="datetimeFigureOut">
              <a:rPr kumimoji="1" lang="ja-JP" altLang="en-US" smtClean="0"/>
              <a:t>2025/2/3</a:t>
            </a:fld>
            <a:endParaRPr kumimoji="1" lang="ja-JP" altLang="en-US"/>
          </a:p>
        </p:txBody>
      </p:sp>
      <p:sp>
        <p:nvSpPr>
          <p:cNvPr id="4" name="フッター プレースホルダー 3">
            <a:extLst>
              <a:ext uri="{FF2B5EF4-FFF2-40B4-BE49-F238E27FC236}">
                <a16:creationId xmlns:a16="http://schemas.microsoft.com/office/drawing/2014/main" id="{28E5C6F3-6393-D645-8CF6-52A59E611351}"/>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ADD7CB7B-5779-7283-A45A-D2A5A9791329}"/>
              </a:ext>
            </a:extLst>
          </p:cNvPr>
          <p:cNvSpPr>
            <a:spLocks noGrp="1"/>
          </p:cNvSpPr>
          <p:nvPr>
            <p:ph type="sldNum" sz="quarter" idx="12"/>
          </p:nvPr>
        </p:nvSpPr>
        <p:spPr/>
        <p:txBody>
          <a:bodyPr/>
          <a:lstStyle/>
          <a:p>
            <a:fld id="{9BECB146-9FF2-4DF9-AEE5-004A3803FD82}" type="slidenum">
              <a:rPr kumimoji="1" lang="ja-JP" altLang="en-US" smtClean="0"/>
              <a:t>‹#›</a:t>
            </a:fld>
            <a:endParaRPr kumimoji="1" lang="ja-JP" altLang="en-US"/>
          </a:p>
        </p:txBody>
      </p:sp>
    </p:spTree>
    <p:extLst>
      <p:ext uri="{BB962C8B-B14F-4D97-AF65-F5344CB8AC3E}">
        <p14:creationId xmlns:p14="http://schemas.microsoft.com/office/powerpoint/2010/main" val="2460059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6D79AA12-2926-DDD0-90A3-89660B07BF8D}"/>
              </a:ext>
            </a:extLst>
          </p:cNvPr>
          <p:cNvSpPr>
            <a:spLocks noGrp="1"/>
          </p:cNvSpPr>
          <p:nvPr>
            <p:ph type="dt" sz="half" idx="10"/>
          </p:nvPr>
        </p:nvSpPr>
        <p:spPr/>
        <p:txBody>
          <a:bodyPr/>
          <a:lstStyle/>
          <a:p>
            <a:fld id="{85F669E7-1D55-4157-99F1-83DB2360688E}" type="datetimeFigureOut">
              <a:rPr kumimoji="1" lang="ja-JP" altLang="en-US" smtClean="0"/>
              <a:t>2025/2/3</a:t>
            </a:fld>
            <a:endParaRPr kumimoji="1" lang="ja-JP" altLang="en-US"/>
          </a:p>
        </p:txBody>
      </p:sp>
      <p:sp>
        <p:nvSpPr>
          <p:cNvPr id="3" name="フッター プレースホルダー 2">
            <a:extLst>
              <a:ext uri="{FF2B5EF4-FFF2-40B4-BE49-F238E27FC236}">
                <a16:creationId xmlns:a16="http://schemas.microsoft.com/office/drawing/2014/main" id="{94E132D4-6379-9F42-997E-BD804ECBB85B}"/>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99804963-6D30-27F1-EBB1-5E2014A02A73}"/>
              </a:ext>
            </a:extLst>
          </p:cNvPr>
          <p:cNvSpPr>
            <a:spLocks noGrp="1"/>
          </p:cNvSpPr>
          <p:nvPr>
            <p:ph type="sldNum" sz="quarter" idx="12"/>
          </p:nvPr>
        </p:nvSpPr>
        <p:spPr/>
        <p:txBody>
          <a:bodyPr/>
          <a:lstStyle/>
          <a:p>
            <a:fld id="{9BECB146-9FF2-4DF9-AEE5-004A3803FD82}" type="slidenum">
              <a:rPr kumimoji="1" lang="ja-JP" altLang="en-US" smtClean="0"/>
              <a:t>‹#›</a:t>
            </a:fld>
            <a:endParaRPr kumimoji="1" lang="ja-JP" altLang="en-US"/>
          </a:p>
        </p:txBody>
      </p:sp>
    </p:spTree>
    <p:extLst>
      <p:ext uri="{BB962C8B-B14F-4D97-AF65-F5344CB8AC3E}">
        <p14:creationId xmlns:p14="http://schemas.microsoft.com/office/powerpoint/2010/main" val="21196102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2C4C3D-7D4F-91AE-08ED-55974040C617}"/>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ko-KR" altLang="en-US"/>
          </a:p>
        </p:txBody>
      </p:sp>
      <p:sp>
        <p:nvSpPr>
          <p:cNvPr id="3" name="コンテンツ プレースホルダー 2">
            <a:extLst>
              <a:ext uri="{FF2B5EF4-FFF2-40B4-BE49-F238E27FC236}">
                <a16:creationId xmlns:a16="http://schemas.microsoft.com/office/drawing/2014/main" id="{A608F04C-86C8-BE97-6D87-5988C968AB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ko-KR" altLang="en-US"/>
          </a:p>
        </p:txBody>
      </p:sp>
      <p:sp>
        <p:nvSpPr>
          <p:cNvPr id="4" name="テキスト プレースホルダー 3">
            <a:extLst>
              <a:ext uri="{FF2B5EF4-FFF2-40B4-BE49-F238E27FC236}">
                <a16:creationId xmlns:a16="http://schemas.microsoft.com/office/drawing/2014/main" id="{250F5BDA-82AA-68DD-A62B-E43BF0EED6A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41A95352-D5C9-248A-88CF-36D0C78CA47B}"/>
              </a:ext>
            </a:extLst>
          </p:cNvPr>
          <p:cNvSpPr>
            <a:spLocks noGrp="1"/>
          </p:cNvSpPr>
          <p:nvPr>
            <p:ph type="dt" sz="half" idx="10"/>
          </p:nvPr>
        </p:nvSpPr>
        <p:spPr/>
        <p:txBody>
          <a:bodyPr/>
          <a:lstStyle/>
          <a:p>
            <a:fld id="{85F669E7-1D55-4157-99F1-83DB2360688E}" type="datetimeFigureOut">
              <a:rPr kumimoji="1" lang="ja-JP" altLang="en-US" smtClean="0"/>
              <a:t>2025/2/3</a:t>
            </a:fld>
            <a:endParaRPr kumimoji="1" lang="ja-JP" altLang="en-US"/>
          </a:p>
        </p:txBody>
      </p:sp>
      <p:sp>
        <p:nvSpPr>
          <p:cNvPr id="6" name="フッター プレースホルダー 5">
            <a:extLst>
              <a:ext uri="{FF2B5EF4-FFF2-40B4-BE49-F238E27FC236}">
                <a16:creationId xmlns:a16="http://schemas.microsoft.com/office/drawing/2014/main" id="{5DDB0F4F-0E16-1A83-0E48-6848CA984FE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9C80203-51EF-15F5-FCE1-C9294F154365}"/>
              </a:ext>
            </a:extLst>
          </p:cNvPr>
          <p:cNvSpPr>
            <a:spLocks noGrp="1"/>
          </p:cNvSpPr>
          <p:nvPr>
            <p:ph type="sldNum" sz="quarter" idx="12"/>
          </p:nvPr>
        </p:nvSpPr>
        <p:spPr/>
        <p:txBody>
          <a:bodyPr/>
          <a:lstStyle/>
          <a:p>
            <a:fld id="{9BECB146-9FF2-4DF9-AEE5-004A3803FD82}" type="slidenum">
              <a:rPr kumimoji="1" lang="ja-JP" altLang="en-US" smtClean="0"/>
              <a:t>‹#›</a:t>
            </a:fld>
            <a:endParaRPr kumimoji="1" lang="ja-JP" altLang="en-US"/>
          </a:p>
        </p:txBody>
      </p:sp>
    </p:spTree>
    <p:extLst>
      <p:ext uri="{BB962C8B-B14F-4D97-AF65-F5344CB8AC3E}">
        <p14:creationId xmlns:p14="http://schemas.microsoft.com/office/powerpoint/2010/main" val="17193742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52C0CC-432D-948C-F3D6-AC8DC73A8DD6}"/>
              </a:ext>
            </a:extLst>
          </p:cNvPr>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ko-KR" altLang="en-US"/>
          </a:p>
        </p:txBody>
      </p:sp>
      <p:sp>
        <p:nvSpPr>
          <p:cNvPr id="3" name="図プレースホルダー 2">
            <a:extLst>
              <a:ext uri="{FF2B5EF4-FFF2-40B4-BE49-F238E27FC236}">
                <a16:creationId xmlns:a16="http://schemas.microsoft.com/office/drawing/2014/main" id="{E59C6EC2-73C7-1933-D4E7-E72078244D7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ko-KR" altLang="en-US"/>
          </a:p>
        </p:txBody>
      </p:sp>
      <p:sp>
        <p:nvSpPr>
          <p:cNvPr id="4" name="テキスト プレースホルダー 3">
            <a:extLst>
              <a:ext uri="{FF2B5EF4-FFF2-40B4-BE49-F238E27FC236}">
                <a16:creationId xmlns:a16="http://schemas.microsoft.com/office/drawing/2014/main" id="{4BE193D1-0AF1-FBAE-D2A9-E3518E41C8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日付プレースホルダー 4">
            <a:extLst>
              <a:ext uri="{FF2B5EF4-FFF2-40B4-BE49-F238E27FC236}">
                <a16:creationId xmlns:a16="http://schemas.microsoft.com/office/drawing/2014/main" id="{47D2E049-08F2-E019-647B-8B61CC236A16}"/>
              </a:ext>
            </a:extLst>
          </p:cNvPr>
          <p:cNvSpPr>
            <a:spLocks noGrp="1"/>
          </p:cNvSpPr>
          <p:nvPr>
            <p:ph type="dt" sz="half" idx="10"/>
          </p:nvPr>
        </p:nvSpPr>
        <p:spPr/>
        <p:txBody>
          <a:bodyPr/>
          <a:lstStyle/>
          <a:p>
            <a:fld id="{85F669E7-1D55-4157-99F1-83DB2360688E}" type="datetimeFigureOut">
              <a:rPr kumimoji="1" lang="ja-JP" altLang="en-US" smtClean="0"/>
              <a:t>2025/2/3</a:t>
            </a:fld>
            <a:endParaRPr kumimoji="1" lang="ja-JP" altLang="en-US"/>
          </a:p>
        </p:txBody>
      </p:sp>
      <p:sp>
        <p:nvSpPr>
          <p:cNvPr id="6" name="フッター プレースホルダー 5">
            <a:extLst>
              <a:ext uri="{FF2B5EF4-FFF2-40B4-BE49-F238E27FC236}">
                <a16:creationId xmlns:a16="http://schemas.microsoft.com/office/drawing/2014/main" id="{1D4AE9AC-45AA-8058-B179-62F1FE32815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CE3190CF-DEC4-2F45-CD5D-38E3E07363B3}"/>
              </a:ext>
            </a:extLst>
          </p:cNvPr>
          <p:cNvSpPr>
            <a:spLocks noGrp="1"/>
          </p:cNvSpPr>
          <p:nvPr>
            <p:ph type="sldNum" sz="quarter" idx="12"/>
          </p:nvPr>
        </p:nvSpPr>
        <p:spPr/>
        <p:txBody>
          <a:bodyPr/>
          <a:lstStyle/>
          <a:p>
            <a:fld id="{9BECB146-9FF2-4DF9-AEE5-004A3803FD82}" type="slidenum">
              <a:rPr kumimoji="1" lang="ja-JP" altLang="en-US" smtClean="0"/>
              <a:t>‹#›</a:t>
            </a:fld>
            <a:endParaRPr kumimoji="1" lang="ja-JP" altLang="en-US"/>
          </a:p>
        </p:txBody>
      </p:sp>
    </p:spTree>
    <p:extLst>
      <p:ext uri="{BB962C8B-B14F-4D97-AF65-F5344CB8AC3E}">
        <p14:creationId xmlns:p14="http://schemas.microsoft.com/office/powerpoint/2010/main" val="2431667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9EC4BBE3-68E7-703E-5076-6E4ED4C2C5A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ko-KR" altLang="en-US"/>
          </a:p>
        </p:txBody>
      </p:sp>
      <p:sp>
        <p:nvSpPr>
          <p:cNvPr id="3" name="テキスト プレースホルダー 2">
            <a:extLst>
              <a:ext uri="{FF2B5EF4-FFF2-40B4-BE49-F238E27FC236}">
                <a16:creationId xmlns:a16="http://schemas.microsoft.com/office/drawing/2014/main" id="{20F9C66D-2B0F-ECDC-F8A0-D52C06B729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ko-KR" altLang="en-US"/>
          </a:p>
        </p:txBody>
      </p:sp>
      <p:sp>
        <p:nvSpPr>
          <p:cNvPr id="4" name="日付プレースホルダー 3">
            <a:extLst>
              <a:ext uri="{FF2B5EF4-FFF2-40B4-BE49-F238E27FC236}">
                <a16:creationId xmlns:a16="http://schemas.microsoft.com/office/drawing/2014/main" id="{C704C9C5-0A49-DF05-1844-D72B06853F6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5F669E7-1D55-4157-99F1-83DB2360688E}" type="datetimeFigureOut">
              <a:rPr kumimoji="1" lang="ja-JP" altLang="en-US" smtClean="0"/>
              <a:t>2025/2/3</a:t>
            </a:fld>
            <a:endParaRPr kumimoji="1" lang="ja-JP" altLang="en-US"/>
          </a:p>
        </p:txBody>
      </p:sp>
      <p:sp>
        <p:nvSpPr>
          <p:cNvPr id="5" name="フッター プレースホルダー 4">
            <a:extLst>
              <a:ext uri="{FF2B5EF4-FFF2-40B4-BE49-F238E27FC236}">
                <a16:creationId xmlns:a16="http://schemas.microsoft.com/office/drawing/2014/main" id="{B5FF9560-DC42-CBA7-2C17-FA0E3D99F4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98D199BC-0353-580C-A459-0E274BFD33D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BECB146-9FF2-4DF9-AEE5-004A3803FD82}" type="slidenum">
              <a:rPr kumimoji="1" lang="ja-JP" altLang="en-US" smtClean="0"/>
              <a:t>‹#›</a:t>
            </a:fld>
            <a:endParaRPr kumimoji="1" lang="ja-JP" altLang="en-US"/>
          </a:p>
        </p:txBody>
      </p:sp>
    </p:spTree>
    <p:extLst>
      <p:ext uri="{BB962C8B-B14F-4D97-AF65-F5344CB8AC3E}">
        <p14:creationId xmlns:p14="http://schemas.microsoft.com/office/powerpoint/2010/main" val="305684768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1"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 Id="rId9" Type="http://schemas.openxmlformats.org/officeDocument/2006/relationships/image" Target="../media/image33.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25.png"/><Relationship Id="rId4" Type="http://schemas.openxmlformats.org/officeDocument/2006/relationships/image" Target="../media/image2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3A00B4B-6BEF-EC99-EE6E-5151926646B6}"/>
              </a:ext>
            </a:extLst>
          </p:cNvPr>
          <p:cNvSpPr>
            <a:spLocks noGrp="1"/>
          </p:cNvSpPr>
          <p:nvPr>
            <p:ph type="ctrTitle"/>
          </p:nvPr>
        </p:nvSpPr>
        <p:spPr>
          <a:xfrm>
            <a:off x="703385" y="1041400"/>
            <a:ext cx="10843846" cy="2387600"/>
          </a:xfrm>
        </p:spPr>
        <p:txBody>
          <a:bodyPr>
            <a:normAutofit/>
          </a:bodyPr>
          <a:lstStyle/>
          <a:p>
            <a:r>
              <a:rPr lang="ja-JP" altLang="ko-KR" sz="4400" dirty="0">
                <a:effectLst/>
                <a:latin typeface="游明朝" panose="02020400000000000000" pitchFamily="18" charset="-128"/>
                <a:ea typeface="游明朝" panose="02020400000000000000" pitchFamily="18" charset="-128"/>
                <a:cs typeface="Times New Roman" panose="02020603050405020304" pitchFamily="18" charset="0"/>
              </a:rPr>
              <a:t>深層学習による触覚データとオノマトペの</a:t>
            </a:r>
            <a:br>
              <a:rPr lang="en-US" altLang="ja-JP" sz="4400" dirty="0">
                <a:effectLst/>
                <a:latin typeface="游明朝" panose="02020400000000000000" pitchFamily="18" charset="-128"/>
                <a:ea typeface="游明朝" panose="02020400000000000000" pitchFamily="18" charset="-128"/>
                <a:cs typeface="Times New Roman" panose="02020603050405020304" pitchFamily="18" charset="0"/>
              </a:rPr>
            </a:br>
            <a:r>
              <a:rPr lang="ja-JP" altLang="ko-KR" sz="4400" dirty="0">
                <a:effectLst/>
                <a:latin typeface="游明朝" panose="02020400000000000000" pitchFamily="18" charset="-128"/>
                <a:ea typeface="游明朝" panose="02020400000000000000" pitchFamily="18" charset="-128"/>
                <a:cs typeface="Times New Roman" panose="02020603050405020304" pitchFamily="18" charset="0"/>
              </a:rPr>
              <a:t>マルチモーダル変換</a:t>
            </a:r>
            <a:endParaRPr kumimoji="1" lang="ja-JP" altLang="en-US" sz="4400" dirty="0">
              <a:latin typeface="游明朝" panose="02020400000000000000" pitchFamily="18" charset="-128"/>
              <a:ea typeface="游明朝" panose="02020400000000000000" pitchFamily="18" charset="-128"/>
            </a:endParaRPr>
          </a:p>
        </p:txBody>
      </p:sp>
      <p:sp>
        <p:nvSpPr>
          <p:cNvPr id="3" name="字幕 2">
            <a:extLst>
              <a:ext uri="{FF2B5EF4-FFF2-40B4-BE49-F238E27FC236}">
                <a16:creationId xmlns:a16="http://schemas.microsoft.com/office/drawing/2014/main" id="{8E5D74AA-377A-8F36-A3B3-621E51D6F029}"/>
              </a:ext>
            </a:extLst>
          </p:cNvPr>
          <p:cNvSpPr>
            <a:spLocks noGrp="1"/>
          </p:cNvSpPr>
          <p:nvPr>
            <p:ph type="subTitle" idx="1"/>
          </p:nvPr>
        </p:nvSpPr>
        <p:spPr>
          <a:xfrm>
            <a:off x="1100051" y="4591087"/>
            <a:ext cx="10058400" cy="2092664"/>
          </a:xfrm>
        </p:spPr>
        <p:txBody>
          <a:bodyPr/>
          <a:lstStyle/>
          <a:p>
            <a:pPr algn="r"/>
            <a:r>
              <a:rPr kumimoji="1" lang="ja-JP" altLang="en-US" dirty="0"/>
              <a:t>インタラクション研究室</a:t>
            </a:r>
            <a:endParaRPr kumimoji="1" lang="en-US" altLang="ja-JP" dirty="0"/>
          </a:p>
          <a:p>
            <a:pPr algn="r"/>
            <a:r>
              <a:rPr kumimoji="1" lang="en-US" altLang="ja-JP" dirty="0"/>
              <a:t>KIM Deockjung</a:t>
            </a:r>
          </a:p>
        </p:txBody>
      </p:sp>
    </p:spTree>
    <p:extLst>
      <p:ext uri="{BB962C8B-B14F-4D97-AF65-F5344CB8AC3E}">
        <p14:creationId xmlns:p14="http://schemas.microsoft.com/office/powerpoint/2010/main" val="16542560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グループ化 7">
            <a:extLst>
              <a:ext uri="{FF2B5EF4-FFF2-40B4-BE49-F238E27FC236}">
                <a16:creationId xmlns:a16="http://schemas.microsoft.com/office/drawing/2014/main" id="{15EE06A0-76C0-FDA8-928F-EB13260A5DF8}"/>
              </a:ext>
            </a:extLst>
          </p:cNvPr>
          <p:cNvGrpSpPr/>
          <p:nvPr/>
        </p:nvGrpSpPr>
        <p:grpSpPr>
          <a:xfrm>
            <a:off x="4659517" y="1620061"/>
            <a:ext cx="7359763" cy="4790571"/>
            <a:chOff x="0" y="1751779"/>
            <a:chExt cx="6096000" cy="4064001"/>
          </a:xfrm>
        </p:grpSpPr>
        <p:pic>
          <p:nvPicPr>
            <p:cNvPr id="7" name="図 6" descr="テキスト, タイムライン&#10;&#10;自動的に生成された説明">
              <a:extLst>
                <a:ext uri="{FF2B5EF4-FFF2-40B4-BE49-F238E27FC236}">
                  <a16:creationId xmlns:a16="http://schemas.microsoft.com/office/drawing/2014/main" id="{E6778FD0-9039-A868-DD68-E65B067FBD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1751779"/>
              <a:ext cx="6096000" cy="4064001"/>
            </a:xfrm>
            <a:prstGeom prst="rect">
              <a:avLst/>
            </a:prstGeom>
          </p:spPr>
        </p:pic>
        <p:sp>
          <p:nvSpPr>
            <p:cNvPr id="14" name="화살표: 아래쪽 2">
              <a:extLst>
                <a:ext uri="{FF2B5EF4-FFF2-40B4-BE49-F238E27FC236}">
                  <a16:creationId xmlns:a16="http://schemas.microsoft.com/office/drawing/2014/main" id="{4F8131F0-DFFB-18A6-925B-3DFFD84D0F73}"/>
                </a:ext>
              </a:extLst>
            </p:cNvPr>
            <p:cNvSpPr/>
            <p:nvPr/>
          </p:nvSpPr>
          <p:spPr>
            <a:xfrm rot="10800000">
              <a:off x="1880082" y="5209355"/>
              <a:ext cx="127000" cy="336550"/>
            </a:xfrm>
            <a:prstGeom prst="downArrow">
              <a:avLst>
                <a:gd name="adj1" fmla="val 28265"/>
                <a:gd name="adj2" fmla="val 66927"/>
              </a:avLst>
            </a:prstGeom>
            <a:solidFill>
              <a:srgbClr val="FFC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5" name="화살표: 아래쪽 6">
              <a:extLst>
                <a:ext uri="{FF2B5EF4-FFF2-40B4-BE49-F238E27FC236}">
                  <a16:creationId xmlns:a16="http://schemas.microsoft.com/office/drawing/2014/main" id="{94A8FB1F-0BFF-071F-F1B0-A11D7BA6F892}"/>
                </a:ext>
              </a:extLst>
            </p:cNvPr>
            <p:cNvSpPr/>
            <p:nvPr/>
          </p:nvSpPr>
          <p:spPr>
            <a:xfrm rot="5400000">
              <a:off x="3175889" y="5192845"/>
              <a:ext cx="127000" cy="336550"/>
            </a:xfrm>
            <a:prstGeom prst="downArrow">
              <a:avLst>
                <a:gd name="adj1" fmla="val 28265"/>
                <a:gd name="adj2" fmla="val 66927"/>
              </a:avLst>
            </a:prstGeom>
            <a:solidFill>
              <a:srgbClr val="0070C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9" name="화살표: 아래쪽 3">
              <a:extLst>
                <a:ext uri="{FF2B5EF4-FFF2-40B4-BE49-F238E27FC236}">
                  <a16:creationId xmlns:a16="http://schemas.microsoft.com/office/drawing/2014/main" id="{21ADEEFF-F57E-8B3B-07CE-224CDBBDC6FE}"/>
                </a:ext>
              </a:extLst>
            </p:cNvPr>
            <p:cNvSpPr/>
            <p:nvPr/>
          </p:nvSpPr>
          <p:spPr>
            <a:xfrm>
              <a:off x="777560" y="2465878"/>
              <a:ext cx="127000" cy="336550"/>
            </a:xfrm>
            <a:prstGeom prst="downArrow">
              <a:avLst>
                <a:gd name="adj1" fmla="val 28265"/>
                <a:gd name="adj2" fmla="val 66927"/>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0" name="화살표: 아래쪽 7">
              <a:extLst>
                <a:ext uri="{FF2B5EF4-FFF2-40B4-BE49-F238E27FC236}">
                  <a16:creationId xmlns:a16="http://schemas.microsoft.com/office/drawing/2014/main" id="{2E1B0E06-21AA-4074-CFF1-AA4D07B8046A}"/>
                </a:ext>
              </a:extLst>
            </p:cNvPr>
            <p:cNvSpPr/>
            <p:nvPr/>
          </p:nvSpPr>
          <p:spPr>
            <a:xfrm>
              <a:off x="960440" y="2733663"/>
              <a:ext cx="127000" cy="336550"/>
            </a:xfrm>
            <a:prstGeom prst="downArrow">
              <a:avLst>
                <a:gd name="adj1" fmla="val 28265"/>
                <a:gd name="adj2" fmla="val 66927"/>
              </a:avLst>
            </a:prstGeom>
            <a:solidFill>
              <a:srgbClr val="00B05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2" name="화살표: 아래쪽 4">
              <a:extLst>
                <a:ext uri="{FF2B5EF4-FFF2-40B4-BE49-F238E27FC236}">
                  <a16:creationId xmlns:a16="http://schemas.microsoft.com/office/drawing/2014/main" id="{91D55CA3-7EE6-B88E-F5E0-51C320A7FD47}"/>
                </a:ext>
              </a:extLst>
            </p:cNvPr>
            <p:cNvSpPr/>
            <p:nvPr/>
          </p:nvSpPr>
          <p:spPr>
            <a:xfrm>
              <a:off x="4813808" y="2347186"/>
              <a:ext cx="127000" cy="336550"/>
            </a:xfrm>
            <a:prstGeom prst="downArrow">
              <a:avLst>
                <a:gd name="adj1" fmla="val 28265"/>
                <a:gd name="adj2" fmla="val 66927"/>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sp>
        <p:nvSpPr>
          <p:cNvPr id="9" name="슬라이드 번호 개체 틀 4">
            <a:extLst>
              <a:ext uri="{FF2B5EF4-FFF2-40B4-BE49-F238E27FC236}">
                <a16:creationId xmlns:a16="http://schemas.microsoft.com/office/drawing/2014/main" id="{EBEAAAE4-E0B9-DD99-0C58-AA075A9A1E47}"/>
              </a:ext>
            </a:extLst>
          </p:cNvPr>
          <p:cNvSpPr>
            <a:spLocks noGrp="1"/>
          </p:cNvSpPr>
          <p:nvPr>
            <p:ph type="sldNum" sz="quarter" idx="12"/>
          </p:nvPr>
        </p:nvSpPr>
        <p:spPr>
          <a:xfrm>
            <a:off x="8610600" y="6356350"/>
            <a:ext cx="2743200" cy="365125"/>
          </a:xfrm>
        </p:spPr>
        <p:txBody>
          <a:bodyPr/>
          <a:lstStyle/>
          <a:p>
            <a:fld id="{9BECB146-9FF2-4DF9-AEE5-004A3803FD82}" type="slidenum">
              <a:rPr kumimoji="1" lang="ja-JP" altLang="en-US" smtClean="0">
                <a:solidFill>
                  <a:schemeClr val="tx1"/>
                </a:solidFill>
              </a:rPr>
              <a:t>10</a:t>
            </a:fld>
            <a:endParaRPr kumimoji="1" lang="ja-JP" altLang="en-US" dirty="0">
              <a:solidFill>
                <a:schemeClr val="tx1"/>
              </a:solidFill>
            </a:endParaRPr>
          </a:p>
        </p:txBody>
      </p:sp>
      <p:sp>
        <p:nvSpPr>
          <p:cNvPr id="5" name="テキスト ボックス 4">
            <a:extLst>
              <a:ext uri="{FF2B5EF4-FFF2-40B4-BE49-F238E27FC236}">
                <a16:creationId xmlns:a16="http://schemas.microsoft.com/office/drawing/2014/main" id="{D4B93635-F18D-706B-20B7-8C211DE12CA0}"/>
              </a:ext>
            </a:extLst>
          </p:cNvPr>
          <p:cNvSpPr txBox="1"/>
          <p:nvPr/>
        </p:nvSpPr>
        <p:spPr>
          <a:xfrm>
            <a:off x="5121909" y="6352143"/>
            <a:ext cx="6461190" cy="307777"/>
          </a:xfrm>
          <a:prstGeom prst="rect">
            <a:avLst/>
          </a:prstGeom>
          <a:noFill/>
        </p:spPr>
        <p:txBody>
          <a:bodyPr wrap="square">
            <a:spAutoFit/>
          </a:bodyPr>
          <a:lstStyle/>
          <a:p>
            <a:pPr algn="ctr"/>
            <a:r>
              <a:rPr lang="ja-JP" altLang="en-US" sz="1400" dirty="0"/>
              <a:t>図</a:t>
            </a:r>
            <a:r>
              <a:rPr lang="en-US" altLang="ja-JP" sz="1400" dirty="0"/>
              <a:t>9: </a:t>
            </a:r>
            <a:r>
              <a:rPr lang="ja-JP" altLang="en-US" sz="1400" dirty="0"/>
              <a:t>触覚データとオノマトペの特徴ベクトルプロット図</a:t>
            </a:r>
            <a:endParaRPr lang="ko-KR" altLang="en-US" sz="1400" dirty="0"/>
          </a:p>
        </p:txBody>
      </p:sp>
      <p:sp>
        <p:nvSpPr>
          <p:cNvPr id="3" name="タイトル 1">
            <a:extLst>
              <a:ext uri="{FF2B5EF4-FFF2-40B4-BE49-F238E27FC236}">
                <a16:creationId xmlns:a16="http://schemas.microsoft.com/office/drawing/2014/main" id="{5C87A7C4-388E-E629-0B3F-97B0D24F9C05}"/>
              </a:ext>
            </a:extLst>
          </p:cNvPr>
          <p:cNvSpPr txBox="1">
            <a:spLocks/>
          </p:cNvSpPr>
          <p:nvPr/>
        </p:nvSpPr>
        <p:spPr>
          <a:xfrm>
            <a:off x="265289" y="294499"/>
            <a:ext cx="11616388"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ja-JP" altLang="en-US" sz="4000" dirty="0"/>
              <a:t>特徴ベクトルのプロット図</a:t>
            </a:r>
            <a:endParaRPr lang="ko-KR" altLang="en-US" sz="4000" dirty="0"/>
          </a:p>
        </p:txBody>
      </p:sp>
      <p:sp>
        <p:nvSpPr>
          <p:cNvPr id="21" name="コンテンツ プレースホルダー 9">
            <a:extLst>
              <a:ext uri="{FF2B5EF4-FFF2-40B4-BE49-F238E27FC236}">
                <a16:creationId xmlns:a16="http://schemas.microsoft.com/office/drawing/2014/main" id="{6571406A-2EDD-9C92-F1A1-0DBF1A73AFA1}"/>
              </a:ext>
            </a:extLst>
          </p:cNvPr>
          <p:cNvSpPr txBox="1">
            <a:spLocks/>
          </p:cNvSpPr>
          <p:nvPr/>
        </p:nvSpPr>
        <p:spPr>
          <a:xfrm>
            <a:off x="265289" y="1837131"/>
            <a:ext cx="4247718" cy="4515012"/>
          </a:xfrm>
          <a:prstGeom prst="rect">
            <a:avLst/>
          </a:prstGeom>
        </p:spPr>
        <p:txBody>
          <a:bodyPr vert="horz" lIns="91440" tIns="45720" rIns="91440" bIns="45720" numCol="1" rtlCol="0" anchor="t">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p:txBody>
      </p:sp>
      <p:sp>
        <p:nvSpPr>
          <p:cNvPr id="23" name="コンテンツ プレースホルダー 9">
            <a:extLst>
              <a:ext uri="{FF2B5EF4-FFF2-40B4-BE49-F238E27FC236}">
                <a16:creationId xmlns:a16="http://schemas.microsoft.com/office/drawing/2014/main" id="{915931FB-3FE2-5D8B-7E5B-E595D64429AB}"/>
              </a:ext>
            </a:extLst>
          </p:cNvPr>
          <p:cNvSpPr txBox="1">
            <a:spLocks/>
          </p:cNvSpPr>
          <p:nvPr/>
        </p:nvSpPr>
        <p:spPr>
          <a:xfrm>
            <a:off x="265289" y="1837131"/>
            <a:ext cx="4326763" cy="2253324"/>
          </a:xfrm>
          <a:prstGeom prst="rect">
            <a:avLst/>
          </a:prstGeom>
        </p:spPr>
        <p:txBody>
          <a:bodyPr vert="horz" lIns="91440" tIns="45720" rIns="91440" bIns="45720" numCol="1" rtlCol="0" anchor="t">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p:txBody>
      </p:sp>
      <p:graphicFrame>
        <p:nvGraphicFramePr>
          <p:cNvPr id="24" name="表 23">
            <a:extLst>
              <a:ext uri="{FF2B5EF4-FFF2-40B4-BE49-F238E27FC236}">
                <a16:creationId xmlns:a16="http://schemas.microsoft.com/office/drawing/2014/main" id="{5151B4A1-DCFE-241E-8A1B-E6CE1C3D5C78}"/>
              </a:ext>
            </a:extLst>
          </p:cNvPr>
          <p:cNvGraphicFramePr>
            <a:graphicFrameLocks noGrp="1"/>
          </p:cNvGraphicFramePr>
          <p:nvPr>
            <p:extLst>
              <p:ext uri="{D42A27DB-BD31-4B8C-83A1-F6EECF244321}">
                <p14:modId xmlns:p14="http://schemas.microsoft.com/office/powerpoint/2010/main" val="189563898"/>
              </p:ext>
            </p:extLst>
          </p:nvPr>
        </p:nvGraphicFramePr>
        <p:xfrm>
          <a:off x="8438252" y="488504"/>
          <a:ext cx="1446048" cy="1166485"/>
        </p:xfrm>
        <a:graphic>
          <a:graphicData uri="http://schemas.openxmlformats.org/drawingml/2006/table">
            <a:tbl>
              <a:tblPr firstRow="1" bandRow="1">
                <a:tableStyleId>{5940675A-B579-460E-94D1-54222C63F5DA}</a:tableStyleId>
              </a:tblPr>
              <a:tblGrid>
                <a:gridCol w="1446048">
                  <a:extLst>
                    <a:ext uri="{9D8B030D-6E8A-4147-A177-3AD203B41FA5}">
                      <a16:colId xmlns:a16="http://schemas.microsoft.com/office/drawing/2014/main" val="1324751479"/>
                    </a:ext>
                  </a:extLst>
                </a:gridCol>
              </a:tblGrid>
              <a:tr h="245000">
                <a:tc>
                  <a:txBody>
                    <a:bodyPr/>
                    <a:lstStyle/>
                    <a:p>
                      <a:pPr algn="ctr" latinLnBrk="1"/>
                      <a:r>
                        <a:rPr lang="ja-JP" altLang="en-US" sz="1200" dirty="0"/>
                        <a:t>触覚データクラス</a:t>
                      </a:r>
                      <a:endParaRPr lang="ko-KR" altLang="en-US" sz="1200" dirty="0"/>
                    </a:p>
                  </a:txBody>
                  <a:tcPr/>
                </a:tc>
                <a:extLst>
                  <a:ext uri="{0D108BD9-81ED-4DB2-BD59-A6C34878D82A}">
                    <a16:rowId xmlns:a16="http://schemas.microsoft.com/office/drawing/2014/main" val="1387575406"/>
                  </a:ext>
                </a:extLst>
              </a:tr>
              <a:tr h="892165">
                <a:tc>
                  <a:txBody>
                    <a:bodyPr/>
                    <a:lstStyle/>
                    <a:p>
                      <a:pPr latinLnBrk="1"/>
                      <a:r>
                        <a:rPr lang="ja-JP" altLang="en-US" sz="1050" dirty="0"/>
                        <a:t>コルク</a:t>
                      </a:r>
                    </a:p>
                    <a:p>
                      <a:pPr latinLnBrk="1"/>
                      <a:r>
                        <a:rPr lang="ja-JP" altLang="en-US" sz="1050" dirty="0"/>
                        <a:t>デニム</a:t>
                      </a:r>
                    </a:p>
                    <a:p>
                      <a:pPr latinLnBrk="1"/>
                      <a:r>
                        <a:rPr lang="ja-JP" altLang="en-US" sz="1050" dirty="0"/>
                        <a:t>ガーゼ</a:t>
                      </a:r>
                    </a:p>
                    <a:p>
                      <a:pPr latinLnBrk="1"/>
                      <a:r>
                        <a:rPr lang="ja-JP" altLang="en-US" sz="1050" dirty="0"/>
                        <a:t>金網</a:t>
                      </a:r>
                    </a:p>
                    <a:p>
                      <a:pPr latinLnBrk="1"/>
                      <a:r>
                        <a:rPr lang="ja-JP" altLang="en-US" sz="1050" dirty="0"/>
                        <a:t>光沢</a:t>
                      </a:r>
                      <a:endParaRPr lang="ko-KR" altLang="en-US" sz="1050" dirty="0"/>
                    </a:p>
                  </a:txBody>
                  <a:tcPr/>
                </a:tc>
                <a:extLst>
                  <a:ext uri="{0D108BD9-81ED-4DB2-BD59-A6C34878D82A}">
                    <a16:rowId xmlns:a16="http://schemas.microsoft.com/office/drawing/2014/main" val="2215023192"/>
                  </a:ext>
                </a:extLst>
              </a:tr>
            </a:tbl>
          </a:graphicData>
        </a:graphic>
      </p:graphicFrame>
      <p:graphicFrame>
        <p:nvGraphicFramePr>
          <p:cNvPr id="25" name="表 24">
            <a:extLst>
              <a:ext uri="{FF2B5EF4-FFF2-40B4-BE49-F238E27FC236}">
                <a16:creationId xmlns:a16="http://schemas.microsoft.com/office/drawing/2014/main" id="{715E8F09-4711-33B0-A084-BFF7B894575F}"/>
              </a:ext>
            </a:extLst>
          </p:cNvPr>
          <p:cNvGraphicFramePr>
            <a:graphicFrameLocks noGrp="1"/>
          </p:cNvGraphicFramePr>
          <p:nvPr>
            <p:extLst>
              <p:ext uri="{D42A27DB-BD31-4B8C-83A1-F6EECF244321}">
                <p14:modId xmlns:p14="http://schemas.microsoft.com/office/powerpoint/2010/main" val="13169293"/>
              </p:ext>
            </p:extLst>
          </p:nvPr>
        </p:nvGraphicFramePr>
        <p:xfrm>
          <a:off x="10492772" y="488505"/>
          <a:ext cx="1446048" cy="1166332"/>
        </p:xfrm>
        <a:graphic>
          <a:graphicData uri="http://schemas.openxmlformats.org/drawingml/2006/table">
            <a:tbl>
              <a:tblPr firstRow="1" bandRow="1">
                <a:tableStyleId>{5940675A-B579-460E-94D1-54222C63F5DA}</a:tableStyleId>
              </a:tblPr>
              <a:tblGrid>
                <a:gridCol w="1446048">
                  <a:extLst>
                    <a:ext uri="{9D8B030D-6E8A-4147-A177-3AD203B41FA5}">
                      <a16:colId xmlns:a16="http://schemas.microsoft.com/office/drawing/2014/main" val="1324751479"/>
                    </a:ext>
                  </a:extLst>
                </a:gridCol>
              </a:tblGrid>
              <a:tr h="273994">
                <a:tc>
                  <a:txBody>
                    <a:bodyPr/>
                    <a:lstStyle/>
                    <a:p>
                      <a:pPr algn="ctr" latinLnBrk="1"/>
                      <a:r>
                        <a:rPr lang="ja-JP" altLang="en-US" sz="1200" dirty="0"/>
                        <a:t>オノマトペ音素</a:t>
                      </a:r>
                      <a:endParaRPr lang="ko-KR" altLang="en-US" sz="1200" dirty="0"/>
                    </a:p>
                  </a:txBody>
                  <a:tcPr/>
                </a:tc>
                <a:extLst>
                  <a:ext uri="{0D108BD9-81ED-4DB2-BD59-A6C34878D82A}">
                    <a16:rowId xmlns:a16="http://schemas.microsoft.com/office/drawing/2014/main" val="1387575406"/>
                  </a:ext>
                </a:extLst>
              </a:tr>
              <a:tr h="892012">
                <a:tc>
                  <a:txBody>
                    <a:bodyPr/>
                    <a:lstStyle/>
                    <a:p>
                      <a:pPr latinLnBrk="1"/>
                      <a:r>
                        <a:rPr lang="en-US" altLang="ja-JP" sz="1050" dirty="0"/>
                        <a:t>z a r a z a r a</a:t>
                      </a:r>
                    </a:p>
                    <a:p>
                      <a:pPr latinLnBrk="1"/>
                      <a:r>
                        <a:rPr lang="en-US" altLang="ko-KR" sz="1050" dirty="0"/>
                        <a:t>g o </a:t>
                      </a:r>
                      <a:r>
                        <a:rPr lang="en-US" altLang="ko-KR" sz="1050" dirty="0" err="1"/>
                        <a:t>ts</a:t>
                      </a:r>
                      <a:r>
                        <a:rPr lang="en-US" altLang="ko-KR" sz="1050" dirty="0"/>
                        <a:t> u g o </a:t>
                      </a:r>
                      <a:r>
                        <a:rPr lang="en-US" altLang="ko-KR" sz="1050" dirty="0" err="1"/>
                        <a:t>ts</a:t>
                      </a:r>
                      <a:r>
                        <a:rPr lang="en-US" altLang="ko-KR" sz="1050" dirty="0"/>
                        <a:t> u</a:t>
                      </a:r>
                    </a:p>
                    <a:p>
                      <a:pPr latinLnBrk="1"/>
                      <a:r>
                        <a:rPr lang="en-US" altLang="ko-KR" sz="1050" dirty="0" err="1"/>
                        <a:t>sh</a:t>
                      </a:r>
                      <a:r>
                        <a:rPr lang="en-US" altLang="ko-KR" sz="1050" dirty="0"/>
                        <a:t> u w a </a:t>
                      </a:r>
                      <a:r>
                        <a:rPr lang="en-US" altLang="ko-KR" sz="1050" dirty="0" err="1"/>
                        <a:t>sh</a:t>
                      </a:r>
                      <a:r>
                        <a:rPr lang="en-US" altLang="ko-KR" sz="1050" dirty="0"/>
                        <a:t> u w a</a:t>
                      </a:r>
                    </a:p>
                    <a:p>
                      <a:pPr latinLnBrk="1"/>
                      <a:r>
                        <a:rPr lang="en-US" altLang="ko-KR" sz="1050" dirty="0" err="1"/>
                        <a:t>ch</a:t>
                      </a:r>
                      <a:r>
                        <a:rPr lang="en-US" altLang="ko-KR" sz="1050" dirty="0"/>
                        <a:t> </a:t>
                      </a:r>
                      <a:r>
                        <a:rPr lang="en-US" altLang="ko-KR" sz="1050" dirty="0" err="1"/>
                        <a:t>i</a:t>
                      </a:r>
                      <a:r>
                        <a:rPr lang="en-US" altLang="ko-KR" sz="1050" dirty="0"/>
                        <a:t> k u </a:t>
                      </a:r>
                      <a:r>
                        <a:rPr lang="en-US" altLang="ko-KR" sz="1050" dirty="0" err="1"/>
                        <a:t>ch</a:t>
                      </a:r>
                      <a:r>
                        <a:rPr lang="en-US" altLang="ko-KR" sz="1050" dirty="0"/>
                        <a:t> </a:t>
                      </a:r>
                      <a:r>
                        <a:rPr lang="en-US" altLang="ko-KR" sz="1050" dirty="0" err="1"/>
                        <a:t>i</a:t>
                      </a:r>
                      <a:r>
                        <a:rPr lang="en-US" altLang="ko-KR" sz="1050" dirty="0"/>
                        <a:t> k u</a:t>
                      </a:r>
                    </a:p>
                    <a:p>
                      <a:pPr latinLnBrk="1"/>
                      <a:r>
                        <a:rPr lang="en-US" altLang="ko-KR" sz="1050" dirty="0"/>
                        <a:t>s u b e s u b e</a:t>
                      </a:r>
                      <a:endParaRPr lang="ko-KR" altLang="en-US" sz="1050" dirty="0"/>
                    </a:p>
                  </a:txBody>
                  <a:tcPr/>
                </a:tc>
                <a:extLst>
                  <a:ext uri="{0D108BD9-81ED-4DB2-BD59-A6C34878D82A}">
                    <a16:rowId xmlns:a16="http://schemas.microsoft.com/office/drawing/2014/main" val="2215023192"/>
                  </a:ext>
                </a:extLst>
              </a:tr>
            </a:tbl>
          </a:graphicData>
        </a:graphic>
      </p:graphicFrame>
      <p:grpSp>
        <p:nvGrpSpPr>
          <p:cNvPr id="66" name="グループ化 65">
            <a:extLst>
              <a:ext uri="{FF2B5EF4-FFF2-40B4-BE49-F238E27FC236}">
                <a16:creationId xmlns:a16="http://schemas.microsoft.com/office/drawing/2014/main" id="{A6E1B89F-F21B-3E94-A899-6186C24366B5}"/>
              </a:ext>
            </a:extLst>
          </p:cNvPr>
          <p:cNvGrpSpPr/>
          <p:nvPr/>
        </p:nvGrpSpPr>
        <p:grpSpPr>
          <a:xfrm>
            <a:off x="9884300" y="898367"/>
            <a:ext cx="608472" cy="653452"/>
            <a:chOff x="9651649" y="577828"/>
            <a:chExt cx="381468" cy="653452"/>
          </a:xfrm>
        </p:grpSpPr>
        <p:cxnSp>
          <p:nvCxnSpPr>
            <p:cNvPr id="28" name="直線矢印コネクタ 27">
              <a:extLst>
                <a:ext uri="{FF2B5EF4-FFF2-40B4-BE49-F238E27FC236}">
                  <a16:creationId xmlns:a16="http://schemas.microsoft.com/office/drawing/2014/main" id="{B6828958-262A-0CF1-4892-50DB1CCC1BC8}"/>
                </a:ext>
              </a:extLst>
            </p:cNvPr>
            <p:cNvCxnSpPr>
              <a:cxnSpLocks/>
            </p:cNvCxnSpPr>
            <p:nvPr/>
          </p:nvCxnSpPr>
          <p:spPr>
            <a:xfrm>
              <a:off x="9651649" y="577828"/>
              <a:ext cx="38146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9" name="直線矢印コネクタ 28">
              <a:extLst>
                <a:ext uri="{FF2B5EF4-FFF2-40B4-BE49-F238E27FC236}">
                  <a16:creationId xmlns:a16="http://schemas.microsoft.com/office/drawing/2014/main" id="{DB36AEA7-03B8-B718-D7A4-C5AC41051362}"/>
                </a:ext>
              </a:extLst>
            </p:cNvPr>
            <p:cNvCxnSpPr>
              <a:cxnSpLocks/>
            </p:cNvCxnSpPr>
            <p:nvPr/>
          </p:nvCxnSpPr>
          <p:spPr>
            <a:xfrm>
              <a:off x="9651649" y="904554"/>
              <a:ext cx="38146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0" name="直線矢印コネクタ 29">
              <a:extLst>
                <a:ext uri="{FF2B5EF4-FFF2-40B4-BE49-F238E27FC236}">
                  <a16:creationId xmlns:a16="http://schemas.microsoft.com/office/drawing/2014/main" id="{F1048982-F480-2A01-5A5A-16B7CBEDEE40}"/>
                </a:ext>
              </a:extLst>
            </p:cNvPr>
            <p:cNvCxnSpPr>
              <a:cxnSpLocks/>
            </p:cNvCxnSpPr>
            <p:nvPr/>
          </p:nvCxnSpPr>
          <p:spPr>
            <a:xfrm>
              <a:off x="9651649" y="1067917"/>
              <a:ext cx="38146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1" name="直線矢印コネクタ 30">
              <a:extLst>
                <a:ext uri="{FF2B5EF4-FFF2-40B4-BE49-F238E27FC236}">
                  <a16:creationId xmlns:a16="http://schemas.microsoft.com/office/drawing/2014/main" id="{D484C47C-D835-8971-4EAE-91DA2CE96DCC}"/>
                </a:ext>
              </a:extLst>
            </p:cNvPr>
            <p:cNvCxnSpPr>
              <a:cxnSpLocks/>
            </p:cNvCxnSpPr>
            <p:nvPr/>
          </p:nvCxnSpPr>
          <p:spPr>
            <a:xfrm>
              <a:off x="9651649" y="1231280"/>
              <a:ext cx="38146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32" name="直線矢印コネクタ 31">
              <a:extLst>
                <a:ext uri="{FF2B5EF4-FFF2-40B4-BE49-F238E27FC236}">
                  <a16:creationId xmlns:a16="http://schemas.microsoft.com/office/drawing/2014/main" id="{7E36A6E4-CE08-FD3B-F946-6E680FED3D5C}"/>
                </a:ext>
              </a:extLst>
            </p:cNvPr>
            <p:cNvCxnSpPr>
              <a:cxnSpLocks/>
            </p:cNvCxnSpPr>
            <p:nvPr/>
          </p:nvCxnSpPr>
          <p:spPr>
            <a:xfrm>
              <a:off x="9651649" y="741191"/>
              <a:ext cx="38146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sp>
        <p:nvSpPr>
          <p:cNvPr id="33" name="楕円 32">
            <a:extLst>
              <a:ext uri="{FF2B5EF4-FFF2-40B4-BE49-F238E27FC236}">
                <a16:creationId xmlns:a16="http://schemas.microsoft.com/office/drawing/2014/main" id="{4AA758AA-1A12-E52F-63F9-0FA2FB0BAF29}"/>
              </a:ext>
            </a:extLst>
          </p:cNvPr>
          <p:cNvSpPr/>
          <p:nvPr/>
        </p:nvSpPr>
        <p:spPr>
          <a:xfrm>
            <a:off x="9673284" y="998233"/>
            <a:ext cx="94527" cy="97977"/>
          </a:xfrm>
          <a:prstGeom prst="ellipse">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4" name="楕円 33">
            <a:extLst>
              <a:ext uri="{FF2B5EF4-FFF2-40B4-BE49-F238E27FC236}">
                <a16:creationId xmlns:a16="http://schemas.microsoft.com/office/drawing/2014/main" id="{5E82FF78-5DDE-AE9C-8913-11D20212F1B6}"/>
              </a:ext>
            </a:extLst>
          </p:cNvPr>
          <p:cNvSpPr/>
          <p:nvPr/>
        </p:nvSpPr>
        <p:spPr>
          <a:xfrm>
            <a:off x="9673284" y="831276"/>
            <a:ext cx="94527" cy="97977"/>
          </a:xfrm>
          <a:prstGeom prst="ellipse">
            <a:avLst/>
          </a:prstGeom>
          <a:solidFill>
            <a:schemeClr val="accent6">
              <a:lumMod val="60000"/>
              <a:lumOff val="40000"/>
            </a:schemeClr>
          </a:solidFill>
          <a:ln>
            <a:solidFill>
              <a:srgbClr val="8ED97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5" name="楕円 34">
            <a:extLst>
              <a:ext uri="{FF2B5EF4-FFF2-40B4-BE49-F238E27FC236}">
                <a16:creationId xmlns:a16="http://schemas.microsoft.com/office/drawing/2014/main" id="{68E1CECF-21D1-39CE-C6BC-A71CBCF0AE88}"/>
              </a:ext>
            </a:extLst>
          </p:cNvPr>
          <p:cNvSpPr/>
          <p:nvPr/>
        </p:nvSpPr>
        <p:spPr>
          <a:xfrm>
            <a:off x="9673284" y="1165190"/>
            <a:ext cx="94527" cy="97977"/>
          </a:xfrm>
          <a:prstGeom prst="ellipse">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6" name="楕円 35">
            <a:extLst>
              <a:ext uri="{FF2B5EF4-FFF2-40B4-BE49-F238E27FC236}">
                <a16:creationId xmlns:a16="http://schemas.microsoft.com/office/drawing/2014/main" id="{1859D342-8044-F426-3482-FD92092CBEC4}"/>
              </a:ext>
            </a:extLst>
          </p:cNvPr>
          <p:cNvSpPr/>
          <p:nvPr/>
        </p:nvSpPr>
        <p:spPr>
          <a:xfrm>
            <a:off x="9673284" y="1332147"/>
            <a:ext cx="94527" cy="97977"/>
          </a:xfrm>
          <a:prstGeom prst="ellipse">
            <a:avLst/>
          </a:prstGeom>
          <a:solidFill>
            <a:schemeClr val="tx2">
              <a:lumMod val="50000"/>
              <a:lumOff val="50000"/>
            </a:schemeClr>
          </a:solidFill>
          <a:ln>
            <a:solidFill>
              <a:srgbClr val="4E95D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7" name="楕円 36">
            <a:extLst>
              <a:ext uri="{FF2B5EF4-FFF2-40B4-BE49-F238E27FC236}">
                <a16:creationId xmlns:a16="http://schemas.microsoft.com/office/drawing/2014/main" id="{3EBF0524-FC94-3C4F-FE60-AE790BAC3B0C}"/>
              </a:ext>
            </a:extLst>
          </p:cNvPr>
          <p:cNvSpPr/>
          <p:nvPr/>
        </p:nvSpPr>
        <p:spPr>
          <a:xfrm>
            <a:off x="9673284" y="1499103"/>
            <a:ext cx="94527" cy="97977"/>
          </a:xfrm>
          <a:prstGeom prst="ellipse">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38" name="星: 5 pt 37">
            <a:extLst>
              <a:ext uri="{FF2B5EF4-FFF2-40B4-BE49-F238E27FC236}">
                <a16:creationId xmlns:a16="http://schemas.microsoft.com/office/drawing/2014/main" id="{44CAC332-039E-72A7-54B4-09DEC47897FB}"/>
              </a:ext>
            </a:extLst>
          </p:cNvPr>
          <p:cNvSpPr/>
          <p:nvPr/>
        </p:nvSpPr>
        <p:spPr>
          <a:xfrm>
            <a:off x="11733126" y="846537"/>
            <a:ext cx="108340" cy="97976"/>
          </a:xfrm>
          <a:prstGeom prst="star5">
            <a:avLst/>
          </a:prstGeom>
          <a:solidFill>
            <a:schemeClr val="accent6">
              <a:lumMod val="60000"/>
              <a:lumOff val="4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0" name="星: 5 pt 39">
            <a:extLst>
              <a:ext uri="{FF2B5EF4-FFF2-40B4-BE49-F238E27FC236}">
                <a16:creationId xmlns:a16="http://schemas.microsoft.com/office/drawing/2014/main" id="{17BFD44E-0924-256E-2295-DCB7A9FEC7FB}"/>
              </a:ext>
            </a:extLst>
          </p:cNvPr>
          <p:cNvSpPr/>
          <p:nvPr/>
        </p:nvSpPr>
        <p:spPr>
          <a:xfrm>
            <a:off x="11733126" y="1010611"/>
            <a:ext cx="108340" cy="97976"/>
          </a:xfrm>
          <a:prstGeom prst="star5">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1" name="星: 5 pt 40">
            <a:extLst>
              <a:ext uri="{FF2B5EF4-FFF2-40B4-BE49-F238E27FC236}">
                <a16:creationId xmlns:a16="http://schemas.microsoft.com/office/drawing/2014/main" id="{F4C77C1D-DE2E-BE1A-62AB-09EEF40769D9}"/>
              </a:ext>
            </a:extLst>
          </p:cNvPr>
          <p:cNvSpPr/>
          <p:nvPr/>
        </p:nvSpPr>
        <p:spPr>
          <a:xfrm>
            <a:off x="11733126" y="1502831"/>
            <a:ext cx="108340" cy="97976"/>
          </a:xfrm>
          <a:prstGeom prst="star5">
            <a:avLst/>
          </a:prstGeom>
          <a:solidFill>
            <a:schemeClr val="tx1">
              <a:lumMod val="95000"/>
              <a:lumOff val="5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2" name="星: 5 pt 41">
            <a:extLst>
              <a:ext uri="{FF2B5EF4-FFF2-40B4-BE49-F238E27FC236}">
                <a16:creationId xmlns:a16="http://schemas.microsoft.com/office/drawing/2014/main" id="{A1382CEE-7AE9-D314-E782-EA1247919E00}"/>
              </a:ext>
            </a:extLst>
          </p:cNvPr>
          <p:cNvSpPr/>
          <p:nvPr/>
        </p:nvSpPr>
        <p:spPr>
          <a:xfrm>
            <a:off x="11733126" y="1338759"/>
            <a:ext cx="108340" cy="97976"/>
          </a:xfrm>
          <a:prstGeom prst="star5">
            <a:avLst/>
          </a:prstGeom>
          <a:solidFill>
            <a:schemeClr val="tx2">
              <a:lumMod val="50000"/>
              <a:lumOff val="50000"/>
            </a:schemeClr>
          </a:solidFill>
          <a:ln>
            <a:solidFill>
              <a:schemeClr val="tx2">
                <a:lumMod val="50000"/>
                <a:lumOff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3" name="星: 5 pt 42">
            <a:extLst>
              <a:ext uri="{FF2B5EF4-FFF2-40B4-BE49-F238E27FC236}">
                <a16:creationId xmlns:a16="http://schemas.microsoft.com/office/drawing/2014/main" id="{93FD0341-49F2-3BB1-2BAF-F39EA4783A53}"/>
              </a:ext>
            </a:extLst>
          </p:cNvPr>
          <p:cNvSpPr/>
          <p:nvPr/>
        </p:nvSpPr>
        <p:spPr>
          <a:xfrm>
            <a:off x="11733126" y="1174685"/>
            <a:ext cx="108340" cy="97976"/>
          </a:xfrm>
          <a:prstGeom prst="star5">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55" name="コンテンツ プレースホルダー 9">
            <a:extLst>
              <a:ext uri="{FF2B5EF4-FFF2-40B4-BE49-F238E27FC236}">
                <a16:creationId xmlns:a16="http://schemas.microsoft.com/office/drawing/2014/main" id="{16871A7E-57B2-79A5-C2B6-BE9FF1C0CEA8}"/>
              </a:ext>
            </a:extLst>
          </p:cNvPr>
          <p:cNvSpPr txBox="1">
            <a:spLocks/>
          </p:cNvSpPr>
          <p:nvPr/>
        </p:nvSpPr>
        <p:spPr>
          <a:xfrm>
            <a:off x="265289" y="1837131"/>
            <a:ext cx="4394228" cy="4726370"/>
          </a:xfrm>
          <a:prstGeom prst="rect">
            <a:avLst/>
          </a:prstGeom>
        </p:spPr>
        <p:txBody>
          <a:bodyPr vert="horz" lIns="91440" tIns="45720" rIns="91440" bIns="45720" numCol="1" rtlCol="0" anchor="t">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触覚データクラスは一番近いオノマトペ音素を生成する可能性が高い。</a:t>
            </a: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a:p>
            <a:pPr algn="just"/>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オノマトペ音素は対応付けた触覚データクラスの平均を生成すると予測</a:t>
            </a: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a:p>
            <a:pPr algn="just"/>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矢印はオノマトペ音素の特徴ベクトルを指す。</a:t>
            </a: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a:p>
            <a:pPr algn="just"/>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同じ色の丸と星の模様は対応していることを意味する。</a:t>
            </a: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p:txBody>
      </p:sp>
      <p:sp>
        <p:nvSpPr>
          <p:cNvPr id="67" name="テキスト ボックス 66">
            <a:extLst>
              <a:ext uri="{FF2B5EF4-FFF2-40B4-BE49-F238E27FC236}">
                <a16:creationId xmlns:a16="http://schemas.microsoft.com/office/drawing/2014/main" id="{5D6475B9-3FAE-2FD3-45E1-DF8FF67A7A02}"/>
              </a:ext>
            </a:extLst>
          </p:cNvPr>
          <p:cNvSpPr txBox="1"/>
          <p:nvPr/>
        </p:nvSpPr>
        <p:spPr>
          <a:xfrm>
            <a:off x="9953563" y="615038"/>
            <a:ext cx="522575" cy="253916"/>
          </a:xfrm>
          <a:prstGeom prst="rect">
            <a:avLst/>
          </a:prstGeom>
          <a:noFill/>
        </p:spPr>
        <p:txBody>
          <a:bodyPr wrap="square" rtlCol="0">
            <a:spAutoFit/>
          </a:bodyPr>
          <a:lstStyle/>
          <a:p>
            <a:pPr algn="ctr"/>
            <a:r>
              <a:rPr lang="ja-JP" altLang="en-US" sz="1050" dirty="0"/>
              <a:t>対応</a:t>
            </a:r>
            <a:endParaRPr lang="ko-KR" altLang="en-US" sz="1050" dirty="0"/>
          </a:p>
        </p:txBody>
      </p:sp>
    </p:spTree>
    <p:extLst>
      <p:ext uri="{BB962C8B-B14F-4D97-AF65-F5344CB8AC3E}">
        <p14:creationId xmlns:p14="http://schemas.microsoft.com/office/powerpoint/2010/main" val="28448985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9E9578-0389-3EFE-7276-11296C4C3C74}"/>
            </a:ext>
          </a:extLst>
        </p:cNvPr>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2944B1A7-EB81-27D8-CE9D-2C9B33A74A88}"/>
              </a:ext>
            </a:extLst>
          </p:cNvPr>
          <p:cNvSpPr txBox="1"/>
          <p:nvPr/>
        </p:nvSpPr>
        <p:spPr>
          <a:xfrm>
            <a:off x="6248680" y="6081928"/>
            <a:ext cx="5924167" cy="307777"/>
          </a:xfrm>
          <a:prstGeom prst="rect">
            <a:avLst/>
          </a:prstGeom>
          <a:noFill/>
        </p:spPr>
        <p:txBody>
          <a:bodyPr wrap="square">
            <a:spAutoFit/>
          </a:bodyPr>
          <a:lstStyle/>
          <a:p>
            <a:pPr algn="ctr"/>
            <a:r>
              <a:rPr lang="ja-JP" altLang="en-US" sz="1400" dirty="0"/>
              <a:t>表</a:t>
            </a:r>
            <a:r>
              <a:rPr lang="en-US" altLang="ja-JP" sz="1400" dirty="0"/>
              <a:t>3: </a:t>
            </a:r>
            <a:r>
              <a:rPr lang="ja-JP" altLang="en-US" sz="1400" dirty="0"/>
              <a:t>触覚データクラスによるオノマトペ音素の生成結果</a:t>
            </a:r>
            <a:endParaRPr lang="ko-KR" altLang="en-US" sz="1400" dirty="0"/>
          </a:p>
        </p:txBody>
      </p:sp>
      <p:graphicFrame>
        <p:nvGraphicFramePr>
          <p:cNvPr id="5" name="表 4">
            <a:extLst>
              <a:ext uri="{FF2B5EF4-FFF2-40B4-BE49-F238E27FC236}">
                <a16:creationId xmlns:a16="http://schemas.microsoft.com/office/drawing/2014/main" id="{A0A628CF-112A-A58A-0F3D-970219DB3584}"/>
              </a:ext>
            </a:extLst>
          </p:cNvPr>
          <p:cNvGraphicFramePr>
            <a:graphicFrameLocks noGrp="1"/>
          </p:cNvGraphicFramePr>
          <p:nvPr>
            <p:extLst>
              <p:ext uri="{D42A27DB-BD31-4B8C-83A1-F6EECF244321}">
                <p14:modId xmlns:p14="http://schemas.microsoft.com/office/powerpoint/2010/main" val="2984096507"/>
              </p:ext>
            </p:extLst>
          </p:nvPr>
        </p:nvGraphicFramePr>
        <p:xfrm>
          <a:off x="6463172" y="1540930"/>
          <a:ext cx="5463539" cy="4507323"/>
        </p:xfrm>
        <a:graphic>
          <a:graphicData uri="http://schemas.openxmlformats.org/drawingml/2006/table">
            <a:tbl>
              <a:tblPr firstRow="1" firstCol="1" bandRow="1">
                <a:tableStyleId>{5940675A-B579-460E-94D1-54222C63F5DA}</a:tableStyleId>
              </a:tblPr>
              <a:tblGrid>
                <a:gridCol w="1197481">
                  <a:extLst>
                    <a:ext uri="{9D8B030D-6E8A-4147-A177-3AD203B41FA5}">
                      <a16:colId xmlns:a16="http://schemas.microsoft.com/office/drawing/2014/main" val="1708454068"/>
                    </a:ext>
                  </a:extLst>
                </a:gridCol>
                <a:gridCol w="1197482">
                  <a:extLst>
                    <a:ext uri="{9D8B030D-6E8A-4147-A177-3AD203B41FA5}">
                      <a16:colId xmlns:a16="http://schemas.microsoft.com/office/drawing/2014/main" val="3150812558"/>
                    </a:ext>
                  </a:extLst>
                </a:gridCol>
                <a:gridCol w="311183">
                  <a:extLst>
                    <a:ext uri="{9D8B030D-6E8A-4147-A177-3AD203B41FA5}">
                      <a16:colId xmlns:a16="http://schemas.microsoft.com/office/drawing/2014/main" val="2102748898"/>
                    </a:ext>
                  </a:extLst>
                </a:gridCol>
                <a:gridCol w="746529">
                  <a:extLst>
                    <a:ext uri="{9D8B030D-6E8A-4147-A177-3AD203B41FA5}">
                      <a16:colId xmlns:a16="http://schemas.microsoft.com/office/drawing/2014/main" val="2304476315"/>
                    </a:ext>
                  </a:extLst>
                </a:gridCol>
                <a:gridCol w="486629">
                  <a:extLst>
                    <a:ext uri="{9D8B030D-6E8A-4147-A177-3AD203B41FA5}">
                      <a16:colId xmlns:a16="http://schemas.microsoft.com/office/drawing/2014/main" val="3662433485"/>
                    </a:ext>
                  </a:extLst>
                </a:gridCol>
                <a:gridCol w="284497">
                  <a:extLst>
                    <a:ext uri="{9D8B030D-6E8A-4147-A177-3AD203B41FA5}">
                      <a16:colId xmlns:a16="http://schemas.microsoft.com/office/drawing/2014/main" val="1277152535"/>
                    </a:ext>
                  </a:extLst>
                </a:gridCol>
                <a:gridCol w="928952">
                  <a:extLst>
                    <a:ext uri="{9D8B030D-6E8A-4147-A177-3AD203B41FA5}">
                      <a16:colId xmlns:a16="http://schemas.microsoft.com/office/drawing/2014/main" val="81122315"/>
                    </a:ext>
                  </a:extLst>
                </a:gridCol>
                <a:gridCol w="310786">
                  <a:extLst>
                    <a:ext uri="{9D8B030D-6E8A-4147-A177-3AD203B41FA5}">
                      <a16:colId xmlns:a16="http://schemas.microsoft.com/office/drawing/2014/main" val="3009899346"/>
                    </a:ext>
                  </a:extLst>
                </a:gridCol>
              </a:tblGrid>
              <a:tr h="221121">
                <a:tc gridSpan="4">
                  <a:txBody>
                    <a:bodyPr/>
                    <a:lstStyle/>
                    <a:p>
                      <a:pPr algn="ctr" latinLnBrk="1">
                        <a:spcAft>
                          <a:spcPts val="800"/>
                        </a:spcAft>
                      </a:pPr>
                      <a:r>
                        <a:rPr lang="en-US" altLang="ko-KR" sz="1200" b="1" kern="100" dirty="0">
                          <a:effectLst/>
                          <a:latin typeface="Yu Mincho" panose="02020400000000000000" pitchFamily="18" charset="-128"/>
                          <a:ea typeface="Yu Mincho" panose="02020400000000000000" pitchFamily="18" charset="-128"/>
                          <a:cs typeface="Times New Roman" panose="02020603050405020304" pitchFamily="18" charset="0"/>
                        </a:rPr>
                        <a:t>case</a:t>
                      </a:r>
                      <a:endParaRPr lang="ko-KR" sz="1200" b="1" kern="100" dirty="0">
                        <a:effectLst/>
                        <a:latin typeface="Yu Mincho" panose="02020400000000000000" pitchFamily="18" charset="-128"/>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latinLnBrk="1"/>
                      <a:r>
                        <a:rPr lang="ja-JP" altLang="en-US" sz="1200" b="1" dirty="0">
                          <a:latin typeface="Yu Mincho" panose="02020400000000000000" pitchFamily="18" charset="-128"/>
                          <a:ea typeface="Yu Mincho" panose="02020400000000000000" pitchFamily="18" charset="-128"/>
                        </a:rPr>
                        <a:t>正解率</a:t>
                      </a:r>
                      <a:endParaRPr lang="ko-KR" altLang="en-US" sz="1200" b="1" dirty="0">
                        <a:latin typeface="Yu Mincho" panose="02020400000000000000" pitchFamily="18" charset="-128"/>
                      </a:endParaRPr>
                    </a:p>
                  </a:txBody>
                  <a:tcPr marL="68580" marR="68580" marT="0" marB="0" anchor="ctr"/>
                </a:tc>
                <a:tc hMerge="1">
                  <a:txBody>
                    <a:bodyPr/>
                    <a:lstStyle/>
                    <a:p>
                      <a:pPr latinLnBrk="1"/>
                      <a:endParaRPr lang="ko-KR" altLang="en-US"/>
                    </a:p>
                  </a:txBody>
                  <a:tcPr/>
                </a:tc>
                <a:tc gridSpan="2">
                  <a:txBody>
                    <a:bodyPr/>
                    <a:lstStyle/>
                    <a:p>
                      <a:pPr algn="ctr" latinLnBrk="1"/>
                      <a:r>
                        <a:rPr lang="ja-JP" altLang="en-US" sz="1200" b="1" dirty="0">
                          <a:latin typeface="Yu Mincho" panose="02020400000000000000" pitchFamily="18" charset="-128"/>
                          <a:ea typeface="Yu Mincho" panose="02020400000000000000" pitchFamily="18" charset="-128"/>
                        </a:rPr>
                        <a:t>正解</a:t>
                      </a:r>
                      <a:endParaRPr lang="ko-KR" altLang="en-US" b="1" dirty="0">
                        <a:latin typeface="Yu Mincho" panose="02020400000000000000" pitchFamily="18" charset="-128"/>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2225159053"/>
                  </a:ext>
                </a:extLst>
              </a:tr>
              <a:tr h="221121">
                <a:tc gridSpan="4">
                  <a:txBody>
                    <a:bodyPr/>
                    <a:lstStyle/>
                    <a:p>
                      <a:pPr algn="just" latinLnBrk="1">
                        <a:spcAft>
                          <a:spcPts val="800"/>
                        </a:spcAft>
                      </a:pPr>
                      <a:r>
                        <a:rPr lang="ja-JP" altLang="en-US" sz="1100" kern="100" dirty="0">
                          <a:effectLst/>
                          <a:latin typeface="Yu Mincho" panose="02020400000000000000" pitchFamily="18" charset="-128"/>
                          <a:ea typeface="Yu Mincho" panose="02020400000000000000" pitchFamily="18" charset="-128"/>
                          <a:cs typeface="Times New Roman" panose="02020603050405020304" pitchFamily="18" charset="0"/>
                        </a:rPr>
                        <a:t>コルクの触覚データクラスを入力した場合</a:t>
                      </a:r>
                      <a:endParaRPr lang="ko-KR" sz="1100" kern="100" dirty="0">
                        <a:effectLst/>
                        <a:latin typeface="Yu Mincho" panose="02020400000000000000" pitchFamily="18" charset="-128"/>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latinLnBrk="1"/>
                      <a:r>
                        <a:rPr lang="en-US" altLang="ko-KR" sz="1400" dirty="0">
                          <a:latin typeface="Yu Mincho" panose="02020400000000000000" pitchFamily="18" charset="-128"/>
                        </a:rPr>
                        <a:t>3.33%</a:t>
                      </a:r>
                      <a:endParaRPr lang="ko-KR" altLang="en-US" sz="1400" dirty="0">
                        <a:latin typeface="Yu Mincho" panose="02020400000000000000" pitchFamily="18" charset="-128"/>
                      </a:endParaRPr>
                    </a:p>
                  </a:txBody>
                  <a:tcPr marL="68580" marR="68580" marT="0" marB="0" anchor="ctr"/>
                </a:tc>
                <a:tc hMerge="1">
                  <a:txBody>
                    <a:bodyPr/>
                    <a:lstStyle/>
                    <a:p>
                      <a:pPr latinLnBrk="1"/>
                      <a:endParaRPr lang="ko-KR" altLang="en-US"/>
                    </a:p>
                  </a:txBody>
                  <a:tcPr/>
                </a:tc>
                <a:tc gridSpan="2">
                  <a:txBody>
                    <a:bodyPr/>
                    <a:lstStyle/>
                    <a:p>
                      <a:pPr algn="ctr" latinLnBrk="1"/>
                      <a:r>
                        <a:rPr lang="en-US" altLang="ko-KR" sz="1100" dirty="0">
                          <a:latin typeface="Yu Mincho" panose="02020400000000000000" pitchFamily="18" charset="-128"/>
                        </a:rPr>
                        <a:t>z a r a z a r a</a:t>
                      </a:r>
                      <a:endParaRPr lang="ko-KR" altLang="en-US" sz="1100" dirty="0">
                        <a:latin typeface="Yu Mincho" panose="02020400000000000000" pitchFamily="18" charset="-128"/>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3911711574"/>
                  </a:ext>
                </a:extLst>
              </a:tr>
              <a:tr h="221121">
                <a:tc gridSpan="4">
                  <a:txBody>
                    <a:bodyPr/>
                    <a:lstStyle/>
                    <a:p>
                      <a:pPr algn="just" latinLnBrk="1">
                        <a:spcAft>
                          <a:spcPts val="800"/>
                        </a:spcAft>
                      </a:pPr>
                      <a:r>
                        <a:rPr lang="ja-JP" altLang="en-US" sz="1100" kern="100" dirty="0">
                          <a:effectLst/>
                          <a:latin typeface="Yu Mincho" panose="02020400000000000000" pitchFamily="18" charset="-128"/>
                          <a:ea typeface="Yu Mincho" panose="02020400000000000000" pitchFamily="18" charset="-128"/>
                          <a:cs typeface="Times New Roman" panose="02020603050405020304" pitchFamily="18" charset="0"/>
                        </a:rPr>
                        <a:t>デニムの触覚データクラスを入力した場合</a:t>
                      </a:r>
                      <a:endParaRPr lang="ko-KR" sz="1100" kern="100" dirty="0">
                        <a:effectLst/>
                        <a:latin typeface="Yu Mincho" panose="02020400000000000000" pitchFamily="18" charset="-128"/>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latinLnBrk="1"/>
                      <a:r>
                        <a:rPr lang="en-US" altLang="ko-KR" sz="1400" dirty="0">
                          <a:latin typeface="Yu Mincho" panose="02020400000000000000" pitchFamily="18" charset="-128"/>
                        </a:rPr>
                        <a:t>60%</a:t>
                      </a:r>
                      <a:endParaRPr lang="ko-KR" altLang="en-US" sz="1400" dirty="0">
                        <a:latin typeface="Yu Mincho" panose="02020400000000000000" pitchFamily="18" charset="-128"/>
                      </a:endParaRPr>
                    </a:p>
                  </a:txBody>
                  <a:tcPr marL="68580" marR="68580" marT="0" marB="0" anchor="ctr"/>
                </a:tc>
                <a:tc hMerge="1">
                  <a:txBody>
                    <a:bodyPr/>
                    <a:lstStyle/>
                    <a:p>
                      <a:pPr latinLnBrk="1"/>
                      <a:endParaRPr lang="ko-KR" altLang="en-US"/>
                    </a:p>
                  </a:txBody>
                  <a:tcPr/>
                </a:tc>
                <a:tc gridSpan="2">
                  <a:txBody>
                    <a:bodyPr/>
                    <a:lstStyle/>
                    <a:p>
                      <a:pPr algn="ctr" latinLnBrk="1"/>
                      <a:r>
                        <a:rPr lang="en-US" altLang="ko-KR" sz="1100" dirty="0">
                          <a:latin typeface="Yu Mincho" panose="02020400000000000000" pitchFamily="18" charset="-128"/>
                        </a:rPr>
                        <a:t>g o </a:t>
                      </a:r>
                      <a:r>
                        <a:rPr lang="en-US" altLang="ko-KR" sz="1100" dirty="0" err="1">
                          <a:latin typeface="Yu Mincho" panose="02020400000000000000" pitchFamily="18" charset="-128"/>
                        </a:rPr>
                        <a:t>ts</a:t>
                      </a:r>
                      <a:r>
                        <a:rPr lang="en-US" altLang="ko-KR" sz="1100" dirty="0">
                          <a:latin typeface="Yu Mincho" panose="02020400000000000000" pitchFamily="18" charset="-128"/>
                        </a:rPr>
                        <a:t> u g o </a:t>
                      </a:r>
                      <a:r>
                        <a:rPr lang="en-US" altLang="ko-KR" sz="1100" dirty="0" err="1">
                          <a:latin typeface="Yu Mincho" panose="02020400000000000000" pitchFamily="18" charset="-128"/>
                        </a:rPr>
                        <a:t>ts</a:t>
                      </a:r>
                      <a:r>
                        <a:rPr lang="en-US" altLang="ko-KR" sz="1100" dirty="0">
                          <a:latin typeface="Yu Mincho" panose="02020400000000000000" pitchFamily="18" charset="-128"/>
                        </a:rPr>
                        <a:t> u</a:t>
                      </a:r>
                      <a:endParaRPr lang="ko-KR" altLang="en-US" sz="1100" dirty="0">
                        <a:latin typeface="Yu Mincho" panose="02020400000000000000" pitchFamily="18" charset="-128"/>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3499094076"/>
                  </a:ext>
                </a:extLst>
              </a:tr>
              <a:tr h="221121">
                <a:tc gridSpan="4">
                  <a:txBody>
                    <a:bodyPr/>
                    <a:lstStyle/>
                    <a:p>
                      <a:pPr algn="just" latinLnBrk="1">
                        <a:spcAft>
                          <a:spcPts val="800"/>
                        </a:spcAft>
                      </a:pPr>
                      <a:r>
                        <a:rPr lang="ja-JP" altLang="en-US" sz="1100" kern="100" dirty="0">
                          <a:effectLst/>
                          <a:latin typeface="Yu Mincho" panose="02020400000000000000" pitchFamily="18" charset="-128"/>
                          <a:ea typeface="Yu Mincho" panose="02020400000000000000" pitchFamily="18" charset="-128"/>
                          <a:cs typeface="Times New Roman" panose="02020603050405020304" pitchFamily="18" charset="0"/>
                        </a:rPr>
                        <a:t>ガーゼの触覚データクラスを入力した場合</a:t>
                      </a:r>
                      <a:endParaRPr lang="ko-KR" sz="1100" kern="100" dirty="0">
                        <a:effectLst/>
                        <a:latin typeface="Yu Mincho" panose="02020400000000000000" pitchFamily="18" charset="-128"/>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latinLnBrk="1"/>
                      <a:r>
                        <a:rPr lang="en-US" altLang="ko-KR" sz="1400" dirty="0">
                          <a:latin typeface="Yu Mincho" panose="02020400000000000000" pitchFamily="18" charset="-128"/>
                        </a:rPr>
                        <a:t>93.33%</a:t>
                      </a:r>
                      <a:endParaRPr lang="ko-KR" altLang="en-US" sz="1400" dirty="0">
                        <a:latin typeface="Yu Mincho" panose="02020400000000000000" pitchFamily="18" charset="-128"/>
                      </a:endParaRPr>
                    </a:p>
                  </a:txBody>
                  <a:tcPr marL="68580" marR="68580" marT="0" marB="0" anchor="ctr"/>
                </a:tc>
                <a:tc hMerge="1">
                  <a:txBody>
                    <a:bodyPr/>
                    <a:lstStyle/>
                    <a:p>
                      <a:pPr latinLnBrk="1"/>
                      <a:endParaRPr lang="ko-KR" altLang="en-US"/>
                    </a:p>
                  </a:txBody>
                  <a:tcPr/>
                </a:tc>
                <a:tc gridSpan="2">
                  <a:txBody>
                    <a:bodyPr/>
                    <a:lstStyle/>
                    <a:p>
                      <a:pPr algn="ctr" latinLnBrk="1"/>
                      <a:r>
                        <a:rPr lang="en-US" altLang="ko-KR" sz="1100" dirty="0" err="1">
                          <a:latin typeface="Yu Mincho" panose="02020400000000000000" pitchFamily="18" charset="-128"/>
                        </a:rPr>
                        <a:t>sh</a:t>
                      </a:r>
                      <a:r>
                        <a:rPr lang="en-US" altLang="ko-KR" sz="1100" dirty="0">
                          <a:latin typeface="Yu Mincho" panose="02020400000000000000" pitchFamily="18" charset="-128"/>
                        </a:rPr>
                        <a:t> u w a </a:t>
                      </a:r>
                      <a:r>
                        <a:rPr lang="en-US" altLang="ko-KR" sz="1100" dirty="0" err="1">
                          <a:latin typeface="Yu Mincho" panose="02020400000000000000" pitchFamily="18" charset="-128"/>
                        </a:rPr>
                        <a:t>sh</a:t>
                      </a:r>
                      <a:r>
                        <a:rPr lang="en-US" altLang="ko-KR" sz="1100" dirty="0">
                          <a:latin typeface="Yu Mincho" panose="02020400000000000000" pitchFamily="18" charset="-128"/>
                        </a:rPr>
                        <a:t> u w a</a:t>
                      </a:r>
                      <a:endParaRPr lang="ko-KR" altLang="en-US" sz="1100" dirty="0">
                        <a:latin typeface="Yu Mincho" panose="02020400000000000000" pitchFamily="18" charset="-128"/>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1524021564"/>
                  </a:ext>
                </a:extLst>
              </a:tr>
              <a:tr h="221121">
                <a:tc gridSpan="4">
                  <a:txBody>
                    <a:bodyPr/>
                    <a:lstStyle/>
                    <a:p>
                      <a:pPr algn="just" latinLnBrk="1">
                        <a:spcAft>
                          <a:spcPts val="800"/>
                        </a:spcAft>
                      </a:pPr>
                      <a:r>
                        <a:rPr lang="ja-JP" altLang="en-US" sz="1100" kern="100" dirty="0">
                          <a:effectLst/>
                          <a:latin typeface="Yu Mincho" panose="02020400000000000000" pitchFamily="18" charset="-128"/>
                          <a:ea typeface="Yu Mincho" panose="02020400000000000000" pitchFamily="18" charset="-128"/>
                          <a:cs typeface="Times New Roman" panose="02020603050405020304" pitchFamily="18" charset="0"/>
                        </a:rPr>
                        <a:t>金網の触覚データクラスを入力した場合</a:t>
                      </a:r>
                      <a:endParaRPr lang="ko-KR" sz="1100" kern="100" dirty="0">
                        <a:effectLst/>
                        <a:latin typeface="Yu Mincho" panose="02020400000000000000" pitchFamily="18" charset="-128"/>
                        <a:ea typeface="맑은 고딕" panose="020B0503020000020004" pitchFamily="50" charset="-127"/>
                        <a:cs typeface="Times New Roman" panose="02020603050405020304" pitchFamily="18" charset="0"/>
                      </a:endParaRPr>
                    </a:p>
                  </a:txBody>
                  <a:tcPr marL="68580" marR="68580" marT="0" marB="0" anchor="ct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gridSpan="2">
                  <a:txBody>
                    <a:bodyPr/>
                    <a:lstStyle/>
                    <a:p>
                      <a:pPr algn="ctr" latinLnBrk="1"/>
                      <a:r>
                        <a:rPr lang="en-US" altLang="ko-KR" sz="1400" dirty="0">
                          <a:latin typeface="Yu Mincho" panose="02020400000000000000" pitchFamily="18" charset="-128"/>
                        </a:rPr>
                        <a:t>93.33%</a:t>
                      </a:r>
                      <a:endParaRPr lang="ko-KR" altLang="en-US" sz="1400" dirty="0">
                        <a:latin typeface="Yu Mincho" panose="02020400000000000000" pitchFamily="18" charset="-128"/>
                      </a:endParaRPr>
                    </a:p>
                  </a:txBody>
                  <a:tcPr marL="68580" marR="68580" marT="0" marB="0" anchor="ctr"/>
                </a:tc>
                <a:tc hMerge="1">
                  <a:txBody>
                    <a:bodyPr/>
                    <a:lstStyle/>
                    <a:p>
                      <a:pPr latinLnBrk="1"/>
                      <a:endParaRPr lang="ko-KR" altLang="en-US"/>
                    </a:p>
                  </a:txBody>
                  <a:tcPr/>
                </a:tc>
                <a:tc gridSpan="2">
                  <a:txBody>
                    <a:bodyPr/>
                    <a:lstStyle/>
                    <a:p>
                      <a:pPr algn="ctr" latinLnBrk="1"/>
                      <a:r>
                        <a:rPr lang="en-US" altLang="ko-KR" sz="1100" dirty="0" err="1">
                          <a:latin typeface="Yu Mincho" panose="02020400000000000000" pitchFamily="18" charset="-128"/>
                        </a:rPr>
                        <a:t>ch</a:t>
                      </a:r>
                      <a:r>
                        <a:rPr lang="en-US" altLang="ko-KR" sz="1100" dirty="0">
                          <a:latin typeface="Yu Mincho" panose="02020400000000000000" pitchFamily="18" charset="-128"/>
                        </a:rPr>
                        <a:t> </a:t>
                      </a:r>
                      <a:r>
                        <a:rPr lang="en-US" altLang="ko-KR" sz="1100" dirty="0" err="1">
                          <a:latin typeface="Yu Mincho" panose="02020400000000000000" pitchFamily="18" charset="-128"/>
                        </a:rPr>
                        <a:t>i</a:t>
                      </a:r>
                      <a:r>
                        <a:rPr lang="en-US" altLang="ko-KR" sz="1100" dirty="0">
                          <a:latin typeface="Yu Mincho" panose="02020400000000000000" pitchFamily="18" charset="-128"/>
                        </a:rPr>
                        <a:t> k u </a:t>
                      </a:r>
                      <a:r>
                        <a:rPr lang="en-US" altLang="ko-KR" sz="1100" dirty="0" err="1">
                          <a:latin typeface="Yu Mincho" panose="02020400000000000000" pitchFamily="18" charset="-128"/>
                        </a:rPr>
                        <a:t>ch</a:t>
                      </a:r>
                      <a:r>
                        <a:rPr lang="en-US" altLang="ko-KR" sz="1100" dirty="0">
                          <a:latin typeface="Yu Mincho" panose="02020400000000000000" pitchFamily="18" charset="-128"/>
                        </a:rPr>
                        <a:t> </a:t>
                      </a:r>
                      <a:r>
                        <a:rPr lang="en-US" altLang="ko-KR" sz="1100" dirty="0" err="1">
                          <a:latin typeface="Yu Mincho" panose="02020400000000000000" pitchFamily="18" charset="-128"/>
                        </a:rPr>
                        <a:t>i</a:t>
                      </a:r>
                      <a:r>
                        <a:rPr lang="en-US" altLang="ko-KR" sz="1100" dirty="0">
                          <a:latin typeface="Yu Mincho" panose="02020400000000000000" pitchFamily="18" charset="-128"/>
                        </a:rPr>
                        <a:t> k u</a:t>
                      </a:r>
                      <a:endParaRPr lang="ko-KR" altLang="en-US" sz="1100" dirty="0">
                        <a:latin typeface="Yu Mincho" panose="02020400000000000000" pitchFamily="18" charset="-128"/>
                      </a:endParaRPr>
                    </a:p>
                  </a:txBody>
                  <a:tcPr marL="68580" marR="68580" marT="0" marB="0" anchor="ctr"/>
                </a:tc>
                <a:tc hMerge="1">
                  <a:txBody>
                    <a:bodyPr/>
                    <a:lstStyle/>
                    <a:p>
                      <a:pPr latinLnBrk="1"/>
                      <a:endParaRPr lang="ko-KR" altLang="en-US"/>
                    </a:p>
                  </a:txBody>
                  <a:tcPr/>
                </a:tc>
                <a:extLst>
                  <a:ext uri="{0D108BD9-81ED-4DB2-BD59-A6C34878D82A}">
                    <a16:rowId xmlns:a16="http://schemas.microsoft.com/office/drawing/2014/main" val="2710466817"/>
                  </a:ext>
                </a:extLst>
              </a:tr>
              <a:tr h="221121">
                <a:tc gridSpan="4">
                  <a:txBody>
                    <a:bodyPr/>
                    <a:lstStyle/>
                    <a:p>
                      <a:pPr algn="just" latinLnBrk="1">
                        <a:spcAft>
                          <a:spcPts val="800"/>
                        </a:spcAft>
                      </a:pPr>
                      <a:r>
                        <a:rPr lang="ja-JP" altLang="en-US" sz="1100" kern="100" dirty="0">
                          <a:effectLst/>
                          <a:latin typeface="Yu Mincho" panose="02020400000000000000" pitchFamily="18" charset="-128"/>
                          <a:ea typeface="Yu Mincho" panose="02020400000000000000" pitchFamily="18" charset="-128"/>
                          <a:cs typeface="Times New Roman" panose="02020603050405020304" pitchFamily="18" charset="0"/>
                        </a:rPr>
                        <a:t>光沢の（ガラス）触覚データクラスを入力した場合</a:t>
                      </a:r>
                      <a:endParaRPr lang="ko-KR" sz="1100" kern="100" dirty="0">
                        <a:effectLst/>
                        <a:latin typeface="Yu Mincho" panose="02020400000000000000" pitchFamily="18" charset="-128"/>
                        <a:ea typeface="맑은 고딕" panose="020B0503020000020004" pitchFamily="50" charset="-127"/>
                        <a:cs typeface="Times New Roman" panose="02020603050405020304" pitchFamily="18" charset="0"/>
                      </a:endParaRPr>
                    </a:p>
                  </a:txBody>
                  <a:tcPr marL="68580" marR="68580" marT="0" marB="0" anchor="ctr"/>
                </a:tc>
                <a:tc hMerge="1">
                  <a:txBody>
                    <a:bodyPr/>
                    <a:lstStyle/>
                    <a:p>
                      <a:pPr algn="ctr" latinLnBrk="1">
                        <a:spcAft>
                          <a:spcPts val="800"/>
                        </a:spcAft>
                      </a:pPr>
                      <a:endParaRPr lang="ko-KR" sz="11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algn="ctr" latinLnBrk="1">
                        <a:spcAft>
                          <a:spcPts val="800"/>
                        </a:spcAft>
                      </a:pPr>
                      <a:endParaRPr lang="ko-KR" sz="11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algn="ctr" latinLnBrk="1">
                        <a:spcAft>
                          <a:spcPts val="800"/>
                        </a:spcAft>
                      </a:pPr>
                      <a:endParaRPr lang="ko-KR" sz="11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algn="ctr" latinLnBrk="1"/>
                      <a:r>
                        <a:rPr lang="en-US" altLang="ko-KR" sz="1400" dirty="0">
                          <a:latin typeface="Yu Mincho" panose="02020400000000000000" pitchFamily="18" charset="-128"/>
                        </a:rPr>
                        <a:t>100%</a:t>
                      </a:r>
                      <a:endParaRPr lang="ko-KR" altLang="en-US" sz="1400" dirty="0">
                        <a:latin typeface="Yu Mincho" panose="02020400000000000000" pitchFamily="18" charset="-128"/>
                      </a:endParaRPr>
                    </a:p>
                  </a:txBody>
                  <a:tcPr marL="68580" marR="68580" marT="0" marB="0" anchor="ctr"/>
                </a:tc>
                <a:tc hMerge="1">
                  <a:txBody>
                    <a:bodyPr/>
                    <a:lstStyle/>
                    <a:p>
                      <a:pPr algn="ctr" latinLnBrk="1">
                        <a:spcAft>
                          <a:spcPts val="800"/>
                        </a:spcAft>
                      </a:pPr>
                      <a:endParaRPr lang="ko-KR" sz="11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algn="ctr" latinLnBrk="1"/>
                      <a:r>
                        <a:rPr lang="en-US" altLang="ko-KR" sz="1100" dirty="0">
                          <a:latin typeface="Yu Mincho" panose="02020400000000000000" pitchFamily="18" charset="-128"/>
                        </a:rPr>
                        <a:t>s u b e s u b e</a:t>
                      </a:r>
                      <a:endParaRPr lang="ko-KR" altLang="en-US" sz="1100" dirty="0">
                        <a:latin typeface="Yu Mincho" panose="02020400000000000000" pitchFamily="18" charset="-128"/>
                      </a:endParaRPr>
                    </a:p>
                  </a:txBody>
                  <a:tcPr marL="68580" marR="68580" marT="0" marB="0" anchor="ctr"/>
                </a:tc>
                <a:tc hMerge="1">
                  <a:txBody>
                    <a:bodyPr/>
                    <a:lstStyle/>
                    <a:p>
                      <a:pPr algn="ctr" latinLnBrk="1">
                        <a:spcAft>
                          <a:spcPts val="800"/>
                        </a:spcAft>
                      </a:pPr>
                      <a:endParaRPr lang="ko-KR" sz="11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942957736"/>
                  </a:ext>
                </a:extLst>
              </a:tr>
              <a:tr h="221121">
                <a:tc>
                  <a:txBody>
                    <a:bodyPr/>
                    <a:lstStyle/>
                    <a:p>
                      <a:pPr algn="ctr" latinLnBrk="1">
                        <a:spcAft>
                          <a:spcPts val="800"/>
                        </a:spcAft>
                      </a:pPr>
                      <a:r>
                        <a:rPr lang="ja-JP" sz="900" b="1" kern="100" dirty="0">
                          <a:effectLst/>
                        </a:rPr>
                        <a:t>入力</a:t>
                      </a:r>
                      <a:endParaRPr lang="ko-KR" sz="11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ja-JP" sz="900" b="1" kern="100" dirty="0">
                          <a:effectLst/>
                        </a:rPr>
                        <a:t>出力</a:t>
                      </a:r>
                      <a:endParaRPr lang="ko-KR" sz="11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ja-JP" sz="900" b="1" kern="100" dirty="0">
                          <a:effectLst/>
                        </a:rPr>
                        <a:t>数</a:t>
                      </a:r>
                      <a:endParaRPr lang="ko-KR" sz="11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algn="ctr" latinLnBrk="1">
                        <a:spcAft>
                          <a:spcPts val="800"/>
                        </a:spcAft>
                      </a:pPr>
                      <a:r>
                        <a:rPr lang="ja-JP" sz="900" b="1" kern="100" dirty="0">
                          <a:effectLst/>
                        </a:rPr>
                        <a:t>入力</a:t>
                      </a:r>
                      <a:endParaRPr lang="ko-KR" sz="11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algn="ctr" latinLnBrk="1">
                        <a:spcAft>
                          <a:spcPts val="800"/>
                        </a:spcAft>
                      </a:pPr>
                      <a:endParaRPr lang="ko-KR" sz="11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algn="ctr" latinLnBrk="1">
                        <a:spcAft>
                          <a:spcPts val="800"/>
                        </a:spcAft>
                      </a:pPr>
                      <a:r>
                        <a:rPr lang="ja-JP" sz="900" b="1" kern="100" dirty="0">
                          <a:effectLst/>
                        </a:rPr>
                        <a:t>出力</a:t>
                      </a:r>
                      <a:endParaRPr lang="ko-KR" sz="11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algn="ctr" latinLnBrk="1">
                        <a:spcAft>
                          <a:spcPts val="800"/>
                        </a:spcAft>
                      </a:pPr>
                      <a:endParaRPr lang="ko-KR" sz="11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ja-JP" sz="900" b="1" kern="100" dirty="0">
                          <a:effectLst/>
                        </a:rPr>
                        <a:t>数</a:t>
                      </a:r>
                      <a:endParaRPr lang="ko-KR" sz="11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911340212"/>
                  </a:ext>
                </a:extLst>
              </a:tr>
              <a:tr h="294964">
                <a:tc rowSpan="9">
                  <a:txBody>
                    <a:bodyPr/>
                    <a:lstStyle/>
                    <a:p>
                      <a:pPr algn="ctr" latinLnBrk="1">
                        <a:spcAft>
                          <a:spcPts val="800"/>
                        </a:spcAft>
                      </a:pPr>
                      <a:r>
                        <a:rPr lang="ja-JP" sz="1000" kern="100" dirty="0">
                          <a:effectLst/>
                        </a:rPr>
                        <a:t>コルクの</a:t>
                      </a:r>
                      <a:br>
                        <a:rPr lang="en-US" altLang="ja-JP" sz="1000" kern="100" dirty="0">
                          <a:effectLst/>
                        </a:rPr>
                      </a:br>
                      <a:r>
                        <a:rPr lang="ja-JP" sz="1000" kern="100" dirty="0">
                          <a:effectLst/>
                        </a:rPr>
                        <a:t>触覚データクラス</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z a r a z a r a</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1</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rowSpan="3" gridSpan="2">
                  <a:txBody>
                    <a:bodyPr/>
                    <a:lstStyle/>
                    <a:p>
                      <a:pPr algn="ctr" latinLnBrk="1">
                        <a:spcAft>
                          <a:spcPts val="800"/>
                        </a:spcAft>
                      </a:pPr>
                      <a:r>
                        <a:rPr lang="ja-JP" sz="1000" kern="100" dirty="0">
                          <a:effectLst/>
                        </a:rPr>
                        <a:t>ガーゼの</a:t>
                      </a:r>
                      <a:br>
                        <a:rPr lang="en-US" altLang="ja-JP" sz="1000" kern="100" dirty="0">
                          <a:effectLst/>
                        </a:rPr>
                      </a:br>
                      <a:r>
                        <a:rPr lang="ja-JP" sz="1000" kern="100" dirty="0">
                          <a:effectLst/>
                        </a:rPr>
                        <a:t>触覚データクラス</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rowSpan="3" hMerge="1">
                  <a:txBody>
                    <a:bodyPr/>
                    <a:lstStyle/>
                    <a:p>
                      <a:pPr algn="ctr" latinLnBrk="1">
                        <a:spcAft>
                          <a:spcPts val="800"/>
                        </a:spcAft>
                      </a:pPr>
                      <a:endParaRPr lang="ko-KR" sz="11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algn="ctr" latinLnBrk="1">
                        <a:spcAft>
                          <a:spcPts val="800"/>
                        </a:spcAft>
                      </a:pPr>
                      <a:r>
                        <a:rPr lang="en-US" sz="1000" kern="100">
                          <a:effectLst/>
                        </a:rPr>
                        <a:t>sh u w a sh u w a</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algn="ctr" latinLnBrk="1">
                        <a:spcAft>
                          <a:spcPts val="800"/>
                        </a:spcAft>
                      </a:pPr>
                      <a:endParaRPr lang="ko-KR" sz="11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28</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212490246"/>
                  </a:ext>
                </a:extLst>
              </a:tr>
              <a:tr h="294964">
                <a:tc vMerge="1">
                  <a:txBody>
                    <a:bodyPr/>
                    <a:lstStyle/>
                    <a:p>
                      <a:pPr latinLnBrk="1"/>
                      <a:endParaRPr lang="ko-KR" altLang="en-US"/>
                    </a:p>
                  </a:txBody>
                  <a:tcPr/>
                </a:tc>
                <a:tc>
                  <a:txBody>
                    <a:bodyPr/>
                    <a:lstStyle/>
                    <a:p>
                      <a:pPr algn="ctr" latinLnBrk="1">
                        <a:spcAft>
                          <a:spcPts val="800"/>
                        </a:spcAft>
                      </a:pPr>
                      <a:r>
                        <a:rPr lang="en-US" sz="1000" kern="100" dirty="0">
                          <a:effectLst/>
                        </a:rPr>
                        <a:t>g o </a:t>
                      </a:r>
                      <a:r>
                        <a:rPr lang="en-US" sz="1000" kern="100" dirty="0" err="1">
                          <a:effectLst/>
                        </a:rPr>
                        <a:t>ts</a:t>
                      </a:r>
                      <a:r>
                        <a:rPr lang="en-US" sz="1000" kern="100" dirty="0">
                          <a:effectLst/>
                        </a:rPr>
                        <a:t> u g o </a:t>
                      </a:r>
                      <a:r>
                        <a:rPr lang="en-US" sz="1000" kern="100" dirty="0" err="1">
                          <a:effectLst/>
                        </a:rPr>
                        <a:t>ts</a:t>
                      </a:r>
                      <a:r>
                        <a:rPr lang="en-US" sz="1000" kern="100" dirty="0">
                          <a:effectLst/>
                        </a:rPr>
                        <a:t> u</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200" dirty="0">
                          <a:effectLst/>
                        </a:rPr>
                        <a:t>8</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algn="ctr" latinLnBrk="1">
                        <a:spcAft>
                          <a:spcPts val="800"/>
                        </a:spcAft>
                      </a:pPr>
                      <a:r>
                        <a:rPr lang="en-US" sz="1000" kern="100" dirty="0">
                          <a:effectLst/>
                        </a:rPr>
                        <a:t>z a r a g u w a</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algn="ctr" latinLnBrk="1">
                        <a:spcAft>
                          <a:spcPts val="800"/>
                        </a:spcAft>
                      </a:pPr>
                      <a:endParaRPr lang="ko-KR" sz="11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1</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619853092"/>
                  </a:ext>
                </a:extLst>
              </a:tr>
              <a:tr h="294964">
                <a:tc vMerge="1">
                  <a:txBody>
                    <a:bodyPr/>
                    <a:lstStyle/>
                    <a:p>
                      <a:pPr latinLnBrk="1"/>
                      <a:endParaRPr lang="ko-KR" altLang="en-US"/>
                    </a:p>
                  </a:txBody>
                  <a:tcPr/>
                </a:tc>
                <a:tc>
                  <a:txBody>
                    <a:bodyPr/>
                    <a:lstStyle/>
                    <a:p>
                      <a:pPr algn="ctr" latinLnBrk="1">
                        <a:spcAft>
                          <a:spcPts val="800"/>
                        </a:spcAft>
                      </a:pPr>
                      <a:r>
                        <a:rPr lang="en-US" sz="1000" kern="100" dirty="0">
                          <a:effectLst/>
                        </a:rPr>
                        <a:t>g o </a:t>
                      </a:r>
                      <a:r>
                        <a:rPr lang="en-US" sz="1000" kern="100" dirty="0" err="1">
                          <a:effectLst/>
                        </a:rPr>
                        <a:t>ts</a:t>
                      </a:r>
                      <a:r>
                        <a:rPr lang="en-US" sz="1000" kern="100" dirty="0">
                          <a:effectLst/>
                        </a:rPr>
                        <a:t> u g a r o</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5</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algn="ctr" latinLnBrk="1">
                        <a:spcAft>
                          <a:spcPts val="800"/>
                        </a:spcAft>
                      </a:pPr>
                      <a:r>
                        <a:rPr lang="en-US" sz="1000" kern="100">
                          <a:effectLst/>
                        </a:rPr>
                        <a:t>f u w a sh u w a</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algn="ctr" latinLnBrk="1">
                        <a:spcAft>
                          <a:spcPts val="800"/>
                        </a:spcAft>
                      </a:pPr>
                      <a:endParaRPr lang="ko-KR" sz="11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1</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919986043"/>
                  </a:ext>
                </a:extLst>
              </a:tr>
              <a:tr h="294964">
                <a:tc vMerge="1">
                  <a:txBody>
                    <a:bodyPr/>
                    <a:lstStyle/>
                    <a:p>
                      <a:pPr latinLnBrk="1"/>
                      <a:endParaRPr lang="ko-KR" altLang="en-US"/>
                    </a:p>
                  </a:txBody>
                  <a:tcPr/>
                </a:tc>
                <a:tc>
                  <a:txBody>
                    <a:bodyPr/>
                    <a:lstStyle/>
                    <a:p>
                      <a:pPr algn="ctr" latinLnBrk="1">
                        <a:spcAft>
                          <a:spcPts val="800"/>
                        </a:spcAft>
                      </a:pPr>
                      <a:r>
                        <a:rPr lang="en-US" sz="1000" kern="100" dirty="0">
                          <a:effectLst/>
                        </a:rPr>
                        <a:t>g o </a:t>
                      </a:r>
                      <a:r>
                        <a:rPr lang="en-US" sz="1000" kern="100" dirty="0" err="1">
                          <a:effectLst/>
                        </a:rPr>
                        <a:t>ts</a:t>
                      </a:r>
                      <a:r>
                        <a:rPr lang="en-US" sz="1000" kern="100" dirty="0">
                          <a:effectLst/>
                        </a:rPr>
                        <a:t> u g a r </a:t>
                      </a:r>
                      <a:r>
                        <a:rPr lang="en-US" sz="1000" kern="100" dirty="0" err="1">
                          <a:effectLst/>
                        </a:rPr>
                        <a:t>i</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5</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rowSpan="3" gridSpan="2">
                  <a:txBody>
                    <a:bodyPr/>
                    <a:lstStyle/>
                    <a:p>
                      <a:pPr algn="ctr" latinLnBrk="1">
                        <a:spcAft>
                          <a:spcPts val="800"/>
                        </a:spcAft>
                      </a:pPr>
                      <a:r>
                        <a:rPr lang="ja-JP" sz="1000" kern="100" dirty="0">
                          <a:effectLst/>
                        </a:rPr>
                        <a:t>金網の</a:t>
                      </a:r>
                      <a:br>
                        <a:rPr lang="en-US" altLang="ja-JP" sz="1000" kern="100" dirty="0">
                          <a:effectLst/>
                        </a:rPr>
                      </a:br>
                      <a:r>
                        <a:rPr lang="ja-JP" sz="1000" kern="100" dirty="0">
                          <a:effectLst/>
                        </a:rPr>
                        <a:t>触覚データクラス</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rowSpan="3" hMerge="1">
                  <a:txBody>
                    <a:bodyPr/>
                    <a:lstStyle/>
                    <a:p>
                      <a:pPr algn="ctr" latinLnBrk="1">
                        <a:spcAft>
                          <a:spcPts val="800"/>
                        </a:spcAft>
                      </a:pPr>
                      <a:endParaRPr lang="ko-KR" sz="11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algn="ctr" latinLnBrk="1">
                        <a:spcAft>
                          <a:spcPts val="800"/>
                        </a:spcAft>
                      </a:pPr>
                      <a:r>
                        <a:rPr lang="en-US" sz="1000" kern="100" dirty="0" err="1">
                          <a:effectLst/>
                        </a:rPr>
                        <a:t>ch</a:t>
                      </a:r>
                      <a:r>
                        <a:rPr lang="en-US" sz="1000" kern="100" dirty="0">
                          <a:effectLst/>
                        </a:rPr>
                        <a:t> </a:t>
                      </a:r>
                      <a:r>
                        <a:rPr lang="en-US" sz="1000" kern="100" dirty="0" err="1">
                          <a:effectLst/>
                        </a:rPr>
                        <a:t>i</a:t>
                      </a:r>
                      <a:r>
                        <a:rPr lang="en-US" sz="1000" kern="100" dirty="0">
                          <a:effectLst/>
                        </a:rPr>
                        <a:t> k u </a:t>
                      </a:r>
                      <a:r>
                        <a:rPr lang="en-US" sz="1000" kern="100" dirty="0" err="1">
                          <a:effectLst/>
                        </a:rPr>
                        <a:t>ch</a:t>
                      </a:r>
                      <a:r>
                        <a:rPr lang="en-US" sz="1000" kern="100" dirty="0">
                          <a:effectLst/>
                        </a:rPr>
                        <a:t> </a:t>
                      </a:r>
                      <a:r>
                        <a:rPr lang="en-US" sz="1000" kern="100" dirty="0" err="1">
                          <a:effectLst/>
                        </a:rPr>
                        <a:t>i</a:t>
                      </a:r>
                      <a:r>
                        <a:rPr lang="en-US" sz="1000" kern="100" dirty="0">
                          <a:effectLst/>
                        </a:rPr>
                        <a:t> k u</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algn="ctr" latinLnBrk="1">
                        <a:spcAft>
                          <a:spcPts val="800"/>
                        </a:spcAft>
                      </a:pPr>
                      <a:endParaRPr lang="ko-KR" sz="11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28</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381038754"/>
                  </a:ext>
                </a:extLst>
              </a:tr>
              <a:tr h="294964">
                <a:tc vMerge="1">
                  <a:txBody>
                    <a:bodyPr/>
                    <a:lstStyle/>
                    <a:p>
                      <a:pPr latinLnBrk="1"/>
                      <a:endParaRPr lang="ko-KR" altLang="en-US"/>
                    </a:p>
                  </a:txBody>
                  <a:tcPr/>
                </a:tc>
                <a:tc>
                  <a:txBody>
                    <a:bodyPr/>
                    <a:lstStyle/>
                    <a:p>
                      <a:pPr algn="ctr" latinLnBrk="1">
                        <a:spcAft>
                          <a:spcPts val="800"/>
                        </a:spcAft>
                      </a:pPr>
                      <a:r>
                        <a:rPr lang="en-US" sz="1000" kern="100">
                          <a:effectLst/>
                        </a:rPr>
                        <a:t>g a r a g u r a</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5</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algn="ctr" latinLnBrk="1">
                        <a:spcAft>
                          <a:spcPts val="800"/>
                        </a:spcAft>
                      </a:pPr>
                      <a:r>
                        <a:rPr lang="en-US" sz="1000" kern="100" dirty="0" err="1">
                          <a:effectLst/>
                        </a:rPr>
                        <a:t>ch</a:t>
                      </a:r>
                      <a:r>
                        <a:rPr lang="en-US" sz="1000" kern="100" dirty="0">
                          <a:effectLst/>
                        </a:rPr>
                        <a:t> </a:t>
                      </a:r>
                      <a:r>
                        <a:rPr lang="en-US" sz="1000" kern="100" dirty="0" err="1">
                          <a:effectLst/>
                        </a:rPr>
                        <a:t>i</a:t>
                      </a:r>
                      <a:r>
                        <a:rPr lang="en-US" sz="1000" kern="100" dirty="0">
                          <a:effectLst/>
                        </a:rPr>
                        <a:t> k u w a k </a:t>
                      </a:r>
                      <a:r>
                        <a:rPr lang="en-US" sz="1000" kern="100" dirty="0" err="1">
                          <a:effectLst/>
                        </a:rPr>
                        <a:t>i</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algn="ctr" latinLnBrk="1">
                        <a:spcAft>
                          <a:spcPts val="800"/>
                        </a:spcAft>
                      </a:pPr>
                      <a:endParaRPr lang="ko-KR" sz="11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1</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329491003"/>
                  </a:ext>
                </a:extLst>
              </a:tr>
              <a:tr h="294964">
                <a:tc vMerge="1">
                  <a:txBody>
                    <a:bodyPr/>
                    <a:lstStyle/>
                    <a:p>
                      <a:pPr latinLnBrk="1"/>
                      <a:endParaRPr lang="ko-KR" altLang="en-US"/>
                    </a:p>
                  </a:txBody>
                  <a:tcPr/>
                </a:tc>
                <a:tc>
                  <a:txBody>
                    <a:bodyPr/>
                    <a:lstStyle/>
                    <a:p>
                      <a:pPr algn="ctr" latinLnBrk="1">
                        <a:spcAft>
                          <a:spcPts val="800"/>
                        </a:spcAft>
                      </a:pPr>
                      <a:r>
                        <a:rPr lang="en-US" sz="1000" kern="1200">
                          <a:effectLst/>
                        </a:rPr>
                        <a:t>g o ts u g a r u</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3</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algn="ctr" latinLnBrk="1">
                        <a:spcAft>
                          <a:spcPts val="800"/>
                        </a:spcAft>
                      </a:pPr>
                      <a:r>
                        <a:rPr lang="en-US" sz="1000" kern="100" dirty="0" err="1">
                          <a:effectLst/>
                        </a:rPr>
                        <a:t>sh</a:t>
                      </a:r>
                      <a:r>
                        <a:rPr lang="en-US" sz="1000" kern="100" dirty="0">
                          <a:effectLst/>
                        </a:rPr>
                        <a:t> u w a </a:t>
                      </a:r>
                      <a:r>
                        <a:rPr lang="en-US" sz="1000" kern="100" dirty="0" err="1">
                          <a:effectLst/>
                        </a:rPr>
                        <a:t>sh</a:t>
                      </a:r>
                      <a:r>
                        <a:rPr lang="en-US" sz="1000" kern="100" dirty="0">
                          <a:effectLst/>
                        </a:rPr>
                        <a:t> u w a</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algn="ctr" latinLnBrk="1">
                        <a:spcAft>
                          <a:spcPts val="800"/>
                        </a:spcAft>
                      </a:pPr>
                      <a:endParaRPr lang="ko-KR" sz="11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1</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617936034"/>
                  </a:ext>
                </a:extLst>
              </a:tr>
              <a:tr h="294964">
                <a:tc vMerge="1">
                  <a:txBody>
                    <a:bodyPr/>
                    <a:lstStyle/>
                    <a:p>
                      <a:pPr latinLnBrk="1"/>
                      <a:endParaRPr lang="ko-KR" altLang="en-US"/>
                    </a:p>
                  </a:txBody>
                  <a:tcPr/>
                </a:tc>
                <a:tc>
                  <a:txBody>
                    <a:bodyPr/>
                    <a:lstStyle/>
                    <a:p>
                      <a:pPr algn="ctr" latinLnBrk="1">
                        <a:spcAft>
                          <a:spcPts val="800"/>
                        </a:spcAft>
                      </a:pPr>
                      <a:r>
                        <a:rPr lang="en-US" sz="1000" kern="100">
                          <a:effectLst/>
                        </a:rPr>
                        <a:t>g u z a r o g a</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1</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rowSpan="4" gridSpan="2">
                  <a:txBody>
                    <a:bodyPr/>
                    <a:lstStyle/>
                    <a:p>
                      <a:pPr algn="ctr" latinLnBrk="1">
                        <a:spcAft>
                          <a:spcPts val="800"/>
                        </a:spcAft>
                      </a:pPr>
                      <a:r>
                        <a:rPr lang="ja-JP" sz="1000" kern="100" dirty="0">
                          <a:effectLst/>
                        </a:rPr>
                        <a:t>デニムの</a:t>
                      </a:r>
                      <a:br>
                        <a:rPr lang="en-US" altLang="ja-JP" sz="1000" kern="100" dirty="0">
                          <a:effectLst/>
                        </a:rPr>
                      </a:br>
                      <a:r>
                        <a:rPr lang="ja-JP" sz="1000" kern="100" dirty="0">
                          <a:effectLst/>
                        </a:rPr>
                        <a:t>触覚データクラス</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rowSpan="4" hMerge="1">
                  <a:txBody>
                    <a:bodyPr/>
                    <a:lstStyle/>
                    <a:p>
                      <a:pPr algn="ctr" latinLnBrk="1">
                        <a:spcAft>
                          <a:spcPts val="800"/>
                        </a:spcAft>
                      </a:pPr>
                      <a:endParaRPr lang="ko-KR" sz="11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gridSpan="2">
                  <a:txBody>
                    <a:bodyPr/>
                    <a:lstStyle/>
                    <a:p>
                      <a:pPr algn="ctr" latinLnBrk="1">
                        <a:spcAft>
                          <a:spcPts val="800"/>
                        </a:spcAft>
                      </a:pPr>
                      <a:r>
                        <a:rPr lang="en-US" sz="1000" kern="100" dirty="0">
                          <a:effectLst/>
                        </a:rPr>
                        <a:t>g o </a:t>
                      </a:r>
                      <a:r>
                        <a:rPr lang="en-US" sz="1000" kern="100" dirty="0" err="1">
                          <a:effectLst/>
                        </a:rPr>
                        <a:t>ts</a:t>
                      </a:r>
                      <a:r>
                        <a:rPr lang="en-US" sz="1000" kern="100" dirty="0">
                          <a:effectLst/>
                        </a:rPr>
                        <a:t> u g o </a:t>
                      </a:r>
                      <a:r>
                        <a:rPr lang="en-US" sz="1000" kern="100" dirty="0" err="1">
                          <a:effectLst/>
                        </a:rPr>
                        <a:t>ts</a:t>
                      </a:r>
                      <a:r>
                        <a:rPr lang="en-US" sz="1000" kern="100" dirty="0">
                          <a:effectLst/>
                        </a:rPr>
                        <a:t> u</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algn="ctr" latinLnBrk="1">
                        <a:spcAft>
                          <a:spcPts val="800"/>
                        </a:spcAft>
                      </a:pPr>
                      <a:endParaRPr lang="ko-KR" sz="11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18</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774140802"/>
                  </a:ext>
                </a:extLst>
              </a:tr>
              <a:tr h="294964">
                <a:tc vMerge="1">
                  <a:txBody>
                    <a:bodyPr/>
                    <a:lstStyle/>
                    <a:p>
                      <a:pPr latinLnBrk="1"/>
                      <a:endParaRPr lang="ko-KR" altLang="en-US"/>
                    </a:p>
                  </a:txBody>
                  <a:tcPr/>
                </a:tc>
                <a:tc>
                  <a:txBody>
                    <a:bodyPr/>
                    <a:lstStyle/>
                    <a:p>
                      <a:pPr algn="ctr" latinLnBrk="1">
                        <a:spcAft>
                          <a:spcPts val="800"/>
                        </a:spcAft>
                      </a:pPr>
                      <a:r>
                        <a:rPr lang="en-US" sz="1000" kern="100">
                          <a:effectLst/>
                        </a:rPr>
                        <a:t>z a r a z a</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1</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algn="ctr" latinLnBrk="1">
                        <a:spcAft>
                          <a:spcPts val="800"/>
                        </a:spcAft>
                      </a:pPr>
                      <a:r>
                        <a:rPr lang="en-US" sz="1000" kern="100" dirty="0">
                          <a:effectLst/>
                        </a:rPr>
                        <a:t>g o </a:t>
                      </a:r>
                      <a:r>
                        <a:rPr lang="en-US" sz="1000" kern="100" dirty="0" err="1">
                          <a:effectLst/>
                        </a:rPr>
                        <a:t>ts</a:t>
                      </a:r>
                      <a:r>
                        <a:rPr lang="en-US" sz="1000" kern="100" dirty="0">
                          <a:effectLst/>
                        </a:rPr>
                        <a:t> u g a r </a:t>
                      </a:r>
                      <a:r>
                        <a:rPr lang="en-US" sz="1000" kern="100" dirty="0" err="1">
                          <a:effectLst/>
                        </a:rPr>
                        <a:t>i</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algn="ctr" latinLnBrk="1">
                        <a:spcAft>
                          <a:spcPts val="800"/>
                        </a:spcAft>
                      </a:pPr>
                      <a:endParaRPr lang="ko-KR" sz="11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6</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617467733"/>
                  </a:ext>
                </a:extLst>
              </a:tr>
              <a:tr h="294964">
                <a:tc vMerge="1">
                  <a:txBody>
                    <a:bodyPr/>
                    <a:lstStyle/>
                    <a:p>
                      <a:pPr latinLnBrk="1"/>
                      <a:endParaRPr lang="ko-KR" altLang="en-US"/>
                    </a:p>
                  </a:txBody>
                  <a:tcPr/>
                </a:tc>
                <a:tc>
                  <a:txBody>
                    <a:bodyPr/>
                    <a:lstStyle/>
                    <a:p>
                      <a:pPr algn="ctr" latinLnBrk="1">
                        <a:spcAft>
                          <a:spcPts val="800"/>
                        </a:spcAft>
                      </a:pPr>
                      <a:r>
                        <a:rPr lang="en-US" sz="1000" kern="100">
                          <a:effectLst/>
                        </a:rPr>
                        <a:t>g u gy a g u r a</a:t>
                      </a:r>
                      <a:endParaRPr lang="ko-KR" sz="12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1</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algn="ctr" latinLnBrk="1">
                        <a:spcAft>
                          <a:spcPts val="800"/>
                        </a:spcAft>
                      </a:pPr>
                      <a:r>
                        <a:rPr lang="en-US" sz="1000" kern="100" dirty="0">
                          <a:effectLst/>
                        </a:rPr>
                        <a:t>g o </a:t>
                      </a:r>
                      <a:r>
                        <a:rPr lang="en-US" sz="1000" kern="100" dirty="0" err="1">
                          <a:effectLst/>
                        </a:rPr>
                        <a:t>ts</a:t>
                      </a:r>
                      <a:r>
                        <a:rPr lang="en-US" sz="1000" kern="100" dirty="0">
                          <a:effectLst/>
                        </a:rPr>
                        <a:t> u g a r u</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algn="ctr" latinLnBrk="1">
                        <a:spcAft>
                          <a:spcPts val="800"/>
                        </a:spcAft>
                      </a:pPr>
                      <a:endParaRPr lang="ko-KR" sz="11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3</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491173776"/>
                  </a:ext>
                </a:extLst>
              </a:tr>
              <a:tr h="294964">
                <a:tc>
                  <a:txBody>
                    <a:bodyPr/>
                    <a:lstStyle/>
                    <a:p>
                      <a:pPr algn="ctr" latinLnBrk="1">
                        <a:spcAft>
                          <a:spcPts val="800"/>
                        </a:spcAft>
                      </a:pPr>
                      <a:r>
                        <a:rPr lang="ja-JP" sz="1000" kern="100" dirty="0">
                          <a:effectLst/>
                        </a:rPr>
                        <a:t>光沢の</a:t>
                      </a:r>
                      <a:br>
                        <a:rPr lang="en-US" altLang="ja-JP" sz="1000" kern="100" dirty="0">
                          <a:effectLst/>
                        </a:rPr>
                      </a:br>
                      <a:r>
                        <a:rPr lang="ja-JP" sz="1000" kern="100" dirty="0">
                          <a:effectLst/>
                        </a:rPr>
                        <a:t>触覚データクラス</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s u b e s u b e</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30</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gridSpan="2" vMerge="1">
                  <a:txBody>
                    <a:bodyPr/>
                    <a:lstStyle/>
                    <a:p>
                      <a:pPr latinLnBrk="1"/>
                      <a:endParaRPr lang="ko-KR" altLang="en-US"/>
                    </a:p>
                  </a:txBody>
                  <a:tcPr/>
                </a:tc>
                <a:tc hMerge="1" vMerge="1">
                  <a:txBody>
                    <a:bodyPr/>
                    <a:lstStyle/>
                    <a:p>
                      <a:pPr latinLnBrk="1"/>
                      <a:endParaRPr lang="ko-KR" altLang="en-US"/>
                    </a:p>
                  </a:txBody>
                  <a:tcPr/>
                </a:tc>
                <a:tc gridSpan="2">
                  <a:txBody>
                    <a:bodyPr/>
                    <a:lstStyle/>
                    <a:p>
                      <a:pPr algn="ctr" latinLnBrk="1">
                        <a:spcAft>
                          <a:spcPts val="800"/>
                        </a:spcAft>
                      </a:pPr>
                      <a:r>
                        <a:rPr lang="en-US" sz="1000" kern="100" dirty="0">
                          <a:effectLst/>
                        </a:rPr>
                        <a:t>g o </a:t>
                      </a:r>
                      <a:r>
                        <a:rPr lang="en-US" sz="1000" kern="100" dirty="0" err="1">
                          <a:effectLst/>
                        </a:rPr>
                        <a:t>ts</a:t>
                      </a:r>
                      <a:r>
                        <a:rPr lang="en-US" sz="1000" kern="100" dirty="0">
                          <a:effectLst/>
                        </a:rPr>
                        <a:t> u g a r o</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hMerge="1">
                  <a:txBody>
                    <a:bodyPr/>
                    <a:lstStyle/>
                    <a:p>
                      <a:pPr algn="ctr" latinLnBrk="1">
                        <a:spcAft>
                          <a:spcPts val="800"/>
                        </a:spcAft>
                      </a:pPr>
                      <a:endParaRPr lang="ko-KR" sz="11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rPr>
                        <a:t>3</a:t>
                      </a:r>
                      <a:endParaRPr lang="ko-KR" sz="12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415975159"/>
                  </a:ext>
                </a:extLst>
              </a:tr>
            </a:tbl>
          </a:graphicData>
        </a:graphic>
      </p:graphicFrame>
      <p:sp>
        <p:nvSpPr>
          <p:cNvPr id="6" name="슬라이드 번호 개체 틀 4">
            <a:extLst>
              <a:ext uri="{FF2B5EF4-FFF2-40B4-BE49-F238E27FC236}">
                <a16:creationId xmlns:a16="http://schemas.microsoft.com/office/drawing/2014/main" id="{F2BCE36D-69F6-6CFA-793C-176C29DCB970}"/>
              </a:ext>
            </a:extLst>
          </p:cNvPr>
          <p:cNvSpPr>
            <a:spLocks noGrp="1"/>
          </p:cNvSpPr>
          <p:nvPr>
            <p:ph type="sldNum" sz="quarter" idx="12"/>
          </p:nvPr>
        </p:nvSpPr>
        <p:spPr>
          <a:xfrm>
            <a:off x="8610600" y="6356350"/>
            <a:ext cx="2743200" cy="365125"/>
          </a:xfrm>
        </p:spPr>
        <p:txBody>
          <a:bodyPr/>
          <a:lstStyle/>
          <a:p>
            <a:fld id="{9BECB146-9FF2-4DF9-AEE5-004A3803FD82}" type="slidenum">
              <a:rPr kumimoji="1" lang="ja-JP" altLang="en-US" smtClean="0">
                <a:solidFill>
                  <a:schemeClr val="tx1"/>
                </a:solidFill>
              </a:rPr>
              <a:t>11</a:t>
            </a:fld>
            <a:endParaRPr kumimoji="1" lang="ja-JP" altLang="en-US" dirty="0">
              <a:solidFill>
                <a:schemeClr val="tx1"/>
              </a:solidFill>
            </a:endParaRPr>
          </a:p>
        </p:txBody>
      </p:sp>
      <p:sp>
        <p:nvSpPr>
          <p:cNvPr id="3" name="矢印: 右 2">
            <a:extLst>
              <a:ext uri="{FF2B5EF4-FFF2-40B4-BE49-F238E27FC236}">
                <a16:creationId xmlns:a16="http://schemas.microsoft.com/office/drawing/2014/main" id="{AD0189D7-9FA9-5FA0-EF43-4EDE24900222}"/>
              </a:ext>
            </a:extLst>
          </p:cNvPr>
          <p:cNvSpPr/>
          <p:nvPr/>
        </p:nvSpPr>
        <p:spPr>
          <a:xfrm>
            <a:off x="7149751" y="3114040"/>
            <a:ext cx="487680" cy="274320"/>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4" name="矢印: 右 3">
            <a:extLst>
              <a:ext uri="{FF2B5EF4-FFF2-40B4-BE49-F238E27FC236}">
                <a16:creationId xmlns:a16="http://schemas.microsoft.com/office/drawing/2014/main" id="{34FE31CE-9629-13B3-EB0B-8E9D2D7E9C87}"/>
              </a:ext>
            </a:extLst>
          </p:cNvPr>
          <p:cNvSpPr/>
          <p:nvPr/>
        </p:nvSpPr>
        <p:spPr>
          <a:xfrm>
            <a:off x="7149751" y="5179910"/>
            <a:ext cx="487680" cy="274320"/>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8" name="矢印: 右 7">
            <a:extLst>
              <a:ext uri="{FF2B5EF4-FFF2-40B4-BE49-F238E27FC236}">
                <a16:creationId xmlns:a16="http://schemas.microsoft.com/office/drawing/2014/main" id="{B9E946A4-B587-8FCF-FD57-BDDE3233A7E7}"/>
              </a:ext>
            </a:extLst>
          </p:cNvPr>
          <p:cNvSpPr/>
          <p:nvPr/>
        </p:nvSpPr>
        <p:spPr>
          <a:xfrm>
            <a:off x="9882791" y="3388360"/>
            <a:ext cx="487680" cy="274320"/>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0" name="矢印: 右 9">
            <a:extLst>
              <a:ext uri="{FF2B5EF4-FFF2-40B4-BE49-F238E27FC236}">
                <a16:creationId xmlns:a16="http://schemas.microsoft.com/office/drawing/2014/main" id="{FA2A8B77-7BF5-B2C2-C91C-C664920C257D}"/>
              </a:ext>
            </a:extLst>
          </p:cNvPr>
          <p:cNvSpPr/>
          <p:nvPr/>
        </p:nvSpPr>
        <p:spPr>
          <a:xfrm>
            <a:off x="9882791" y="3711295"/>
            <a:ext cx="487680" cy="274320"/>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grpSp>
        <p:nvGrpSpPr>
          <p:cNvPr id="11" name="グループ化 10">
            <a:extLst>
              <a:ext uri="{FF2B5EF4-FFF2-40B4-BE49-F238E27FC236}">
                <a16:creationId xmlns:a16="http://schemas.microsoft.com/office/drawing/2014/main" id="{7FD3F102-2185-0E88-B048-E0BF6BD237A1}"/>
              </a:ext>
            </a:extLst>
          </p:cNvPr>
          <p:cNvGrpSpPr/>
          <p:nvPr/>
        </p:nvGrpSpPr>
        <p:grpSpPr>
          <a:xfrm>
            <a:off x="7880228" y="363888"/>
            <a:ext cx="4179379" cy="890298"/>
            <a:chOff x="2096473" y="5018073"/>
            <a:chExt cx="4658227" cy="890298"/>
          </a:xfrm>
        </p:grpSpPr>
        <p:sp>
          <p:nvSpPr>
            <p:cNvPr id="12" name="テキスト ボックス 11">
              <a:extLst>
                <a:ext uri="{FF2B5EF4-FFF2-40B4-BE49-F238E27FC236}">
                  <a16:creationId xmlns:a16="http://schemas.microsoft.com/office/drawing/2014/main" id="{89C4E667-6772-5615-8EFF-2733F32D872B}"/>
                </a:ext>
              </a:extLst>
            </p:cNvPr>
            <p:cNvSpPr txBox="1"/>
            <p:nvPr/>
          </p:nvSpPr>
          <p:spPr>
            <a:xfrm>
              <a:off x="2148456" y="5018073"/>
              <a:ext cx="2624116" cy="276999"/>
            </a:xfrm>
            <a:prstGeom prst="rect">
              <a:avLst/>
            </a:prstGeom>
            <a:noFill/>
          </p:spPr>
          <p:txBody>
            <a:bodyPr wrap="square" rtlCol="0" anchor="ctr">
              <a:spAutoFit/>
            </a:bodyPr>
            <a:lstStyle/>
            <a:p>
              <a:pPr algn="just"/>
              <a:r>
                <a:rPr lang="ja-JP" altLang="en-US" sz="1200" b="1" dirty="0"/>
                <a:t>正解</a:t>
              </a:r>
              <a:r>
                <a:rPr lang="en-US" altLang="ja-JP" sz="1200" b="1" dirty="0"/>
                <a:t>(</a:t>
              </a:r>
              <a:r>
                <a:rPr lang="ja-JP" altLang="en-US" sz="1200" b="1" dirty="0"/>
                <a:t>完全一致</a:t>
              </a:r>
              <a:r>
                <a:rPr lang="en-US" altLang="ja-JP" sz="1200" b="1" dirty="0"/>
                <a:t>)</a:t>
              </a:r>
              <a:r>
                <a:rPr lang="ja-JP" altLang="en-US" sz="1200" b="1" dirty="0"/>
                <a:t>率 ＝</a:t>
              </a:r>
              <a:endParaRPr lang="ko-KR" altLang="en-US" sz="1200" b="1" dirty="0"/>
            </a:p>
          </p:txBody>
        </p:sp>
        <p:sp>
          <p:nvSpPr>
            <p:cNvPr id="13" name="テキスト ボックス 12">
              <a:extLst>
                <a:ext uri="{FF2B5EF4-FFF2-40B4-BE49-F238E27FC236}">
                  <a16:creationId xmlns:a16="http://schemas.microsoft.com/office/drawing/2014/main" id="{DEE96618-345B-0D5A-E12E-14405273DF65}"/>
                </a:ext>
              </a:extLst>
            </p:cNvPr>
            <p:cNvSpPr txBox="1"/>
            <p:nvPr/>
          </p:nvSpPr>
          <p:spPr>
            <a:xfrm>
              <a:off x="2293244" y="5309175"/>
              <a:ext cx="4264687" cy="276999"/>
            </a:xfrm>
            <a:prstGeom prst="rect">
              <a:avLst/>
            </a:prstGeom>
            <a:noFill/>
          </p:spPr>
          <p:txBody>
            <a:bodyPr wrap="square" rtlCol="0" anchor="ctr">
              <a:spAutoFit/>
            </a:bodyPr>
            <a:lstStyle/>
            <a:p>
              <a:pPr algn="ctr"/>
              <a:r>
                <a:rPr lang="ja-JP" altLang="en-US" sz="1200" b="1" dirty="0"/>
                <a:t>正しく復元されたオノマトペ音素の数</a:t>
              </a:r>
              <a:endParaRPr lang="ko-KR" altLang="en-US" sz="1200" b="1" dirty="0"/>
            </a:p>
          </p:txBody>
        </p:sp>
        <p:sp>
          <p:nvSpPr>
            <p:cNvPr id="14" name="テキスト ボックス 13">
              <a:extLst>
                <a:ext uri="{FF2B5EF4-FFF2-40B4-BE49-F238E27FC236}">
                  <a16:creationId xmlns:a16="http://schemas.microsoft.com/office/drawing/2014/main" id="{1F7CC5BE-916F-550B-5829-AE939CC39531}"/>
                </a:ext>
              </a:extLst>
            </p:cNvPr>
            <p:cNvSpPr txBox="1"/>
            <p:nvPr/>
          </p:nvSpPr>
          <p:spPr>
            <a:xfrm>
              <a:off x="2096473" y="5631372"/>
              <a:ext cx="4658227" cy="276999"/>
            </a:xfrm>
            <a:prstGeom prst="rect">
              <a:avLst/>
            </a:prstGeom>
            <a:noFill/>
          </p:spPr>
          <p:txBody>
            <a:bodyPr wrap="square" rtlCol="0" anchor="ctr">
              <a:spAutoFit/>
            </a:bodyPr>
            <a:lstStyle/>
            <a:p>
              <a:pPr algn="ctr"/>
              <a:r>
                <a:rPr lang="ja-JP" altLang="en-US" sz="1200" b="1" dirty="0"/>
                <a:t>対応付けた触覚データクラスのサンプル数</a:t>
              </a:r>
              <a:endParaRPr lang="ko-KR" altLang="en-US" sz="1200" b="1" dirty="0"/>
            </a:p>
          </p:txBody>
        </p:sp>
        <p:cxnSp>
          <p:nvCxnSpPr>
            <p:cNvPr id="15" name="直線コネクタ 14">
              <a:extLst>
                <a:ext uri="{FF2B5EF4-FFF2-40B4-BE49-F238E27FC236}">
                  <a16:creationId xmlns:a16="http://schemas.microsoft.com/office/drawing/2014/main" id="{3FB87461-FB97-A601-E8A8-0CA48A1DE493}"/>
                </a:ext>
              </a:extLst>
            </p:cNvPr>
            <p:cNvCxnSpPr>
              <a:cxnSpLocks/>
            </p:cNvCxnSpPr>
            <p:nvPr/>
          </p:nvCxnSpPr>
          <p:spPr>
            <a:xfrm>
              <a:off x="2688391" y="5621496"/>
              <a:ext cx="3512127"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16" name="テキスト ボックス 15">
            <a:extLst>
              <a:ext uri="{FF2B5EF4-FFF2-40B4-BE49-F238E27FC236}">
                <a16:creationId xmlns:a16="http://schemas.microsoft.com/office/drawing/2014/main" id="{253A255A-B9BE-AF2E-62FA-C6370CC4FDBA}"/>
              </a:ext>
            </a:extLst>
          </p:cNvPr>
          <p:cNvSpPr txBox="1"/>
          <p:nvPr/>
        </p:nvSpPr>
        <p:spPr>
          <a:xfrm>
            <a:off x="7448784" y="1247093"/>
            <a:ext cx="4614013" cy="276999"/>
          </a:xfrm>
          <a:prstGeom prst="rect">
            <a:avLst/>
          </a:prstGeom>
          <a:noFill/>
        </p:spPr>
        <p:txBody>
          <a:bodyPr wrap="square">
            <a:spAutoFit/>
          </a:bodyPr>
          <a:lstStyle/>
          <a:p>
            <a:pPr algn="ctr"/>
            <a:r>
              <a:rPr lang="ja-JP" altLang="en-US" sz="1200" dirty="0"/>
              <a:t>式</a:t>
            </a:r>
            <a:r>
              <a:rPr lang="en-US" altLang="ja-JP" sz="1200" dirty="0"/>
              <a:t>4: </a:t>
            </a:r>
            <a:r>
              <a:rPr lang="ja-JP" altLang="en-US" sz="1200" dirty="0"/>
              <a:t>触覚データクラスの入力によるオノマトペ音素の正解率</a:t>
            </a:r>
            <a:endParaRPr lang="ko-KR" altLang="en-US" sz="1200" dirty="0"/>
          </a:p>
        </p:txBody>
      </p:sp>
      <p:sp>
        <p:nvSpPr>
          <p:cNvPr id="20" name="矢印: 右 19">
            <a:extLst>
              <a:ext uri="{FF2B5EF4-FFF2-40B4-BE49-F238E27FC236}">
                <a16:creationId xmlns:a16="http://schemas.microsoft.com/office/drawing/2014/main" id="{604E92B0-A748-16D6-F85B-15F8D081A8FE}"/>
              </a:ext>
            </a:extLst>
          </p:cNvPr>
          <p:cNvSpPr/>
          <p:nvPr/>
        </p:nvSpPr>
        <p:spPr>
          <a:xfrm>
            <a:off x="5950601" y="1708573"/>
            <a:ext cx="487680" cy="274320"/>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21" name="矢印: 右 20">
            <a:extLst>
              <a:ext uri="{FF2B5EF4-FFF2-40B4-BE49-F238E27FC236}">
                <a16:creationId xmlns:a16="http://schemas.microsoft.com/office/drawing/2014/main" id="{6D6A3576-A5FA-8C9B-6148-735B68E8F315}"/>
              </a:ext>
            </a:extLst>
          </p:cNvPr>
          <p:cNvSpPr/>
          <p:nvPr/>
        </p:nvSpPr>
        <p:spPr>
          <a:xfrm>
            <a:off x="5950601" y="2186902"/>
            <a:ext cx="487680" cy="274320"/>
          </a:xfrm>
          <a:prstGeom prst="rightArrow">
            <a:avLst/>
          </a:prstGeom>
          <a:solidFill>
            <a:srgbClr val="FF0000"/>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
        <p:nvSpPr>
          <p:cNvPr id="17" name="タイトル 1">
            <a:extLst>
              <a:ext uri="{FF2B5EF4-FFF2-40B4-BE49-F238E27FC236}">
                <a16:creationId xmlns:a16="http://schemas.microsoft.com/office/drawing/2014/main" id="{DE794544-66D0-0317-67D2-A3831912B9FF}"/>
              </a:ext>
            </a:extLst>
          </p:cNvPr>
          <p:cNvSpPr txBox="1">
            <a:spLocks/>
          </p:cNvSpPr>
          <p:nvPr/>
        </p:nvSpPr>
        <p:spPr>
          <a:xfrm>
            <a:off x="265289" y="294499"/>
            <a:ext cx="11616388"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ja-JP" altLang="en-US" sz="4000" dirty="0"/>
              <a:t>触覚データクラスの入力による</a:t>
            </a:r>
            <a:br>
              <a:rPr lang="en-US" altLang="ja-JP" sz="4000" dirty="0"/>
            </a:br>
            <a:r>
              <a:rPr lang="ja-JP" altLang="en-US" sz="4000" dirty="0"/>
              <a:t>オノマトペ音素の生成</a:t>
            </a:r>
            <a:endParaRPr lang="ko-KR" altLang="en-US" sz="4000" dirty="0"/>
          </a:p>
        </p:txBody>
      </p:sp>
      <p:sp>
        <p:nvSpPr>
          <p:cNvPr id="18" name="コンテンツ プレースホルダー 9">
            <a:extLst>
              <a:ext uri="{FF2B5EF4-FFF2-40B4-BE49-F238E27FC236}">
                <a16:creationId xmlns:a16="http://schemas.microsoft.com/office/drawing/2014/main" id="{04ECC4CE-5155-2A7B-AB85-7E10DC5915AD}"/>
              </a:ext>
            </a:extLst>
          </p:cNvPr>
          <p:cNvSpPr txBox="1">
            <a:spLocks/>
          </p:cNvSpPr>
          <p:nvPr/>
        </p:nvSpPr>
        <p:spPr>
          <a:xfrm>
            <a:off x="265288" y="1837131"/>
            <a:ext cx="5830711" cy="4515012"/>
          </a:xfrm>
          <a:prstGeom prst="rect">
            <a:avLst/>
          </a:prstGeom>
        </p:spPr>
        <p:txBody>
          <a:bodyPr vert="horz" lIns="91440" tIns="45720" rIns="91440" bIns="45720" numCol="1" rtlCol="0" anchor="t">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コルクの触覚データクラス</a:t>
            </a:r>
            <a:b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b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z a r a z a r a</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」の正解率</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式</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4): 3.33%</a:t>
            </a:r>
            <a:b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b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z a r a z a r a</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」と似た結果がほとんど得られなかった。</a:t>
            </a: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a:p>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a:p>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ガーゼの触覚データクラス</a:t>
            </a:r>
            <a:b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b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a:t>
            </a:r>
            <a:r>
              <a:rPr lang="en-US" altLang="ja-JP" sz="2400" kern="100" dirty="0" err="1">
                <a:solidFill>
                  <a:srgbClr val="0D0D0D"/>
                </a:solidFill>
                <a:latin typeface="游明朝" panose="02020400000000000000" pitchFamily="18" charset="-128"/>
                <a:ea typeface="游明朝" panose="02020400000000000000" pitchFamily="18" charset="-128"/>
                <a:cs typeface="Segoe UI" panose="020B0502040204020203" pitchFamily="34" charset="0"/>
              </a:rPr>
              <a:t>sh</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 u w a </a:t>
            </a:r>
            <a:r>
              <a:rPr lang="en-US" altLang="ja-JP" sz="2400" kern="100" dirty="0" err="1">
                <a:solidFill>
                  <a:srgbClr val="0D0D0D"/>
                </a:solidFill>
                <a:latin typeface="游明朝" panose="02020400000000000000" pitchFamily="18" charset="-128"/>
                <a:ea typeface="游明朝" panose="02020400000000000000" pitchFamily="18" charset="-128"/>
                <a:cs typeface="Segoe UI" panose="020B0502040204020203" pitchFamily="34" charset="0"/>
              </a:rPr>
              <a:t>sh</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 u w a</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」の正解率：</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93.33%</a:t>
            </a:r>
            <a:b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b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完全に異なる結果：「</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z a r a g u w a</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a:t>
            </a:r>
            <a:b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b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a:t>
            </a:r>
            <a:r>
              <a:rPr lang="en-US" altLang="ja-JP" sz="2400" kern="100" dirty="0" err="1">
                <a:solidFill>
                  <a:srgbClr val="0D0D0D"/>
                </a:solidFill>
                <a:latin typeface="游明朝" panose="02020400000000000000" pitchFamily="18" charset="-128"/>
                <a:ea typeface="游明朝" panose="02020400000000000000" pitchFamily="18" charset="-128"/>
                <a:cs typeface="Segoe UI" panose="020B0502040204020203" pitchFamily="34" charset="0"/>
              </a:rPr>
              <a:t>sh</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」が「</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f</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」に変わった結果も確認</a:t>
            </a: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p:txBody>
      </p:sp>
    </p:spTree>
    <p:extLst>
      <p:ext uri="{BB962C8B-B14F-4D97-AF65-F5344CB8AC3E}">
        <p14:creationId xmlns:p14="http://schemas.microsoft.com/office/powerpoint/2010/main" val="28733607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8" grpId="0" animBg="1"/>
      <p:bldP spid="10" grpId="0" animBg="1"/>
      <p:bldP spid="20" grpId="0" animBg="1"/>
      <p:bldP spid="21"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5C6044-D152-9DEA-082C-3D18A7B530CD}"/>
            </a:ext>
          </a:extLst>
        </p:cNvPr>
        <p:cNvGrpSpPr/>
        <p:nvPr/>
      </p:nvGrpSpPr>
      <p:grpSpPr>
        <a:xfrm>
          <a:off x="0" y="0"/>
          <a:ext cx="0" cy="0"/>
          <a:chOff x="0" y="0"/>
          <a:chExt cx="0" cy="0"/>
        </a:xfrm>
      </p:grpSpPr>
      <p:grpSp>
        <p:nvGrpSpPr>
          <p:cNvPr id="39" name="グループ化 38">
            <a:extLst>
              <a:ext uri="{FF2B5EF4-FFF2-40B4-BE49-F238E27FC236}">
                <a16:creationId xmlns:a16="http://schemas.microsoft.com/office/drawing/2014/main" id="{9B6D4DF5-DEE5-8370-A760-1F782ACD3C12}"/>
              </a:ext>
            </a:extLst>
          </p:cNvPr>
          <p:cNvGrpSpPr/>
          <p:nvPr/>
        </p:nvGrpSpPr>
        <p:grpSpPr>
          <a:xfrm>
            <a:off x="5795658" y="358549"/>
            <a:ext cx="6991389" cy="5971945"/>
            <a:chOff x="6068849" y="574090"/>
            <a:chExt cx="6991389" cy="5971945"/>
          </a:xfrm>
        </p:grpSpPr>
        <p:sp>
          <p:nvSpPr>
            <p:cNvPr id="6" name="テキスト ボックス 5">
              <a:extLst>
                <a:ext uri="{FF2B5EF4-FFF2-40B4-BE49-F238E27FC236}">
                  <a16:creationId xmlns:a16="http://schemas.microsoft.com/office/drawing/2014/main" id="{C1CD6758-C488-42FC-08E9-B85A542E26B2}"/>
                </a:ext>
              </a:extLst>
            </p:cNvPr>
            <p:cNvSpPr txBox="1"/>
            <p:nvPr/>
          </p:nvSpPr>
          <p:spPr>
            <a:xfrm>
              <a:off x="6068849" y="6238258"/>
              <a:ext cx="6991389" cy="307777"/>
            </a:xfrm>
            <a:prstGeom prst="rect">
              <a:avLst/>
            </a:prstGeom>
            <a:noFill/>
          </p:spPr>
          <p:txBody>
            <a:bodyPr wrap="square">
              <a:spAutoFit/>
            </a:bodyPr>
            <a:lstStyle/>
            <a:p>
              <a:pPr algn="ctr"/>
              <a:r>
                <a:rPr lang="ja-JP" altLang="en-US" sz="1400" dirty="0"/>
                <a:t>図</a:t>
              </a:r>
              <a:r>
                <a:rPr lang="en-US" altLang="ja-JP" sz="1400" dirty="0"/>
                <a:t>10: </a:t>
              </a:r>
              <a:r>
                <a:rPr lang="ja-JP" altLang="en-US" sz="1400" dirty="0"/>
                <a:t>オノマトペ音素の入力による触覚データクラスの生成結果</a:t>
              </a:r>
              <a:endParaRPr lang="ko-KR" altLang="en-US" sz="1400" dirty="0"/>
            </a:p>
          </p:txBody>
        </p:sp>
        <p:grpSp>
          <p:nvGrpSpPr>
            <p:cNvPr id="37" name="グループ化 36">
              <a:extLst>
                <a:ext uri="{FF2B5EF4-FFF2-40B4-BE49-F238E27FC236}">
                  <a16:creationId xmlns:a16="http://schemas.microsoft.com/office/drawing/2014/main" id="{4EB2C0E7-8576-BE08-2306-936C6C1B21BE}"/>
                </a:ext>
              </a:extLst>
            </p:cNvPr>
            <p:cNvGrpSpPr/>
            <p:nvPr/>
          </p:nvGrpSpPr>
          <p:grpSpPr>
            <a:xfrm>
              <a:off x="8546940" y="3410523"/>
              <a:ext cx="1917603" cy="2832596"/>
              <a:chOff x="8542007" y="1518170"/>
              <a:chExt cx="2274139" cy="4923079"/>
            </a:xfrm>
          </p:grpSpPr>
          <p:pic>
            <p:nvPicPr>
              <p:cNvPr id="17" name="図 16" descr="グラフ, 折れ線グラフ&#10;&#10;自動的に生成された説明">
                <a:extLst>
                  <a:ext uri="{FF2B5EF4-FFF2-40B4-BE49-F238E27FC236}">
                    <a16:creationId xmlns:a16="http://schemas.microsoft.com/office/drawing/2014/main" id="{50F76991-732E-44E5-13B0-B276B4051947}"/>
                  </a:ext>
                </a:extLst>
              </p:cNvPr>
              <p:cNvPicPr>
                <a:picLocks noChangeAspect="1"/>
              </p:cNvPicPr>
              <p:nvPr/>
            </p:nvPicPr>
            <p:blipFill>
              <a:blip r:embed="rId3">
                <a:extLst>
                  <a:ext uri="{28A0092B-C50C-407E-A947-70E740481C1C}">
                    <a14:useLocalDpi xmlns:a14="http://schemas.microsoft.com/office/drawing/2010/main" val="0"/>
                  </a:ext>
                </a:extLst>
              </a:blip>
              <a:srcRect t="10439" r="9340" b="3375"/>
              <a:stretch/>
            </p:blipFill>
            <p:spPr>
              <a:xfrm>
                <a:off x="8542007" y="1518170"/>
                <a:ext cx="2134669" cy="4504140"/>
              </a:xfrm>
              <a:prstGeom prst="rect">
                <a:avLst/>
              </a:prstGeom>
            </p:spPr>
          </p:pic>
          <p:sp>
            <p:nvSpPr>
              <p:cNvPr id="21" name="テキスト ボックス 20">
                <a:extLst>
                  <a:ext uri="{FF2B5EF4-FFF2-40B4-BE49-F238E27FC236}">
                    <a16:creationId xmlns:a16="http://schemas.microsoft.com/office/drawing/2014/main" id="{7CB05A09-20F0-6C72-BDF6-8E674E449825}"/>
                  </a:ext>
                </a:extLst>
              </p:cNvPr>
              <p:cNvSpPr txBox="1"/>
              <p:nvPr/>
            </p:nvSpPr>
            <p:spPr>
              <a:xfrm>
                <a:off x="8681478" y="5959822"/>
                <a:ext cx="2134668" cy="481427"/>
              </a:xfrm>
              <a:prstGeom prst="rect">
                <a:avLst/>
              </a:prstGeom>
              <a:noFill/>
            </p:spPr>
            <p:txBody>
              <a:bodyPr wrap="square">
                <a:spAutoFit/>
              </a:bodyPr>
              <a:lstStyle/>
              <a:p>
                <a:pPr algn="ctr"/>
                <a:r>
                  <a:rPr lang="ja-JP" altLang="en-US" sz="1200" dirty="0"/>
                  <a:t>「</a:t>
                </a:r>
                <a:r>
                  <a:rPr lang="en-US" altLang="ja-JP" sz="1200" dirty="0" err="1"/>
                  <a:t>ch</a:t>
                </a:r>
                <a:r>
                  <a:rPr lang="en-US" altLang="ja-JP" sz="1200" dirty="0"/>
                  <a:t> </a:t>
                </a:r>
                <a:r>
                  <a:rPr lang="en-US" altLang="ja-JP" sz="1200" dirty="0" err="1"/>
                  <a:t>i</a:t>
                </a:r>
                <a:r>
                  <a:rPr lang="en-US" altLang="ja-JP" sz="1200" dirty="0"/>
                  <a:t> k u </a:t>
                </a:r>
                <a:r>
                  <a:rPr lang="en-US" altLang="ja-JP" sz="1200" dirty="0" err="1"/>
                  <a:t>ch</a:t>
                </a:r>
                <a:r>
                  <a:rPr lang="en-US" altLang="ja-JP" sz="1200" dirty="0"/>
                  <a:t> </a:t>
                </a:r>
                <a:r>
                  <a:rPr lang="en-US" altLang="ja-JP" sz="1200" dirty="0" err="1"/>
                  <a:t>i</a:t>
                </a:r>
                <a:r>
                  <a:rPr lang="en-US" altLang="ja-JP" sz="1200" dirty="0"/>
                  <a:t> k u</a:t>
                </a:r>
                <a:r>
                  <a:rPr lang="ja-JP" altLang="en-US" sz="1200" dirty="0"/>
                  <a:t>」</a:t>
                </a:r>
                <a:endParaRPr lang="ko-KR" altLang="en-US" sz="1200" dirty="0"/>
              </a:p>
            </p:txBody>
          </p:sp>
        </p:grpSp>
        <p:grpSp>
          <p:nvGrpSpPr>
            <p:cNvPr id="35" name="グループ化 34">
              <a:extLst>
                <a:ext uri="{FF2B5EF4-FFF2-40B4-BE49-F238E27FC236}">
                  <a16:creationId xmlns:a16="http://schemas.microsoft.com/office/drawing/2014/main" id="{1871DB73-D318-A579-7ADB-2B8729015E82}"/>
                </a:ext>
              </a:extLst>
            </p:cNvPr>
            <p:cNvGrpSpPr/>
            <p:nvPr/>
          </p:nvGrpSpPr>
          <p:grpSpPr>
            <a:xfrm>
              <a:off x="10362508" y="578821"/>
              <a:ext cx="1870463" cy="2868551"/>
              <a:chOff x="5570210" y="2047914"/>
              <a:chExt cx="2218232" cy="4985568"/>
            </a:xfrm>
          </p:grpSpPr>
          <p:pic>
            <p:nvPicPr>
              <p:cNvPr id="20" name="図 19" descr="グラフ, 折れ線グラフ&#10;&#10;自動的に生成された説明">
                <a:extLst>
                  <a:ext uri="{FF2B5EF4-FFF2-40B4-BE49-F238E27FC236}">
                    <a16:creationId xmlns:a16="http://schemas.microsoft.com/office/drawing/2014/main" id="{9F5D2999-C597-D6B9-442D-6CE54466DBCA}"/>
                  </a:ext>
                </a:extLst>
              </p:cNvPr>
              <p:cNvPicPr>
                <a:picLocks noChangeAspect="1"/>
              </p:cNvPicPr>
              <p:nvPr/>
            </p:nvPicPr>
            <p:blipFill>
              <a:blip r:embed="rId4">
                <a:extLst>
                  <a:ext uri="{28A0092B-C50C-407E-A947-70E740481C1C}">
                    <a14:useLocalDpi xmlns:a14="http://schemas.microsoft.com/office/drawing/2010/main" val="0"/>
                  </a:ext>
                </a:extLst>
              </a:blip>
              <a:srcRect t="10439" r="9340" b="3375"/>
              <a:stretch/>
            </p:blipFill>
            <p:spPr>
              <a:xfrm>
                <a:off x="5570210" y="2047914"/>
                <a:ext cx="2134669" cy="4504142"/>
              </a:xfrm>
              <a:prstGeom prst="rect">
                <a:avLst/>
              </a:prstGeom>
            </p:spPr>
          </p:pic>
          <p:sp>
            <p:nvSpPr>
              <p:cNvPr id="23" name="テキスト ボックス 22">
                <a:extLst>
                  <a:ext uri="{FF2B5EF4-FFF2-40B4-BE49-F238E27FC236}">
                    <a16:creationId xmlns:a16="http://schemas.microsoft.com/office/drawing/2014/main" id="{31B2FAA7-648A-88F7-2074-E071E03F7BEF}"/>
                  </a:ext>
                </a:extLst>
              </p:cNvPr>
              <p:cNvSpPr txBox="1"/>
              <p:nvPr/>
            </p:nvSpPr>
            <p:spPr>
              <a:xfrm>
                <a:off x="5703175" y="6552055"/>
                <a:ext cx="2085267" cy="481427"/>
              </a:xfrm>
              <a:prstGeom prst="rect">
                <a:avLst/>
              </a:prstGeom>
              <a:noFill/>
            </p:spPr>
            <p:txBody>
              <a:bodyPr wrap="square">
                <a:spAutoFit/>
              </a:bodyPr>
              <a:lstStyle/>
              <a:p>
                <a:pPr algn="ctr"/>
                <a:r>
                  <a:rPr lang="ja-JP" altLang="en-US" sz="1200" dirty="0"/>
                  <a:t>「</a:t>
                </a:r>
                <a:r>
                  <a:rPr lang="en-US" altLang="ja-JP" sz="1200" dirty="0"/>
                  <a:t>g o </a:t>
                </a:r>
                <a:r>
                  <a:rPr lang="en-US" altLang="ja-JP" sz="1200" dirty="0" err="1"/>
                  <a:t>ts</a:t>
                </a:r>
                <a:r>
                  <a:rPr lang="en-US" altLang="ja-JP" sz="1200" dirty="0"/>
                  <a:t> u g o </a:t>
                </a:r>
                <a:r>
                  <a:rPr lang="en-US" altLang="ja-JP" sz="1200" dirty="0" err="1"/>
                  <a:t>ts</a:t>
                </a:r>
                <a:r>
                  <a:rPr lang="en-US" altLang="ja-JP" sz="1200" dirty="0"/>
                  <a:t> u</a:t>
                </a:r>
                <a:r>
                  <a:rPr lang="ja-JP" altLang="en-US" sz="1200" dirty="0"/>
                  <a:t>」</a:t>
                </a:r>
                <a:endParaRPr lang="ko-KR" altLang="en-US" sz="1200" dirty="0"/>
              </a:p>
            </p:txBody>
          </p:sp>
        </p:grpSp>
        <p:grpSp>
          <p:nvGrpSpPr>
            <p:cNvPr id="36" name="グループ化 35">
              <a:extLst>
                <a:ext uri="{FF2B5EF4-FFF2-40B4-BE49-F238E27FC236}">
                  <a16:creationId xmlns:a16="http://schemas.microsoft.com/office/drawing/2014/main" id="{3FB42F91-D136-B13A-2454-84C14E838C5F}"/>
                </a:ext>
              </a:extLst>
            </p:cNvPr>
            <p:cNvGrpSpPr/>
            <p:nvPr/>
          </p:nvGrpSpPr>
          <p:grpSpPr>
            <a:xfrm>
              <a:off x="6744702" y="3389167"/>
              <a:ext cx="1951760" cy="2848231"/>
              <a:chOff x="6935077" y="1518173"/>
              <a:chExt cx="2314646" cy="4950251"/>
            </a:xfrm>
          </p:grpSpPr>
          <p:pic>
            <p:nvPicPr>
              <p:cNvPr id="25" name="図 24" descr="グラフ, 折れ線グラフ&#10;&#10;自動的に生成された説明">
                <a:extLst>
                  <a:ext uri="{FF2B5EF4-FFF2-40B4-BE49-F238E27FC236}">
                    <a16:creationId xmlns:a16="http://schemas.microsoft.com/office/drawing/2014/main" id="{AD0E9D63-3AEB-27CB-297D-6B6D901ECB9C}"/>
                  </a:ext>
                </a:extLst>
              </p:cNvPr>
              <p:cNvPicPr>
                <a:picLocks noChangeAspect="1"/>
              </p:cNvPicPr>
              <p:nvPr/>
            </p:nvPicPr>
            <p:blipFill>
              <a:blip r:embed="rId5">
                <a:extLst>
                  <a:ext uri="{28A0092B-C50C-407E-A947-70E740481C1C}">
                    <a14:useLocalDpi xmlns:a14="http://schemas.microsoft.com/office/drawing/2010/main" val="0"/>
                  </a:ext>
                </a:extLst>
              </a:blip>
              <a:srcRect t="10439" r="9340" b="3375"/>
              <a:stretch/>
            </p:blipFill>
            <p:spPr>
              <a:xfrm>
                <a:off x="6935077" y="1518173"/>
                <a:ext cx="2134668" cy="4504140"/>
              </a:xfrm>
              <a:prstGeom prst="rect">
                <a:avLst/>
              </a:prstGeom>
            </p:spPr>
          </p:pic>
          <p:sp>
            <p:nvSpPr>
              <p:cNvPr id="26" name="テキスト ボックス 25">
                <a:extLst>
                  <a:ext uri="{FF2B5EF4-FFF2-40B4-BE49-F238E27FC236}">
                    <a16:creationId xmlns:a16="http://schemas.microsoft.com/office/drawing/2014/main" id="{56EAD035-BBED-4DD8-571A-E2BD41026F49}"/>
                  </a:ext>
                </a:extLst>
              </p:cNvPr>
              <p:cNvSpPr txBox="1"/>
              <p:nvPr/>
            </p:nvSpPr>
            <p:spPr>
              <a:xfrm>
                <a:off x="7064251" y="5986997"/>
                <a:ext cx="2185472" cy="481427"/>
              </a:xfrm>
              <a:prstGeom prst="rect">
                <a:avLst/>
              </a:prstGeom>
              <a:noFill/>
            </p:spPr>
            <p:txBody>
              <a:bodyPr wrap="square">
                <a:spAutoFit/>
              </a:bodyPr>
              <a:lstStyle/>
              <a:p>
                <a:pPr algn="ctr"/>
                <a:r>
                  <a:rPr lang="ja-JP" altLang="en-US" sz="1200" dirty="0"/>
                  <a:t>「</a:t>
                </a:r>
                <a:r>
                  <a:rPr lang="en-US" altLang="ja-JP" sz="1200" dirty="0" err="1"/>
                  <a:t>sh</a:t>
                </a:r>
                <a:r>
                  <a:rPr lang="en-US" altLang="ja-JP" sz="1200" dirty="0"/>
                  <a:t> u w a </a:t>
                </a:r>
                <a:r>
                  <a:rPr lang="en-US" altLang="ja-JP" sz="1200" dirty="0" err="1"/>
                  <a:t>sh</a:t>
                </a:r>
                <a:r>
                  <a:rPr lang="en-US" altLang="ja-JP" sz="1200" dirty="0"/>
                  <a:t> u w a</a:t>
                </a:r>
                <a:r>
                  <a:rPr lang="ja-JP" altLang="en-US" sz="1200" dirty="0"/>
                  <a:t>」</a:t>
                </a:r>
                <a:endParaRPr lang="ko-KR" altLang="en-US" sz="1200" dirty="0"/>
              </a:p>
            </p:txBody>
          </p:sp>
        </p:grpSp>
        <p:grpSp>
          <p:nvGrpSpPr>
            <p:cNvPr id="34" name="グループ化 33">
              <a:extLst>
                <a:ext uri="{FF2B5EF4-FFF2-40B4-BE49-F238E27FC236}">
                  <a16:creationId xmlns:a16="http://schemas.microsoft.com/office/drawing/2014/main" id="{CC438711-72B0-438A-40B9-54D421CB832A}"/>
                </a:ext>
              </a:extLst>
            </p:cNvPr>
            <p:cNvGrpSpPr/>
            <p:nvPr/>
          </p:nvGrpSpPr>
          <p:grpSpPr>
            <a:xfrm>
              <a:off x="10362504" y="3410524"/>
              <a:ext cx="1800000" cy="2820933"/>
              <a:chOff x="3112817" y="1518172"/>
              <a:chExt cx="2127165" cy="4902808"/>
            </a:xfrm>
          </p:grpSpPr>
          <p:pic>
            <p:nvPicPr>
              <p:cNvPr id="28" name="図 27" descr="グラフ, 折れ線グラフ&#10;&#10;中程度の精度で自動的に生成された説明">
                <a:extLst>
                  <a:ext uri="{FF2B5EF4-FFF2-40B4-BE49-F238E27FC236}">
                    <a16:creationId xmlns:a16="http://schemas.microsoft.com/office/drawing/2014/main" id="{1509B960-6E54-422B-2FAF-8146A5A4CF9E}"/>
                  </a:ext>
                </a:extLst>
              </p:cNvPr>
              <p:cNvPicPr>
                <a:picLocks noChangeAspect="1"/>
              </p:cNvPicPr>
              <p:nvPr/>
            </p:nvPicPr>
            <p:blipFill>
              <a:blip r:embed="rId6">
                <a:extLst>
                  <a:ext uri="{28A0092B-C50C-407E-A947-70E740481C1C}">
                    <a14:useLocalDpi xmlns:a14="http://schemas.microsoft.com/office/drawing/2010/main" val="0"/>
                  </a:ext>
                </a:extLst>
              </a:blip>
              <a:srcRect t="10439" r="9659" b="3375"/>
              <a:stretch/>
            </p:blipFill>
            <p:spPr>
              <a:xfrm>
                <a:off x="3112817" y="1518172"/>
                <a:ext cx="2127165" cy="4504142"/>
              </a:xfrm>
              <a:prstGeom prst="rect">
                <a:avLst/>
              </a:prstGeom>
            </p:spPr>
          </p:pic>
          <p:sp>
            <p:nvSpPr>
              <p:cNvPr id="29" name="テキスト ボックス 28">
                <a:extLst>
                  <a:ext uri="{FF2B5EF4-FFF2-40B4-BE49-F238E27FC236}">
                    <a16:creationId xmlns:a16="http://schemas.microsoft.com/office/drawing/2014/main" id="{C21F7B83-2F59-E56B-7031-F1BE5800FBDF}"/>
                  </a:ext>
                </a:extLst>
              </p:cNvPr>
              <p:cNvSpPr txBox="1"/>
              <p:nvPr/>
            </p:nvSpPr>
            <p:spPr>
              <a:xfrm>
                <a:off x="3431843" y="5939553"/>
                <a:ext cx="1808139" cy="481427"/>
              </a:xfrm>
              <a:prstGeom prst="rect">
                <a:avLst/>
              </a:prstGeom>
              <a:noFill/>
            </p:spPr>
            <p:txBody>
              <a:bodyPr wrap="square">
                <a:spAutoFit/>
              </a:bodyPr>
              <a:lstStyle/>
              <a:p>
                <a:pPr algn="ctr"/>
                <a:r>
                  <a:rPr lang="ja-JP" altLang="en-US" sz="1200" dirty="0"/>
                  <a:t>「</a:t>
                </a:r>
                <a:r>
                  <a:rPr lang="en-US" altLang="ja-JP" sz="1200" dirty="0"/>
                  <a:t>s u b e s u b e</a:t>
                </a:r>
                <a:r>
                  <a:rPr lang="ja-JP" altLang="en-US" sz="1200" dirty="0"/>
                  <a:t>」</a:t>
                </a:r>
                <a:endParaRPr lang="ko-KR" altLang="en-US" sz="1200" dirty="0"/>
              </a:p>
            </p:txBody>
          </p:sp>
        </p:grpSp>
        <p:grpSp>
          <p:nvGrpSpPr>
            <p:cNvPr id="33" name="グループ化 32">
              <a:extLst>
                <a:ext uri="{FF2B5EF4-FFF2-40B4-BE49-F238E27FC236}">
                  <a16:creationId xmlns:a16="http://schemas.microsoft.com/office/drawing/2014/main" id="{45CABF2B-6C85-D6A1-B591-614FD7AF7AC4}"/>
                </a:ext>
              </a:extLst>
            </p:cNvPr>
            <p:cNvGrpSpPr/>
            <p:nvPr/>
          </p:nvGrpSpPr>
          <p:grpSpPr>
            <a:xfrm>
              <a:off x="8549709" y="574090"/>
              <a:ext cx="1800000" cy="2868551"/>
              <a:chOff x="546606" y="2047914"/>
              <a:chExt cx="2127165" cy="4985568"/>
            </a:xfrm>
          </p:grpSpPr>
          <p:pic>
            <p:nvPicPr>
              <p:cNvPr id="31" name="図 30" descr="グラフ, 折れ線グラフ&#10;&#10;自動的に生成された説明">
                <a:extLst>
                  <a:ext uri="{FF2B5EF4-FFF2-40B4-BE49-F238E27FC236}">
                    <a16:creationId xmlns:a16="http://schemas.microsoft.com/office/drawing/2014/main" id="{3CBE9603-C7FA-56E6-AD15-C32C7DA64236}"/>
                  </a:ext>
                </a:extLst>
              </p:cNvPr>
              <p:cNvPicPr>
                <a:picLocks noChangeAspect="1"/>
              </p:cNvPicPr>
              <p:nvPr/>
            </p:nvPicPr>
            <p:blipFill>
              <a:blip r:embed="rId7">
                <a:extLst>
                  <a:ext uri="{28A0092B-C50C-407E-A947-70E740481C1C}">
                    <a14:useLocalDpi xmlns:a14="http://schemas.microsoft.com/office/drawing/2010/main" val="0"/>
                  </a:ext>
                </a:extLst>
              </a:blip>
              <a:srcRect l="1" t="10439" r="9658" b="3375"/>
              <a:stretch/>
            </p:blipFill>
            <p:spPr>
              <a:xfrm>
                <a:off x="546606" y="2047914"/>
                <a:ext cx="2127165" cy="4504142"/>
              </a:xfrm>
              <a:prstGeom prst="rect">
                <a:avLst/>
              </a:prstGeom>
            </p:spPr>
          </p:pic>
          <p:sp>
            <p:nvSpPr>
              <p:cNvPr id="32" name="テキスト ボックス 31">
                <a:extLst>
                  <a:ext uri="{FF2B5EF4-FFF2-40B4-BE49-F238E27FC236}">
                    <a16:creationId xmlns:a16="http://schemas.microsoft.com/office/drawing/2014/main" id="{3FC5FF8C-9EF8-DEC3-59BC-3E838AABC802}"/>
                  </a:ext>
                </a:extLst>
              </p:cNvPr>
              <p:cNvSpPr txBox="1"/>
              <p:nvPr/>
            </p:nvSpPr>
            <p:spPr>
              <a:xfrm>
                <a:off x="895148" y="6552055"/>
                <a:ext cx="1722549" cy="481427"/>
              </a:xfrm>
              <a:prstGeom prst="rect">
                <a:avLst/>
              </a:prstGeom>
              <a:noFill/>
            </p:spPr>
            <p:txBody>
              <a:bodyPr wrap="square">
                <a:spAutoFit/>
              </a:bodyPr>
              <a:lstStyle/>
              <a:p>
                <a:pPr algn="ctr"/>
                <a:r>
                  <a:rPr lang="ja-JP" altLang="en-US" sz="1200" dirty="0"/>
                  <a:t>「</a:t>
                </a:r>
                <a:r>
                  <a:rPr lang="en-US" altLang="ja-JP" sz="1200" dirty="0"/>
                  <a:t>z a r a z a r a</a:t>
                </a:r>
                <a:r>
                  <a:rPr lang="ja-JP" altLang="en-US" sz="1200" dirty="0"/>
                  <a:t>」</a:t>
                </a:r>
                <a:endParaRPr lang="ko-KR" altLang="en-US" sz="1200" dirty="0"/>
              </a:p>
            </p:txBody>
          </p:sp>
        </p:grpSp>
      </p:grpSp>
      <p:sp>
        <p:nvSpPr>
          <p:cNvPr id="38" name="슬라이드 번호 개체 틀 4">
            <a:extLst>
              <a:ext uri="{FF2B5EF4-FFF2-40B4-BE49-F238E27FC236}">
                <a16:creationId xmlns:a16="http://schemas.microsoft.com/office/drawing/2014/main" id="{6E91DC1A-5B5A-DCE7-2ED9-F62C859E601D}"/>
              </a:ext>
            </a:extLst>
          </p:cNvPr>
          <p:cNvSpPr>
            <a:spLocks noGrp="1"/>
          </p:cNvSpPr>
          <p:nvPr>
            <p:ph type="sldNum" sz="quarter" idx="12"/>
          </p:nvPr>
        </p:nvSpPr>
        <p:spPr>
          <a:xfrm>
            <a:off x="8610600" y="6356350"/>
            <a:ext cx="2743200" cy="365125"/>
          </a:xfrm>
        </p:spPr>
        <p:txBody>
          <a:bodyPr/>
          <a:lstStyle/>
          <a:p>
            <a:fld id="{9BECB146-9FF2-4DF9-AEE5-004A3803FD82}" type="slidenum">
              <a:rPr kumimoji="1" lang="ja-JP" altLang="en-US" smtClean="0">
                <a:solidFill>
                  <a:schemeClr val="tx1"/>
                </a:solidFill>
              </a:rPr>
              <a:t>12</a:t>
            </a:fld>
            <a:endParaRPr kumimoji="1" lang="ja-JP" altLang="en-US" dirty="0">
              <a:solidFill>
                <a:schemeClr val="tx1"/>
              </a:solidFill>
            </a:endParaRPr>
          </a:p>
        </p:txBody>
      </p:sp>
      <p:grpSp>
        <p:nvGrpSpPr>
          <p:cNvPr id="3" name="グループ化 2">
            <a:extLst>
              <a:ext uri="{FF2B5EF4-FFF2-40B4-BE49-F238E27FC236}">
                <a16:creationId xmlns:a16="http://schemas.microsoft.com/office/drawing/2014/main" id="{44898D37-6E66-F8DE-A3E6-563DC4B7DD2E}"/>
              </a:ext>
            </a:extLst>
          </p:cNvPr>
          <p:cNvGrpSpPr/>
          <p:nvPr/>
        </p:nvGrpSpPr>
        <p:grpSpPr>
          <a:xfrm>
            <a:off x="295880" y="3564468"/>
            <a:ext cx="7958635" cy="3004608"/>
            <a:chOff x="580360" y="3564468"/>
            <a:chExt cx="7958635" cy="3004608"/>
          </a:xfrm>
        </p:grpSpPr>
        <p:pic>
          <p:nvPicPr>
            <p:cNvPr id="8" name="図 7" descr="グラフ, 折れ線グラフ&#10;&#10;自動的に生成された説明">
              <a:extLst>
                <a:ext uri="{FF2B5EF4-FFF2-40B4-BE49-F238E27FC236}">
                  <a16:creationId xmlns:a16="http://schemas.microsoft.com/office/drawing/2014/main" id="{2CA70615-2416-C78B-0BDA-E4BCE4159DB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211485" y="3564468"/>
              <a:ext cx="3729140" cy="2796855"/>
            </a:xfrm>
            <a:prstGeom prst="rect">
              <a:avLst/>
            </a:prstGeom>
          </p:spPr>
        </p:pic>
        <p:sp>
          <p:nvSpPr>
            <p:cNvPr id="9" name="テキスト ボックス 8">
              <a:extLst>
                <a:ext uri="{FF2B5EF4-FFF2-40B4-BE49-F238E27FC236}">
                  <a16:creationId xmlns:a16="http://schemas.microsoft.com/office/drawing/2014/main" id="{B7ABB665-665A-890B-138D-ECAF12B843BB}"/>
                </a:ext>
              </a:extLst>
            </p:cNvPr>
            <p:cNvSpPr txBox="1"/>
            <p:nvPr/>
          </p:nvSpPr>
          <p:spPr>
            <a:xfrm>
              <a:off x="580360" y="6261299"/>
              <a:ext cx="6991389" cy="307777"/>
            </a:xfrm>
            <a:prstGeom prst="rect">
              <a:avLst/>
            </a:prstGeom>
            <a:noFill/>
          </p:spPr>
          <p:txBody>
            <a:bodyPr wrap="square">
              <a:spAutoFit/>
            </a:bodyPr>
            <a:lstStyle/>
            <a:p>
              <a:pPr algn="ctr"/>
              <a:r>
                <a:rPr lang="ja-JP" altLang="en-US" sz="1400" dirty="0"/>
                <a:t>図</a:t>
              </a:r>
              <a:r>
                <a:rPr lang="en-US" altLang="ja-JP" sz="1400" dirty="0"/>
                <a:t>11: </a:t>
              </a:r>
              <a:r>
                <a:rPr lang="ja-JP" altLang="en-US" sz="1400" dirty="0"/>
                <a:t>「</a:t>
              </a:r>
              <a:r>
                <a:rPr lang="en-US" altLang="ja-JP" sz="1400" dirty="0" err="1"/>
                <a:t>sh</a:t>
              </a:r>
              <a:r>
                <a:rPr lang="en-US" altLang="ja-JP" sz="1400" dirty="0"/>
                <a:t> u w a </a:t>
              </a:r>
              <a:r>
                <a:rPr lang="en-US" altLang="ja-JP" sz="1400" dirty="0" err="1"/>
                <a:t>sh</a:t>
              </a:r>
              <a:r>
                <a:rPr lang="en-US" altLang="ja-JP" sz="1400" dirty="0"/>
                <a:t> u w a</a:t>
              </a:r>
              <a:r>
                <a:rPr lang="ja-JP" altLang="en-US" sz="1400" dirty="0"/>
                <a:t>」の</a:t>
              </a:r>
              <a:r>
                <a:rPr lang="en-US" altLang="ja-JP" sz="1400" dirty="0" err="1"/>
                <a:t>Fx</a:t>
              </a:r>
              <a:r>
                <a:rPr lang="ja-JP" altLang="en-US" sz="1400" dirty="0"/>
                <a:t>成分を拡大した結果</a:t>
              </a:r>
              <a:endParaRPr lang="ko-KR" altLang="en-US" sz="1400" dirty="0"/>
            </a:p>
          </p:txBody>
        </p:sp>
        <p:sp>
          <p:nvSpPr>
            <p:cNvPr id="10" name="テキスト ボックス 9">
              <a:extLst>
                <a:ext uri="{FF2B5EF4-FFF2-40B4-BE49-F238E27FC236}">
                  <a16:creationId xmlns:a16="http://schemas.microsoft.com/office/drawing/2014/main" id="{267E44C2-3283-53B5-A8AF-C3E683C8CD32}"/>
                </a:ext>
              </a:extLst>
            </p:cNvPr>
            <p:cNvSpPr txBox="1"/>
            <p:nvPr/>
          </p:nvSpPr>
          <p:spPr>
            <a:xfrm>
              <a:off x="7011095" y="4428513"/>
              <a:ext cx="1527900" cy="261610"/>
            </a:xfrm>
            <a:prstGeom prst="rect">
              <a:avLst/>
            </a:prstGeom>
            <a:noFill/>
            <a:ln w="19050">
              <a:solidFill>
                <a:srgbClr val="FF0000"/>
              </a:solidFill>
            </a:ln>
          </p:spPr>
          <p:txBody>
            <a:bodyPr wrap="square" rtlCol="0">
              <a:spAutoFit/>
            </a:bodyPr>
            <a:lstStyle/>
            <a:p>
              <a:endParaRPr lang="ko-KR" altLang="en-US" sz="1100" dirty="0"/>
            </a:p>
          </p:txBody>
        </p:sp>
        <p:cxnSp>
          <p:nvCxnSpPr>
            <p:cNvPr id="13" name="直線コネクタ 12">
              <a:extLst>
                <a:ext uri="{FF2B5EF4-FFF2-40B4-BE49-F238E27FC236}">
                  <a16:creationId xmlns:a16="http://schemas.microsoft.com/office/drawing/2014/main" id="{08DEA10C-CA2A-B314-D9BD-176DAD66B94F}"/>
                </a:ext>
              </a:extLst>
            </p:cNvPr>
            <p:cNvCxnSpPr>
              <a:cxnSpLocks/>
            </p:cNvCxnSpPr>
            <p:nvPr/>
          </p:nvCxnSpPr>
          <p:spPr>
            <a:xfrm flipH="1">
              <a:off x="5584190" y="4696924"/>
              <a:ext cx="2947183" cy="1325793"/>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12" name="直線コネクタ 11">
              <a:extLst>
                <a:ext uri="{FF2B5EF4-FFF2-40B4-BE49-F238E27FC236}">
                  <a16:creationId xmlns:a16="http://schemas.microsoft.com/office/drawing/2014/main" id="{6B2CDE69-935B-C938-D0EE-7D9E810FD69E}"/>
                </a:ext>
              </a:extLst>
            </p:cNvPr>
            <p:cNvCxnSpPr>
              <a:cxnSpLocks/>
            </p:cNvCxnSpPr>
            <p:nvPr/>
          </p:nvCxnSpPr>
          <p:spPr>
            <a:xfrm flipH="1" flipV="1">
              <a:off x="5584190" y="4211614"/>
              <a:ext cx="1421196" cy="216899"/>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grpSp>
      <p:sp>
        <p:nvSpPr>
          <p:cNvPr id="4" name="タイトル 1">
            <a:extLst>
              <a:ext uri="{FF2B5EF4-FFF2-40B4-BE49-F238E27FC236}">
                <a16:creationId xmlns:a16="http://schemas.microsoft.com/office/drawing/2014/main" id="{C42595B2-356A-A78F-B46F-4EBFA5E48EAB}"/>
              </a:ext>
            </a:extLst>
          </p:cNvPr>
          <p:cNvSpPr txBox="1">
            <a:spLocks/>
          </p:cNvSpPr>
          <p:nvPr/>
        </p:nvSpPr>
        <p:spPr>
          <a:xfrm>
            <a:off x="265289" y="294499"/>
            <a:ext cx="11616388"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ja-JP" altLang="en-US" sz="4000" dirty="0"/>
              <a:t>オノマトペ音素の入力による</a:t>
            </a:r>
            <a:br>
              <a:rPr lang="en-US" altLang="ja-JP" sz="4000" dirty="0"/>
            </a:br>
            <a:r>
              <a:rPr lang="ja-JP" altLang="en-US" sz="4000" dirty="0"/>
              <a:t>触覚データクラスの生成</a:t>
            </a:r>
            <a:endParaRPr lang="ko-KR" altLang="en-US" sz="4000" dirty="0"/>
          </a:p>
        </p:txBody>
      </p:sp>
      <p:sp>
        <p:nvSpPr>
          <p:cNvPr id="5" name="コンテンツ プレースホルダー 9">
            <a:extLst>
              <a:ext uri="{FF2B5EF4-FFF2-40B4-BE49-F238E27FC236}">
                <a16:creationId xmlns:a16="http://schemas.microsoft.com/office/drawing/2014/main" id="{868EB368-1620-B682-84D3-10371F59C208}"/>
              </a:ext>
            </a:extLst>
          </p:cNvPr>
          <p:cNvSpPr txBox="1">
            <a:spLocks/>
          </p:cNvSpPr>
          <p:nvPr/>
        </p:nvSpPr>
        <p:spPr>
          <a:xfrm>
            <a:off x="265289" y="1837130"/>
            <a:ext cx="6158772" cy="1865625"/>
          </a:xfrm>
          <a:prstGeom prst="rect">
            <a:avLst/>
          </a:prstGeom>
        </p:spPr>
        <p:txBody>
          <a:bodyPr vert="horz" lIns="91440" tIns="45720" rIns="91440" bIns="45720" numCol="1" rtlCol="0" anchor="t">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ja-JP" altLang="en-US" sz="2400" dirty="0">
                <a:latin typeface="Yu Mincho" panose="02020400000000000000" pitchFamily="18" charset="-128"/>
                <a:ea typeface="Yu Mincho" panose="02020400000000000000" pitchFamily="18" charset="-128"/>
              </a:rPr>
              <a:t>復元結果を分析した結果、触覚データクラスの直流成分のみを利用して復元が行われていると判断</a:t>
            </a:r>
            <a:endParaRPr lang="en-US" altLang="ja-JP" sz="2400" dirty="0">
              <a:latin typeface="Yu Mincho" panose="02020400000000000000" pitchFamily="18" charset="-128"/>
              <a:ea typeface="Yu Mincho" panose="02020400000000000000" pitchFamily="18" charset="-128"/>
            </a:endParaRPr>
          </a:p>
          <a:p>
            <a:pPr algn="just"/>
            <a:r>
              <a:rPr lang="ja-JP" altLang="en-US" sz="2400" dirty="0">
                <a:latin typeface="Yu Mincho" panose="02020400000000000000" pitchFamily="18" charset="-128"/>
                <a:ea typeface="Yu Mincho" panose="02020400000000000000" pitchFamily="18" charset="-128"/>
              </a:rPr>
              <a:t>データクラスが持つ詳細な変化や高周波成分が十分に再現されていない</a:t>
            </a:r>
            <a:endParaRPr lang="en-US" altLang="ja-JP" sz="2400" kern="100" dirty="0">
              <a:solidFill>
                <a:srgbClr val="0D0D0D"/>
              </a:solidFill>
              <a:latin typeface="Yu Mincho" panose="02020400000000000000" pitchFamily="18" charset="-128"/>
              <a:ea typeface="Yu Mincho" panose="02020400000000000000" pitchFamily="18" charset="-128"/>
              <a:cs typeface="Segoe UI" panose="020B0502040204020203" pitchFamily="34" charset="0"/>
            </a:endParaRPr>
          </a:p>
        </p:txBody>
      </p:sp>
      <p:pic>
        <p:nvPicPr>
          <p:cNvPr id="18" name="図 17" descr="グラフ, 折れ線グラフ&#10;&#10;自動的に生成された説明">
            <a:extLst>
              <a:ext uri="{FF2B5EF4-FFF2-40B4-BE49-F238E27FC236}">
                <a16:creationId xmlns:a16="http://schemas.microsoft.com/office/drawing/2014/main" id="{9695C70A-A468-6227-1E1C-3292833D4EDF}"/>
              </a:ext>
            </a:extLst>
          </p:cNvPr>
          <p:cNvPicPr>
            <a:picLocks noChangeAspect="1"/>
          </p:cNvPicPr>
          <p:nvPr/>
        </p:nvPicPr>
        <p:blipFill>
          <a:blip r:embed="rId9">
            <a:extLst>
              <a:ext uri="{28A0092B-C50C-407E-A947-70E740481C1C}">
                <a14:useLocalDpi xmlns:a14="http://schemas.microsoft.com/office/drawing/2010/main" val="0"/>
              </a:ext>
            </a:extLst>
          </a:blip>
          <a:srcRect l="88360" t="3576" r="1269" b="88703"/>
          <a:stretch/>
        </p:blipFill>
        <p:spPr>
          <a:xfrm>
            <a:off x="9361187" y="2432028"/>
            <a:ext cx="698361" cy="274274"/>
          </a:xfrm>
          <a:prstGeom prst="rect">
            <a:avLst/>
          </a:prstGeom>
        </p:spPr>
      </p:pic>
      <p:pic>
        <p:nvPicPr>
          <p:cNvPr id="22" name="図 21" descr="グラフ, 折れ線グラフ&#10;&#10;自動的に生成された説明">
            <a:extLst>
              <a:ext uri="{FF2B5EF4-FFF2-40B4-BE49-F238E27FC236}">
                <a16:creationId xmlns:a16="http://schemas.microsoft.com/office/drawing/2014/main" id="{474F6659-935F-A062-A477-9D89DD223DB4}"/>
              </a:ext>
            </a:extLst>
          </p:cNvPr>
          <p:cNvPicPr>
            <a:picLocks noChangeAspect="1"/>
          </p:cNvPicPr>
          <p:nvPr/>
        </p:nvPicPr>
        <p:blipFill>
          <a:blip r:embed="rId9">
            <a:extLst>
              <a:ext uri="{28A0092B-C50C-407E-A947-70E740481C1C}">
                <a14:useLocalDpi xmlns:a14="http://schemas.microsoft.com/office/drawing/2010/main" val="0"/>
              </a:ext>
            </a:extLst>
          </a:blip>
          <a:srcRect l="88360" t="3576" r="1269" b="88703"/>
          <a:stretch/>
        </p:blipFill>
        <p:spPr>
          <a:xfrm>
            <a:off x="11161187" y="2432028"/>
            <a:ext cx="698361" cy="274274"/>
          </a:xfrm>
          <a:prstGeom prst="rect">
            <a:avLst/>
          </a:prstGeom>
        </p:spPr>
      </p:pic>
      <p:pic>
        <p:nvPicPr>
          <p:cNvPr id="24" name="図 23" descr="グラフ, 折れ線グラフ&#10;&#10;自動的に生成された説明">
            <a:extLst>
              <a:ext uri="{FF2B5EF4-FFF2-40B4-BE49-F238E27FC236}">
                <a16:creationId xmlns:a16="http://schemas.microsoft.com/office/drawing/2014/main" id="{010652BF-49F2-38E0-7B22-089ED1446A57}"/>
              </a:ext>
            </a:extLst>
          </p:cNvPr>
          <p:cNvPicPr>
            <a:picLocks noChangeAspect="1"/>
          </p:cNvPicPr>
          <p:nvPr/>
        </p:nvPicPr>
        <p:blipFill>
          <a:blip r:embed="rId9">
            <a:extLst>
              <a:ext uri="{28A0092B-C50C-407E-A947-70E740481C1C}">
                <a14:useLocalDpi xmlns:a14="http://schemas.microsoft.com/office/drawing/2010/main" val="0"/>
              </a:ext>
            </a:extLst>
          </a:blip>
          <a:srcRect l="88360" t="3576" r="1269" b="88703"/>
          <a:stretch/>
        </p:blipFill>
        <p:spPr>
          <a:xfrm>
            <a:off x="9361187" y="5278550"/>
            <a:ext cx="698361" cy="274274"/>
          </a:xfrm>
          <a:prstGeom prst="rect">
            <a:avLst/>
          </a:prstGeom>
        </p:spPr>
      </p:pic>
      <p:pic>
        <p:nvPicPr>
          <p:cNvPr id="27" name="図 26" descr="グラフ, 折れ線グラフ&#10;&#10;自動的に生成された説明">
            <a:extLst>
              <a:ext uri="{FF2B5EF4-FFF2-40B4-BE49-F238E27FC236}">
                <a16:creationId xmlns:a16="http://schemas.microsoft.com/office/drawing/2014/main" id="{51D6D174-4004-D1A1-8B72-4FB4F7B9C31C}"/>
              </a:ext>
            </a:extLst>
          </p:cNvPr>
          <p:cNvPicPr>
            <a:picLocks noChangeAspect="1"/>
          </p:cNvPicPr>
          <p:nvPr/>
        </p:nvPicPr>
        <p:blipFill>
          <a:blip r:embed="rId9">
            <a:extLst>
              <a:ext uri="{28A0092B-C50C-407E-A947-70E740481C1C}">
                <a14:useLocalDpi xmlns:a14="http://schemas.microsoft.com/office/drawing/2010/main" val="0"/>
              </a:ext>
            </a:extLst>
          </a:blip>
          <a:srcRect l="88360" t="3576" r="1269" b="88703"/>
          <a:stretch/>
        </p:blipFill>
        <p:spPr>
          <a:xfrm>
            <a:off x="11161187" y="4853115"/>
            <a:ext cx="698361" cy="274274"/>
          </a:xfrm>
          <a:prstGeom prst="rect">
            <a:avLst/>
          </a:prstGeom>
        </p:spPr>
      </p:pic>
      <p:pic>
        <p:nvPicPr>
          <p:cNvPr id="30" name="図 29" descr="グラフ, 折れ線グラフ&#10;&#10;自動的に生成された説明">
            <a:extLst>
              <a:ext uri="{FF2B5EF4-FFF2-40B4-BE49-F238E27FC236}">
                <a16:creationId xmlns:a16="http://schemas.microsoft.com/office/drawing/2014/main" id="{1C3EE2B8-CE28-B47E-8F70-DACF63CF1829}"/>
              </a:ext>
            </a:extLst>
          </p:cNvPr>
          <p:cNvPicPr>
            <a:picLocks noChangeAspect="1"/>
          </p:cNvPicPr>
          <p:nvPr/>
        </p:nvPicPr>
        <p:blipFill>
          <a:blip r:embed="rId9">
            <a:extLst>
              <a:ext uri="{28A0092B-C50C-407E-A947-70E740481C1C}">
                <a14:useLocalDpi xmlns:a14="http://schemas.microsoft.com/office/drawing/2010/main" val="0"/>
              </a:ext>
            </a:extLst>
          </a:blip>
          <a:srcRect l="88360" t="3576" r="1269" b="88703"/>
          <a:stretch/>
        </p:blipFill>
        <p:spPr>
          <a:xfrm>
            <a:off x="4244407" y="3956996"/>
            <a:ext cx="996802" cy="391483"/>
          </a:xfrm>
          <a:prstGeom prst="rect">
            <a:avLst/>
          </a:prstGeom>
        </p:spPr>
      </p:pic>
      <p:pic>
        <p:nvPicPr>
          <p:cNvPr id="40" name="図 39" descr="グラフ, 折れ線グラフ&#10;&#10;自動的に生成された説明">
            <a:extLst>
              <a:ext uri="{FF2B5EF4-FFF2-40B4-BE49-F238E27FC236}">
                <a16:creationId xmlns:a16="http://schemas.microsoft.com/office/drawing/2014/main" id="{594DDC37-F032-FCA9-F0DF-7348C6FDDF4E}"/>
              </a:ext>
            </a:extLst>
          </p:cNvPr>
          <p:cNvPicPr>
            <a:picLocks noChangeAspect="1"/>
          </p:cNvPicPr>
          <p:nvPr/>
        </p:nvPicPr>
        <p:blipFill>
          <a:blip r:embed="rId9">
            <a:extLst>
              <a:ext uri="{28A0092B-C50C-407E-A947-70E740481C1C}">
                <a14:useLocalDpi xmlns:a14="http://schemas.microsoft.com/office/drawing/2010/main" val="0"/>
              </a:ext>
            </a:extLst>
          </a:blip>
          <a:srcRect l="88360" t="3576" r="1269" b="88703"/>
          <a:stretch/>
        </p:blipFill>
        <p:spPr>
          <a:xfrm>
            <a:off x="7555413" y="5254166"/>
            <a:ext cx="698361" cy="274274"/>
          </a:xfrm>
          <a:prstGeom prst="rect">
            <a:avLst/>
          </a:prstGeom>
        </p:spPr>
      </p:pic>
    </p:spTree>
    <p:extLst>
      <p:ext uri="{BB962C8B-B14F-4D97-AF65-F5344CB8AC3E}">
        <p14:creationId xmlns:p14="http://schemas.microsoft.com/office/powerpoint/2010/main" val="2508737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A77FA3-F84C-3753-8AAD-A54A4C348A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23AC4D2-79B1-CA3D-ED98-AFFF0230D666}"/>
              </a:ext>
            </a:extLst>
          </p:cNvPr>
          <p:cNvSpPr>
            <a:spLocks noGrp="1"/>
          </p:cNvSpPr>
          <p:nvPr>
            <p:ph type="title"/>
          </p:nvPr>
        </p:nvSpPr>
        <p:spPr>
          <a:xfrm>
            <a:off x="243840" y="263525"/>
            <a:ext cx="10515600" cy="1325563"/>
          </a:xfrm>
        </p:spPr>
        <p:txBody>
          <a:bodyPr>
            <a:normAutofit/>
          </a:bodyPr>
          <a:lstStyle/>
          <a:p>
            <a:r>
              <a:rPr lang="ja-JP" altLang="en-US" sz="4000" dirty="0"/>
              <a:t>まとめ</a:t>
            </a:r>
            <a:endParaRPr lang="ko-KR" altLang="en-US" sz="4000" dirty="0"/>
          </a:p>
        </p:txBody>
      </p:sp>
      <p:sp>
        <p:nvSpPr>
          <p:cNvPr id="7" name="コンテンツ プレースホルダー 9">
            <a:extLst>
              <a:ext uri="{FF2B5EF4-FFF2-40B4-BE49-F238E27FC236}">
                <a16:creationId xmlns:a16="http://schemas.microsoft.com/office/drawing/2014/main" id="{7023B4E0-B88A-5D4F-2B5D-60D5B601E961}"/>
              </a:ext>
            </a:extLst>
          </p:cNvPr>
          <p:cNvSpPr>
            <a:spLocks noGrp="1"/>
          </p:cNvSpPr>
          <p:nvPr>
            <p:ph idx="1"/>
          </p:nvPr>
        </p:nvSpPr>
        <p:spPr>
          <a:xfrm>
            <a:off x="243840" y="1498653"/>
            <a:ext cx="11704320" cy="2665307"/>
          </a:xfrm>
        </p:spPr>
        <p:txBody>
          <a:bodyPr numCol="1" anchor="t">
            <a:noAutofit/>
          </a:bodyPr>
          <a:lstStyle/>
          <a:p>
            <a:pPr algn="just"/>
            <a:r>
              <a:rPr lang="en-US" altLang="ja-JP" sz="2400" kern="100" dirty="0" err="1">
                <a:solidFill>
                  <a:srgbClr val="0D0D0D"/>
                </a:solidFill>
                <a:latin typeface="Yu Mincho" panose="02020400000000000000" pitchFamily="18" charset="-128"/>
                <a:ea typeface="Yu Mincho" panose="02020400000000000000" pitchFamily="18" charset="-128"/>
                <a:cs typeface="Segoe UI" panose="020B0502040204020203" pitchFamily="34" charset="0"/>
              </a:rPr>
              <a:t>seq2seq</a:t>
            </a:r>
            <a:r>
              <a:rPr lang="ja-JP" altLang="en-US" sz="2400" kern="100" dirty="0">
                <a:solidFill>
                  <a:srgbClr val="0D0D0D"/>
                </a:solidFill>
                <a:latin typeface="Yu Mincho" panose="02020400000000000000" pitchFamily="18" charset="-128"/>
                <a:ea typeface="Yu Mincho" panose="02020400000000000000" pitchFamily="18" charset="-128"/>
                <a:cs typeface="Segoe UI" panose="020B0502040204020203" pitchFamily="34" charset="0"/>
              </a:rPr>
              <a:t>を用いて、触覚データクラスとオノマトペ音素を個別に学習</a:t>
            </a:r>
            <a:endParaRPr lang="en-US" altLang="ja-JP" sz="2400" kern="100" dirty="0">
              <a:solidFill>
                <a:srgbClr val="0D0D0D"/>
              </a:solidFill>
              <a:latin typeface="Yu Mincho" panose="02020400000000000000" pitchFamily="18" charset="-128"/>
              <a:ea typeface="Yu Mincho" panose="02020400000000000000" pitchFamily="18" charset="-128"/>
              <a:cs typeface="Segoe UI" panose="020B0502040204020203" pitchFamily="34" charset="0"/>
            </a:endParaRPr>
          </a:p>
          <a:p>
            <a:pPr lvl="1" algn="just"/>
            <a:r>
              <a:rPr lang="ja-JP" altLang="en-US" kern="100" dirty="0">
                <a:solidFill>
                  <a:srgbClr val="0D0D0D"/>
                </a:solidFill>
                <a:latin typeface="Yu Mincho" panose="02020400000000000000" pitchFamily="18" charset="-128"/>
                <a:ea typeface="Yu Mincho" panose="02020400000000000000" pitchFamily="18" charset="-128"/>
                <a:cs typeface="Segoe UI" panose="020B0502040204020203" pitchFamily="34" charset="0"/>
              </a:rPr>
              <a:t>オノマトペ音素：正解率約</a:t>
            </a:r>
            <a:r>
              <a:rPr lang="en-US" altLang="ja-JP" kern="100" dirty="0">
                <a:solidFill>
                  <a:srgbClr val="0D0D0D"/>
                </a:solidFill>
                <a:latin typeface="Yu Mincho" panose="02020400000000000000" pitchFamily="18" charset="-128"/>
                <a:ea typeface="Yu Mincho" panose="02020400000000000000" pitchFamily="18" charset="-128"/>
                <a:cs typeface="Segoe UI" panose="020B0502040204020203" pitchFamily="34" charset="0"/>
              </a:rPr>
              <a:t>98.1%</a:t>
            </a:r>
          </a:p>
          <a:p>
            <a:pPr lvl="1" algn="just"/>
            <a:r>
              <a:rPr lang="ja-JP" altLang="en-US" kern="100" dirty="0">
                <a:solidFill>
                  <a:srgbClr val="0D0D0D"/>
                </a:solidFill>
                <a:latin typeface="Yu Mincho" panose="02020400000000000000" pitchFamily="18" charset="-128"/>
                <a:ea typeface="Yu Mincho" panose="02020400000000000000" pitchFamily="18" charset="-128"/>
                <a:cs typeface="Segoe UI" panose="020B0502040204020203" pitchFamily="34" charset="0"/>
              </a:rPr>
              <a:t>触覚データクラス：波形まで復元</a:t>
            </a:r>
            <a:endParaRPr lang="en-US" altLang="ja-JP" kern="100" dirty="0">
              <a:solidFill>
                <a:srgbClr val="0D0D0D"/>
              </a:solidFill>
              <a:latin typeface="Yu Mincho" panose="02020400000000000000" pitchFamily="18" charset="-128"/>
              <a:ea typeface="Yu Mincho" panose="02020400000000000000" pitchFamily="18" charset="-128"/>
              <a:cs typeface="Segoe UI" panose="020B0502040204020203" pitchFamily="34" charset="0"/>
            </a:endParaRPr>
          </a:p>
          <a:p>
            <a:pPr algn="just"/>
            <a:r>
              <a:rPr lang="ja-JP" altLang="en-US" sz="2400" kern="100" dirty="0">
                <a:solidFill>
                  <a:srgbClr val="0D0D0D"/>
                </a:solidFill>
                <a:latin typeface="Yu Mincho" panose="02020400000000000000" pitchFamily="18" charset="-128"/>
                <a:ea typeface="Yu Mincho" panose="02020400000000000000" pitchFamily="18" charset="-128"/>
                <a:cs typeface="Segoe UI" panose="020B0502040204020203" pitchFamily="34" charset="0"/>
              </a:rPr>
              <a:t>両モデルを結合し、マルチモーダル変換を実験</a:t>
            </a:r>
            <a:endParaRPr lang="en-US" altLang="ja-JP" sz="2400" kern="100" dirty="0">
              <a:solidFill>
                <a:srgbClr val="0D0D0D"/>
              </a:solidFill>
              <a:latin typeface="Yu Mincho" panose="02020400000000000000" pitchFamily="18" charset="-128"/>
              <a:ea typeface="Yu Mincho" panose="02020400000000000000" pitchFamily="18" charset="-128"/>
              <a:cs typeface="Segoe UI" panose="020B0502040204020203" pitchFamily="34" charset="0"/>
            </a:endParaRPr>
          </a:p>
          <a:p>
            <a:pPr lvl="1" algn="just"/>
            <a:r>
              <a:rPr lang="ja-JP" altLang="en-US" kern="100" dirty="0">
                <a:solidFill>
                  <a:srgbClr val="0D0D0D"/>
                </a:solidFill>
                <a:latin typeface="Yu Mincho" panose="02020400000000000000" pitchFamily="18" charset="-128"/>
                <a:ea typeface="Yu Mincho" panose="02020400000000000000" pitchFamily="18" charset="-128"/>
                <a:cs typeface="Segoe UI" panose="020B0502040204020203" pitchFamily="34" charset="0"/>
              </a:rPr>
              <a:t>触覚データクラス　→　オノマトペ音素：平均正解率</a:t>
            </a:r>
            <a:r>
              <a:rPr lang="en-US" altLang="ja-JP" kern="100" dirty="0">
                <a:solidFill>
                  <a:srgbClr val="0D0D0D"/>
                </a:solidFill>
                <a:latin typeface="Yu Mincho" panose="02020400000000000000" pitchFamily="18" charset="-128"/>
                <a:ea typeface="Yu Mincho" panose="02020400000000000000" pitchFamily="18" charset="-128"/>
                <a:cs typeface="Segoe UI" panose="020B0502040204020203" pitchFamily="34" charset="0"/>
              </a:rPr>
              <a:t>70%</a:t>
            </a:r>
          </a:p>
          <a:p>
            <a:pPr lvl="1" algn="just"/>
            <a:r>
              <a:rPr lang="ja-JP" altLang="en-US" kern="100" dirty="0">
                <a:solidFill>
                  <a:srgbClr val="0D0D0D"/>
                </a:solidFill>
                <a:latin typeface="Yu Mincho" panose="02020400000000000000" pitchFamily="18" charset="-128"/>
                <a:ea typeface="Yu Mincho" panose="02020400000000000000" pitchFamily="18" charset="-128"/>
                <a:cs typeface="Segoe UI" panose="020B0502040204020203" pitchFamily="34" charset="0"/>
              </a:rPr>
              <a:t>オノマトペ音素　→　触覚データクラス：直流成分のみの復元に成功</a:t>
            </a:r>
            <a:endParaRPr lang="en-US" altLang="ja-JP" kern="100" dirty="0">
              <a:solidFill>
                <a:srgbClr val="0D0D0D"/>
              </a:solidFill>
              <a:latin typeface="Yu Mincho" panose="02020400000000000000" pitchFamily="18" charset="-128"/>
              <a:ea typeface="Yu Mincho" panose="02020400000000000000" pitchFamily="18" charset="-128"/>
              <a:cs typeface="Segoe UI" panose="020B0502040204020203" pitchFamily="34" charset="0"/>
            </a:endParaRPr>
          </a:p>
          <a:p>
            <a:pPr algn="just"/>
            <a:endParaRPr lang="en-US" altLang="ja-JP" sz="2400" kern="100" dirty="0">
              <a:solidFill>
                <a:srgbClr val="0D0D0D"/>
              </a:solidFill>
              <a:latin typeface="Yu Mincho" panose="02020400000000000000" pitchFamily="18" charset="-128"/>
              <a:ea typeface="Yu Mincho" panose="02020400000000000000" pitchFamily="18" charset="-128"/>
              <a:cs typeface="Segoe UI" panose="020B0502040204020203" pitchFamily="34" charset="0"/>
            </a:endParaRPr>
          </a:p>
        </p:txBody>
      </p:sp>
      <p:sp>
        <p:nvSpPr>
          <p:cNvPr id="3" name="タイトル 1">
            <a:extLst>
              <a:ext uri="{FF2B5EF4-FFF2-40B4-BE49-F238E27FC236}">
                <a16:creationId xmlns:a16="http://schemas.microsoft.com/office/drawing/2014/main" id="{65223E71-873B-D24C-C5E1-6E4E8FE24213}"/>
              </a:ext>
            </a:extLst>
          </p:cNvPr>
          <p:cNvSpPr txBox="1">
            <a:spLocks/>
          </p:cNvSpPr>
          <p:nvPr/>
        </p:nvSpPr>
        <p:spPr>
          <a:xfrm>
            <a:off x="243840" y="4073525"/>
            <a:ext cx="10515600"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ja-JP" altLang="en-US" sz="4000" dirty="0"/>
              <a:t>今後の展望</a:t>
            </a:r>
            <a:endParaRPr lang="ko-KR" altLang="en-US" sz="4000" dirty="0"/>
          </a:p>
        </p:txBody>
      </p:sp>
      <p:sp>
        <p:nvSpPr>
          <p:cNvPr id="4" name="コンテンツ プレースホルダー 9">
            <a:extLst>
              <a:ext uri="{FF2B5EF4-FFF2-40B4-BE49-F238E27FC236}">
                <a16:creationId xmlns:a16="http://schemas.microsoft.com/office/drawing/2014/main" id="{C12AD166-CDD6-D8DA-705B-027EE9CCD689}"/>
              </a:ext>
            </a:extLst>
          </p:cNvPr>
          <p:cNvSpPr txBox="1">
            <a:spLocks/>
          </p:cNvSpPr>
          <p:nvPr/>
        </p:nvSpPr>
        <p:spPr>
          <a:xfrm>
            <a:off x="243840" y="5277168"/>
            <a:ext cx="11704320" cy="1472195"/>
          </a:xfrm>
          <a:prstGeom prst="rect">
            <a:avLst/>
          </a:prstGeom>
        </p:spPr>
        <p:txBody>
          <a:bodyPr vert="horz" lIns="91440" tIns="45720" rIns="91440" bIns="45720" numCol="1" rtlCol="0" anchor="t">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・マルチモーダルの変換の結果が直流成分だけを復元したので、学習済みの触覚データクラスの</a:t>
            </a:r>
            <a:r>
              <a:rPr lang="en-US" altLang="ja-JP" sz="2400" kern="100" dirty="0" err="1">
                <a:solidFill>
                  <a:srgbClr val="0D0D0D"/>
                </a:solidFill>
                <a:latin typeface="游明朝" panose="02020400000000000000" pitchFamily="18" charset="-128"/>
                <a:ea typeface="游明朝" panose="02020400000000000000" pitchFamily="18" charset="-128"/>
                <a:cs typeface="Segoe UI" panose="020B0502040204020203" pitchFamily="34" charset="0"/>
              </a:rPr>
              <a:t>seq2seq</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を用いてオノマトペ音素の特徴ベクトルを近似させる方法で実験</a:t>
            </a: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p:txBody>
      </p:sp>
    </p:spTree>
    <p:extLst>
      <p:ext uri="{BB962C8B-B14F-4D97-AF65-F5344CB8AC3E}">
        <p14:creationId xmlns:p14="http://schemas.microsoft.com/office/powerpoint/2010/main" val="21117711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FE94BF-1C70-F345-75EF-F0DFCFC9EE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6A021A-2CBB-9876-0A5B-12D2649A5319}"/>
              </a:ext>
            </a:extLst>
          </p:cNvPr>
          <p:cNvSpPr>
            <a:spLocks noGrp="1"/>
          </p:cNvSpPr>
          <p:nvPr>
            <p:ph type="title"/>
          </p:nvPr>
        </p:nvSpPr>
        <p:spPr>
          <a:xfrm>
            <a:off x="282615" y="365125"/>
            <a:ext cx="10515600" cy="1325563"/>
          </a:xfrm>
        </p:spPr>
        <p:txBody>
          <a:bodyPr>
            <a:normAutofit/>
          </a:bodyPr>
          <a:lstStyle/>
          <a:p>
            <a:r>
              <a:rPr lang="ja-JP" altLang="en-US" sz="4000" dirty="0"/>
              <a:t>参考文献</a:t>
            </a:r>
            <a:endParaRPr lang="ko-KR" altLang="en-US" sz="4000" dirty="0"/>
          </a:p>
        </p:txBody>
      </p:sp>
      <p:sp>
        <p:nvSpPr>
          <p:cNvPr id="7" name="コンテンツ プレースホルダー 9">
            <a:extLst>
              <a:ext uri="{FF2B5EF4-FFF2-40B4-BE49-F238E27FC236}">
                <a16:creationId xmlns:a16="http://schemas.microsoft.com/office/drawing/2014/main" id="{701A1EF9-3011-6391-8A2E-5FCCFB67C51C}"/>
              </a:ext>
            </a:extLst>
          </p:cNvPr>
          <p:cNvSpPr>
            <a:spLocks noGrp="1"/>
          </p:cNvSpPr>
          <p:nvPr>
            <p:ph idx="1"/>
          </p:nvPr>
        </p:nvSpPr>
        <p:spPr>
          <a:xfrm>
            <a:off x="282615" y="1845733"/>
            <a:ext cx="11627734" cy="4279764"/>
          </a:xfrm>
        </p:spPr>
        <p:txBody>
          <a:bodyPr numCol="1" anchor="t">
            <a:noAutofit/>
          </a:bodyPr>
          <a:lstStyle/>
          <a:p>
            <a:pPr marL="0" indent="0" algn="just">
              <a:buNone/>
            </a:pPr>
            <a:r>
              <a:rPr lang="en-US" altLang="ja-JP" sz="2400" dirty="0"/>
              <a:t>[1]</a:t>
            </a:r>
            <a:r>
              <a:rPr lang="ja-JP" altLang="en-US" sz="2400" dirty="0"/>
              <a:t>　馬場睦也</a:t>
            </a:r>
            <a:r>
              <a:rPr lang="en-US" altLang="ja-JP" sz="2400" dirty="0"/>
              <a:t>, </a:t>
            </a:r>
            <a:r>
              <a:rPr lang="ja-JP" altLang="en-US" sz="2400" dirty="0"/>
              <a:t>楠和馬</a:t>
            </a:r>
            <a:r>
              <a:rPr lang="en-US" altLang="ja-JP" sz="2400" dirty="0"/>
              <a:t>, </a:t>
            </a:r>
            <a:r>
              <a:rPr lang="ja-JP" altLang="en-US" sz="2400" dirty="0"/>
              <a:t>波多野賢治</a:t>
            </a:r>
            <a:r>
              <a:rPr lang="en-US" altLang="ja-JP" sz="2400" dirty="0"/>
              <a:t>,</a:t>
            </a:r>
            <a:r>
              <a:rPr lang="ja-JP" altLang="en-US" sz="2400" dirty="0"/>
              <a:t>音素単位の分散表現に基づくオノマトペ辞書構築法の提案</a:t>
            </a:r>
            <a:r>
              <a:rPr lang="en-US" altLang="ja-JP" sz="2400" dirty="0"/>
              <a:t>,</a:t>
            </a:r>
            <a:r>
              <a:rPr lang="en-US" altLang="ja-JP" sz="2400" dirty="0" err="1"/>
              <a:t>DEIMForum2020</a:t>
            </a:r>
            <a:r>
              <a:rPr lang="en-US" altLang="ja-JP" sz="2400" dirty="0"/>
              <a:t> </a:t>
            </a:r>
            <a:r>
              <a:rPr lang="en-US" altLang="ja-JP" sz="2400" dirty="0" err="1"/>
              <a:t>G4</a:t>
            </a:r>
            <a:r>
              <a:rPr lang="en-US" altLang="ja-JP" sz="2400" dirty="0"/>
              <a:t>-3</a:t>
            </a:r>
          </a:p>
          <a:p>
            <a:pPr marL="0" indent="0" algn="just">
              <a:buNone/>
            </a:pPr>
            <a:r>
              <a:rPr lang="en-US" altLang="ja-JP" sz="2400" dirty="0"/>
              <a:t>[2]</a:t>
            </a:r>
            <a:r>
              <a:rPr lang="ja-JP" altLang="en-US" sz="2400" dirty="0"/>
              <a:t>　村尾航</a:t>
            </a:r>
            <a:r>
              <a:rPr lang="en-US" altLang="ja-JP" sz="2400" dirty="0"/>
              <a:t>, </a:t>
            </a:r>
            <a:r>
              <a:rPr lang="ja-JP" altLang="en-US" sz="2400" dirty="0"/>
              <a:t>島田伸敬</a:t>
            </a:r>
            <a:r>
              <a:rPr lang="en-US" altLang="ja-JP" sz="2400" dirty="0"/>
              <a:t>,</a:t>
            </a:r>
            <a:r>
              <a:rPr lang="ja-JP" altLang="en-US" sz="2400" dirty="0"/>
              <a:t>オノマトペと画像のクロスモーダル分散表現の獲得</a:t>
            </a:r>
            <a:r>
              <a:rPr lang="en-US" altLang="ja-JP" sz="2400" dirty="0"/>
              <a:t>,</a:t>
            </a:r>
            <a:r>
              <a:rPr lang="ja-JP" altLang="en-US" sz="2400" dirty="0"/>
              <a:t>立命館大学</a:t>
            </a:r>
            <a:r>
              <a:rPr lang="en-US" altLang="ja-JP" sz="2400" dirty="0"/>
              <a:t>,</a:t>
            </a:r>
            <a:r>
              <a:rPr lang="ja-JP" altLang="en-US" sz="2400" dirty="0"/>
              <a:t>卒業論文</a:t>
            </a:r>
            <a:r>
              <a:rPr lang="en-US" altLang="ja-JP" sz="2400" dirty="0"/>
              <a:t>,2022</a:t>
            </a:r>
          </a:p>
          <a:p>
            <a:pPr marL="0" indent="0" algn="just">
              <a:buNone/>
            </a:pPr>
            <a:r>
              <a:rPr lang="en-US" altLang="ja-JP" sz="2400" dirty="0"/>
              <a:t>[3]</a:t>
            </a:r>
            <a:r>
              <a:rPr lang="ja-JP" altLang="en-US" sz="2400" dirty="0"/>
              <a:t>　</a:t>
            </a:r>
            <a:r>
              <a:rPr lang="en-US" altLang="ja-JP" sz="2400" dirty="0"/>
              <a:t>LLM </a:t>
            </a:r>
            <a:r>
              <a:rPr lang="ja-JP" altLang="en-US" sz="2400" dirty="0"/>
              <a:t>へ至る道 </a:t>
            </a:r>
            <a:r>
              <a:rPr lang="en-US" altLang="ja-JP" sz="2400" dirty="0" err="1"/>
              <a:t>Seq2Seq</a:t>
            </a:r>
            <a:r>
              <a:rPr lang="ja-JP" altLang="en-US" sz="2400" dirty="0"/>
              <a:t>ってやつがいるらしい </a:t>
            </a:r>
            <a:r>
              <a:rPr lang="en-US" altLang="ja-JP" sz="2400" dirty="0"/>
              <a:t>. https://dev.classmethod.jp/articles/road-to-llm-advent calendar-2023-14/(</a:t>
            </a:r>
            <a:r>
              <a:rPr lang="ja-JP" altLang="en-US" sz="2400" dirty="0"/>
              <a:t>最終検索日</a:t>
            </a:r>
            <a:r>
              <a:rPr lang="en-US" altLang="ja-JP" sz="2400" dirty="0"/>
              <a:t>:2025/01/16)</a:t>
            </a:r>
          </a:p>
          <a:p>
            <a:pPr marL="0" indent="0" algn="just">
              <a:buNone/>
            </a:pP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p:txBody>
      </p:sp>
    </p:spTree>
    <p:extLst>
      <p:ext uri="{BB962C8B-B14F-4D97-AF65-F5344CB8AC3E}">
        <p14:creationId xmlns:p14="http://schemas.microsoft.com/office/powerpoint/2010/main" val="321028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3D46C-C3C6-8A35-C25B-FAAC1D0C3979}"/>
            </a:ext>
          </a:extLst>
        </p:cNvPr>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33CCE39C-CA1D-4592-CD56-71ABF414560B}"/>
              </a:ext>
            </a:extLst>
          </p:cNvPr>
          <p:cNvSpPr>
            <a:spLocks noGrp="1"/>
          </p:cNvSpPr>
          <p:nvPr>
            <p:ph type="sldNum" sz="quarter" idx="12"/>
          </p:nvPr>
        </p:nvSpPr>
        <p:spPr/>
        <p:txBody>
          <a:bodyPr/>
          <a:lstStyle/>
          <a:p>
            <a:fld id="{9BECB146-9FF2-4DF9-AEE5-004A3803FD82}" type="slidenum">
              <a:rPr kumimoji="1" lang="ja-JP" altLang="en-US" smtClean="0">
                <a:solidFill>
                  <a:schemeClr val="tx1"/>
                </a:solidFill>
              </a:rPr>
              <a:t>2</a:t>
            </a:fld>
            <a:endParaRPr kumimoji="1" lang="ja-JP" altLang="en-US">
              <a:solidFill>
                <a:schemeClr val="tx1"/>
              </a:solidFill>
            </a:endParaRPr>
          </a:p>
        </p:txBody>
      </p:sp>
      <p:sp>
        <p:nvSpPr>
          <p:cNvPr id="2" name="コンテンツ プレースホルダー 9">
            <a:extLst>
              <a:ext uri="{FF2B5EF4-FFF2-40B4-BE49-F238E27FC236}">
                <a16:creationId xmlns:a16="http://schemas.microsoft.com/office/drawing/2014/main" id="{172C2FB9-F763-ABAB-4266-4D4B3EB01F0E}"/>
              </a:ext>
            </a:extLst>
          </p:cNvPr>
          <p:cNvSpPr>
            <a:spLocks noGrp="1"/>
          </p:cNvSpPr>
          <p:nvPr>
            <p:ph idx="1"/>
          </p:nvPr>
        </p:nvSpPr>
        <p:spPr>
          <a:xfrm>
            <a:off x="265288" y="1845733"/>
            <a:ext cx="11605869" cy="2668394"/>
          </a:xfrm>
        </p:spPr>
        <p:txBody>
          <a:bodyPr numCol="1" anchor="t">
            <a:noAutofit/>
          </a:bodyPr>
          <a:lstStyle/>
          <a:p>
            <a:r>
              <a:rPr lang="ja-JP" altLang="en-US" sz="2400" dirty="0">
                <a:latin typeface="Yu Mincho" panose="02020400000000000000" pitchFamily="18" charset="-128"/>
                <a:ea typeface="Yu Mincho" panose="02020400000000000000" pitchFamily="18" charset="-128"/>
              </a:rPr>
              <a:t>近年、深層学習の進展により、視覚、音声、テキスト、触覚といった複数のモダリティを組み合わせたマルチモーダル学習が盛んに研究されている。</a:t>
            </a:r>
          </a:p>
          <a:p>
            <a:r>
              <a:rPr lang="ja-JP" altLang="en-US" sz="2400" dirty="0">
                <a:latin typeface="Yu Mincho" panose="02020400000000000000" pitchFamily="18" charset="-128"/>
                <a:ea typeface="Yu Mincho" panose="02020400000000000000" pitchFamily="18" charset="-128"/>
              </a:rPr>
              <a:t>本研究では、触覚データとテキスト情報</a:t>
            </a:r>
            <a:r>
              <a:rPr lang="en-US" altLang="ja-JP" sz="2400" dirty="0">
                <a:latin typeface="Yu Mincho" panose="02020400000000000000" pitchFamily="18" charset="-128"/>
                <a:ea typeface="Yu Mincho" panose="02020400000000000000" pitchFamily="18" charset="-128"/>
              </a:rPr>
              <a:t>(</a:t>
            </a:r>
            <a:r>
              <a:rPr lang="ja-JP" altLang="en-US" sz="2400" dirty="0">
                <a:latin typeface="Yu Mincho" panose="02020400000000000000" pitchFamily="18" charset="-128"/>
                <a:ea typeface="Yu Mincho" panose="02020400000000000000" pitchFamily="18" charset="-128"/>
              </a:rPr>
              <a:t>特にオノマトペ</a:t>
            </a:r>
            <a:r>
              <a:rPr lang="en-US" altLang="ja-JP" sz="2400" dirty="0">
                <a:latin typeface="Yu Mincho" panose="02020400000000000000" pitchFamily="18" charset="-128"/>
                <a:ea typeface="Yu Mincho" panose="02020400000000000000" pitchFamily="18" charset="-128"/>
              </a:rPr>
              <a:t>)</a:t>
            </a:r>
            <a:r>
              <a:rPr lang="ja-JP" altLang="en-US" sz="2400" dirty="0">
                <a:latin typeface="Yu Mincho" panose="02020400000000000000" pitchFamily="18" charset="-128"/>
                <a:ea typeface="Yu Mincho" panose="02020400000000000000" pitchFamily="18" charset="-128"/>
              </a:rPr>
              <a:t>を関連付けるマルチモーダル学習を通して、機械が人間に近い感覚的かつ総合的な理解を獲得するための基盤の構築を目指す。</a:t>
            </a:r>
          </a:p>
        </p:txBody>
      </p:sp>
      <p:grpSp>
        <p:nvGrpSpPr>
          <p:cNvPr id="8" name="グループ化 7">
            <a:extLst>
              <a:ext uri="{FF2B5EF4-FFF2-40B4-BE49-F238E27FC236}">
                <a16:creationId xmlns:a16="http://schemas.microsoft.com/office/drawing/2014/main" id="{8C0DBEDC-DCFB-3AEB-19CA-9DE239873322}"/>
              </a:ext>
            </a:extLst>
          </p:cNvPr>
          <p:cNvGrpSpPr/>
          <p:nvPr/>
        </p:nvGrpSpPr>
        <p:grpSpPr>
          <a:xfrm>
            <a:off x="1759351" y="3632449"/>
            <a:ext cx="8673295" cy="2906463"/>
            <a:chOff x="1747775" y="4085862"/>
            <a:chExt cx="8673295" cy="2906463"/>
          </a:xfrm>
        </p:grpSpPr>
        <p:pic>
          <p:nvPicPr>
            <p:cNvPr id="1026" name="Picture 2" descr="簡単ミシンのイラスト">
              <a:extLst>
                <a:ext uri="{FF2B5EF4-FFF2-40B4-BE49-F238E27FC236}">
                  <a16:creationId xmlns:a16="http://schemas.microsoft.com/office/drawing/2014/main" id="{2813543A-16CE-6B04-82A4-90109603C6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1747775" y="4085862"/>
              <a:ext cx="3286969" cy="2906463"/>
            </a:xfrm>
            <a:prstGeom prst="rect">
              <a:avLst/>
            </a:prstGeom>
            <a:noFill/>
            <a:extLst>
              <a:ext uri="{909E8E84-426E-40DD-AFC4-6F175D3DCCD1}">
                <a14:hiddenFill xmlns:a14="http://schemas.microsoft.com/office/drawing/2010/main">
                  <a:solidFill>
                    <a:srgbClr val="FFFFFF"/>
                  </a:solidFill>
                </a14:hiddenFill>
              </a:ext>
            </a:extLst>
          </p:spPr>
        </p:pic>
        <p:sp>
          <p:nvSpPr>
            <p:cNvPr id="7" name="テキスト ボックス 6">
              <a:extLst>
                <a:ext uri="{FF2B5EF4-FFF2-40B4-BE49-F238E27FC236}">
                  <a16:creationId xmlns:a16="http://schemas.microsoft.com/office/drawing/2014/main" id="{0186B79C-C3E8-81F1-4E6C-42317BCF1219}"/>
                </a:ext>
              </a:extLst>
            </p:cNvPr>
            <p:cNvSpPr txBox="1"/>
            <p:nvPr/>
          </p:nvSpPr>
          <p:spPr>
            <a:xfrm>
              <a:off x="4953723" y="5242308"/>
              <a:ext cx="2261400" cy="344698"/>
            </a:xfrm>
            <a:prstGeom prst="rect">
              <a:avLst/>
            </a:prstGeom>
            <a:noFill/>
          </p:spPr>
          <p:txBody>
            <a:bodyPr wrap="square" rtlCol="0">
              <a:spAutoFit/>
            </a:bodyPr>
            <a:lstStyle/>
            <a:p>
              <a:r>
                <a:rPr lang="ja-JP" altLang="en-US" dirty="0"/>
                <a:t>マルチモーダル変換</a:t>
              </a:r>
              <a:endParaRPr lang="ko-KR" altLang="en-US" dirty="0"/>
            </a:p>
          </p:txBody>
        </p:sp>
        <p:sp>
          <p:nvSpPr>
            <p:cNvPr id="9" name="テキスト ボックス 8">
              <a:extLst>
                <a:ext uri="{FF2B5EF4-FFF2-40B4-BE49-F238E27FC236}">
                  <a16:creationId xmlns:a16="http://schemas.microsoft.com/office/drawing/2014/main" id="{04E4114A-6FE5-16E5-2A8D-5798283551AF}"/>
                </a:ext>
              </a:extLst>
            </p:cNvPr>
            <p:cNvSpPr txBox="1"/>
            <p:nvPr/>
          </p:nvSpPr>
          <p:spPr>
            <a:xfrm>
              <a:off x="3702624" y="6506780"/>
              <a:ext cx="4786747" cy="307777"/>
            </a:xfrm>
            <a:prstGeom prst="rect">
              <a:avLst/>
            </a:prstGeom>
            <a:noFill/>
          </p:spPr>
          <p:txBody>
            <a:bodyPr wrap="square">
              <a:spAutoFit/>
            </a:bodyPr>
            <a:lstStyle/>
            <a:p>
              <a:pPr algn="ctr"/>
              <a:r>
                <a:rPr lang="ja-JP" altLang="en-US" sz="1400" dirty="0"/>
                <a:t>図</a:t>
              </a:r>
              <a:r>
                <a:rPr lang="en-US" altLang="ja-JP" sz="1400" dirty="0"/>
                <a:t>1: </a:t>
              </a:r>
              <a:r>
                <a:rPr lang="ja-JP" altLang="en-US" sz="1400" dirty="0"/>
                <a:t>触覚とオノマトペのマルチモーダル変換</a:t>
              </a:r>
              <a:endParaRPr lang="ko-KR" altLang="en-US" sz="1400" dirty="0"/>
            </a:p>
          </p:txBody>
        </p:sp>
        <p:pic>
          <p:nvPicPr>
            <p:cNvPr id="4" name="Picture 2">
              <a:extLst>
                <a:ext uri="{FF2B5EF4-FFF2-40B4-BE49-F238E27FC236}">
                  <a16:creationId xmlns:a16="http://schemas.microsoft.com/office/drawing/2014/main" id="{22BDEC7B-2FFB-331C-221C-C6170271F53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68653" y="4582445"/>
              <a:ext cx="2552417" cy="1924335"/>
            </a:xfrm>
            <a:prstGeom prst="rect">
              <a:avLst/>
            </a:prstGeom>
            <a:noFill/>
            <a:extLst>
              <a:ext uri="{909E8E84-426E-40DD-AFC4-6F175D3DCCD1}">
                <a14:hiddenFill xmlns:a14="http://schemas.microsoft.com/office/drawing/2010/main">
                  <a:solidFill>
                    <a:srgbClr val="FFFFFF"/>
                  </a:solidFill>
                </a14:hiddenFill>
              </a:ext>
            </a:extLst>
          </p:spPr>
        </p:pic>
      </p:grpSp>
      <p:sp>
        <p:nvSpPr>
          <p:cNvPr id="12" name="タイトル 1">
            <a:extLst>
              <a:ext uri="{FF2B5EF4-FFF2-40B4-BE49-F238E27FC236}">
                <a16:creationId xmlns:a16="http://schemas.microsoft.com/office/drawing/2014/main" id="{D70BA287-6671-1FEA-B998-A0B89BB24071}"/>
              </a:ext>
            </a:extLst>
          </p:cNvPr>
          <p:cNvSpPr>
            <a:spLocks noGrp="1"/>
          </p:cNvSpPr>
          <p:nvPr>
            <p:ph type="title"/>
          </p:nvPr>
        </p:nvSpPr>
        <p:spPr>
          <a:xfrm>
            <a:off x="265289" y="294499"/>
            <a:ext cx="10515600" cy="1325563"/>
          </a:xfrm>
        </p:spPr>
        <p:txBody>
          <a:bodyPr>
            <a:normAutofit/>
          </a:bodyPr>
          <a:lstStyle/>
          <a:p>
            <a:r>
              <a:rPr lang="ja-JP" altLang="en-US" sz="4000" dirty="0"/>
              <a:t>研究背景</a:t>
            </a:r>
            <a:endParaRPr lang="ko-KR" altLang="en-US" sz="4000" dirty="0"/>
          </a:p>
        </p:txBody>
      </p:sp>
      <p:sp>
        <p:nvSpPr>
          <p:cNvPr id="3" name="矢印: 左右 2">
            <a:extLst>
              <a:ext uri="{FF2B5EF4-FFF2-40B4-BE49-F238E27FC236}">
                <a16:creationId xmlns:a16="http://schemas.microsoft.com/office/drawing/2014/main" id="{18F952CA-3BAF-47AF-EB22-E0B10E15D2A7}"/>
              </a:ext>
            </a:extLst>
          </p:cNvPr>
          <p:cNvSpPr/>
          <p:nvPr/>
        </p:nvSpPr>
        <p:spPr>
          <a:xfrm>
            <a:off x="4515555" y="5113867"/>
            <a:ext cx="3160889" cy="344698"/>
          </a:xfrm>
          <a:prstGeom prst="leftRightArrow">
            <a:avLst/>
          </a:prstGeom>
          <a:solidFill>
            <a:schemeClr val="tx2">
              <a:lumMod val="10000"/>
              <a:lumOff val="90000"/>
            </a:schemeClr>
          </a:solidFill>
          <a:ln>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6128076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C98BE9E9-74A3-12A2-6CC3-47FC0C38FD00}"/>
              </a:ext>
            </a:extLst>
          </p:cNvPr>
          <p:cNvSpPr>
            <a:spLocks noGrp="1"/>
          </p:cNvSpPr>
          <p:nvPr>
            <p:ph type="title"/>
          </p:nvPr>
        </p:nvSpPr>
        <p:spPr>
          <a:xfrm>
            <a:off x="265289" y="294499"/>
            <a:ext cx="10515600" cy="1325563"/>
          </a:xfrm>
        </p:spPr>
        <p:txBody>
          <a:bodyPr>
            <a:normAutofit/>
          </a:bodyPr>
          <a:lstStyle/>
          <a:p>
            <a:r>
              <a:rPr lang="ja-JP" altLang="en-US" sz="4000" dirty="0"/>
              <a:t>訓練データ</a:t>
            </a:r>
            <a:endParaRPr lang="ko-KR" altLang="en-US" sz="4000" dirty="0"/>
          </a:p>
        </p:txBody>
      </p:sp>
      <p:sp>
        <p:nvSpPr>
          <p:cNvPr id="5" name="コンテンツ プレースホルダー 9">
            <a:extLst>
              <a:ext uri="{FF2B5EF4-FFF2-40B4-BE49-F238E27FC236}">
                <a16:creationId xmlns:a16="http://schemas.microsoft.com/office/drawing/2014/main" id="{0D936FD7-F88B-BC9E-922D-E26BB91405D3}"/>
              </a:ext>
            </a:extLst>
          </p:cNvPr>
          <p:cNvSpPr>
            <a:spLocks noGrp="1"/>
          </p:cNvSpPr>
          <p:nvPr>
            <p:ph idx="1"/>
          </p:nvPr>
        </p:nvSpPr>
        <p:spPr>
          <a:xfrm>
            <a:off x="265288" y="1837131"/>
            <a:ext cx="6338711" cy="4478580"/>
          </a:xfrm>
        </p:spPr>
        <p:txBody>
          <a:bodyPr numCol="1" anchor="t">
            <a:noAutofit/>
          </a:bodyPr>
          <a:lstStyle/>
          <a:p>
            <a:pPr algn="just"/>
            <a:r>
              <a:rPr lang="en-US" altLang="ja-JP" sz="2400" kern="100" dirty="0">
                <a:latin typeface="游明朝" panose="02020400000000000000" pitchFamily="18" charset="-128"/>
                <a:ea typeface="游明朝" panose="02020400000000000000" pitchFamily="18" charset="-128"/>
                <a:cs typeface="Times New Roman" panose="02020603050405020304" pitchFamily="18" charset="0"/>
              </a:rPr>
              <a:t>36</a:t>
            </a:r>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種類の音素と表のようなパタンで構成れているオノマトペ音素列</a:t>
            </a:r>
            <a:r>
              <a:rPr lang="en-US" altLang="ja-JP" sz="2400"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以降オノマトペ音素で表記</a:t>
            </a:r>
            <a:r>
              <a:rPr lang="en-US" altLang="ja-JP" sz="2400" kern="100" dirty="0">
                <a:latin typeface="游明朝" panose="02020400000000000000" pitchFamily="18" charset="-128"/>
                <a:ea typeface="游明朝" panose="02020400000000000000" pitchFamily="18" charset="-128"/>
                <a:cs typeface="Times New Roman" panose="02020603050405020304" pitchFamily="18" charset="0"/>
              </a:rPr>
              <a:t>)264</a:t>
            </a:r>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種類を使用</a:t>
            </a:r>
            <a:endParaRPr lang="en-US"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endParaRPr lang="en-US"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pPr algn="just"/>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オノマトペ音素は</a:t>
            </a:r>
            <a:r>
              <a:rPr lang="ja-JP" altLang="en-US" sz="2400" kern="100" dirty="0">
                <a:effectLst/>
                <a:latin typeface="游明朝" panose="02020400000000000000" pitchFamily="18" charset="-128"/>
                <a:ea typeface="游明朝" panose="02020400000000000000" pitchFamily="18" charset="-128"/>
                <a:cs typeface="Times New Roman" panose="02020603050405020304" pitchFamily="18" charset="0"/>
              </a:rPr>
              <a:t>先行研究</a:t>
            </a:r>
            <a:r>
              <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rPr>
              <a:t>[2</a:t>
            </a:r>
            <a:r>
              <a:rPr lang="en-US" altLang="ja-JP" sz="2400"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を参考に作成</a:t>
            </a:r>
            <a:endParaRPr lang="en-US" altLang="ja-JP" sz="2400" kern="100" dirty="0">
              <a:latin typeface="游明朝" panose="02020400000000000000" pitchFamily="18" charset="-128"/>
              <a:ea typeface="游明朝" panose="02020400000000000000" pitchFamily="18" charset="-128"/>
              <a:cs typeface="Times New Roman" panose="02020603050405020304" pitchFamily="18" charset="0"/>
            </a:endParaRPr>
          </a:p>
          <a:p>
            <a:pPr marL="0" indent="0" algn="r">
              <a:buNone/>
            </a:pPr>
            <a:endParaRPr lang="en-US" altLang="ja-JP" sz="1600" kern="100" dirty="0">
              <a:latin typeface="游明朝" panose="02020400000000000000" pitchFamily="18" charset="-128"/>
              <a:ea typeface="游明朝" panose="02020400000000000000" pitchFamily="18" charset="-128"/>
              <a:cs typeface="Times New Roman" panose="02020603050405020304" pitchFamily="18" charset="0"/>
            </a:endParaRPr>
          </a:p>
          <a:p>
            <a:pPr marL="0" indent="0" algn="r">
              <a:buNone/>
            </a:pPr>
            <a:endParaRPr lang="en-US" altLang="ja-JP" sz="1600" kern="100" dirty="0">
              <a:latin typeface="游明朝" panose="02020400000000000000" pitchFamily="18" charset="-128"/>
              <a:ea typeface="游明朝" panose="02020400000000000000" pitchFamily="18" charset="-128"/>
              <a:cs typeface="Times New Roman" panose="02020603050405020304" pitchFamily="18" charset="0"/>
            </a:endParaRPr>
          </a:p>
          <a:p>
            <a:pPr marL="0" indent="0" algn="r">
              <a:buNone/>
            </a:pPr>
            <a:endParaRPr lang="en-US" altLang="ja-JP" sz="1600" kern="100" dirty="0">
              <a:latin typeface="游明朝" panose="02020400000000000000" pitchFamily="18" charset="-128"/>
              <a:ea typeface="游明朝" panose="02020400000000000000" pitchFamily="18" charset="-128"/>
              <a:cs typeface="Times New Roman" panose="02020603050405020304" pitchFamily="18" charset="0"/>
            </a:endParaRPr>
          </a:p>
          <a:p>
            <a:pPr marL="0" indent="0" algn="r">
              <a:buNone/>
            </a:pPr>
            <a:endParaRPr lang="en-US" altLang="ja-JP" sz="1600" kern="100" dirty="0">
              <a:latin typeface="游明朝" panose="02020400000000000000" pitchFamily="18" charset="-128"/>
              <a:ea typeface="游明朝" panose="02020400000000000000" pitchFamily="18" charset="-128"/>
              <a:cs typeface="Times New Roman" panose="02020603050405020304" pitchFamily="18" charset="0"/>
            </a:endParaRPr>
          </a:p>
          <a:p>
            <a:pPr marL="0" indent="0" algn="r">
              <a:buNone/>
            </a:pPr>
            <a:r>
              <a:rPr lang="ja-JP" altLang="en-US" sz="1400" kern="100" dirty="0">
                <a:latin typeface="游明朝" panose="02020400000000000000" pitchFamily="18" charset="-128"/>
                <a:ea typeface="游明朝" panose="02020400000000000000" pitchFamily="18" charset="-128"/>
                <a:cs typeface="Times New Roman" panose="02020603050405020304" pitchFamily="18" charset="0"/>
              </a:rPr>
              <a:t>母音</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400" kern="100" dirty="0" err="1">
                <a:latin typeface="游明朝" panose="02020400000000000000" pitchFamily="18" charset="-128"/>
                <a:ea typeface="游明朝" panose="02020400000000000000" pitchFamily="18" charset="-128"/>
                <a:cs typeface="Times New Roman" panose="02020603050405020304" pitchFamily="18" charset="0"/>
              </a:rPr>
              <a:t>a,i,u,e,o</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1400" kern="100" dirty="0">
                <a:latin typeface="游明朝" panose="02020400000000000000" pitchFamily="18" charset="-128"/>
                <a:ea typeface="游明朝" panose="02020400000000000000" pitchFamily="18" charset="-128"/>
                <a:cs typeface="Times New Roman" panose="02020603050405020304" pitchFamily="18" charset="0"/>
              </a:rPr>
              <a:t>と長音</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(a:,</a:t>
            </a:r>
            <a:r>
              <a:rPr lang="en-US" altLang="ja-JP" sz="1400" kern="100" dirty="0" err="1">
                <a:latin typeface="游明朝" panose="02020400000000000000" pitchFamily="18" charset="-128"/>
                <a:ea typeface="游明朝" panose="02020400000000000000" pitchFamily="18" charset="-128"/>
                <a:cs typeface="Times New Roman" panose="02020603050405020304" pitchFamily="18" charset="0"/>
              </a:rPr>
              <a:t>i</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ja-JP" sz="1400" kern="100" dirty="0" err="1">
                <a:latin typeface="游明朝" panose="02020400000000000000" pitchFamily="18" charset="-128"/>
                <a:ea typeface="游明朝" panose="02020400000000000000" pitchFamily="18" charset="-128"/>
                <a:cs typeface="Times New Roman" panose="02020603050405020304" pitchFamily="18" charset="0"/>
              </a:rPr>
              <a:t>u:,e:,o</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:)10</a:t>
            </a:r>
            <a:r>
              <a:rPr lang="ja-JP" altLang="en-US" sz="1400" kern="100" dirty="0">
                <a:latin typeface="游明朝" panose="02020400000000000000" pitchFamily="18" charset="-128"/>
                <a:ea typeface="游明朝" panose="02020400000000000000" pitchFamily="18" charset="-128"/>
                <a:cs typeface="Times New Roman" panose="02020603050405020304" pitchFamily="18" charset="0"/>
              </a:rPr>
              <a:t>種類＋子音</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a:t>
            </a:r>
            <a:r>
              <a:rPr lang="en-US" altLang="ko-KR" sz="1400" dirty="0">
                <a:latin typeface="Yu Mincho" panose="02020400000000000000" pitchFamily="18" charset="-128"/>
                <a:ea typeface="Yu Mincho" panose="02020400000000000000" pitchFamily="18" charset="-128"/>
              </a:rPr>
              <a:t>p, b, t, d, k, g, s, z, h, n, m, y, w, r, f, j</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)16</a:t>
            </a:r>
            <a:r>
              <a:rPr lang="ja-JP" altLang="en-US" sz="1400" kern="100" dirty="0">
                <a:latin typeface="游明朝" panose="02020400000000000000" pitchFamily="18" charset="-128"/>
                <a:ea typeface="游明朝" panose="02020400000000000000" pitchFamily="18" charset="-128"/>
                <a:cs typeface="Times New Roman" panose="02020603050405020304" pitchFamily="18" charset="0"/>
              </a:rPr>
              <a:t>種類</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1400" kern="100" dirty="0">
                <a:latin typeface="游明朝" panose="02020400000000000000" pitchFamily="18" charset="-128"/>
                <a:ea typeface="游明朝" panose="02020400000000000000" pitchFamily="18" charset="-128"/>
                <a:cs typeface="Times New Roman" panose="02020603050405020304" pitchFamily="18" charset="0"/>
              </a:rPr>
              <a:t>特別音素</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(Q, </a:t>
            </a:r>
            <a:r>
              <a:rPr lang="en-US" altLang="ja-JP" sz="1400" kern="100" dirty="0" err="1">
                <a:latin typeface="游明朝" panose="02020400000000000000" pitchFamily="18" charset="-128"/>
                <a:ea typeface="游明朝" panose="02020400000000000000" pitchFamily="18" charset="-128"/>
                <a:cs typeface="Times New Roman" panose="02020603050405020304" pitchFamily="18" charset="0"/>
              </a:rPr>
              <a:t>ts</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400" kern="100" dirty="0" err="1">
                <a:latin typeface="游明朝" panose="02020400000000000000" pitchFamily="18" charset="-128"/>
                <a:ea typeface="游明朝" panose="02020400000000000000" pitchFamily="18" charset="-128"/>
                <a:cs typeface="Times New Roman" panose="02020603050405020304" pitchFamily="18" charset="0"/>
              </a:rPr>
              <a:t>sh</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400" kern="100" dirty="0" err="1">
                <a:latin typeface="游明朝" panose="02020400000000000000" pitchFamily="18" charset="-128"/>
                <a:ea typeface="游明朝" panose="02020400000000000000" pitchFamily="18" charset="-128"/>
                <a:cs typeface="Times New Roman" panose="02020603050405020304" pitchFamily="18" charset="0"/>
              </a:rPr>
              <a:t>ch</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400" kern="100" dirty="0" err="1">
                <a:latin typeface="游明朝" panose="02020400000000000000" pitchFamily="18" charset="-128"/>
                <a:ea typeface="游明朝" panose="02020400000000000000" pitchFamily="18" charset="-128"/>
                <a:cs typeface="Times New Roman" panose="02020603050405020304" pitchFamily="18" charset="0"/>
              </a:rPr>
              <a:t>gy</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400" kern="100" dirty="0" err="1">
                <a:latin typeface="游明朝" panose="02020400000000000000" pitchFamily="18" charset="-128"/>
                <a:ea typeface="游明朝" panose="02020400000000000000" pitchFamily="18" charset="-128"/>
                <a:cs typeface="Times New Roman" panose="02020603050405020304" pitchFamily="18" charset="0"/>
              </a:rPr>
              <a:t>ky</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400" kern="100" dirty="0" err="1">
                <a:latin typeface="游明朝" panose="02020400000000000000" pitchFamily="18" charset="-128"/>
                <a:ea typeface="游明朝" panose="02020400000000000000" pitchFamily="18" charset="-128"/>
                <a:cs typeface="Times New Roman" panose="02020603050405020304" pitchFamily="18" charset="0"/>
              </a:rPr>
              <a:t>ny</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 by, </a:t>
            </a:r>
            <a:r>
              <a:rPr lang="en-US" altLang="ja-JP" sz="1400" kern="100" dirty="0" err="1">
                <a:latin typeface="游明朝" panose="02020400000000000000" pitchFamily="18" charset="-128"/>
                <a:ea typeface="游明朝" panose="02020400000000000000" pitchFamily="18" charset="-128"/>
                <a:cs typeface="Times New Roman" panose="02020603050405020304" pitchFamily="18" charset="0"/>
              </a:rPr>
              <a:t>hy</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 </a:t>
            </a:r>
            <a:r>
              <a:rPr lang="en-US" altLang="ja-JP" sz="1400" kern="100" dirty="0" err="1">
                <a:latin typeface="游明朝" panose="02020400000000000000" pitchFamily="18" charset="-128"/>
                <a:ea typeface="游明朝" panose="02020400000000000000" pitchFamily="18" charset="-128"/>
                <a:cs typeface="Times New Roman" panose="02020603050405020304" pitchFamily="18" charset="0"/>
              </a:rPr>
              <a:t>py</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)10</a:t>
            </a:r>
            <a:r>
              <a:rPr lang="ja-JP" altLang="en-US" sz="1400" kern="100" dirty="0">
                <a:latin typeface="游明朝" panose="02020400000000000000" pitchFamily="18" charset="-128"/>
                <a:ea typeface="游明朝" panose="02020400000000000000" pitchFamily="18" charset="-128"/>
                <a:cs typeface="Times New Roman" panose="02020603050405020304" pitchFamily="18" charset="0"/>
              </a:rPr>
              <a:t>種類 </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 36</a:t>
            </a:r>
            <a:r>
              <a:rPr lang="ja-JP" altLang="en-US" sz="1400" kern="100" dirty="0">
                <a:latin typeface="游明朝" panose="02020400000000000000" pitchFamily="18" charset="-128"/>
                <a:ea typeface="游明朝" panose="02020400000000000000" pitchFamily="18" charset="-128"/>
                <a:cs typeface="Times New Roman" panose="02020603050405020304" pitchFamily="18" charset="0"/>
              </a:rPr>
              <a:t>種類</a:t>
            </a:r>
            <a:endParaRPr lang="en-US" altLang="ja-JP" sz="1400" kern="100" dirty="0">
              <a:latin typeface="游明朝" panose="02020400000000000000" pitchFamily="18" charset="-128"/>
              <a:ea typeface="游明朝" panose="02020400000000000000" pitchFamily="18" charset="-128"/>
              <a:cs typeface="Times New Roman" panose="02020603050405020304" pitchFamily="18" charset="0"/>
            </a:endParaRPr>
          </a:p>
          <a:p>
            <a:pPr marL="0" indent="0" algn="r">
              <a:buNone/>
            </a:pPr>
            <a:r>
              <a:rPr lang="ja-JP" altLang="en-US" sz="1400" kern="100" dirty="0">
                <a:latin typeface="游明朝" panose="02020400000000000000" pitchFamily="18" charset="-128"/>
                <a:ea typeface="游明朝" panose="02020400000000000000" pitchFamily="18" charset="-128"/>
                <a:cs typeface="Times New Roman" panose="02020603050405020304" pitchFamily="18" charset="0"/>
              </a:rPr>
              <a:t>パタンで</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Q</a:t>
            </a:r>
            <a:r>
              <a:rPr lang="ja-JP" altLang="en-US" sz="1400" kern="100" dirty="0">
                <a:latin typeface="游明朝" panose="02020400000000000000" pitchFamily="18" charset="-128"/>
                <a:ea typeface="游明朝" panose="02020400000000000000" pitchFamily="18" charset="-128"/>
                <a:cs typeface="Times New Roman" panose="02020603050405020304" pitchFamily="18" charset="0"/>
              </a:rPr>
              <a:t>は「っ」</a:t>
            </a:r>
            <a:r>
              <a:rPr lang="en-US" altLang="ja-JP" sz="1400" kern="100" dirty="0">
                <a:latin typeface="游明朝" panose="02020400000000000000" pitchFamily="18" charset="-128"/>
                <a:ea typeface="游明朝" panose="02020400000000000000" pitchFamily="18" charset="-128"/>
                <a:cs typeface="Times New Roman" panose="02020603050405020304" pitchFamily="18" charset="0"/>
              </a:rPr>
              <a:t>N</a:t>
            </a:r>
            <a:r>
              <a:rPr lang="ja-JP" altLang="en-US" sz="1400" kern="100" dirty="0">
                <a:latin typeface="游明朝" panose="02020400000000000000" pitchFamily="18" charset="-128"/>
                <a:ea typeface="游明朝" panose="02020400000000000000" pitchFamily="18" charset="-128"/>
                <a:cs typeface="Times New Roman" panose="02020603050405020304" pitchFamily="18" charset="0"/>
              </a:rPr>
              <a:t>は「ん」を意味する</a:t>
            </a:r>
            <a:endParaRPr lang="en-US" altLang="ja-JP" sz="1400" kern="100" dirty="0">
              <a:latin typeface="游明朝" panose="02020400000000000000" pitchFamily="18" charset="-128"/>
              <a:ea typeface="游明朝" panose="02020400000000000000" pitchFamily="18" charset="-128"/>
              <a:cs typeface="Times New Roman" panose="02020603050405020304" pitchFamily="18" charset="0"/>
            </a:endParaRPr>
          </a:p>
        </p:txBody>
      </p:sp>
      <p:sp>
        <p:nvSpPr>
          <p:cNvPr id="6" name="テキスト ボックス 5">
            <a:extLst>
              <a:ext uri="{FF2B5EF4-FFF2-40B4-BE49-F238E27FC236}">
                <a16:creationId xmlns:a16="http://schemas.microsoft.com/office/drawing/2014/main" id="{ACBE8592-FF24-4185-4A1A-E4B4E53B1044}"/>
              </a:ext>
            </a:extLst>
          </p:cNvPr>
          <p:cNvSpPr txBox="1"/>
          <p:nvPr/>
        </p:nvSpPr>
        <p:spPr>
          <a:xfrm>
            <a:off x="7039057" y="6104811"/>
            <a:ext cx="4786747" cy="307777"/>
          </a:xfrm>
          <a:prstGeom prst="rect">
            <a:avLst/>
          </a:prstGeom>
          <a:noFill/>
        </p:spPr>
        <p:txBody>
          <a:bodyPr wrap="square">
            <a:spAutoFit/>
          </a:bodyPr>
          <a:lstStyle/>
          <a:p>
            <a:pPr algn="ctr"/>
            <a:r>
              <a:rPr lang="ja-JP" altLang="en-US" sz="1400" dirty="0"/>
              <a:t>表</a:t>
            </a:r>
            <a:r>
              <a:rPr lang="en-US" altLang="ja-JP" sz="1400" dirty="0"/>
              <a:t>1: </a:t>
            </a:r>
            <a:r>
              <a:rPr lang="ja-JP" altLang="en-US" sz="1400" dirty="0"/>
              <a:t>実験に用いるオノマトペ音素のパタン</a:t>
            </a:r>
            <a:endParaRPr lang="ko-KR" altLang="en-US" sz="1400" dirty="0"/>
          </a:p>
        </p:txBody>
      </p:sp>
      <p:graphicFrame>
        <p:nvGraphicFramePr>
          <p:cNvPr id="9" name="表 8">
            <a:extLst>
              <a:ext uri="{FF2B5EF4-FFF2-40B4-BE49-F238E27FC236}">
                <a16:creationId xmlns:a16="http://schemas.microsoft.com/office/drawing/2014/main" id="{3E08CA93-2904-5BD2-640C-7C629EC94B1D}"/>
              </a:ext>
            </a:extLst>
          </p:cNvPr>
          <p:cNvGraphicFramePr>
            <a:graphicFrameLocks noGrp="1"/>
          </p:cNvGraphicFramePr>
          <p:nvPr>
            <p:extLst>
              <p:ext uri="{D42A27DB-BD31-4B8C-83A1-F6EECF244321}">
                <p14:modId xmlns:p14="http://schemas.microsoft.com/office/powerpoint/2010/main" val="2668595862"/>
              </p:ext>
            </p:extLst>
          </p:nvPr>
        </p:nvGraphicFramePr>
        <p:xfrm>
          <a:off x="6938151" y="294005"/>
          <a:ext cx="4988560" cy="5792625"/>
        </p:xfrm>
        <a:graphic>
          <a:graphicData uri="http://schemas.openxmlformats.org/drawingml/2006/table">
            <a:tbl>
              <a:tblPr firstRow="1" firstCol="1" bandRow="1">
                <a:tableStyleId>{5940675A-B579-460E-94D1-54222C63F5DA}</a:tableStyleId>
              </a:tblPr>
              <a:tblGrid>
                <a:gridCol w="2494280">
                  <a:extLst>
                    <a:ext uri="{9D8B030D-6E8A-4147-A177-3AD203B41FA5}">
                      <a16:colId xmlns:a16="http://schemas.microsoft.com/office/drawing/2014/main" val="2105965143"/>
                    </a:ext>
                  </a:extLst>
                </a:gridCol>
                <a:gridCol w="2494280">
                  <a:extLst>
                    <a:ext uri="{9D8B030D-6E8A-4147-A177-3AD203B41FA5}">
                      <a16:colId xmlns:a16="http://schemas.microsoft.com/office/drawing/2014/main" val="85786596"/>
                    </a:ext>
                  </a:extLst>
                </a:gridCol>
              </a:tblGrid>
              <a:tr h="304875">
                <a:tc>
                  <a:txBody>
                    <a:bodyPr/>
                    <a:lstStyle/>
                    <a:p>
                      <a:pPr algn="ctr" latinLnBrk="1">
                        <a:spcAft>
                          <a:spcPts val="800"/>
                        </a:spcAft>
                      </a:pPr>
                      <a:r>
                        <a:rPr lang="ja-JP" sz="1600" b="1" kern="100" dirty="0">
                          <a:solidFill>
                            <a:schemeClr val="tx1"/>
                          </a:solidFill>
                          <a:effectLst/>
                        </a:rPr>
                        <a:t>オノマトペパタン</a:t>
                      </a:r>
                      <a:endParaRPr lang="ko-KR" sz="1600" b="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b"/>
                </a:tc>
                <a:tc>
                  <a:txBody>
                    <a:bodyPr/>
                    <a:lstStyle/>
                    <a:p>
                      <a:pPr algn="ctr" latinLnBrk="1">
                        <a:spcAft>
                          <a:spcPts val="800"/>
                        </a:spcAft>
                      </a:pPr>
                      <a:r>
                        <a:rPr lang="ja-JP" sz="1600" b="1" kern="100" dirty="0">
                          <a:solidFill>
                            <a:schemeClr val="tx1"/>
                          </a:solidFill>
                          <a:effectLst/>
                        </a:rPr>
                        <a:t>具体例</a:t>
                      </a:r>
                      <a:endParaRPr lang="ko-KR" sz="1600" b="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b"/>
                </a:tc>
                <a:extLst>
                  <a:ext uri="{0D108BD9-81ED-4DB2-BD59-A6C34878D82A}">
                    <a16:rowId xmlns:a16="http://schemas.microsoft.com/office/drawing/2014/main" val="1186898826"/>
                  </a:ext>
                </a:extLst>
              </a:tr>
              <a:tr h="304875">
                <a:tc>
                  <a:txBody>
                    <a:bodyPr/>
                    <a:lstStyle/>
                    <a:p>
                      <a:pPr latinLnBrk="1">
                        <a:spcAft>
                          <a:spcPts val="800"/>
                        </a:spcAft>
                      </a:pPr>
                      <a:r>
                        <a:rPr lang="en-US" sz="1600" i="1" kern="100" dirty="0" err="1">
                          <a:solidFill>
                            <a:schemeClr val="tx1"/>
                          </a:solidFill>
                          <a:effectLst/>
                        </a:rPr>
                        <a:t>CVCV</a:t>
                      </a:r>
                      <a:endParaRPr lang="ko-KR" sz="1600" i="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latinLnBrk="1">
                        <a:spcAft>
                          <a:spcPts val="800"/>
                        </a:spcAft>
                      </a:pPr>
                      <a:r>
                        <a:rPr lang="en-US" sz="1600" kern="100" dirty="0">
                          <a:solidFill>
                            <a:schemeClr val="tx1"/>
                          </a:solidFill>
                          <a:effectLst/>
                        </a:rPr>
                        <a:t>g a b a</a:t>
                      </a:r>
                      <a:endParaRPr lang="ko-KR" sz="16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extLst>
                  <a:ext uri="{0D108BD9-81ED-4DB2-BD59-A6C34878D82A}">
                    <a16:rowId xmlns:a16="http://schemas.microsoft.com/office/drawing/2014/main" val="210607606"/>
                  </a:ext>
                </a:extLst>
              </a:tr>
              <a:tr h="304875">
                <a:tc>
                  <a:txBody>
                    <a:bodyPr/>
                    <a:lstStyle/>
                    <a:p>
                      <a:pPr latinLnBrk="1">
                        <a:spcAft>
                          <a:spcPts val="800"/>
                        </a:spcAft>
                      </a:pPr>
                      <a:r>
                        <a:rPr lang="en-US" sz="1600" i="1" kern="100">
                          <a:solidFill>
                            <a:schemeClr val="tx1"/>
                          </a:solidFill>
                          <a:effectLst/>
                        </a:rPr>
                        <a:t>CVCVQ</a:t>
                      </a:r>
                      <a:endParaRPr lang="ko-KR" sz="1600" i="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latinLnBrk="1">
                        <a:spcAft>
                          <a:spcPts val="800"/>
                        </a:spcAft>
                      </a:pPr>
                      <a:r>
                        <a:rPr lang="en-US" sz="1600" kern="100" dirty="0">
                          <a:solidFill>
                            <a:schemeClr val="tx1"/>
                          </a:solidFill>
                          <a:effectLst/>
                        </a:rPr>
                        <a:t>b a t a Q</a:t>
                      </a:r>
                      <a:endParaRPr lang="ko-KR" sz="16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extLst>
                  <a:ext uri="{0D108BD9-81ED-4DB2-BD59-A6C34878D82A}">
                    <a16:rowId xmlns:a16="http://schemas.microsoft.com/office/drawing/2014/main" val="2832434763"/>
                  </a:ext>
                </a:extLst>
              </a:tr>
              <a:tr h="304875">
                <a:tc>
                  <a:txBody>
                    <a:bodyPr/>
                    <a:lstStyle/>
                    <a:p>
                      <a:pPr latinLnBrk="1">
                        <a:spcAft>
                          <a:spcPts val="800"/>
                        </a:spcAft>
                      </a:pPr>
                      <a:r>
                        <a:rPr lang="en-US" sz="1600" i="1" kern="100" dirty="0" err="1">
                          <a:solidFill>
                            <a:schemeClr val="tx1"/>
                          </a:solidFill>
                          <a:effectLst/>
                        </a:rPr>
                        <a:t>CVCVVQ</a:t>
                      </a:r>
                      <a:endParaRPr lang="ko-KR" sz="1600" i="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latinLnBrk="1">
                        <a:spcAft>
                          <a:spcPts val="800"/>
                        </a:spcAft>
                      </a:pPr>
                      <a:r>
                        <a:rPr lang="en-US" sz="1600" kern="100" dirty="0">
                          <a:solidFill>
                            <a:schemeClr val="tx1"/>
                          </a:solidFill>
                          <a:effectLst/>
                        </a:rPr>
                        <a:t>b a r a </a:t>
                      </a:r>
                      <a:r>
                        <a:rPr lang="en-US" sz="1600" kern="100" dirty="0" err="1">
                          <a:solidFill>
                            <a:schemeClr val="tx1"/>
                          </a:solidFill>
                          <a:effectLst/>
                        </a:rPr>
                        <a:t>a</a:t>
                      </a:r>
                      <a:r>
                        <a:rPr lang="en-US" sz="1600" kern="100" dirty="0">
                          <a:solidFill>
                            <a:schemeClr val="tx1"/>
                          </a:solidFill>
                          <a:effectLst/>
                        </a:rPr>
                        <a:t> Q</a:t>
                      </a:r>
                      <a:endParaRPr lang="ko-KR" sz="16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extLst>
                  <a:ext uri="{0D108BD9-81ED-4DB2-BD59-A6C34878D82A}">
                    <a16:rowId xmlns:a16="http://schemas.microsoft.com/office/drawing/2014/main" val="2710818326"/>
                  </a:ext>
                </a:extLst>
              </a:tr>
              <a:tr h="304875">
                <a:tc>
                  <a:txBody>
                    <a:bodyPr/>
                    <a:lstStyle/>
                    <a:p>
                      <a:pPr latinLnBrk="1">
                        <a:spcAft>
                          <a:spcPts val="800"/>
                        </a:spcAft>
                      </a:pPr>
                      <a:r>
                        <a:rPr lang="en-US" sz="1600" i="1" kern="100">
                          <a:solidFill>
                            <a:schemeClr val="tx1"/>
                          </a:solidFill>
                          <a:effectLst/>
                        </a:rPr>
                        <a:t>CVCVri</a:t>
                      </a:r>
                      <a:endParaRPr lang="ko-KR" sz="1600" i="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latinLnBrk="1">
                        <a:spcAft>
                          <a:spcPts val="800"/>
                        </a:spcAft>
                      </a:pPr>
                      <a:r>
                        <a:rPr lang="en-US" sz="1600" kern="100" dirty="0">
                          <a:solidFill>
                            <a:schemeClr val="tx1"/>
                          </a:solidFill>
                          <a:effectLst/>
                        </a:rPr>
                        <a:t>b a t a r </a:t>
                      </a:r>
                      <a:r>
                        <a:rPr lang="en-US" sz="1600" kern="100" dirty="0" err="1">
                          <a:solidFill>
                            <a:schemeClr val="tx1"/>
                          </a:solidFill>
                          <a:effectLst/>
                        </a:rPr>
                        <a:t>i</a:t>
                      </a:r>
                      <a:endParaRPr lang="ko-KR" sz="16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extLst>
                  <a:ext uri="{0D108BD9-81ED-4DB2-BD59-A6C34878D82A}">
                    <a16:rowId xmlns:a16="http://schemas.microsoft.com/office/drawing/2014/main" val="313208162"/>
                  </a:ext>
                </a:extLst>
              </a:tr>
              <a:tr h="304875">
                <a:tc>
                  <a:txBody>
                    <a:bodyPr/>
                    <a:lstStyle/>
                    <a:p>
                      <a:pPr latinLnBrk="1">
                        <a:spcAft>
                          <a:spcPts val="800"/>
                        </a:spcAft>
                      </a:pPr>
                      <a:r>
                        <a:rPr lang="en-US" sz="1600" i="1" kern="100" dirty="0" err="1">
                          <a:solidFill>
                            <a:schemeClr val="tx1"/>
                          </a:solidFill>
                          <a:effectLst/>
                        </a:rPr>
                        <a:t>CVQCVri</a:t>
                      </a:r>
                      <a:endParaRPr lang="ko-KR" sz="1600" i="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latinLnBrk="1">
                        <a:spcAft>
                          <a:spcPts val="800"/>
                        </a:spcAft>
                      </a:pPr>
                      <a:r>
                        <a:rPr lang="en-US" sz="1600" kern="100" dirty="0">
                          <a:solidFill>
                            <a:schemeClr val="tx1"/>
                          </a:solidFill>
                          <a:effectLst/>
                        </a:rPr>
                        <a:t>b a Q s a r </a:t>
                      </a:r>
                      <a:r>
                        <a:rPr lang="en-US" sz="1600" kern="100" dirty="0" err="1">
                          <a:solidFill>
                            <a:schemeClr val="tx1"/>
                          </a:solidFill>
                          <a:effectLst/>
                        </a:rPr>
                        <a:t>i</a:t>
                      </a:r>
                      <a:endParaRPr lang="ko-KR" sz="16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extLst>
                  <a:ext uri="{0D108BD9-81ED-4DB2-BD59-A6C34878D82A}">
                    <a16:rowId xmlns:a16="http://schemas.microsoft.com/office/drawing/2014/main" val="4016491923"/>
                  </a:ext>
                </a:extLst>
              </a:tr>
              <a:tr h="304875">
                <a:tc>
                  <a:txBody>
                    <a:bodyPr/>
                    <a:lstStyle/>
                    <a:p>
                      <a:pPr latinLnBrk="1">
                        <a:spcAft>
                          <a:spcPts val="800"/>
                        </a:spcAft>
                      </a:pPr>
                      <a:r>
                        <a:rPr lang="en-US" sz="1600" i="1" kern="100" dirty="0">
                          <a:solidFill>
                            <a:schemeClr val="tx1"/>
                          </a:solidFill>
                          <a:effectLst/>
                        </a:rPr>
                        <a:t>CVCVN</a:t>
                      </a:r>
                      <a:endParaRPr lang="ko-KR" sz="1600" i="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latinLnBrk="1">
                        <a:spcAft>
                          <a:spcPts val="800"/>
                        </a:spcAft>
                      </a:pPr>
                      <a:r>
                        <a:rPr lang="en-US" sz="1600" kern="100" dirty="0">
                          <a:solidFill>
                            <a:schemeClr val="tx1"/>
                          </a:solidFill>
                          <a:effectLst/>
                        </a:rPr>
                        <a:t>b a t a N</a:t>
                      </a:r>
                      <a:endParaRPr lang="ko-KR" sz="16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extLst>
                  <a:ext uri="{0D108BD9-81ED-4DB2-BD59-A6C34878D82A}">
                    <a16:rowId xmlns:a16="http://schemas.microsoft.com/office/drawing/2014/main" val="2951713430"/>
                  </a:ext>
                </a:extLst>
              </a:tr>
              <a:tr h="304875">
                <a:tc>
                  <a:txBody>
                    <a:bodyPr/>
                    <a:lstStyle/>
                    <a:p>
                      <a:pPr latinLnBrk="1">
                        <a:spcAft>
                          <a:spcPts val="800"/>
                        </a:spcAft>
                      </a:pPr>
                      <a:r>
                        <a:rPr lang="en-US" sz="1600" i="1" kern="100">
                          <a:solidFill>
                            <a:schemeClr val="tx1"/>
                          </a:solidFill>
                          <a:effectLst/>
                        </a:rPr>
                        <a:t>CVQCVN</a:t>
                      </a:r>
                      <a:endParaRPr lang="ko-KR" sz="1600" i="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latinLnBrk="1">
                        <a:spcAft>
                          <a:spcPts val="800"/>
                        </a:spcAft>
                      </a:pPr>
                      <a:r>
                        <a:rPr lang="en-US" sz="1600" kern="100" dirty="0">
                          <a:solidFill>
                            <a:schemeClr val="tx1"/>
                          </a:solidFill>
                          <a:effectLst/>
                        </a:rPr>
                        <a:t>b a Q t a n</a:t>
                      </a:r>
                      <a:endParaRPr lang="ko-KR" sz="16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extLst>
                  <a:ext uri="{0D108BD9-81ED-4DB2-BD59-A6C34878D82A}">
                    <a16:rowId xmlns:a16="http://schemas.microsoft.com/office/drawing/2014/main" val="2018404110"/>
                  </a:ext>
                </a:extLst>
              </a:tr>
              <a:tr h="304875">
                <a:tc>
                  <a:txBody>
                    <a:bodyPr/>
                    <a:lstStyle/>
                    <a:p>
                      <a:pPr latinLnBrk="1">
                        <a:spcAft>
                          <a:spcPts val="800"/>
                        </a:spcAft>
                      </a:pPr>
                      <a:r>
                        <a:rPr lang="en-US" sz="1600" i="1" kern="100">
                          <a:solidFill>
                            <a:schemeClr val="tx1"/>
                          </a:solidFill>
                          <a:effectLst/>
                        </a:rPr>
                        <a:t>CVCVVN</a:t>
                      </a:r>
                      <a:endParaRPr lang="ko-KR" sz="1600" i="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latinLnBrk="1">
                        <a:spcAft>
                          <a:spcPts val="800"/>
                        </a:spcAft>
                      </a:pPr>
                      <a:r>
                        <a:rPr lang="en-US" sz="1600" kern="100" dirty="0">
                          <a:solidFill>
                            <a:schemeClr val="tx1"/>
                          </a:solidFill>
                          <a:effectLst/>
                        </a:rPr>
                        <a:t>b a t a </a:t>
                      </a:r>
                      <a:r>
                        <a:rPr lang="en-US" sz="1600" kern="100" dirty="0" err="1">
                          <a:solidFill>
                            <a:schemeClr val="tx1"/>
                          </a:solidFill>
                          <a:effectLst/>
                        </a:rPr>
                        <a:t>a</a:t>
                      </a:r>
                      <a:r>
                        <a:rPr lang="en-US" sz="1600" kern="100" dirty="0">
                          <a:solidFill>
                            <a:schemeClr val="tx1"/>
                          </a:solidFill>
                          <a:effectLst/>
                        </a:rPr>
                        <a:t> N</a:t>
                      </a:r>
                      <a:endParaRPr lang="ko-KR" sz="16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extLst>
                  <a:ext uri="{0D108BD9-81ED-4DB2-BD59-A6C34878D82A}">
                    <a16:rowId xmlns:a16="http://schemas.microsoft.com/office/drawing/2014/main" val="3446267172"/>
                  </a:ext>
                </a:extLst>
              </a:tr>
              <a:tr h="304875">
                <a:tc>
                  <a:txBody>
                    <a:bodyPr/>
                    <a:lstStyle/>
                    <a:p>
                      <a:pPr latinLnBrk="1">
                        <a:spcAft>
                          <a:spcPts val="800"/>
                        </a:spcAft>
                      </a:pPr>
                      <a:r>
                        <a:rPr lang="en-US" sz="1600" i="1" kern="100" dirty="0" err="1">
                          <a:solidFill>
                            <a:schemeClr val="tx1"/>
                          </a:solidFill>
                          <a:effectLst/>
                        </a:rPr>
                        <a:t>CVQCV</a:t>
                      </a:r>
                      <a:endParaRPr lang="ko-KR" sz="1600" i="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latinLnBrk="1">
                        <a:spcAft>
                          <a:spcPts val="800"/>
                        </a:spcAft>
                      </a:pPr>
                      <a:r>
                        <a:rPr lang="en-US" sz="1600" kern="100" dirty="0">
                          <a:solidFill>
                            <a:schemeClr val="tx1"/>
                          </a:solidFill>
                          <a:effectLst/>
                        </a:rPr>
                        <a:t>d o Q k a</a:t>
                      </a:r>
                      <a:endParaRPr lang="ko-KR" sz="16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extLst>
                  <a:ext uri="{0D108BD9-81ED-4DB2-BD59-A6C34878D82A}">
                    <a16:rowId xmlns:a16="http://schemas.microsoft.com/office/drawing/2014/main" val="3309178542"/>
                  </a:ext>
                </a:extLst>
              </a:tr>
              <a:tr h="304875">
                <a:tc>
                  <a:txBody>
                    <a:bodyPr/>
                    <a:lstStyle/>
                    <a:p>
                      <a:pPr latinLnBrk="1">
                        <a:spcAft>
                          <a:spcPts val="800"/>
                        </a:spcAft>
                      </a:pPr>
                      <a:r>
                        <a:rPr lang="en-US" sz="1600" i="1" kern="100">
                          <a:solidFill>
                            <a:schemeClr val="tx1"/>
                          </a:solidFill>
                          <a:effectLst/>
                        </a:rPr>
                        <a:t>CVNCV</a:t>
                      </a:r>
                      <a:endParaRPr lang="ko-KR" sz="1600" i="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latinLnBrk="1">
                        <a:spcAft>
                          <a:spcPts val="800"/>
                        </a:spcAft>
                      </a:pPr>
                      <a:r>
                        <a:rPr lang="en-US" sz="1600" kern="100" dirty="0">
                          <a:solidFill>
                            <a:schemeClr val="tx1"/>
                          </a:solidFill>
                          <a:effectLst/>
                        </a:rPr>
                        <a:t>m u N z u</a:t>
                      </a:r>
                      <a:endParaRPr lang="ko-KR" sz="16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extLst>
                  <a:ext uri="{0D108BD9-81ED-4DB2-BD59-A6C34878D82A}">
                    <a16:rowId xmlns:a16="http://schemas.microsoft.com/office/drawing/2014/main" val="3704321832"/>
                  </a:ext>
                </a:extLst>
              </a:tr>
              <a:tr h="304875">
                <a:tc>
                  <a:txBody>
                    <a:bodyPr/>
                    <a:lstStyle/>
                    <a:p>
                      <a:pPr latinLnBrk="1">
                        <a:spcAft>
                          <a:spcPts val="800"/>
                        </a:spcAft>
                      </a:pPr>
                      <a:r>
                        <a:rPr lang="en-US" sz="1600" i="1" kern="100" dirty="0" err="1">
                          <a:solidFill>
                            <a:schemeClr val="tx1"/>
                          </a:solidFill>
                          <a:effectLst/>
                        </a:rPr>
                        <a:t>CVNCVri</a:t>
                      </a:r>
                      <a:endParaRPr lang="ko-KR" sz="1600" i="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latinLnBrk="1">
                        <a:spcAft>
                          <a:spcPts val="800"/>
                        </a:spcAft>
                      </a:pPr>
                      <a:r>
                        <a:rPr lang="en-US" sz="1600" kern="100" dirty="0">
                          <a:solidFill>
                            <a:schemeClr val="tx1"/>
                          </a:solidFill>
                          <a:effectLst/>
                        </a:rPr>
                        <a:t>b o N y a r </a:t>
                      </a:r>
                      <a:r>
                        <a:rPr lang="en-US" sz="1600" kern="100" dirty="0" err="1">
                          <a:solidFill>
                            <a:schemeClr val="tx1"/>
                          </a:solidFill>
                          <a:effectLst/>
                        </a:rPr>
                        <a:t>i</a:t>
                      </a:r>
                      <a:endParaRPr lang="ko-KR" sz="16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extLst>
                  <a:ext uri="{0D108BD9-81ED-4DB2-BD59-A6C34878D82A}">
                    <a16:rowId xmlns:a16="http://schemas.microsoft.com/office/drawing/2014/main" val="2069019635"/>
                  </a:ext>
                </a:extLst>
              </a:tr>
              <a:tr h="304875">
                <a:tc>
                  <a:txBody>
                    <a:bodyPr/>
                    <a:lstStyle/>
                    <a:p>
                      <a:pPr latinLnBrk="1">
                        <a:spcAft>
                          <a:spcPts val="800"/>
                        </a:spcAft>
                      </a:pPr>
                      <a:r>
                        <a:rPr lang="en-US" sz="1600" i="1" kern="100" dirty="0" err="1">
                          <a:solidFill>
                            <a:schemeClr val="tx1"/>
                          </a:solidFill>
                          <a:effectLst/>
                        </a:rPr>
                        <a:t>CVCVCVCVQ</a:t>
                      </a:r>
                      <a:endParaRPr lang="ko-KR" sz="1600" i="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latinLnBrk="1">
                        <a:spcAft>
                          <a:spcPts val="800"/>
                        </a:spcAft>
                      </a:pPr>
                      <a:r>
                        <a:rPr lang="en-US" sz="1600" kern="100" dirty="0">
                          <a:solidFill>
                            <a:schemeClr val="tx1"/>
                          </a:solidFill>
                          <a:effectLst/>
                        </a:rPr>
                        <a:t>b a s b a s a Q</a:t>
                      </a:r>
                      <a:endParaRPr lang="ko-KR" sz="16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extLst>
                  <a:ext uri="{0D108BD9-81ED-4DB2-BD59-A6C34878D82A}">
                    <a16:rowId xmlns:a16="http://schemas.microsoft.com/office/drawing/2014/main" val="158481410"/>
                  </a:ext>
                </a:extLst>
              </a:tr>
              <a:tr h="304875">
                <a:tc>
                  <a:txBody>
                    <a:bodyPr/>
                    <a:lstStyle/>
                    <a:p>
                      <a:pPr latinLnBrk="1">
                        <a:spcAft>
                          <a:spcPts val="800"/>
                        </a:spcAft>
                      </a:pPr>
                      <a:r>
                        <a:rPr lang="en-US" sz="1600" i="1" kern="100">
                          <a:solidFill>
                            <a:schemeClr val="tx1"/>
                          </a:solidFill>
                          <a:effectLst/>
                        </a:rPr>
                        <a:t>CVCVCVCVVQ</a:t>
                      </a:r>
                      <a:endParaRPr lang="ko-KR" sz="1600" i="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latinLnBrk="1">
                        <a:spcAft>
                          <a:spcPts val="800"/>
                        </a:spcAft>
                      </a:pPr>
                      <a:r>
                        <a:rPr lang="en-US" sz="1600" kern="100" dirty="0">
                          <a:solidFill>
                            <a:schemeClr val="tx1"/>
                          </a:solidFill>
                          <a:effectLst/>
                        </a:rPr>
                        <a:t>b a s b a s a </a:t>
                      </a:r>
                      <a:r>
                        <a:rPr lang="en-US" sz="1600" kern="100" dirty="0" err="1">
                          <a:solidFill>
                            <a:schemeClr val="tx1"/>
                          </a:solidFill>
                          <a:effectLst/>
                        </a:rPr>
                        <a:t>a</a:t>
                      </a:r>
                      <a:r>
                        <a:rPr lang="en-US" sz="1600" kern="100" dirty="0">
                          <a:solidFill>
                            <a:schemeClr val="tx1"/>
                          </a:solidFill>
                          <a:effectLst/>
                        </a:rPr>
                        <a:t> Q</a:t>
                      </a:r>
                      <a:endParaRPr lang="ko-KR" sz="16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extLst>
                  <a:ext uri="{0D108BD9-81ED-4DB2-BD59-A6C34878D82A}">
                    <a16:rowId xmlns:a16="http://schemas.microsoft.com/office/drawing/2014/main" val="551925391"/>
                  </a:ext>
                </a:extLst>
              </a:tr>
              <a:tr h="304875">
                <a:tc>
                  <a:txBody>
                    <a:bodyPr/>
                    <a:lstStyle/>
                    <a:p>
                      <a:pPr latinLnBrk="1">
                        <a:spcAft>
                          <a:spcPts val="800"/>
                        </a:spcAft>
                      </a:pPr>
                      <a:r>
                        <a:rPr lang="en-US" sz="1600" i="1" kern="100" dirty="0" err="1">
                          <a:solidFill>
                            <a:schemeClr val="tx1"/>
                          </a:solidFill>
                          <a:effectLst/>
                        </a:rPr>
                        <a:t>CVCVCVCVN</a:t>
                      </a:r>
                      <a:endParaRPr lang="ko-KR" sz="1600" i="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latinLnBrk="1">
                        <a:spcAft>
                          <a:spcPts val="800"/>
                        </a:spcAft>
                      </a:pPr>
                      <a:r>
                        <a:rPr lang="en-US" sz="1600" kern="100" dirty="0">
                          <a:solidFill>
                            <a:schemeClr val="tx1"/>
                          </a:solidFill>
                          <a:effectLst/>
                        </a:rPr>
                        <a:t>p a k a p a k a N</a:t>
                      </a:r>
                      <a:endParaRPr lang="ko-KR" sz="16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extLst>
                  <a:ext uri="{0D108BD9-81ED-4DB2-BD59-A6C34878D82A}">
                    <a16:rowId xmlns:a16="http://schemas.microsoft.com/office/drawing/2014/main" val="1452501795"/>
                  </a:ext>
                </a:extLst>
              </a:tr>
              <a:tr h="304875">
                <a:tc>
                  <a:txBody>
                    <a:bodyPr/>
                    <a:lstStyle/>
                    <a:p>
                      <a:pPr latinLnBrk="1">
                        <a:spcAft>
                          <a:spcPts val="800"/>
                        </a:spcAft>
                      </a:pPr>
                      <a:r>
                        <a:rPr lang="en-US" sz="1600" i="1" kern="100">
                          <a:solidFill>
                            <a:schemeClr val="tx1"/>
                          </a:solidFill>
                          <a:effectLst/>
                        </a:rPr>
                        <a:t>CVCVCVCVVN</a:t>
                      </a:r>
                      <a:endParaRPr lang="ko-KR" sz="1600" i="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latinLnBrk="1">
                        <a:spcAft>
                          <a:spcPts val="800"/>
                        </a:spcAft>
                      </a:pPr>
                      <a:r>
                        <a:rPr lang="en-US" sz="1600" kern="100" dirty="0">
                          <a:solidFill>
                            <a:schemeClr val="tx1"/>
                          </a:solidFill>
                          <a:effectLst/>
                        </a:rPr>
                        <a:t>p a k a p a k a </a:t>
                      </a:r>
                      <a:r>
                        <a:rPr lang="en-US" sz="1600" kern="100" dirty="0" err="1">
                          <a:solidFill>
                            <a:schemeClr val="tx1"/>
                          </a:solidFill>
                          <a:effectLst/>
                        </a:rPr>
                        <a:t>a</a:t>
                      </a:r>
                      <a:r>
                        <a:rPr lang="en-US" sz="1600" kern="100" dirty="0">
                          <a:solidFill>
                            <a:schemeClr val="tx1"/>
                          </a:solidFill>
                          <a:effectLst/>
                        </a:rPr>
                        <a:t> N</a:t>
                      </a:r>
                      <a:endParaRPr lang="ko-KR" sz="16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extLst>
                  <a:ext uri="{0D108BD9-81ED-4DB2-BD59-A6C34878D82A}">
                    <a16:rowId xmlns:a16="http://schemas.microsoft.com/office/drawing/2014/main" val="522275424"/>
                  </a:ext>
                </a:extLst>
              </a:tr>
              <a:tr h="304875">
                <a:tc>
                  <a:txBody>
                    <a:bodyPr/>
                    <a:lstStyle/>
                    <a:p>
                      <a:pPr latinLnBrk="1">
                        <a:spcAft>
                          <a:spcPts val="800"/>
                        </a:spcAft>
                      </a:pPr>
                      <a:r>
                        <a:rPr lang="en-US" sz="1600" i="1" kern="100">
                          <a:solidFill>
                            <a:schemeClr val="tx1"/>
                          </a:solidFill>
                          <a:effectLst/>
                        </a:rPr>
                        <a:t>p1(CVCV)p2(CVCV)</a:t>
                      </a:r>
                      <a:endParaRPr lang="ko-KR" sz="1600" i="1" kern="10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latinLnBrk="1">
                        <a:spcAft>
                          <a:spcPts val="800"/>
                        </a:spcAft>
                      </a:pPr>
                      <a:r>
                        <a:rPr lang="en-US" sz="1600" kern="100" dirty="0">
                          <a:solidFill>
                            <a:schemeClr val="tx1"/>
                          </a:solidFill>
                          <a:effectLst/>
                        </a:rPr>
                        <a:t>d o t a b a t a</a:t>
                      </a:r>
                      <a:endParaRPr lang="ko-KR" sz="16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extLst>
                  <a:ext uri="{0D108BD9-81ED-4DB2-BD59-A6C34878D82A}">
                    <a16:rowId xmlns:a16="http://schemas.microsoft.com/office/drawing/2014/main" val="3729697653"/>
                  </a:ext>
                </a:extLst>
              </a:tr>
              <a:tr h="304875">
                <a:tc>
                  <a:txBody>
                    <a:bodyPr/>
                    <a:lstStyle/>
                    <a:p>
                      <a:pPr latinLnBrk="1">
                        <a:spcAft>
                          <a:spcPts val="800"/>
                        </a:spcAft>
                      </a:pPr>
                      <a:r>
                        <a:rPr lang="en-US" sz="1600" i="1" kern="100" dirty="0" err="1">
                          <a:solidFill>
                            <a:schemeClr val="tx1"/>
                          </a:solidFill>
                          <a:effectLst/>
                        </a:rPr>
                        <a:t>p1</a:t>
                      </a:r>
                      <a:r>
                        <a:rPr lang="en-US" sz="1600" i="1" kern="100" dirty="0">
                          <a:solidFill>
                            <a:schemeClr val="tx1"/>
                          </a:solidFill>
                          <a:effectLst/>
                        </a:rPr>
                        <a:t>(</a:t>
                      </a:r>
                      <a:r>
                        <a:rPr lang="en-US" sz="1600" i="1" kern="100" dirty="0" err="1">
                          <a:solidFill>
                            <a:schemeClr val="tx1"/>
                          </a:solidFill>
                          <a:effectLst/>
                        </a:rPr>
                        <a:t>CVCVri</a:t>
                      </a:r>
                      <a:r>
                        <a:rPr lang="en-US" sz="1600" i="1" kern="100" dirty="0">
                          <a:solidFill>
                            <a:schemeClr val="tx1"/>
                          </a:solidFill>
                          <a:effectLst/>
                        </a:rPr>
                        <a:t>)</a:t>
                      </a:r>
                      <a:r>
                        <a:rPr lang="en-US" sz="1600" i="1" kern="100" dirty="0" err="1">
                          <a:solidFill>
                            <a:schemeClr val="tx1"/>
                          </a:solidFill>
                          <a:effectLst/>
                        </a:rPr>
                        <a:t>p2</a:t>
                      </a:r>
                      <a:r>
                        <a:rPr lang="en-US" sz="1600" i="1" kern="100" dirty="0">
                          <a:solidFill>
                            <a:schemeClr val="tx1"/>
                          </a:solidFill>
                          <a:effectLst/>
                        </a:rPr>
                        <a:t>(</a:t>
                      </a:r>
                      <a:r>
                        <a:rPr lang="en-US" sz="1600" i="1" kern="100" dirty="0" err="1">
                          <a:solidFill>
                            <a:schemeClr val="tx1"/>
                          </a:solidFill>
                          <a:effectLst/>
                        </a:rPr>
                        <a:t>CVCVri</a:t>
                      </a:r>
                      <a:r>
                        <a:rPr lang="en-US" sz="1600" i="1" kern="100" dirty="0">
                          <a:solidFill>
                            <a:schemeClr val="tx1"/>
                          </a:solidFill>
                          <a:effectLst/>
                        </a:rPr>
                        <a:t>)</a:t>
                      </a:r>
                      <a:endParaRPr lang="ko-KR" sz="1600" i="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latinLnBrk="1">
                        <a:spcAft>
                          <a:spcPts val="800"/>
                        </a:spcAft>
                      </a:pPr>
                      <a:r>
                        <a:rPr lang="en-US" sz="1600" kern="100" dirty="0">
                          <a:solidFill>
                            <a:schemeClr val="tx1"/>
                          </a:solidFill>
                          <a:effectLst/>
                        </a:rPr>
                        <a:t>n o r a r </a:t>
                      </a:r>
                      <a:r>
                        <a:rPr lang="en-US" sz="1600" kern="100" dirty="0" err="1">
                          <a:solidFill>
                            <a:schemeClr val="tx1"/>
                          </a:solidFill>
                          <a:effectLst/>
                        </a:rPr>
                        <a:t>i</a:t>
                      </a:r>
                      <a:r>
                        <a:rPr lang="en-US" sz="1600" kern="100" dirty="0">
                          <a:solidFill>
                            <a:schemeClr val="tx1"/>
                          </a:solidFill>
                          <a:effectLst/>
                        </a:rPr>
                        <a:t> k u r a r </a:t>
                      </a:r>
                      <a:r>
                        <a:rPr lang="en-US" sz="1600" kern="100" dirty="0" err="1">
                          <a:solidFill>
                            <a:schemeClr val="tx1"/>
                          </a:solidFill>
                          <a:effectLst/>
                        </a:rPr>
                        <a:t>i</a:t>
                      </a:r>
                      <a:endParaRPr lang="ko-KR" sz="16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extLst>
                  <a:ext uri="{0D108BD9-81ED-4DB2-BD59-A6C34878D82A}">
                    <a16:rowId xmlns:a16="http://schemas.microsoft.com/office/drawing/2014/main" val="1407167428"/>
                  </a:ext>
                </a:extLst>
              </a:tr>
              <a:tr h="304875">
                <a:tc>
                  <a:txBody>
                    <a:bodyPr/>
                    <a:lstStyle/>
                    <a:p>
                      <a:pPr latinLnBrk="1">
                        <a:spcAft>
                          <a:spcPts val="800"/>
                        </a:spcAft>
                      </a:pPr>
                      <a:r>
                        <a:rPr lang="en-US" sz="1600" i="1" kern="100" dirty="0" err="1">
                          <a:solidFill>
                            <a:schemeClr val="tx1"/>
                          </a:solidFill>
                          <a:effectLst/>
                        </a:rPr>
                        <a:t>p1</a:t>
                      </a:r>
                      <a:r>
                        <a:rPr lang="en-US" sz="1600" i="1" kern="100" dirty="0">
                          <a:solidFill>
                            <a:schemeClr val="tx1"/>
                          </a:solidFill>
                          <a:effectLst/>
                        </a:rPr>
                        <a:t>(</a:t>
                      </a:r>
                      <a:r>
                        <a:rPr lang="en-US" sz="1600" i="1" kern="100" dirty="0" err="1">
                          <a:solidFill>
                            <a:schemeClr val="tx1"/>
                          </a:solidFill>
                          <a:effectLst/>
                        </a:rPr>
                        <a:t>CVCVri</a:t>
                      </a:r>
                      <a:r>
                        <a:rPr lang="en-US" sz="1600" i="1" kern="100" dirty="0">
                          <a:solidFill>
                            <a:schemeClr val="tx1"/>
                          </a:solidFill>
                          <a:effectLst/>
                        </a:rPr>
                        <a:t>)</a:t>
                      </a:r>
                      <a:r>
                        <a:rPr lang="en-US" sz="1600" i="1" kern="100" dirty="0" err="1">
                          <a:solidFill>
                            <a:schemeClr val="tx1"/>
                          </a:solidFill>
                          <a:effectLst/>
                        </a:rPr>
                        <a:t>p2</a:t>
                      </a:r>
                      <a:r>
                        <a:rPr lang="en-US" sz="1600" i="1" kern="100" dirty="0">
                          <a:solidFill>
                            <a:schemeClr val="tx1"/>
                          </a:solidFill>
                          <a:effectLst/>
                        </a:rPr>
                        <a:t>(</a:t>
                      </a:r>
                      <a:r>
                        <a:rPr lang="en-US" sz="1600" i="1" kern="100" dirty="0" err="1">
                          <a:solidFill>
                            <a:schemeClr val="tx1"/>
                          </a:solidFill>
                          <a:effectLst/>
                        </a:rPr>
                        <a:t>CVCVri</a:t>
                      </a:r>
                      <a:r>
                        <a:rPr lang="en-US" sz="1600" i="1" kern="100" dirty="0">
                          <a:solidFill>
                            <a:schemeClr val="tx1"/>
                          </a:solidFill>
                          <a:effectLst/>
                        </a:rPr>
                        <a:t>)</a:t>
                      </a:r>
                      <a:endParaRPr lang="ko-KR" sz="1600" i="1"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tc>
                  <a:txBody>
                    <a:bodyPr/>
                    <a:lstStyle/>
                    <a:p>
                      <a:pPr latinLnBrk="1">
                        <a:spcAft>
                          <a:spcPts val="800"/>
                        </a:spcAft>
                      </a:pPr>
                      <a:r>
                        <a:rPr lang="en-US" sz="1600" kern="100" dirty="0">
                          <a:solidFill>
                            <a:schemeClr val="tx1"/>
                          </a:solidFill>
                          <a:effectLst/>
                        </a:rPr>
                        <a:t>g a t o N g o t o N</a:t>
                      </a:r>
                      <a:endParaRPr lang="ko-KR" sz="1600" kern="100" dirty="0">
                        <a:solidFill>
                          <a:schemeClr val="tx1"/>
                        </a:solidFill>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tc>
                <a:extLst>
                  <a:ext uri="{0D108BD9-81ED-4DB2-BD59-A6C34878D82A}">
                    <a16:rowId xmlns:a16="http://schemas.microsoft.com/office/drawing/2014/main" val="1180053447"/>
                  </a:ext>
                </a:extLst>
              </a:tr>
            </a:tbl>
          </a:graphicData>
        </a:graphic>
      </p:graphicFrame>
      <p:sp>
        <p:nvSpPr>
          <p:cNvPr id="11" name="슬라이드 번호 개체 틀 4">
            <a:extLst>
              <a:ext uri="{FF2B5EF4-FFF2-40B4-BE49-F238E27FC236}">
                <a16:creationId xmlns:a16="http://schemas.microsoft.com/office/drawing/2014/main" id="{904C6CF8-69D7-1C53-80E5-309B1996B318}"/>
              </a:ext>
            </a:extLst>
          </p:cNvPr>
          <p:cNvSpPr>
            <a:spLocks noGrp="1"/>
          </p:cNvSpPr>
          <p:nvPr>
            <p:ph type="sldNum" sz="quarter" idx="12"/>
          </p:nvPr>
        </p:nvSpPr>
        <p:spPr>
          <a:xfrm>
            <a:off x="8610600" y="6356350"/>
            <a:ext cx="2743200" cy="365125"/>
          </a:xfrm>
        </p:spPr>
        <p:txBody>
          <a:bodyPr/>
          <a:lstStyle/>
          <a:p>
            <a:fld id="{9BECB146-9FF2-4DF9-AEE5-004A3803FD82}" type="slidenum">
              <a:rPr kumimoji="1" lang="ja-JP" altLang="en-US" smtClean="0">
                <a:solidFill>
                  <a:schemeClr val="tx1"/>
                </a:solidFill>
              </a:rPr>
              <a:t>3</a:t>
            </a:fld>
            <a:endParaRPr kumimoji="1" lang="ja-JP" altLang="en-US" dirty="0">
              <a:solidFill>
                <a:schemeClr val="tx1"/>
              </a:solidFill>
            </a:endParaRPr>
          </a:p>
        </p:txBody>
      </p:sp>
    </p:spTree>
    <p:extLst>
      <p:ext uri="{BB962C8B-B14F-4D97-AF65-F5344CB8AC3E}">
        <p14:creationId xmlns:p14="http://schemas.microsoft.com/office/powerpoint/2010/main" val="1401634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F796D-A154-F726-18CD-80D7212CFE79}"/>
            </a:ext>
          </a:extLst>
        </p:cNvPr>
        <p:cNvGrpSpPr/>
        <p:nvPr/>
      </p:nvGrpSpPr>
      <p:grpSpPr>
        <a:xfrm>
          <a:off x="0" y="0"/>
          <a:ext cx="0" cy="0"/>
          <a:chOff x="0" y="0"/>
          <a:chExt cx="0" cy="0"/>
        </a:xfrm>
      </p:grpSpPr>
      <p:pic>
        <p:nvPicPr>
          <p:cNvPr id="41" name="図 40" descr="グラフ, ヒストグラム&#10;&#10;自動的に生成された説明">
            <a:extLst>
              <a:ext uri="{FF2B5EF4-FFF2-40B4-BE49-F238E27FC236}">
                <a16:creationId xmlns:a16="http://schemas.microsoft.com/office/drawing/2014/main" id="{3129C45E-5592-36BD-CC75-A9C081272783}"/>
              </a:ext>
            </a:extLst>
          </p:cNvPr>
          <p:cNvPicPr>
            <a:picLocks noChangeAspect="1"/>
          </p:cNvPicPr>
          <p:nvPr/>
        </p:nvPicPr>
        <p:blipFill>
          <a:blip r:embed="rId3">
            <a:extLst>
              <a:ext uri="{28A0092B-C50C-407E-A947-70E740481C1C}">
                <a14:useLocalDpi xmlns:a14="http://schemas.microsoft.com/office/drawing/2010/main" val="0"/>
              </a:ext>
            </a:extLst>
          </a:blip>
          <a:srcRect l="2761" t="10554" r="9818" b="2248"/>
          <a:stretch/>
        </p:blipFill>
        <p:spPr>
          <a:xfrm>
            <a:off x="9010816" y="2205824"/>
            <a:ext cx="2925369" cy="1580708"/>
          </a:xfrm>
          <a:prstGeom prst="rect">
            <a:avLst/>
          </a:prstGeom>
        </p:spPr>
      </p:pic>
      <p:sp>
        <p:nvSpPr>
          <p:cNvPr id="19" name="テキスト ボックス 18">
            <a:extLst>
              <a:ext uri="{FF2B5EF4-FFF2-40B4-BE49-F238E27FC236}">
                <a16:creationId xmlns:a16="http://schemas.microsoft.com/office/drawing/2014/main" id="{86CCF0AD-A9B1-9C01-D0C6-E0480C02892C}"/>
              </a:ext>
            </a:extLst>
          </p:cNvPr>
          <p:cNvSpPr txBox="1"/>
          <p:nvPr/>
        </p:nvSpPr>
        <p:spPr>
          <a:xfrm>
            <a:off x="9216282" y="1838620"/>
            <a:ext cx="2814320" cy="307777"/>
          </a:xfrm>
          <a:prstGeom prst="rect">
            <a:avLst/>
          </a:prstGeom>
          <a:noFill/>
        </p:spPr>
        <p:txBody>
          <a:bodyPr wrap="square" rtlCol="0">
            <a:spAutoFit/>
          </a:bodyPr>
          <a:lstStyle/>
          <a:p>
            <a:pPr algn="ctr"/>
            <a:r>
              <a:rPr lang="ja-JP" altLang="en-US" sz="1400" dirty="0"/>
              <a:t>デニムの触覚データクラス</a:t>
            </a:r>
            <a:endParaRPr lang="ko-KR" altLang="en-US" sz="1400" dirty="0"/>
          </a:p>
        </p:txBody>
      </p:sp>
      <p:sp>
        <p:nvSpPr>
          <p:cNvPr id="20" name="テキスト ボックス 19">
            <a:extLst>
              <a:ext uri="{FF2B5EF4-FFF2-40B4-BE49-F238E27FC236}">
                <a16:creationId xmlns:a16="http://schemas.microsoft.com/office/drawing/2014/main" id="{4FC17F88-3C0B-8874-D51C-9394B901AD7A}"/>
              </a:ext>
            </a:extLst>
          </p:cNvPr>
          <p:cNvSpPr txBox="1"/>
          <p:nvPr/>
        </p:nvSpPr>
        <p:spPr>
          <a:xfrm>
            <a:off x="6047422" y="3744370"/>
            <a:ext cx="2814320" cy="307777"/>
          </a:xfrm>
          <a:prstGeom prst="rect">
            <a:avLst/>
          </a:prstGeom>
          <a:noFill/>
        </p:spPr>
        <p:txBody>
          <a:bodyPr wrap="square" rtlCol="0">
            <a:spAutoFit/>
          </a:bodyPr>
          <a:lstStyle/>
          <a:p>
            <a:pPr algn="ctr"/>
            <a:r>
              <a:rPr lang="ja-JP" altLang="en-US" sz="1400" dirty="0"/>
              <a:t>ガーゼの触覚データクラス</a:t>
            </a:r>
            <a:endParaRPr lang="ko-KR" altLang="en-US" sz="1400" dirty="0"/>
          </a:p>
        </p:txBody>
      </p:sp>
      <p:sp>
        <p:nvSpPr>
          <p:cNvPr id="21" name="テキスト ボックス 20">
            <a:extLst>
              <a:ext uri="{FF2B5EF4-FFF2-40B4-BE49-F238E27FC236}">
                <a16:creationId xmlns:a16="http://schemas.microsoft.com/office/drawing/2014/main" id="{24F15417-DE38-8043-3023-0CEA8755578F}"/>
              </a:ext>
            </a:extLst>
          </p:cNvPr>
          <p:cNvSpPr txBox="1"/>
          <p:nvPr/>
        </p:nvSpPr>
        <p:spPr>
          <a:xfrm>
            <a:off x="9196153" y="3702208"/>
            <a:ext cx="2814320" cy="307777"/>
          </a:xfrm>
          <a:prstGeom prst="rect">
            <a:avLst/>
          </a:prstGeom>
          <a:noFill/>
        </p:spPr>
        <p:txBody>
          <a:bodyPr wrap="square" rtlCol="0">
            <a:spAutoFit/>
          </a:bodyPr>
          <a:lstStyle/>
          <a:p>
            <a:pPr algn="ctr"/>
            <a:r>
              <a:rPr lang="ja-JP" altLang="en-US" sz="1400" dirty="0"/>
              <a:t>金網の触覚データクラス</a:t>
            </a:r>
            <a:endParaRPr lang="ko-KR" altLang="en-US" sz="1400" dirty="0"/>
          </a:p>
        </p:txBody>
      </p:sp>
      <p:sp>
        <p:nvSpPr>
          <p:cNvPr id="22" name="テキスト ボックス 21">
            <a:extLst>
              <a:ext uri="{FF2B5EF4-FFF2-40B4-BE49-F238E27FC236}">
                <a16:creationId xmlns:a16="http://schemas.microsoft.com/office/drawing/2014/main" id="{FDE2423A-ED86-4223-08B5-E8FC4A37BB2C}"/>
              </a:ext>
            </a:extLst>
          </p:cNvPr>
          <p:cNvSpPr txBox="1"/>
          <p:nvPr/>
        </p:nvSpPr>
        <p:spPr>
          <a:xfrm>
            <a:off x="7657631" y="5690627"/>
            <a:ext cx="2814320" cy="307777"/>
          </a:xfrm>
          <a:prstGeom prst="rect">
            <a:avLst/>
          </a:prstGeom>
          <a:noFill/>
        </p:spPr>
        <p:txBody>
          <a:bodyPr wrap="square" rtlCol="0">
            <a:spAutoFit/>
          </a:bodyPr>
          <a:lstStyle/>
          <a:p>
            <a:pPr algn="ctr"/>
            <a:r>
              <a:rPr lang="ja-JP" altLang="en-US" sz="1400" dirty="0"/>
              <a:t>光沢の触覚データクラス</a:t>
            </a:r>
            <a:endParaRPr lang="ko-KR" altLang="en-US" sz="1400" dirty="0"/>
          </a:p>
        </p:txBody>
      </p:sp>
      <p:sp>
        <p:nvSpPr>
          <p:cNvPr id="23" name="テキスト ボックス 22">
            <a:extLst>
              <a:ext uri="{FF2B5EF4-FFF2-40B4-BE49-F238E27FC236}">
                <a16:creationId xmlns:a16="http://schemas.microsoft.com/office/drawing/2014/main" id="{247338E9-A1F7-B0DF-F442-1DB3FCECCF9B}"/>
              </a:ext>
            </a:extLst>
          </p:cNvPr>
          <p:cNvSpPr txBox="1"/>
          <p:nvPr/>
        </p:nvSpPr>
        <p:spPr>
          <a:xfrm>
            <a:off x="6671417" y="6061718"/>
            <a:ext cx="4786747" cy="307777"/>
          </a:xfrm>
          <a:prstGeom prst="rect">
            <a:avLst/>
          </a:prstGeom>
          <a:noFill/>
        </p:spPr>
        <p:txBody>
          <a:bodyPr wrap="square">
            <a:spAutoFit/>
          </a:bodyPr>
          <a:lstStyle/>
          <a:p>
            <a:pPr algn="ctr"/>
            <a:r>
              <a:rPr lang="ja-JP" altLang="en-US" sz="1400" dirty="0"/>
              <a:t>図</a:t>
            </a:r>
            <a:r>
              <a:rPr lang="en-US" altLang="ja-JP" sz="1400" dirty="0"/>
              <a:t>2: </a:t>
            </a:r>
            <a:r>
              <a:rPr lang="ja-JP" altLang="en-US" sz="1400" dirty="0"/>
              <a:t>実験に用いる</a:t>
            </a:r>
            <a:r>
              <a:rPr lang="en-US" altLang="ja-JP" sz="1400" dirty="0"/>
              <a:t>5</a:t>
            </a:r>
            <a:r>
              <a:rPr lang="ja-JP" altLang="en-US" sz="1400" dirty="0"/>
              <a:t>つの触覚データクラス</a:t>
            </a:r>
            <a:endParaRPr lang="ko-KR" altLang="en-US" sz="1400" dirty="0"/>
          </a:p>
        </p:txBody>
      </p:sp>
      <p:pic>
        <p:nvPicPr>
          <p:cNvPr id="35" name="図 34" descr="グラフ&#10;&#10;自動的に生成された説明">
            <a:extLst>
              <a:ext uri="{FF2B5EF4-FFF2-40B4-BE49-F238E27FC236}">
                <a16:creationId xmlns:a16="http://schemas.microsoft.com/office/drawing/2014/main" id="{BC6F5E4C-D6EF-BBFB-8731-5A0A9E383BDC}"/>
              </a:ext>
            </a:extLst>
          </p:cNvPr>
          <p:cNvPicPr>
            <a:picLocks noChangeAspect="1"/>
          </p:cNvPicPr>
          <p:nvPr/>
        </p:nvPicPr>
        <p:blipFill>
          <a:blip r:embed="rId4">
            <a:extLst>
              <a:ext uri="{28A0092B-C50C-407E-A947-70E740481C1C}">
                <a14:useLocalDpi xmlns:a14="http://schemas.microsoft.com/office/drawing/2010/main" val="0"/>
              </a:ext>
            </a:extLst>
          </a:blip>
          <a:srcRect l="3772" t="9409" r="9731" b="2204"/>
          <a:stretch/>
        </p:blipFill>
        <p:spPr>
          <a:xfrm>
            <a:off x="5873991" y="301289"/>
            <a:ext cx="2886642" cy="1580708"/>
          </a:xfrm>
          <a:prstGeom prst="rect">
            <a:avLst/>
          </a:prstGeom>
        </p:spPr>
      </p:pic>
      <p:pic>
        <p:nvPicPr>
          <p:cNvPr id="37" name="図 36" descr="グラフ&#10;&#10;中程度の精度で自動的に生成された説明">
            <a:extLst>
              <a:ext uri="{FF2B5EF4-FFF2-40B4-BE49-F238E27FC236}">
                <a16:creationId xmlns:a16="http://schemas.microsoft.com/office/drawing/2014/main" id="{9E86AE9C-0214-0EFE-4568-1427D43F2FF7}"/>
              </a:ext>
            </a:extLst>
          </p:cNvPr>
          <p:cNvPicPr>
            <a:picLocks noChangeAspect="1"/>
          </p:cNvPicPr>
          <p:nvPr/>
        </p:nvPicPr>
        <p:blipFill>
          <a:blip r:embed="rId5">
            <a:extLst>
              <a:ext uri="{28A0092B-C50C-407E-A947-70E740481C1C}">
                <a14:useLocalDpi xmlns:a14="http://schemas.microsoft.com/office/drawing/2010/main" val="0"/>
              </a:ext>
            </a:extLst>
          </a:blip>
          <a:srcRect l="4331" t="9015" r="9917" b="2379"/>
          <a:stretch/>
        </p:blipFill>
        <p:spPr>
          <a:xfrm>
            <a:off x="9066316" y="294499"/>
            <a:ext cx="2860396" cy="1580708"/>
          </a:xfrm>
          <a:prstGeom prst="rect">
            <a:avLst/>
          </a:prstGeom>
        </p:spPr>
      </p:pic>
      <p:pic>
        <p:nvPicPr>
          <p:cNvPr id="39" name="図 38" descr="グラフ, 折れ線グラフ&#10;&#10;自動的に生成された説明">
            <a:extLst>
              <a:ext uri="{FF2B5EF4-FFF2-40B4-BE49-F238E27FC236}">
                <a16:creationId xmlns:a16="http://schemas.microsoft.com/office/drawing/2014/main" id="{260748D1-9373-8F46-EEAE-036549020D22}"/>
              </a:ext>
            </a:extLst>
          </p:cNvPr>
          <p:cNvPicPr>
            <a:picLocks noChangeAspect="1"/>
          </p:cNvPicPr>
          <p:nvPr/>
        </p:nvPicPr>
        <p:blipFill>
          <a:blip r:embed="rId6">
            <a:extLst>
              <a:ext uri="{28A0092B-C50C-407E-A947-70E740481C1C}">
                <a14:useLocalDpi xmlns:a14="http://schemas.microsoft.com/office/drawing/2010/main" val="0"/>
              </a:ext>
            </a:extLst>
          </a:blip>
          <a:srcRect l="3772" t="9624" r="9731" b="2205"/>
          <a:stretch/>
        </p:blipFill>
        <p:spPr>
          <a:xfrm>
            <a:off x="5886577" y="2205824"/>
            <a:ext cx="2886642" cy="1583629"/>
          </a:xfrm>
          <a:prstGeom prst="rect">
            <a:avLst/>
          </a:prstGeom>
        </p:spPr>
      </p:pic>
      <p:pic>
        <p:nvPicPr>
          <p:cNvPr id="43" name="図 42" descr="グラフ, 折れ線グラフ&#10;&#10;自動的に生成された説明">
            <a:extLst>
              <a:ext uri="{FF2B5EF4-FFF2-40B4-BE49-F238E27FC236}">
                <a16:creationId xmlns:a16="http://schemas.microsoft.com/office/drawing/2014/main" id="{4EE38C4F-C0AA-5B08-D1AF-3933B81CBA97}"/>
              </a:ext>
            </a:extLst>
          </p:cNvPr>
          <p:cNvPicPr>
            <a:picLocks noChangeAspect="1"/>
          </p:cNvPicPr>
          <p:nvPr/>
        </p:nvPicPr>
        <p:blipFill>
          <a:blip r:embed="rId7">
            <a:extLst>
              <a:ext uri="{28A0092B-C50C-407E-A947-70E740481C1C}">
                <a14:useLocalDpi xmlns:a14="http://schemas.microsoft.com/office/drawing/2010/main" val="0"/>
              </a:ext>
            </a:extLst>
          </a:blip>
          <a:srcRect l="4241" t="10000" r="9524" b="2262"/>
          <a:stretch/>
        </p:blipFill>
        <p:spPr>
          <a:xfrm>
            <a:off x="7472297" y="4106421"/>
            <a:ext cx="2925368" cy="1584206"/>
          </a:xfrm>
          <a:prstGeom prst="rect">
            <a:avLst/>
          </a:prstGeom>
        </p:spPr>
      </p:pic>
      <p:sp>
        <p:nvSpPr>
          <p:cNvPr id="18" name="テキスト ボックス 17">
            <a:extLst>
              <a:ext uri="{FF2B5EF4-FFF2-40B4-BE49-F238E27FC236}">
                <a16:creationId xmlns:a16="http://schemas.microsoft.com/office/drawing/2014/main" id="{7B6E5E8C-DCC3-2045-7B26-6A3F3E56F2E7}"/>
              </a:ext>
            </a:extLst>
          </p:cNvPr>
          <p:cNvSpPr txBox="1"/>
          <p:nvPr/>
        </p:nvSpPr>
        <p:spPr>
          <a:xfrm>
            <a:off x="6035592" y="1838620"/>
            <a:ext cx="2814320" cy="307777"/>
          </a:xfrm>
          <a:prstGeom prst="rect">
            <a:avLst/>
          </a:prstGeom>
          <a:noFill/>
        </p:spPr>
        <p:txBody>
          <a:bodyPr wrap="square" rtlCol="0">
            <a:spAutoFit/>
          </a:bodyPr>
          <a:lstStyle/>
          <a:p>
            <a:pPr algn="ctr"/>
            <a:r>
              <a:rPr lang="ja-JP" altLang="en-US" sz="1400" dirty="0"/>
              <a:t>コルクの触覚データクラス</a:t>
            </a:r>
            <a:endParaRPr lang="ko-KR" altLang="en-US" sz="1400" dirty="0"/>
          </a:p>
        </p:txBody>
      </p:sp>
      <p:sp>
        <p:nvSpPr>
          <p:cNvPr id="45" name="슬라이드 번호 개체 틀 4">
            <a:extLst>
              <a:ext uri="{FF2B5EF4-FFF2-40B4-BE49-F238E27FC236}">
                <a16:creationId xmlns:a16="http://schemas.microsoft.com/office/drawing/2014/main" id="{9E2B515D-3E75-94AB-9A48-FF3D0FAC46C8}"/>
              </a:ext>
            </a:extLst>
          </p:cNvPr>
          <p:cNvSpPr>
            <a:spLocks noGrp="1"/>
          </p:cNvSpPr>
          <p:nvPr>
            <p:ph type="sldNum" sz="quarter" idx="12"/>
          </p:nvPr>
        </p:nvSpPr>
        <p:spPr>
          <a:xfrm>
            <a:off x="8610600" y="6356350"/>
            <a:ext cx="2743200" cy="365125"/>
          </a:xfrm>
        </p:spPr>
        <p:txBody>
          <a:bodyPr/>
          <a:lstStyle/>
          <a:p>
            <a:fld id="{9BECB146-9FF2-4DF9-AEE5-004A3803FD82}" type="slidenum">
              <a:rPr kumimoji="1" lang="ja-JP" altLang="en-US" smtClean="0">
                <a:solidFill>
                  <a:schemeClr val="tx1"/>
                </a:solidFill>
              </a:rPr>
              <a:t>4</a:t>
            </a:fld>
            <a:endParaRPr kumimoji="1" lang="ja-JP" altLang="en-US" dirty="0">
              <a:solidFill>
                <a:schemeClr val="tx1"/>
              </a:solidFill>
            </a:endParaRPr>
          </a:p>
        </p:txBody>
      </p:sp>
      <p:sp>
        <p:nvSpPr>
          <p:cNvPr id="7" name="タイトル 1">
            <a:extLst>
              <a:ext uri="{FF2B5EF4-FFF2-40B4-BE49-F238E27FC236}">
                <a16:creationId xmlns:a16="http://schemas.microsoft.com/office/drawing/2014/main" id="{9F724F4A-3359-5D30-7D8B-4C6B73282BD3}"/>
              </a:ext>
            </a:extLst>
          </p:cNvPr>
          <p:cNvSpPr>
            <a:spLocks noGrp="1"/>
          </p:cNvSpPr>
          <p:nvPr>
            <p:ph type="title"/>
          </p:nvPr>
        </p:nvSpPr>
        <p:spPr>
          <a:xfrm>
            <a:off x="265289" y="294499"/>
            <a:ext cx="10515600" cy="1325563"/>
          </a:xfrm>
        </p:spPr>
        <p:txBody>
          <a:bodyPr>
            <a:normAutofit/>
          </a:bodyPr>
          <a:lstStyle/>
          <a:p>
            <a:r>
              <a:rPr lang="ja-JP" altLang="en-US" sz="4000" dirty="0"/>
              <a:t>訓練データ</a:t>
            </a:r>
            <a:endParaRPr lang="ko-KR" altLang="en-US" sz="4000" dirty="0"/>
          </a:p>
        </p:txBody>
      </p:sp>
      <p:sp>
        <p:nvSpPr>
          <p:cNvPr id="10" name="コンテンツ プレースホルダー 9">
            <a:extLst>
              <a:ext uri="{FF2B5EF4-FFF2-40B4-BE49-F238E27FC236}">
                <a16:creationId xmlns:a16="http://schemas.microsoft.com/office/drawing/2014/main" id="{1C5318D7-960F-C697-D27A-B7ED992C0999}"/>
              </a:ext>
            </a:extLst>
          </p:cNvPr>
          <p:cNvSpPr txBox="1">
            <a:spLocks/>
          </p:cNvSpPr>
          <p:nvPr/>
        </p:nvSpPr>
        <p:spPr>
          <a:xfrm>
            <a:off x="265289" y="1837131"/>
            <a:ext cx="5371105" cy="4478580"/>
          </a:xfrm>
          <a:prstGeom prst="rect">
            <a:avLst/>
          </a:prstGeom>
        </p:spPr>
        <p:txBody>
          <a:bodyPr vert="horz" lIns="91440" tIns="45720" rIns="91440" bIns="45720" numCol="1" rtlCol="0" anchor="t">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ja-JP" altLang="en-US" sz="2400" kern="100" dirty="0">
                <a:effectLst/>
                <a:latin typeface="游明朝" panose="02020400000000000000" pitchFamily="18" charset="-128"/>
                <a:ea typeface="游明朝" panose="02020400000000000000" pitchFamily="18" charset="-128"/>
                <a:cs typeface="Times New Roman" panose="02020603050405020304" pitchFamily="18" charset="0"/>
              </a:rPr>
              <a:t>野間研で提供された触覚データクラスを使用</a:t>
            </a:r>
            <a:endPar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pPr marL="0" indent="0" algn="just">
              <a:buNone/>
            </a:pPr>
            <a:endParaRPr lang="en-US" altLang="ja-JP" sz="2400" kern="100" dirty="0">
              <a:effectLst/>
              <a:latin typeface="游明朝" panose="02020400000000000000" pitchFamily="18" charset="-128"/>
              <a:ea typeface="游明朝" panose="02020400000000000000" pitchFamily="18" charset="-128"/>
              <a:cs typeface="Times New Roman" panose="02020603050405020304" pitchFamily="18" charset="0"/>
            </a:endParaRPr>
          </a:p>
          <a:p>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実験で使用する触覚データ：</a:t>
            </a:r>
            <a:br>
              <a:rPr lang="en-US" altLang="ja-JP" sz="2400" kern="100" dirty="0">
                <a:latin typeface="游明朝" panose="02020400000000000000" pitchFamily="18" charset="-128"/>
                <a:ea typeface="游明朝" panose="02020400000000000000" pitchFamily="18" charset="-128"/>
                <a:cs typeface="Times New Roman" panose="02020603050405020304" pitchFamily="18" charset="0"/>
              </a:rPr>
            </a:br>
            <a:r>
              <a:rPr lang="en-US" altLang="ja-JP" sz="2400" kern="100" dirty="0">
                <a:latin typeface="游明朝" panose="02020400000000000000" pitchFamily="18" charset="-128"/>
                <a:ea typeface="游明朝" panose="02020400000000000000" pitchFamily="18" charset="-128"/>
                <a:cs typeface="Times New Roman" panose="02020603050405020304" pitchFamily="18" charset="0"/>
              </a:rPr>
              <a:t>6</a:t>
            </a:r>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次元で構成された</a:t>
            </a:r>
            <a:r>
              <a:rPr lang="en-US" altLang="ja-JP" sz="2400" kern="100" dirty="0">
                <a:latin typeface="游明朝" panose="02020400000000000000" pitchFamily="18" charset="-128"/>
                <a:ea typeface="游明朝" panose="02020400000000000000" pitchFamily="18" charset="-128"/>
                <a:cs typeface="Times New Roman" panose="02020603050405020304" pitchFamily="18" charset="0"/>
              </a:rPr>
              <a:t>5</a:t>
            </a:r>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種類の触覚データクラス</a:t>
            </a:r>
            <a:r>
              <a:rPr lang="en-US" altLang="ja-JP" sz="2400" kern="100" dirty="0">
                <a:latin typeface="游明朝" panose="02020400000000000000" pitchFamily="18" charset="-128"/>
                <a:ea typeface="游明朝" panose="02020400000000000000" pitchFamily="18" charset="-128"/>
                <a:cs typeface="Times New Roman" panose="02020603050405020304" pitchFamily="18" charset="0"/>
              </a:rPr>
              <a:t>(</a:t>
            </a:r>
            <a:r>
              <a:rPr lang="ja-JP" altLang="en-US" sz="2400" kern="100" dirty="0">
                <a:latin typeface="游明朝" panose="02020400000000000000" pitchFamily="18" charset="-128"/>
                <a:ea typeface="游明朝" panose="02020400000000000000" pitchFamily="18" charset="-128"/>
                <a:cs typeface="Times New Roman" panose="02020603050405020304" pitchFamily="18" charset="0"/>
              </a:rPr>
              <a:t>コルク、デニム、ガーゼ、金網、光沢</a:t>
            </a:r>
            <a:r>
              <a:rPr lang="en-US" altLang="ja-JP" sz="2400" kern="100" dirty="0">
                <a:latin typeface="游明朝" panose="02020400000000000000" pitchFamily="18" charset="-128"/>
                <a:ea typeface="游明朝" panose="02020400000000000000" pitchFamily="18" charset="-128"/>
                <a:cs typeface="Times New Roman" panose="02020603050405020304" pitchFamily="18" charset="0"/>
              </a:rPr>
              <a:t>)</a:t>
            </a:r>
          </a:p>
        </p:txBody>
      </p:sp>
    </p:spTree>
    <p:extLst>
      <p:ext uri="{BB962C8B-B14F-4D97-AF65-F5344CB8AC3E}">
        <p14:creationId xmlns:p14="http://schemas.microsoft.com/office/powerpoint/2010/main" val="35781792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8C830-A680-BD9B-2BCB-DA958D3CD03E}"/>
            </a:ext>
          </a:extLst>
        </p:cNvPr>
        <p:cNvGrpSpPr/>
        <p:nvPr/>
      </p:nvGrpSpPr>
      <p:grpSpPr>
        <a:xfrm>
          <a:off x="0" y="0"/>
          <a:ext cx="0" cy="0"/>
          <a:chOff x="0" y="0"/>
          <a:chExt cx="0" cy="0"/>
        </a:xfrm>
      </p:grpSpPr>
      <p:sp>
        <p:nvSpPr>
          <p:cNvPr id="12" name="슬라이드 번호 개체 틀 4">
            <a:extLst>
              <a:ext uri="{FF2B5EF4-FFF2-40B4-BE49-F238E27FC236}">
                <a16:creationId xmlns:a16="http://schemas.microsoft.com/office/drawing/2014/main" id="{4D212ED0-8EB3-5FF7-F26D-8DF8AF51D7CF}"/>
              </a:ext>
            </a:extLst>
          </p:cNvPr>
          <p:cNvSpPr>
            <a:spLocks noGrp="1"/>
          </p:cNvSpPr>
          <p:nvPr>
            <p:ph type="sldNum" sz="quarter" idx="12"/>
          </p:nvPr>
        </p:nvSpPr>
        <p:spPr/>
        <p:txBody>
          <a:bodyPr/>
          <a:lstStyle/>
          <a:p>
            <a:fld id="{9BECB146-9FF2-4DF9-AEE5-004A3803FD82}" type="slidenum">
              <a:rPr kumimoji="1" lang="ja-JP" altLang="en-US" smtClean="0">
                <a:solidFill>
                  <a:schemeClr val="tx1"/>
                </a:solidFill>
              </a:rPr>
              <a:t>5</a:t>
            </a:fld>
            <a:endParaRPr kumimoji="1" lang="ja-JP" altLang="en-US">
              <a:solidFill>
                <a:schemeClr val="tx1"/>
              </a:solidFill>
            </a:endParaRPr>
          </a:p>
        </p:txBody>
      </p:sp>
      <p:sp>
        <p:nvSpPr>
          <p:cNvPr id="7" name="テキスト ボックス 6">
            <a:extLst>
              <a:ext uri="{FF2B5EF4-FFF2-40B4-BE49-F238E27FC236}">
                <a16:creationId xmlns:a16="http://schemas.microsoft.com/office/drawing/2014/main" id="{E6A2B5CE-CE16-F382-36B5-CF253C79770F}"/>
              </a:ext>
            </a:extLst>
          </p:cNvPr>
          <p:cNvSpPr txBox="1"/>
          <p:nvPr/>
        </p:nvSpPr>
        <p:spPr>
          <a:xfrm>
            <a:off x="1513523" y="6356350"/>
            <a:ext cx="6381136" cy="307777"/>
          </a:xfrm>
          <a:prstGeom prst="rect">
            <a:avLst/>
          </a:prstGeom>
          <a:noFill/>
        </p:spPr>
        <p:txBody>
          <a:bodyPr wrap="square">
            <a:spAutoFit/>
          </a:bodyPr>
          <a:lstStyle/>
          <a:p>
            <a:pPr algn="ctr"/>
            <a:r>
              <a:rPr lang="ja-JP" altLang="en-US" sz="1400" dirty="0"/>
              <a:t>図</a:t>
            </a:r>
            <a:r>
              <a:rPr lang="en-US" altLang="ja-JP" sz="1400" dirty="0"/>
              <a:t>3: </a:t>
            </a:r>
            <a:r>
              <a:rPr lang="ja-JP" altLang="en-US" sz="1400" dirty="0"/>
              <a:t>オノマトペ音素</a:t>
            </a:r>
            <a:r>
              <a:rPr lang="en-US" altLang="ja-JP" sz="1400" dirty="0" err="1"/>
              <a:t>seq2seq</a:t>
            </a:r>
            <a:r>
              <a:rPr lang="ja-JP" altLang="en-US" sz="1400" dirty="0"/>
              <a:t>復元モデル</a:t>
            </a:r>
            <a:r>
              <a:rPr lang="en-US" altLang="ja-JP" sz="1400" dirty="0"/>
              <a:t>[3]</a:t>
            </a:r>
            <a:endParaRPr lang="ko-KR" altLang="en-US" sz="1400" dirty="0"/>
          </a:p>
        </p:txBody>
      </p:sp>
      <p:sp>
        <p:nvSpPr>
          <p:cNvPr id="11" name="テキスト ボックス 10">
            <a:extLst>
              <a:ext uri="{FF2B5EF4-FFF2-40B4-BE49-F238E27FC236}">
                <a16:creationId xmlns:a16="http://schemas.microsoft.com/office/drawing/2014/main" id="{B063B5C6-84FF-57C0-AEF0-20F198414981}"/>
              </a:ext>
            </a:extLst>
          </p:cNvPr>
          <p:cNvSpPr txBox="1"/>
          <p:nvPr/>
        </p:nvSpPr>
        <p:spPr>
          <a:xfrm>
            <a:off x="8935235" y="5922993"/>
            <a:ext cx="3044307" cy="307777"/>
          </a:xfrm>
          <a:prstGeom prst="rect">
            <a:avLst/>
          </a:prstGeom>
          <a:noFill/>
        </p:spPr>
        <p:txBody>
          <a:bodyPr wrap="square">
            <a:spAutoFit/>
          </a:bodyPr>
          <a:lstStyle/>
          <a:p>
            <a:pPr algn="ctr"/>
            <a:r>
              <a:rPr lang="ja-JP" altLang="en-US" sz="1400" dirty="0"/>
              <a:t>式</a:t>
            </a:r>
            <a:r>
              <a:rPr lang="en-US" altLang="ja-JP" sz="1400" dirty="0"/>
              <a:t>1: Cross Entropy</a:t>
            </a:r>
            <a:r>
              <a:rPr lang="ja-JP" altLang="en-US" sz="1400" dirty="0"/>
              <a:t> </a:t>
            </a:r>
            <a:r>
              <a:rPr lang="en-US" altLang="ja-JP" sz="1400" dirty="0"/>
              <a:t>Loss</a:t>
            </a:r>
            <a:endParaRPr lang="ko-KR" altLang="en-US" sz="1400" dirty="0"/>
          </a:p>
        </p:txBody>
      </p:sp>
      <p:pic>
        <p:nvPicPr>
          <p:cNvPr id="4" name="図 3">
            <a:extLst>
              <a:ext uri="{FF2B5EF4-FFF2-40B4-BE49-F238E27FC236}">
                <a16:creationId xmlns:a16="http://schemas.microsoft.com/office/drawing/2014/main" id="{DB4F7D41-0ACE-19C7-68C9-B14500946C13}"/>
              </a:ext>
            </a:extLst>
          </p:cNvPr>
          <p:cNvPicPr>
            <a:picLocks noChangeAspect="1"/>
          </p:cNvPicPr>
          <p:nvPr/>
        </p:nvPicPr>
        <p:blipFill>
          <a:blip r:embed="rId3"/>
          <a:stretch>
            <a:fillRect/>
          </a:stretch>
        </p:blipFill>
        <p:spPr>
          <a:xfrm>
            <a:off x="1590263" y="4275507"/>
            <a:ext cx="5902308" cy="2097003"/>
          </a:xfrm>
          <a:prstGeom prst="rect">
            <a:avLst/>
          </a:prstGeom>
        </p:spPr>
      </p:pic>
      <p:sp>
        <p:nvSpPr>
          <p:cNvPr id="5" name="正方形/長方形 4">
            <a:extLst>
              <a:ext uri="{FF2B5EF4-FFF2-40B4-BE49-F238E27FC236}">
                <a16:creationId xmlns:a16="http://schemas.microsoft.com/office/drawing/2014/main" id="{26D2DD93-E465-F3D4-53B8-3B5654AEBBBF}"/>
              </a:ext>
            </a:extLst>
          </p:cNvPr>
          <p:cNvSpPr/>
          <p:nvPr/>
        </p:nvSpPr>
        <p:spPr>
          <a:xfrm>
            <a:off x="4135147" y="5020230"/>
            <a:ext cx="802614" cy="3263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b="1" dirty="0">
                <a:solidFill>
                  <a:schemeClr val="tx1"/>
                </a:solidFill>
              </a:rPr>
              <a:t>特徴</a:t>
            </a:r>
            <a:endParaRPr lang="en-US" altLang="ja-JP" sz="1200" b="1" dirty="0">
              <a:solidFill>
                <a:schemeClr val="tx1"/>
              </a:solidFill>
            </a:endParaRPr>
          </a:p>
          <a:p>
            <a:pPr algn="ctr"/>
            <a:r>
              <a:rPr lang="ja-JP" altLang="en-US" sz="1200" b="1" dirty="0">
                <a:solidFill>
                  <a:schemeClr val="tx1"/>
                </a:solidFill>
              </a:rPr>
              <a:t>ベクトル</a:t>
            </a:r>
            <a:endParaRPr lang="ko-KR" altLang="en-US" sz="1200" b="1" dirty="0">
              <a:solidFill>
                <a:schemeClr val="tx1"/>
              </a:solidFill>
            </a:endParaRPr>
          </a:p>
        </p:txBody>
      </p:sp>
      <p:pic>
        <p:nvPicPr>
          <p:cNvPr id="14" name="図 13">
            <a:extLst>
              <a:ext uri="{FF2B5EF4-FFF2-40B4-BE49-F238E27FC236}">
                <a16:creationId xmlns:a16="http://schemas.microsoft.com/office/drawing/2014/main" id="{7238892E-18F4-7DEE-AD80-65F54D3D9CBE}"/>
              </a:ext>
            </a:extLst>
          </p:cNvPr>
          <p:cNvPicPr>
            <a:picLocks noChangeAspect="1"/>
          </p:cNvPicPr>
          <p:nvPr/>
        </p:nvPicPr>
        <p:blipFill>
          <a:blip r:embed="rId3"/>
          <a:srcRect l="56202" t="16606" r="32953" b="76006"/>
          <a:stretch/>
        </p:blipFill>
        <p:spPr>
          <a:xfrm>
            <a:off x="4930986" y="5991386"/>
            <a:ext cx="640080" cy="154940"/>
          </a:xfrm>
          <a:prstGeom prst="rect">
            <a:avLst/>
          </a:prstGeom>
        </p:spPr>
      </p:pic>
      <p:cxnSp>
        <p:nvCxnSpPr>
          <p:cNvPr id="16" name="直線矢印コネクタ 15">
            <a:extLst>
              <a:ext uri="{FF2B5EF4-FFF2-40B4-BE49-F238E27FC236}">
                <a16:creationId xmlns:a16="http://schemas.microsoft.com/office/drawing/2014/main" id="{B690D6DC-191B-C0CE-D193-ED0F37F0BDA0}"/>
              </a:ext>
            </a:extLst>
          </p:cNvPr>
          <p:cNvCxnSpPr>
            <a:cxnSpLocks/>
            <a:stCxn id="21" idx="3"/>
          </p:cNvCxnSpPr>
          <p:nvPr/>
        </p:nvCxnSpPr>
        <p:spPr>
          <a:xfrm>
            <a:off x="1310761" y="5377010"/>
            <a:ext cx="354437"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1" name="テキスト ボックス 20">
            <a:extLst>
              <a:ext uri="{FF2B5EF4-FFF2-40B4-BE49-F238E27FC236}">
                <a16:creationId xmlns:a16="http://schemas.microsoft.com/office/drawing/2014/main" id="{DCE70E8C-6D14-02EC-10D9-4D7C7DD46224}"/>
              </a:ext>
            </a:extLst>
          </p:cNvPr>
          <p:cNvSpPr txBox="1"/>
          <p:nvPr/>
        </p:nvSpPr>
        <p:spPr>
          <a:xfrm>
            <a:off x="319835" y="5192344"/>
            <a:ext cx="990926" cy="369332"/>
          </a:xfrm>
          <a:prstGeom prst="rect">
            <a:avLst/>
          </a:prstGeom>
          <a:noFill/>
          <a:ln w="19050">
            <a:solidFill>
              <a:schemeClr val="tx2">
                <a:lumMod val="50000"/>
                <a:lumOff val="50000"/>
              </a:schemeClr>
            </a:solidFill>
          </a:ln>
        </p:spPr>
        <p:txBody>
          <a:bodyPr wrap="square" rtlCol="0">
            <a:spAutoFit/>
          </a:bodyPr>
          <a:lstStyle/>
          <a:p>
            <a:pPr algn="ctr"/>
            <a:r>
              <a:rPr lang="en-US" altLang="ko-KR" dirty="0"/>
              <a:t>t a N</a:t>
            </a:r>
            <a:endParaRPr lang="ko-KR" altLang="en-US" dirty="0"/>
          </a:p>
        </p:txBody>
      </p:sp>
      <p:sp>
        <p:nvSpPr>
          <p:cNvPr id="26" name="正方形/長方形 25">
            <a:extLst>
              <a:ext uri="{FF2B5EF4-FFF2-40B4-BE49-F238E27FC236}">
                <a16:creationId xmlns:a16="http://schemas.microsoft.com/office/drawing/2014/main" id="{4C2EF9D4-285D-00A7-9A5D-821F38BDB855}"/>
              </a:ext>
            </a:extLst>
          </p:cNvPr>
          <p:cNvSpPr/>
          <p:nvPr/>
        </p:nvSpPr>
        <p:spPr>
          <a:xfrm>
            <a:off x="1978255" y="5953006"/>
            <a:ext cx="322840" cy="2209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t</a:t>
            </a:r>
            <a:endParaRPr lang="ko-KR" altLang="en-US" dirty="0">
              <a:solidFill>
                <a:schemeClr val="tx1"/>
              </a:solidFill>
            </a:endParaRPr>
          </a:p>
        </p:txBody>
      </p:sp>
      <p:sp>
        <p:nvSpPr>
          <p:cNvPr id="28" name="正方形/長方形 27">
            <a:extLst>
              <a:ext uri="{FF2B5EF4-FFF2-40B4-BE49-F238E27FC236}">
                <a16:creationId xmlns:a16="http://schemas.microsoft.com/office/drawing/2014/main" id="{814A12DB-C4B3-ED3B-9186-C8B6BFF46611}"/>
              </a:ext>
            </a:extLst>
          </p:cNvPr>
          <p:cNvSpPr/>
          <p:nvPr/>
        </p:nvSpPr>
        <p:spPr>
          <a:xfrm>
            <a:off x="2551248" y="5953006"/>
            <a:ext cx="322840" cy="2209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a:t>
            </a:r>
            <a:endParaRPr lang="ko-KR" altLang="en-US" dirty="0">
              <a:solidFill>
                <a:schemeClr val="tx1"/>
              </a:solidFill>
            </a:endParaRPr>
          </a:p>
        </p:txBody>
      </p:sp>
      <p:sp>
        <p:nvSpPr>
          <p:cNvPr id="29" name="正方形/長方形 28">
            <a:extLst>
              <a:ext uri="{FF2B5EF4-FFF2-40B4-BE49-F238E27FC236}">
                <a16:creationId xmlns:a16="http://schemas.microsoft.com/office/drawing/2014/main" id="{E04B08D1-7957-4CA4-B278-8369F555A726}"/>
              </a:ext>
            </a:extLst>
          </p:cNvPr>
          <p:cNvSpPr/>
          <p:nvPr/>
        </p:nvSpPr>
        <p:spPr>
          <a:xfrm>
            <a:off x="3138916" y="5953006"/>
            <a:ext cx="322840" cy="2209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N</a:t>
            </a:r>
            <a:endParaRPr lang="ko-KR" altLang="en-US" dirty="0">
              <a:solidFill>
                <a:schemeClr val="tx1"/>
              </a:solidFill>
            </a:endParaRPr>
          </a:p>
        </p:txBody>
      </p:sp>
      <p:sp>
        <p:nvSpPr>
          <p:cNvPr id="34" name="正方形/長方形 33">
            <a:extLst>
              <a:ext uri="{FF2B5EF4-FFF2-40B4-BE49-F238E27FC236}">
                <a16:creationId xmlns:a16="http://schemas.microsoft.com/office/drawing/2014/main" id="{5C00AA72-5FEA-A839-0D11-106E3C0ABABF}"/>
              </a:ext>
            </a:extLst>
          </p:cNvPr>
          <p:cNvSpPr/>
          <p:nvPr/>
        </p:nvSpPr>
        <p:spPr>
          <a:xfrm>
            <a:off x="5631741" y="5953006"/>
            <a:ext cx="322840" cy="2209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t</a:t>
            </a:r>
            <a:endParaRPr lang="ko-KR" altLang="en-US" dirty="0">
              <a:solidFill>
                <a:schemeClr val="tx1"/>
              </a:solidFill>
            </a:endParaRPr>
          </a:p>
        </p:txBody>
      </p:sp>
      <p:sp>
        <p:nvSpPr>
          <p:cNvPr id="35" name="正方形/長方形 34">
            <a:extLst>
              <a:ext uri="{FF2B5EF4-FFF2-40B4-BE49-F238E27FC236}">
                <a16:creationId xmlns:a16="http://schemas.microsoft.com/office/drawing/2014/main" id="{51DC5C25-9E12-C4A6-3A8A-3DD761EB4F2D}"/>
              </a:ext>
            </a:extLst>
          </p:cNvPr>
          <p:cNvSpPr/>
          <p:nvPr/>
        </p:nvSpPr>
        <p:spPr>
          <a:xfrm>
            <a:off x="6204734" y="5953006"/>
            <a:ext cx="322840" cy="2209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a:t>
            </a:r>
            <a:endParaRPr lang="ko-KR" altLang="en-US" dirty="0">
              <a:solidFill>
                <a:schemeClr val="tx1"/>
              </a:solidFill>
            </a:endParaRPr>
          </a:p>
        </p:txBody>
      </p:sp>
      <p:sp>
        <p:nvSpPr>
          <p:cNvPr id="37" name="正方形/長方形 36">
            <a:extLst>
              <a:ext uri="{FF2B5EF4-FFF2-40B4-BE49-F238E27FC236}">
                <a16:creationId xmlns:a16="http://schemas.microsoft.com/office/drawing/2014/main" id="{6E4E614C-2623-5E45-7A2B-A7FC1EB10979}"/>
              </a:ext>
            </a:extLst>
          </p:cNvPr>
          <p:cNvSpPr/>
          <p:nvPr/>
        </p:nvSpPr>
        <p:spPr>
          <a:xfrm>
            <a:off x="4937761" y="4587558"/>
            <a:ext cx="497235" cy="2209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t</a:t>
            </a:r>
            <a:endParaRPr lang="ko-KR" altLang="en-US" dirty="0">
              <a:solidFill>
                <a:schemeClr val="tx1"/>
              </a:solidFill>
            </a:endParaRPr>
          </a:p>
        </p:txBody>
      </p:sp>
      <p:sp>
        <p:nvSpPr>
          <p:cNvPr id="38" name="正方形/長方形 37">
            <a:extLst>
              <a:ext uri="{FF2B5EF4-FFF2-40B4-BE49-F238E27FC236}">
                <a16:creationId xmlns:a16="http://schemas.microsoft.com/office/drawing/2014/main" id="{3EFFF2B9-ABEB-C448-7990-7682D4C15E27}"/>
              </a:ext>
            </a:extLst>
          </p:cNvPr>
          <p:cNvSpPr/>
          <p:nvPr/>
        </p:nvSpPr>
        <p:spPr>
          <a:xfrm>
            <a:off x="5622294" y="4587558"/>
            <a:ext cx="322840" cy="2209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a</a:t>
            </a:r>
            <a:endParaRPr lang="ko-KR" altLang="en-US" dirty="0">
              <a:solidFill>
                <a:schemeClr val="tx1"/>
              </a:solidFill>
            </a:endParaRPr>
          </a:p>
        </p:txBody>
      </p:sp>
      <p:sp>
        <p:nvSpPr>
          <p:cNvPr id="39" name="正方形/長方形 38">
            <a:extLst>
              <a:ext uri="{FF2B5EF4-FFF2-40B4-BE49-F238E27FC236}">
                <a16:creationId xmlns:a16="http://schemas.microsoft.com/office/drawing/2014/main" id="{411DFA5E-C0A7-CA89-E074-FE66A1F4BEFE}"/>
              </a:ext>
            </a:extLst>
          </p:cNvPr>
          <p:cNvSpPr/>
          <p:nvPr/>
        </p:nvSpPr>
        <p:spPr>
          <a:xfrm>
            <a:off x="6209962" y="4587558"/>
            <a:ext cx="322840" cy="2209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ko-KR" dirty="0">
                <a:solidFill>
                  <a:schemeClr val="tx1"/>
                </a:solidFill>
              </a:rPr>
              <a:t>N</a:t>
            </a:r>
            <a:endParaRPr lang="ko-KR" altLang="en-US" dirty="0">
              <a:solidFill>
                <a:schemeClr val="tx1"/>
              </a:solidFill>
            </a:endParaRPr>
          </a:p>
        </p:txBody>
      </p:sp>
      <p:sp>
        <p:nvSpPr>
          <p:cNvPr id="40" name="テキスト ボックス 39">
            <a:extLst>
              <a:ext uri="{FF2B5EF4-FFF2-40B4-BE49-F238E27FC236}">
                <a16:creationId xmlns:a16="http://schemas.microsoft.com/office/drawing/2014/main" id="{FA76FD3A-0C0B-007B-F31F-4B9A9F140C40}"/>
              </a:ext>
            </a:extLst>
          </p:cNvPr>
          <p:cNvSpPr txBox="1"/>
          <p:nvPr/>
        </p:nvSpPr>
        <p:spPr>
          <a:xfrm>
            <a:off x="7772074" y="5192344"/>
            <a:ext cx="990926" cy="369332"/>
          </a:xfrm>
          <a:prstGeom prst="rect">
            <a:avLst/>
          </a:prstGeom>
          <a:noFill/>
          <a:ln w="19050">
            <a:solidFill>
              <a:schemeClr val="tx2">
                <a:lumMod val="50000"/>
                <a:lumOff val="50000"/>
              </a:schemeClr>
            </a:solidFill>
          </a:ln>
        </p:spPr>
        <p:txBody>
          <a:bodyPr wrap="square" rtlCol="0">
            <a:spAutoFit/>
          </a:bodyPr>
          <a:lstStyle/>
          <a:p>
            <a:pPr algn="ctr"/>
            <a:r>
              <a:rPr lang="en-US" altLang="ko-KR" dirty="0"/>
              <a:t>t a N</a:t>
            </a:r>
            <a:endParaRPr lang="ko-KR" altLang="en-US" dirty="0"/>
          </a:p>
        </p:txBody>
      </p:sp>
      <p:cxnSp>
        <p:nvCxnSpPr>
          <p:cNvPr id="41" name="直線矢印コネクタ 40">
            <a:extLst>
              <a:ext uri="{FF2B5EF4-FFF2-40B4-BE49-F238E27FC236}">
                <a16:creationId xmlns:a16="http://schemas.microsoft.com/office/drawing/2014/main" id="{353CAF75-F07F-A2FC-B6C1-3E0ECAFC74DD}"/>
              </a:ext>
            </a:extLst>
          </p:cNvPr>
          <p:cNvCxnSpPr>
            <a:cxnSpLocks/>
            <a:endCxn id="40" idx="1"/>
          </p:cNvCxnSpPr>
          <p:nvPr/>
        </p:nvCxnSpPr>
        <p:spPr>
          <a:xfrm>
            <a:off x="7417637" y="5376624"/>
            <a:ext cx="354437" cy="386"/>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9" name="タイトル 1">
            <a:extLst>
              <a:ext uri="{FF2B5EF4-FFF2-40B4-BE49-F238E27FC236}">
                <a16:creationId xmlns:a16="http://schemas.microsoft.com/office/drawing/2014/main" id="{E77F0D22-479A-ED1E-7E5C-E8C645ACDE31}"/>
              </a:ext>
            </a:extLst>
          </p:cNvPr>
          <p:cNvSpPr txBox="1">
            <a:spLocks/>
          </p:cNvSpPr>
          <p:nvPr/>
        </p:nvSpPr>
        <p:spPr>
          <a:xfrm>
            <a:off x="265289" y="294499"/>
            <a:ext cx="11616388"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ja-JP" altLang="en-US" sz="4000" dirty="0"/>
              <a:t>オノマトペ音素復元</a:t>
            </a:r>
            <a:r>
              <a:rPr lang="en-US" altLang="ja-JP" sz="4000" dirty="0" err="1"/>
              <a:t>seq2seq</a:t>
            </a:r>
            <a:r>
              <a:rPr lang="ja-JP" altLang="en-US" sz="4000" dirty="0"/>
              <a:t>モデルの学習過程</a:t>
            </a:r>
            <a:endParaRPr lang="ko-KR" altLang="en-US" sz="4000" dirty="0"/>
          </a:p>
        </p:txBody>
      </p:sp>
      <p:sp>
        <p:nvSpPr>
          <p:cNvPr id="10" name="コンテンツ プレースホルダー 9">
            <a:extLst>
              <a:ext uri="{FF2B5EF4-FFF2-40B4-BE49-F238E27FC236}">
                <a16:creationId xmlns:a16="http://schemas.microsoft.com/office/drawing/2014/main" id="{7A98C267-34D7-78B4-CE35-D1B8932DF255}"/>
              </a:ext>
            </a:extLst>
          </p:cNvPr>
          <p:cNvSpPr txBox="1">
            <a:spLocks/>
          </p:cNvSpPr>
          <p:nvPr/>
        </p:nvSpPr>
        <p:spPr>
          <a:xfrm>
            <a:off x="265289" y="1837131"/>
            <a:ext cx="11616388" cy="1863388"/>
          </a:xfrm>
          <a:prstGeom prst="rect">
            <a:avLst/>
          </a:prstGeom>
        </p:spPr>
        <p:txBody>
          <a:bodyPr vert="horz" lIns="91440" tIns="45720" rIns="91440" bIns="45720" numCol="1" rtlCol="0" anchor="t">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Encoder</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で入力のオノマトペ音素を</a:t>
            </a:r>
            <a:r>
              <a:rPr lang="ja-JP" altLang="en-US" sz="2400" kern="100" dirty="0">
                <a:latin typeface="游明朝" panose="02020400000000000000" pitchFamily="18" charset="-128"/>
                <a:ea typeface="游明朝" panose="02020400000000000000" pitchFamily="18" charset="-128"/>
                <a:cs typeface="Segoe UI" panose="020B0502040204020203" pitchFamily="34" charset="0"/>
              </a:rPr>
              <a:t>特徴ベクトルに圧縮</a:t>
            </a:r>
            <a:endParaRPr lang="en-US" altLang="ja-JP" sz="2400" kern="100" dirty="0">
              <a:latin typeface="游明朝" panose="02020400000000000000" pitchFamily="18" charset="-128"/>
              <a:ea typeface="游明朝" panose="02020400000000000000" pitchFamily="18" charset="-128"/>
              <a:cs typeface="Segoe UI" panose="020B0502040204020203" pitchFamily="34" charset="0"/>
            </a:endParaRPr>
          </a:p>
          <a:p>
            <a:pPr marL="457200" indent="-457200" algn="just">
              <a:buFont typeface="+mj-lt"/>
              <a:buAutoNum type="arabicPeriod"/>
            </a:pPr>
            <a:r>
              <a:rPr lang="en-US" altLang="ja-JP" sz="2400" kern="100" dirty="0">
                <a:latin typeface="游明朝" panose="02020400000000000000" pitchFamily="18" charset="-128"/>
                <a:ea typeface="游明朝" panose="02020400000000000000" pitchFamily="18" charset="-128"/>
                <a:cs typeface="Segoe UI" panose="020B0502040204020203" pitchFamily="34" charset="0"/>
              </a:rPr>
              <a:t>Decoder</a:t>
            </a:r>
            <a:r>
              <a:rPr lang="ja-JP" altLang="en-US" sz="2400" kern="100" dirty="0">
                <a:latin typeface="游明朝" panose="02020400000000000000" pitchFamily="18" charset="-128"/>
                <a:ea typeface="游明朝" panose="02020400000000000000" pitchFamily="18" charset="-128"/>
                <a:cs typeface="Segoe UI" panose="020B0502040204020203" pitchFamily="34" charset="0"/>
              </a:rPr>
              <a:t>で特徴ベクトルと正解に基づいて復元</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結果を生成</a:t>
            </a: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a:p>
            <a:pPr marL="457200" indent="-457200" algn="just">
              <a:buFont typeface="+mj-lt"/>
              <a:buAutoNum type="arabicPeriod"/>
            </a:pP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入力と復元結果の誤差を</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Cross</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 </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Entropy Loss(</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式</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1)</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で計算し減少させ学習</a:t>
            </a: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p:txBody>
      </p:sp>
      <p:pic>
        <p:nvPicPr>
          <p:cNvPr id="15" name="図 14">
            <a:extLst>
              <a:ext uri="{FF2B5EF4-FFF2-40B4-BE49-F238E27FC236}">
                <a16:creationId xmlns:a16="http://schemas.microsoft.com/office/drawing/2014/main" id="{FDEFBACC-1089-2B45-66B1-F85EC9A170EF}"/>
              </a:ext>
            </a:extLst>
          </p:cNvPr>
          <p:cNvPicPr>
            <a:picLocks noChangeAspect="1"/>
          </p:cNvPicPr>
          <p:nvPr/>
        </p:nvPicPr>
        <p:blipFill>
          <a:blip r:embed="rId3"/>
          <a:srcRect l="86154" t="82554" r="5002" b="9451"/>
          <a:stretch/>
        </p:blipFill>
        <p:spPr>
          <a:xfrm>
            <a:off x="6694519" y="4600717"/>
            <a:ext cx="521971" cy="167640"/>
          </a:xfrm>
          <a:prstGeom prst="rect">
            <a:avLst/>
          </a:prstGeom>
        </p:spPr>
      </p:pic>
      <p:sp>
        <p:nvSpPr>
          <p:cNvPr id="17" name="正方形/長方形 16">
            <a:extLst>
              <a:ext uri="{FF2B5EF4-FFF2-40B4-BE49-F238E27FC236}">
                <a16:creationId xmlns:a16="http://schemas.microsoft.com/office/drawing/2014/main" id="{743E7F39-FEE4-A3A2-321C-E16E71F72E18}"/>
              </a:ext>
            </a:extLst>
          </p:cNvPr>
          <p:cNvSpPr/>
          <p:nvPr/>
        </p:nvSpPr>
        <p:spPr>
          <a:xfrm>
            <a:off x="6699599" y="5953006"/>
            <a:ext cx="521971" cy="22098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N</a:t>
            </a:r>
            <a:endParaRPr lang="ko-KR" altLang="en-US" dirty="0">
              <a:solidFill>
                <a:schemeClr val="tx1"/>
              </a:solidFill>
            </a:endParaRPr>
          </a:p>
        </p:txBody>
      </p:sp>
      <p:pic>
        <p:nvPicPr>
          <p:cNvPr id="19" name="図 18">
            <a:extLst>
              <a:ext uri="{FF2B5EF4-FFF2-40B4-BE49-F238E27FC236}">
                <a16:creationId xmlns:a16="http://schemas.microsoft.com/office/drawing/2014/main" id="{EB30FF15-3507-00A7-5F08-23A61B900584}"/>
              </a:ext>
            </a:extLst>
          </p:cNvPr>
          <p:cNvPicPr>
            <a:picLocks noChangeAspect="1"/>
          </p:cNvPicPr>
          <p:nvPr/>
        </p:nvPicPr>
        <p:blipFill>
          <a:blip r:embed="rId4"/>
          <a:stretch>
            <a:fillRect/>
          </a:stretch>
        </p:blipFill>
        <p:spPr>
          <a:xfrm>
            <a:off x="9078050" y="4972729"/>
            <a:ext cx="2758679" cy="807790"/>
          </a:xfrm>
          <a:prstGeom prst="rect">
            <a:avLst/>
          </a:prstGeom>
        </p:spPr>
      </p:pic>
      <p:sp>
        <p:nvSpPr>
          <p:cNvPr id="20" name="正方形/長方形 19">
            <a:extLst>
              <a:ext uri="{FF2B5EF4-FFF2-40B4-BE49-F238E27FC236}">
                <a16:creationId xmlns:a16="http://schemas.microsoft.com/office/drawing/2014/main" id="{A2C7EDAE-1AF1-80C6-9BF1-65FB364AF35B}"/>
              </a:ext>
            </a:extLst>
          </p:cNvPr>
          <p:cNvSpPr/>
          <p:nvPr/>
        </p:nvSpPr>
        <p:spPr>
          <a:xfrm>
            <a:off x="4135147" y="5411448"/>
            <a:ext cx="802614" cy="32639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200" b="1" dirty="0">
                <a:solidFill>
                  <a:schemeClr val="tx1"/>
                </a:solidFill>
              </a:rPr>
              <a:t>256</a:t>
            </a:r>
            <a:r>
              <a:rPr lang="ja-JP" altLang="en-US" sz="1200" b="1" dirty="0">
                <a:solidFill>
                  <a:schemeClr val="tx1"/>
                </a:solidFill>
              </a:rPr>
              <a:t>次元</a:t>
            </a:r>
            <a:endParaRPr lang="ko-KR" altLang="en-US" sz="1200" b="1" dirty="0">
              <a:solidFill>
                <a:schemeClr val="tx1"/>
              </a:solidFill>
            </a:endParaRPr>
          </a:p>
        </p:txBody>
      </p:sp>
    </p:spTree>
    <p:extLst>
      <p:ext uri="{BB962C8B-B14F-4D97-AF65-F5344CB8AC3E}">
        <p14:creationId xmlns:p14="http://schemas.microsoft.com/office/powerpoint/2010/main" val="3659384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BC0138-E7C9-0C14-068E-DB323511B070}"/>
            </a:ext>
          </a:extLst>
        </p:cNvPr>
        <p:cNvGrpSpPr/>
        <p:nvPr/>
      </p:nvGrpSpPr>
      <p:grpSpPr>
        <a:xfrm>
          <a:off x="0" y="0"/>
          <a:ext cx="0" cy="0"/>
          <a:chOff x="0" y="0"/>
          <a:chExt cx="0" cy="0"/>
        </a:xfrm>
      </p:grpSpPr>
      <p:graphicFrame>
        <p:nvGraphicFramePr>
          <p:cNvPr id="8" name="表 7">
            <a:extLst>
              <a:ext uri="{FF2B5EF4-FFF2-40B4-BE49-F238E27FC236}">
                <a16:creationId xmlns:a16="http://schemas.microsoft.com/office/drawing/2014/main" id="{89F995D3-931C-F100-C978-F5BD13DDB687}"/>
              </a:ext>
            </a:extLst>
          </p:cNvPr>
          <p:cNvGraphicFramePr>
            <a:graphicFrameLocks noGrp="1"/>
          </p:cNvGraphicFramePr>
          <p:nvPr>
            <p:extLst>
              <p:ext uri="{D42A27DB-BD31-4B8C-83A1-F6EECF244321}">
                <p14:modId xmlns:p14="http://schemas.microsoft.com/office/powerpoint/2010/main" val="2653131633"/>
              </p:ext>
            </p:extLst>
          </p:nvPr>
        </p:nvGraphicFramePr>
        <p:xfrm>
          <a:off x="7116401" y="302834"/>
          <a:ext cx="4810312" cy="5750387"/>
        </p:xfrm>
        <a:graphic>
          <a:graphicData uri="http://schemas.openxmlformats.org/drawingml/2006/table">
            <a:tbl>
              <a:tblPr firstRow="1" bandRow="1">
                <a:tableStyleId>{5940675A-B579-460E-94D1-54222C63F5DA}</a:tableStyleId>
              </a:tblPr>
              <a:tblGrid>
                <a:gridCol w="1202578">
                  <a:extLst>
                    <a:ext uri="{9D8B030D-6E8A-4147-A177-3AD203B41FA5}">
                      <a16:colId xmlns:a16="http://schemas.microsoft.com/office/drawing/2014/main" val="438810177"/>
                    </a:ext>
                  </a:extLst>
                </a:gridCol>
                <a:gridCol w="1202578">
                  <a:extLst>
                    <a:ext uri="{9D8B030D-6E8A-4147-A177-3AD203B41FA5}">
                      <a16:colId xmlns:a16="http://schemas.microsoft.com/office/drawing/2014/main" val="2476477810"/>
                    </a:ext>
                  </a:extLst>
                </a:gridCol>
                <a:gridCol w="1202578">
                  <a:extLst>
                    <a:ext uri="{9D8B030D-6E8A-4147-A177-3AD203B41FA5}">
                      <a16:colId xmlns:a16="http://schemas.microsoft.com/office/drawing/2014/main" val="694389041"/>
                    </a:ext>
                  </a:extLst>
                </a:gridCol>
                <a:gridCol w="1202578">
                  <a:extLst>
                    <a:ext uri="{9D8B030D-6E8A-4147-A177-3AD203B41FA5}">
                      <a16:colId xmlns:a16="http://schemas.microsoft.com/office/drawing/2014/main" val="1970788453"/>
                    </a:ext>
                  </a:extLst>
                </a:gridCol>
              </a:tblGrid>
              <a:tr h="350034">
                <a:tc>
                  <a:txBody>
                    <a:bodyPr/>
                    <a:lstStyle/>
                    <a:p>
                      <a:pPr algn="ctr" latinLnBrk="1">
                        <a:spcAft>
                          <a:spcPts val="800"/>
                        </a:spcAft>
                      </a:pPr>
                      <a:r>
                        <a:rPr lang="ja-JP" sz="1000" kern="100" dirty="0">
                          <a:effectLst/>
                          <a:latin typeface="맑은 고딕" panose="020B0503020000020004" pitchFamily="50" charset="-127"/>
                          <a:ea typeface="Yu Mincho" panose="02020400000000000000" pitchFamily="18" charset="-128"/>
                          <a:cs typeface="Times New Roman" panose="02020603050405020304" pitchFamily="18" charset="0"/>
                        </a:rPr>
                        <a:t>入力音素</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ja-JP" sz="1000" kern="100">
                          <a:effectLst/>
                          <a:latin typeface="맑은 고딕" panose="020B0503020000020004" pitchFamily="50" charset="-127"/>
                          <a:ea typeface="Yu Mincho" panose="02020400000000000000" pitchFamily="18" charset="-128"/>
                          <a:cs typeface="Times New Roman" panose="02020603050405020304" pitchFamily="18" charset="0"/>
                        </a:rPr>
                        <a:t>復元結果</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ja-JP" sz="1000" kern="100">
                          <a:effectLst/>
                          <a:latin typeface="맑은 고딕" panose="020B0503020000020004" pitchFamily="50" charset="-127"/>
                          <a:ea typeface="Yu Mincho" panose="02020400000000000000" pitchFamily="18" charset="-128"/>
                          <a:cs typeface="Times New Roman" panose="02020603050405020304" pitchFamily="18" charset="0"/>
                        </a:rPr>
                        <a:t>入力音素</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ja-JP" sz="1000" kern="100">
                          <a:effectLst/>
                          <a:latin typeface="맑은 고딕" panose="020B0503020000020004" pitchFamily="50" charset="-127"/>
                          <a:ea typeface="Yu Mincho" panose="02020400000000000000" pitchFamily="18" charset="-128"/>
                          <a:cs typeface="Times New Roman" panose="02020603050405020304" pitchFamily="18" charset="0"/>
                        </a:rPr>
                        <a:t>復元結果</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300943269"/>
                  </a:ext>
                </a:extLst>
              </a:tr>
              <a:tr h="350034">
                <a:tc>
                  <a:txBody>
                    <a:bodyPr/>
                    <a:lstStyle/>
                    <a:p>
                      <a:pPr algn="ctr" latinLnBrk="1">
                        <a:spcAft>
                          <a:spcPts val="800"/>
                        </a:spcAft>
                      </a:pP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b a k </a:t>
                      </a:r>
                      <a:r>
                        <a:rPr lang="en-US" sz="1000" kern="100" dirty="0" err="1">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 b a k </a:t>
                      </a:r>
                      <a:r>
                        <a:rPr lang="en-US" sz="1000" kern="100" dirty="0" err="1">
                          <a:effectLst/>
                          <a:latin typeface="맑은 고딕" panose="020B0503020000020004" pitchFamily="50" charset="-127"/>
                          <a:ea typeface="맑은 고딕" panose="020B0503020000020004" pitchFamily="50" charset="-127"/>
                          <a:cs typeface="Times New Roman" panose="02020603050405020304" pitchFamily="18" charset="0"/>
                        </a:rPr>
                        <a:t>i</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b a k </a:t>
                      </a:r>
                      <a:r>
                        <a:rPr lang="en-US" sz="1000" kern="100" dirty="0" err="1">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 b a k </a:t>
                      </a:r>
                      <a:r>
                        <a:rPr lang="en-US" sz="1000" kern="100" dirty="0" err="1">
                          <a:effectLst/>
                          <a:latin typeface="맑은 고딕" panose="020B0503020000020004" pitchFamily="50" charset="-127"/>
                          <a:ea typeface="맑은 고딕" panose="020B0503020000020004" pitchFamily="50" charset="-127"/>
                          <a:cs typeface="Times New Roman" panose="02020603050405020304" pitchFamily="18" charset="0"/>
                        </a:rPr>
                        <a:t>i</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y o r o y o r o</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hy o r o y p o r</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932893419"/>
                  </a:ext>
                </a:extLst>
              </a:tr>
              <a:tr h="499877">
                <a:tc>
                  <a:txBody>
                    <a:bodyPr/>
                    <a:lstStyle/>
                    <a:p>
                      <a:pPr algn="ctr" latinLnBrk="1">
                        <a:spcAft>
                          <a:spcPts val="80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s a r a s a r a</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s a r a s a r a</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g u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ch</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a g u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ch</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a</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g u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ch</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a g u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ch</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a</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365418333"/>
                  </a:ext>
                </a:extLst>
              </a:tr>
              <a:tr h="350034">
                <a:tc>
                  <a:txBody>
                    <a:bodyPr/>
                    <a:lstStyle/>
                    <a:p>
                      <a:pPr algn="ctr" latinLnBrk="1">
                        <a:spcAft>
                          <a:spcPts val="80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k i N k i N</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k </a:t>
                      </a:r>
                      <a:r>
                        <a:rPr lang="en-US" sz="1000" kern="100" dirty="0" err="1">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 N k </a:t>
                      </a:r>
                      <a:r>
                        <a:rPr lang="en-US" sz="1000" kern="100" dirty="0" err="1">
                          <a:effectLst/>
                          <a:latin typeface="맑은 고딕" panose="020B0503020000020004" pitchFamily="50" charset="-127"/>
                          <a:ea typeface="맑은 고딕" panose="020B0503020000020004" pitchFamily="50" charset="-127"/>
                          <a:cs typeface="Times New Roman" panose="02020603050405020304" pitchFamily="18" charset="0"/>
                        </a:rPr>
                        <a:t>i</a:t>
                      </a: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 N</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b o k o b o k o</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b o k o b o k o</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013015281"/>
                  </a:ext>
                </a:extLst>
              </a:tr>
              <a:tr h="350034">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z o k u z o k u</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z o k u z o k u</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k e r o k e r o</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k e r o k e r o</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3414415477"/>
                  </a:ext>
                </a:extLst>
              </a:tr>
              <a:tr h="350034">
                <a:tc>
                  <a:txBody>
                    <a:bodyPr/>
                    <a:lstStyle/>
                    <a:p>
                      <a:pPr algn="ctr" latinLnBrk="1">
                        <a:spcAft>
                          <a:spcPts val="80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k u s u k u s u</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k u s u k u s u</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ch</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o k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i</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ch</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o k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i</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ch o k i ch o k i</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553358126"/>
                  </a:ext>
                </a:extLst>
              </a:tr>
              <a:tr h="350034">
                <a:tc>
                  <a:txBody>
                    <a:bodyPr/>
                    <a:lstStyle/>
                    <a:p>
                      <a:pPr algn="ctr" latinLnBrk="1">
                        <a:spcAft>
                          <a:spcPts val="800"/>
                        </a:spcAft>
                      </a:pP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g o </a:t>
                      </a:r>
                      <a:r>
                        <a:rPr lang="en-US" sz="1000" kern="100" dirty="0" err="1">
                          <a:effectLst/>
                          <a:latin typeface="맑은 고딕" panose="020B0503020000020004" pitchFamily="50" charset="-127"/>
                          <a:ea typeface="맑은 고딕" panose="020B0503020000020004" pitchFamily="50" charset="-127"/>
                          <a:cs typeface="Times New Roman" panose="02020603050405020304" pitchFamily="18" charset="0"/>
                        </a:rPr>
                        <a:t>ts</a:t>
                      </a: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 u g o </a:t>
                      </a:r>
                      <a:r>
                        <a:rPr lang="en-US" sz="1000" kern="100" dirty="0" err="1">
                          <a:effectLst/>
                          <a:latin typeface="맑은 고딕" panose="020B0503020000020004" pitchFamily="50" charset="-127"/>
                          <a:ea typeface="맑은 고딕" panose="020B0503020000020004" pitchFamily="50" charset="-127"/>
                          <a:cs typeface="Times New Roman" panose="02020603050405020304" pitchFamily="18" charset="0"/>
                        </a:rPr>
                        <a:t>ts</a:t>
                      </a:r>
                      <a:r>
                        <a:rPr lang="en-US" sz="1000" kern="100" dirty="0">
                          <a:effectLst/>
                          <a:latin typeface="맑은 고딕" panose="020B0503020000020004" pitchFamily="50" charset="-127"/>
                          <a:ea typeface="맑은 고딕" panose="020B0503020000020004" pitchFamily="50" charset="-127"/>
                          <a:cs typeface="Times New Roman" panose="02020603050405020304" pitchFamily="18" charset="0"/>
                        </a:rPr>
                        <a:t> u</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a:effectLst/>
                          <a:latin typeface="맑은 고딕" panose="020B0503020000020004" pitchFamily="50" charset="-127"/>
                          <a:ea typeface="맑은 고딕" panose="020B0503020000020004" pitchFamily="50" charset="-127"/>
                          <a:cs typeface="Times New Roman" panose="02020603050405020304" pitchFamily="18" charset="0"/>
                        </a:rPr>
                        <a:t>g o ts u g o ts u</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k o r o k o r o</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k o r o k o r o</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877293048"/>
                  </a:ext>
                </a:extLst>
              </a:tr>
              <a:tr h="350034">
                <a:tc>
                  <a:txBody>
                    <a:bodyPr/>
                    <a:lstStyle/>
                    <a:p>
                      <a:pPr algn="ctr" latinLnBrk="1">
                        <a:spcAft>
                          <a:spcPts val="800"/>
                        </a:spcAft>
                      </a:pPr>
                      <a:r>
                        <a:rPr lang="en-US" sz="1000" b="0" kern="100" dirty="0">
                          <a:effectLst/>
                          <a:latin typeface="맑은 고딕" panose="020B0503020000020004" pitchFamily="50" charset="-127"/>
                          <a:ea typeface="맑은 고딕" panose="020B0503020000020004" pitchFamily="50" charset="-127"/>
                          <a:cs typeface="Times New Roman" panose="02020603050405020304" pitchFamily="18" charset="0"/>
                        </a:rPr>
                        <a:t>f u r a f u r a</a:t>
                      </a:r>
                      <a:endParaRPr lang="ko-KR" sz="900" b="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b="0" kern="100" dirty="0">
                          <a:effectLst/>
                          <a:latin typeface="맑은 고딕" panose="020B0503020000020004" pitchFamily="50" charset="-127"/>
                          <a:ea typeface="맑은 고딕" panose="020B0503020000020004" pitchFamily="50" charset="-127"/>
                          <a:cs typeface="Times New Roman" panose="02020603050405020304" pitchFamily="18" charset="0"/>
                        </a:rPr>
                        <a:t>f u r a f u r a</a:t>
                      </a:r>
                      <a:endParaRPr lang="ko-KR" sz="900" b="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ts</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u: N</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ts u: N</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396726751"/>
                  </a:ext>
                </a:extLst>
              </a:tr>
              <a:tr h="350034">
                <a:tc>
                  <a:txBody>
                    <a:bodyPr/>
                    <a:lstStyle/>
                    <a:p>
                      <a:pPr algn="ctr" latinLnBrk="1">
                        <a:spcAft>
                          <a:spcPts val="800"/>
                        </a:spcAft>
                      </a:pPr>
                      <a:r>
                        <a:rPr lang="en-US" sz="1000" b="1" kern="100">
                          <a:effectLst/>
                          <a:latin typeface="맑은 고딕" panose="020B0503020000020004" pitchFamily="50" charset="-127"/>
                          <a:ea typeface="Yu Mincho" panose="02020400000000000000" pitchFamily="18" charset="-128"/>
                          <a:cs typeface="Times New Roman" panose="02020603050405020304" pitchFamily="18" charset="0"/>
                        </a:rPr>
                        <a:t>y o b o y o b o</a:t>
                      </a:r>
                      <a:endParaRPr lang="ko-KR" sz="900" b="1"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b="1" kern="100" dirty="0">
                          <a:effectLst/>
                          <a:latin typeface="맑은 고딕" panose="020B0503020000020004" pitchFamily="50" charset="-127"/>
                          <a:ea typeface="Yu Mincho" panose="02020400000000000000" pitchFamily="18" charset="-128"/>
                          <a:cs typeface="Times New Roman" panose="02020603050405020304" pitchFamily="18" charset="0"/>
                        </a:rPr>
                        <a:t>b o y b o r o</a:t>
                      </a:r>
                      <a:endParaRPr lang="ko-KR" sz="9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b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i</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sh</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o b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i</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sh</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o</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b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i</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sh</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o b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i</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sh</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o</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33802755"/>
                  </a:ext>
                </a:extLst>
              </a:tr>
              <a:tr h="350034">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g u b i g u b i</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g u b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i</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g u b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i</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b="0" kern="100" dirty="0" err="1">
                          <a:effectLst/>
                          <a:latin typeface="맑은 고딕" panose="020B0503020000020004" pitchFamily="50" charset="-127"/>
                          <a:ea typeface="Yu Mincho" panose="02020400000000000000" pitchFamily="18" charset="-128"/>
                          <a:cs typeface="Times New Roman" panose="02020603050405020304" pitchFamily="18" charset="0"/>
                        </a:rPr>
                        <a:t>i</a:t>
                      </a:r>
                      <a:r>
                        <a:rPr lang="en-US" sz="1000" b="0" kern="100" dirty="0">
                          <a:effectLst/>
                          <a:latin typeface="맑은 고딕" panose="020B0503020000020004" pitchFamily="50" charset="-127"/>
                          <a:ea typeface="Yu Mincho" panose="02020400000000000000" pitchFamily="18" charset="-128"/>
                          <a:cs typeface="Times New Roman" panose="02020603050405020304" pitchFamily="18" charset="0"/>
                        </a:rPr>
                        <a:t> g a </a:t>
                      </a:r>
                      <a:r>
                        <a:rPr lang="en-US" sz="1000" b="0" kern="100" dirty="0" err="1">
                          <a:effectLst/>
                          <a:latin typeface="맑은 고딕" panose="020B0503020000020004" pitchFamily="50" charset="-127"/>
                          <a:ea typeface="Yu Mincho" panose="02020400000000000000" pitchFamily="18" charset="-128"/>
                          <a:cs typeface="Times New Roman" panose="02020603050405020304" pitchFamily="18" charset="0"/>
                        </a:rPr>
                        <a:t>i</a:t>
                      </a:r>
                      <a:r>
                        <a:rPr lang="en-US" sz="1000" b="0" kern="100" dirty="0">
                          <a:effectLst/>
                          <a:latin typeface="맑은 고딕" panose="020B0503020000020004" pitchFamily="50" charset="-127"/>
                          <a:ea typeface="Yu Mincho" panose="02020400000000000000" pitchFamily="18" charset="-128"/>
                          <a:cs typeface="Times New Roman" panose="02020603050405020304" pitchFamily="18" charset="0"/>
                        </a:rPr>
                        <a:t> g a</a:t>
                      </a:r>
                      <a:endParaRPr lang="ko-KR" sz="900" b="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b="0" kern="100" dirty="0" err="1">
                          <a:effectLst/>
                          <a:latin typeface="맑은 고딕" panose="020B0503020000020004" pitchFamily="50" charset="-127"/>
                          <a:ea typeface="Yu Mincho" panose="02020400000000000000" pitchFamily="18" charset="-128"/>
                          <a:cs typeface="Times New Roman" panose="02020603050405020304" pitchFamily="18" charset="0"/>
                        </a:rPr>
                        <a:t>i</a:t>
                      </a:r>
                      <a:r>
                        <a:rPr lang="en-US" sz="1000" b="0" kern="100" dirty="0">
                          <a:effectLst/>
                          <a:latin typeface="맑은 고딕" panose="020B0503020000020004" pitchFamily="50" charset="-127"/>
                          <a:ea typeface="Yu Mincho" panose="02020400000000000000" pitchFamily="18" charset="-128"/>
                          <a:cs typeface="Times New Roman" panose="02020603050405020304" pitchFamily="18" charset="0"/>
                        </a:rPr>
                        <a:t> g a </a:t>
                      </a:r>
                      <a:r>
                        <a:rPr lang="en-US" sz="1000" b="0" kern="100" dirty="0" err="1">
                          <a:effectLst/>
                          <a:latin typeface="맑은 고딕" panose="020B0503020000020004" pitchFamily="50" charset="-127"/>
                          <a:ea typeface="Yu Mincho" panose="02020400000000000000" pitchFamily="18" charset="-128"/>
                          <a:cs typeface="Times New Roman" panose="02020603050405020304" pitchFamily="18" charset="0"/>
                        </a:rPr>
                        <a:t>i</a:t>
                      </a:r>
                      <a:r>
                        <a:rPr lang="en-US" sz="1000" b="0" kern="100" dirty="0">
                          <a:effectLst/>
                          <a:latin typeface="맑은 고딕" panose="020B0503020000020004" pitchFamily="50" charset="-127"/>
                          <a:ea typeface="Yu Mincho" panose="02020400000000000000" pitchFamily="18" charset="-128"/>
                          <a:cs typeface="Times New Roman" panose="02020603050405020304" pitchFamily="18" charset="0"/>
                        </a:rPr>
                        <a:t> g a</a:t>
                      </a:r>
                      <a:endParaRPr lang="ko-KR" sz="900" b="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483442242"/>
                  </a:ext>
                </a:extLst>
              </a:tr>
              <a:tr h="350034">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y o r e y o r e</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s o r e y p e r</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b="1" kern="100" dirty="0">
                          <a:effectLst/>
                          <a:latin typeface="맑은 고딕" panose="020B0503020000020004" pitchFamily="50" charset="-127"/>
                          <a:ea typeface="Yu Mincho" panose="02020400000000000000" pitchFamily="18" charset="-128"/>
                          <a:cs typeface="Times New Roman" panose="02020603050405020304" pitchFamily="18" charset="0"/>
                        </a:rPr>
                        <a:t>p u N p u N</a:t>
                      </a:r>
                      <a:endParaRPr lang="ko-KR" sz="9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b="1" kern="100" dirty="0">
                          <a:effectLst/>
                          <a:latin typeface="맑은 고딕" panose="020B0503020000020004" pitchFamily="50" charset="-127"/>
                          <a:ea typeface="Yu Mincho" panose="02020400000000000000" pitchFamily="18" charset="-128"/>
                          <a:cs typeface="Times New Roman" panose="02020603050405020304" pitchFamily="18" charset="0"/>
                        </a:rPr>
                        <a:t>u N u p a r u</a:t>
                      </a:r>
                      <a:endParaRPr lang="ko-KR" sz="900" b="1"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366881241"/>
                  </a:ext>
                </a:extLst>
              </a:tr>
              <a:tr h="350034">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g o k u g o k u</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g o k u g o k u</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k a r i k a r i</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k a r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i</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k a r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i</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2892614655"/>
                  </a:ext>
                </a:extLst>
              </a:tr>
              <a:tr h="350034">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g i z a g i z a</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g i z a g i z a</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b="0" kern="100" dirty="0">
                          <a:effectLst/>
                          <a:latin typeface="맑은 고딕" panose="020B0503020000020004" pitchFamily="50" charset="-127"/>
                          <a:ea typeface="Yu Mincho" panose="02020400000000000000" pitchFamily="18" charset="-128"/>
                          <a:cs typeface="Times New Roman" panose="02020603050405020304" pitchFamily="18" charset="0"/>
                        </a:rPr>
                        <a:t>w a k u w a k u</a:t>
                      </a:r>
                      <a:endParaRPr lang="ko-KR" sz="900" b="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b="0" kern="100" dirty="0">
                          <a:effectLst/>
                          <a:latin typeface="맑은 고딕" panose="020B0503020000020004" pitchFamily="50" charset="-127"/>
                          <a:ea typeface="Yu Mincho" panose="02020400000000000000" pitchFamily="18" charset="-128"/>
                          <a:cs typeface="Times New Roman" panose="02020603050405020304" pitchFamily="18" charset="0"/>
                        </a:rPr>
                        <a:t>w a k u w a k u</a:t>
                      </a:r>
                      <a:endParaRPr lang="ko-KR" sz="900" b="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052066565"/>
                  </a:ext>
                </a:extLst>
              </a:tr>
              <a:tr h="350034">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b u k u b u k u</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b u k u b u k u</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b="0" kern="100" dirty="0">
                          <a:effectLst/>
                          <a:latin typeface="맑은 고딕" panose="020B0503020000020004" pitchFamily="50" charset="-127"/>
                          <a:ea typeface="Yu Mincho" panose="02020400000000000000" pitchFamily="18" charset="-128"/>
                          <a:cs typeface="Times New Roman" panose="02020603050405020304" pitchFamily="18" charset="0"/>
                        </a:rPr>
                        <a:t>k a N k a N</a:t>
                      </a:r>
                      <a:endParaRPr lang="ko-KR" sz="900" b="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b="0" kern="100" dirty="0">
                          <a:effectLst/>
                          <a:latin typeface="맑은 고딕" panose="020B0503020000020004" pitchFamily="50" charset="-127"/>
                          <a:ea typeface="Yu Mincho" panose="02020400000000000000" pitchFamily="18" charset="-128"/>
                          <a:cs typeface="Times New Roman" panose="02020603050405020304" pitchFamily="18" charset="0"/>
                        </a:rPr>
                        <a:t>k u N a k </a:t>
                      </a:r>
                      <a:r>
                        <a:rPr lang="en-US" sz="1000" b="0" kern="100" dirty="0" err="1">
                          <a:effectLst/>
                          <a:latin typeface="맑은 고딕" panose="020B0503020000020004" pitchFamily="50" charset="-127"/>
                          <a:ea typeface="Yu Mincho" panose="02020400000000000000" pitchFamily="18" charset="-128"/>
                          <a:cs typeface="Times New Roman" panose="02020603050405020304" pitchFamily="18" charset="0"/>
                        </a:rPr>
                        <a:t>i</a:t>
                      </a:r>
                      <a:endParaRPr lang="ko-KR" sz="900" b="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453122108"/>
                  </a:ext>
                </a:extLst>
              </a:tr>
              <a:tr h="350034">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g i s u g i s u</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g i s u g i s u</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g i r i g i r i</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g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i</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r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i</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g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i</a:t>
                      </a: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 r </a:t>
                      </a:r>
                      <a:r>
                        <a:rPr lang="en-US" sz="1000" kern="100" dirty="0" err="1">
                          <a:effectLst/>
                          <a:latin typeface="맑은 고딕" panose="020B0503020000020004" pitchFamily="50" charset="-127"/>
                          <a:ea typeface="Yu Mincho" panose="02020400000000000000" pitchFamily="18" charset="-128"/>
                          <a:cs typeface="Times New Roman" panose="02020603050405020304" pitchFamily="18" charset="0"/>
                        </a:rPr>
                        <a:t>i</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1187176202"/>
                  </a:ext>
                </a:extLst>
              </a:tr>
              <a:tr h="350034">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s u r a s u r a</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a:effectLst/>
                          <a:latin typeface="맑은 고딕" panose="020B0503020000020004" pitchFamily="50" charset="-127"/>
                          <a:ea typeface="Yu Mincho" panose="02020400000000000000" pitchFamily="18" charset="-128"/>
                          <a:cs typeface="Times New Roman" panose="02020603050405020304" pitchFamily="18" charset="0"/>
                        </a:rPr>
                        <a:t>s u r a s u r a</a:t>
                      </a:r>
                      <a:endParaRPr lang="ko-KR" sz="900" kern="10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b a k u b a k u</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tc>
                  <a:txBody>
                    <a:bodyPr/>
                    <a:lstStyle/>
                    <a:p>
                      <a:pPr algn="ctr" latinLnBrk="1">
                        <a:spcAft>
                          <a:spcPts val="800"/>
                        </a:spcAft>
                      </a:pPr>
                      <a:r>
                        <a:rPr lang="en-US" sz="1000" kern="100" dirty="0">
                          <a:effectLst/>
                          <a:latin typeface="맑은 고딕" panose="020B0503020000020004" pitchFamily="50" charset="-127"/>
                          <a:ea typeface="Yu Mincho" panose="02020400000000000000" pitchFamily="18" charset="-128"/>
                          <a:cs typeface="Times New Roman" panose="02020603050405020304" pitchFamily="18" charset="0"/>
                        </a:rPr>
                        <a:t>b a k u b a k u</a:t>
                      </a:r>
                      <a:endParaRPr lang="ko-KR" sz="900" kern="100" dirty="0">
                        <a:effectLst/>
                        <a:latin typeface="맑은 고딕" panose="020B0503020000020004" pitchFamily="50" charset="-127"/>
                        <a:ea typeface="맑은 고딕" panose="020B0503020000020004" pitchFamily="50" charset="-127"/>
                        <a:cs typeface="Times New Roman" panose="02020603050405020304" pitchFamily="18" charset="0"/>
                      </a:endParaRPr>
                    </a:p>
                  </a:txBody>
                  <a:tcPr marL="68580" marR="68580" marT="0" marB="0" anchor="ctr"/>
                </a:tc>
                <a:extLst>
                  <a:ext uri="{0D108BD9-81ED-4DB2-BD59-A6C34878D82A}">
                    <a16:rowId xmlns:a16="http://schemas.microsoft.com/office/drawing/2014/main" val="85413093"/>
                  </a:ext>
                </a:extLst>
              </a:tr>
            </a:tbl>
          </a:graphicData>
        </a:graphic>
      </p:graphicFrame>
      <p:sp>
        <p:nvSpPr>
          <p:cNvPr id="34" name="슬라이드 번호 개체 틀 4">
            <a:extLst>
              <a:ext uri="{FF2B5EF4-FFF2-40B4-BE49-F238E27FC236}">
                <a16:creationId xmlns:a16="http://schemas.microsoft.com/office/drawing/2014/main" id="{24F13017-3D48-5832-2142-7774A8410E01}"/>
              </a:ext>
            </a:extLst>
          </p:cNvPr>
          <p:cNvSpPr>
            <a:spLocks noGrp="1"/>
          </p:cNvSpPr>
          <p:nvPr>
            <p:ph type="sldNum" sz="quarter" idx="12"/>
          </p:nvPr>
        </p:nvSpPr>
        <p:spPr/>
        <p:txBody>
          <a:bodyPr/>
          <a:lstStyle/>
          <a:p>
            <a:fld id="{9BECB146-9FF2-4DF9-AEE5-004A3803FD82}" type="slidenum">
              <a:rPr kumimoji="1" lang="ja-JP" altLang="en-US" smtClean="0">
                <a:solidFill>
                  <a:schemeClr val="tx1"/>
                </a:solidFill>
              </a:rPr>
              <a:t>6</a:t>
            </a:fld>
            <a:endParaRPr kumimoji="1" lang="ja-JP" altLang="en-US">
              <a:solidFill>
                <a:schemeClr val="tx1"/>
              </a:solidFill>
            </a:endParaRPr>
          </a:p>
        </p:txBody>
      </p:sp>
      <p:sp>
        <p:nvSpPr>
          <p:cNvPr id="27" name="テキスト ボックス 26">
            <a:extLst>
              <a:ext uri="{FF2B5EF4-FFF2-40B4-BE49-F238E27FC236}">
                <a16:creationId xmlns:a16="http://schemas.microsoft.com/office/drawing/2014/main" id="{1D201BA5-F559-537B-006E-CEA871DE0C33}"/>
              </a:ext>
            </a:extLst>
          </p:cNvPr>
          <p:cNvSpPr txBox="1"/>
          <p:nvPr/>
        </p:nvSpPr>
        <p:spPr>
          <a:xfrm>
            <a:off x="7186259" y="6117329"/>
            <a:ext cx="5087964" cy="307777"/>
          </a:xfrm>
          <a:prstGeom prst="rect">
            <a:avLst/>
          </a:prstGeom>
          <a:noFill/>
        </p:spPr>
        <p:txBody>
          <a:bodyPr wrap="square">
            <a:spAutoFit/>
          </a:bodyPr>
          <a:lstStyle/>
          <a:p>
            <a:pPr algn="ctr"/>
            <a:r>
              <a:rPr lang="ja-JP" altLang="en-US" sz="1400" dirty="0"/>
              <a:t>表</a:t>
            </a:r>
            <a:r>
              <a:rPr lang="en-US" altLang="ja-JP" sz="1400" dirty="0"/>
              <a:t>2: </a:t>
            </a:r>
            <a:r>
              <a:rPr lang="ja-JP" altLang="en-US" sz="1400" dirty="0"/>
              <a:t>オノマトペ音素</a:t>
            </a:r>
            <a:r>
              <a:rPr lang="en-US" altLang="ja-JP" sz="1400" dirty="0" err="1"/>
              <a:t>seq2seq</a:t>
            </a:r>
            <a:r>
              <a:rPr lang="ja-JP" altLang="en-US" sz="1400" dirty="0"/>
              <a:t>の復元結果</a:t>
            </a:r>
            <a:endParaRPr lang="ko-KR" altLang="en-US" sz="1400" dirty="0"/>
          </a:p>
        </p:txBody>
      </p:sp>
      <p:sp>
        <p:nvSpPr>
          <p:cNvPr id="31" name="テキスト ボックス 30">
            <a:extLst>
              <a:ext uri="{FF2B5EF4-FFF2-40B4-BE49-F238E27FC236}">
                <a16:creationId xmlns:a16="http://schemas.microsoft.com/office/drawing/2014/main" id="{997AA901-A806-F7B0-F5E9-0E6D9904203A}"/>
              </a:ext>
            </a:extLst>
          </p:cNvPr>
          <p:cNvSpPr txBox="1"/>
          <p:nvPr/>
        </p:nvSpPr>
        <p:spPr>
          <a:xfrm>
            <a:off x="908129" y="6117329"/>
            <a:ext cx="5565959" cy="307777"/>
          </a:xfrm>
          <a:prstGeom prst="rect">
            <a:avLst/>
          </a:prstGeom>
          <a:noFill/>
        </p:spPr>
        <p:txBody>
          <a:bodyPr wrap="square">
            <a:spAutoFit/>
          </a:bodyPr>
          <a:lstStyle/>
          <a:p>
            <a:pPr algn="ctr"/>
            <a:r>
              <a:rPr lang="ja-JP" altLang="en-US" sz="1400" dirty="0"/>
              <a:t>式</a:t>
            </a:r>
            <a:r>
              <a:rPr lang="en-US" altLang="ja-JP" sz="1400" dirty="0"/>
              <a:t>2: </a:t>
            </a:r>
            <a:r>
              <a:rPr lang="ja-JP" altLang="en-US" sz="1400" dirty="0"/>
              <a:t>オノマトペ音素の</a:t>
            </a:r>
            <a:r>
              <a:rPr lang="en-US" altLang="ja-JP" sz="1400" dirty="0" err="1"/>
              <a:t>seq2seq</a:t>
            </a:r>
            <a:r>
              <a:rPr lang="ja-JP" altLang="en-US" sz="1400" dirty="0"/>
              <a:t>の正解率の定義</a:t>
            </a:r>
            <a:endParaRPr lang="ko-KR" altLang="en-US" sz="1400" dirty="0"/>
          </a:p>
        </p:txBody>
      </p:sp>
      <p:sp>
        <p:nvSpPr>
          <p:cNvPr id="2" name="テキスト ボックス 1">
            <a:extLst>
              <a:ext uri="{FF2B5EF4-FFF2-40B4-BE49-F238E27FC236}">
                <a16:creationId xmlns:a16="http://schemas.microsoft.com/office/drawing/2014/main" id="{34F32D8E-5571-1BA6-16C5-FAFB4195A714}"/>
              </a:ext>
            </a:extLst>
          </p:cNvPr>
          <p:cNvSpPr txBox="1"/>
          <p:nvPr/>
        </p:nvSpPr>
        <p:spPr>
          <a:xfrm>
            <a:off x="7116402" y="3228945"/>
            <a:ext cx="2386414" cy="369332"/>
          </a:xfrm>
          <a:prstGeom prst="rect">
            <a:avLst/>
          </a:prstGeom>
          <a:noFill/>
          <a:ln w="19050">
            <a:solidFill>
              <a:srgbClr val="FF0000"/>
            </a:solidFill>
          </a:ln>
        </p:spPr>
        <p:txBody>
          <a:bodyPr wrap="square" rtlCol="0">
            <a:spAutoFit/>
          </a:bodyPr>
          <a:lstStyle/>
          <a:p>
            <a:endParaRPr lang="ko-KR" altLang="en-US" sz="1600" dirty="0"/>
          </a:p>
        </p:txBody>
      </p:sp>
      <p:sp>
        <p:nvSpPr>
          <p:cNvPr id="4" name="テキスト ボックス 3">
            <a:extLst>
              <a:ext uri="{FF2B5EF4-FFF2-40B4-BE49-F238E27FC236}">
                <a16:creationId xmlns:a16="http://schemas.microsoft.com/office/drawing/2014/main" id="{CA14C3E1-94CE-2ED9-B2D3-F4B3A6AB38FC}"/>
              </a:ext>
            </a:extLst>
          </p:cNvPr>
          <p:cNvSpPr txBox="1"/>
          <p:nvPr/>
        </p:nvSpPr>
        <p:spPr>
          <a:xfrm>
            <a:off x="9521558" y="3946967"/>
            <a:ext cx="2405154" cy="346722"/>
          </a:xfrm>
          <a:prstGeom prst="rect">
            <a:avLst/>
          </a:prstGeom>
          <a:noFill/>
          <a:ln w="19050">
            <a:solidFill>
              <a:srgbClr val="FF0000"/>
            </a:solidFill>
          </a:ln>
        </p:spPr>
        <p:txBody>
          <a:bodyPr wrap="square" rtlCol="0">
            <a:spAutoFit/>
          </a:bodyPr>
          <a:lstStyle/>
          <a:p>
            <a:endParaRPr lang="ko-KR" altLang="en-US" sz="1600" dirty="0"/>
          </a:p>
        </p:txBody>
      </p:sp>
      <p:grpSp>
        <p:nvGrpSpPr>
          <p:cNvPr id="18" name="グループ化 17">
            <a:extLst>
              <a:ext uri="{FF2B5EF4-FFF2-40B4-BE49-F238E27FC236}">
                <a16:creationId xmlns:a16="http://schemas.microsoft.com/office/drawing/2014/main" id="{572B1054-8FF3-14B0-F205-5FD7572EF573}"/>
              </a:ext>
            </a:extLst>
          </p:cNvPr>
          <p:cNvGrpSpPr/>
          <p:nvPr/>
        </p:nvGrpSpPr>
        <p:grpSpPr>
          <a:xfrm>
            <a:off x="601883" y="5310136"/>
            <a:ext cx="6285053" cy="743085"/>
            <a:chOff x="209731" y="5278398"/>
            <a:chExt cx="6991782" cy="743085"/>
          </a:xfrm>
        </p:grpSpPr>
        <p:sp>
          <p:nvSpPr>
            <p:cNvPr id="11" name="テキスト ボックス 10">
              <a:extLst>
                <a:ext uri="{FF2B5EF4-FFF2-40B4-BE49-F238E27FC236}">
                  <a16:creationId xmlns:a16="http://schemas.microsoft.com/office/drawing/2014/main" id="{CE4A3B06-4BD2-F769-3875-BF393EDCC334}"/>
                </a:ext>
              </a:extLst>
            </p:cNvPr>
            <p:cNvSpPr txBox="1"/>
            <p:nvPr/>
          </p:nvSpPr>
          <p:spPr>
            <a:xfrm>
              <a:off x="209731" y="5475369"/>
              <a:ext cx="2624116" cy="338554"/>
            </a:xfrm>
            <a:prstGeom prst="rect">
              <a:avLst/>
            </a:prstGeom>
            <a:noFill/>
          </p:spPr>
          <p:txBody>
            <a:bodyPr wrap="square" rtlCol="0" anchor="ctr">
              <a:spAutoFit/>
            </a:bodyPr>
            <a:lstStyle/>
            <a:p>
              <a:pPr algn="just"/>
              <a:r>
                <a:rPr lang="ja-JP" altLang="en-US" sz="1600" b="1" dirty="0"/>
                <a:t>正解</a:t>
              </a:r>
              <a:r>
                <a:rPr lang="en-US" altLang="ja-JP" sz="1600" b="1" dirty="0"/>
                <a:t>(</a:t>
              </a:r>
              <a:r>
                <a:rPr lang="ja-JP" altLang="en-US" sz="1600" b="1" dirty="0"/>
                <a:t>完全一致</a:t>
              </a:r>
              <a:r>
                <a:rPr lang="en-US" altLang="ja-JP" sz="1600" b="1" dirty="0"/>
                <a:t>)</a:t>
              </a:r>
              <a:r>
                <a:rPr lang="ja-JP" altLang="en-US" sz="1600" b="1" dirty="0"/>
                <a:t>率　＝</a:t>
              </a:r>
              <a:endParaRPr lang="ko-KR" altLang="en-US" sz="1600" b="1" dirty="0"/>
            </a:p>
          </p:txBody>
        </p:sp>
        <p:sp>
          <p:nvSpPr>
            <p:cNvPr id="12" name="テキスト ボックス 11">
              <a:extLst>
                <a:ext uri="{FF2B5EF4-FFF2-40B4-BE49-F238E27FC236}">
                  <a16:creationId xmlns:a16="http://schemas.microsoft.com/office/drawing/2014/main" id="{F103B357-B782-15E7-FEA3-22E68E679A93}"/>
                </a:ext>
              </a:extLst>
            </p:cNvPr>
            <p:cNvSpPr txBox="1"/>
            <p:nvPr/>
          </p:nvSpPr>
          <p:spPr>
            <a:xfrm>
              <a:off x="2740057" y="5278398"/>
              <a:ext cx="4264687" cy="338554"/>
            </a:xfrm>
            <a:prstGeom prst="rect">
              <a:avLst/>
            </a:prstGeom>
            <a:noFill/>
          </p:spPr>
          <p:txBody>
            <a:bodyPr wrap="square" rtlCol="0" anchor="ctr">
              <a:spAutoFit/>
            </a:bodyPr>
            <a:lstStyle/>
            <a:p>
              <a:pPr algn="ctr"/>
              <a:r>
                <a:rPr lang="ja-JP" altLang="en-US" sz="1600" b="1" dirty="0"/>
                <a:t>正しく復元されたオノマトペ音素の数</a:t>
              </a:r>
              <a:endParaRPr lang="ko-KR" altLang="en-US" sz="1600" b="1" dirty="0"/>
            </a:p>
          </p:txBody>
        </p:sp>
        <p:sp>
          <p:nvSpPr>
            <p:cNvPr id="14" name="テキスト ボックス 13">
              <a:extLst>
                <a:ext uri="{FF2B5EF4-FFF2-40B4-BE49-F238E27FC236}">
                  <a16:creationId xmlns:a16="http://schemas.microsoft.com/office/drawing/2014/main" id="{119E57EF-5FD6-3709-B137-B67B85DF0692}"/>
                </a:ext>
              </a:extLst>
            </p:cNvPr>
            <p:cNvSpPr txBox="1"/>
            <p:nvPr/>
          </p:nvSpPr>
          <p:spPr>
            <a:xfrm>
              <a:off x="2543286" y="5682929"/>
              <a:ext cx="4658227" cy="338554"/>
            </a:xfrm>
            <a:prstGeom prst="rect">
              <a:avLst/>
            </a:prstGeom>
            <a:noFill/>
          </p:spPr>
          <p:txBody>
            <a:bodyPr wrap="square" rtlCol="0" anchor="ctr">
              <a:spAutoFit/>
            </a:bodyPr>
            <a:lstStyle/>
            <a:p>
              <a:pPr algn="ctr"/>
              <a:r>
                <a:rPr lang="ja-JP" altLang="en-US" sz="1600" b="1" dirty="0"/>
                <a:t>訓練に用いられたオノマトペ音素の総数</a:t>
              </a:r>
              <a:endParaRPr lang="ko-KR" altLang="en-US" sz="1600" b="1" dirty="0"/>
            </a:p>
          </p:txBody>
        </p:sp>
        <p:cxnSp>
          <p:nvCxnSpPr>
            <p:cNvPr id="17" name="直線コネクタ 16">
              <a:extLst>
                <a:ext uri="{FF2B5EF4-FFF2-40B4-BE49-F238E27FC236}">
                  <a16:creationId xmlns:a16="http://schemas.microsoft.com/office/drawing/2014/main" id="{890822D1-6F17-AF95-3A67-1E50F39AAE39}"/>
                </a:ext>
              </a:extLst>
            </p:cNvPr>
            <p:cNvCxnSpPr/>
            <p:nvPr/>
          </p:nvCxnSpPr>
          <p:spPr>
            <a:xfrm>
              <a:off x="2684786" y="5621496"/>
              <a:ext cx="4375230"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0" name="タイトル 1">
            <a:extLst>
              <a:ext uri="{FF2B5EF4-FFF2-40B4-BE49-F238E27FC236}">
                <a16:creationId xmlns:a16="http://schemas.microsoft.com/office/drawing/2014/main" id="{F3723598-62E6-59A7-5636-72432F960D1B}"/>
              </a:ext>
            </a:extLst>
          </p:cNvPr>
          <p:cNvSpPr txBox="1">
            <a:spLocks/>
          </p:cNvSpPr>
          <p:nvPr/>
        </p:nvSpPr>
        <p:spPr>
          <a:xfrm>
            <a:off x="265289" y="294499"/>
            <a:ext cx="11616388"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ja-JP" altLang="en-US" sz="4000" dirty="0"/>
              <a:t>オノマトペ音素復元の結果</a:t>
            </a:r>
            <a:endParaRPr lang="ko-KR" altLang="en-US" sz="4000" dirty="0"/>
          </a:p>
        </p:txBody>
      </p:sp>
      <p:sp>
        <p:nvSpPr>
          <p:cNvPr id="21" name="コンテンツ プレースホルダー 9">
            <a:extLst>
              <a:ext uri="{FF2B5EF4-FFF2-40B4-BE49-F238E27FC236}">
                <a16:creationId xmlns:a16="http://schemas.microsoft.com/office/drawing/2014/main" id="{A98D88A2-A796-B034-78C0-36D875589FB4}"/>
              </a:ext>
            </a:extLst>
          </p:cNvPr>
          <p:cNvSpPr txBox="1">
            <a:spLocks/>
          </p:cNvSpPr>
          <p:nvPr/>
        </p:nvSpPr>
        <p:spPr>
          <a:xfrm>
            <a:off x="265289" y="1837131"/>
            <a:ext cx="6529050" cy="4478580"/>
          </a:xfrm>
          <a:prstGeom prst="rect">
            <a:avLst/>
          </a:prstGeom>
        </p:spPr>
        <p:txBody>
          <a:bodyPr vert="horz" lIns="91440" tIns="45720" rIns="91440" bIns="45720" numCol="1" rtlCol="0" anchor="t">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オノマトペ音素の復元がうまく進んでいるかを確認するために正解</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完全一致</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率を採用</a:t>
            </a: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a:p>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264</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個のオノマトペ音素のうち、</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259</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個が復元成功　正解率</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式</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2)</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：約</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98.1%</a:t>
            </a:r>
          </a:p>
          <a:p>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復元に失敗した例</a:t>
            </a:r>
            <a:b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b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y o b o y o b o</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b o y b o r o</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a:t>
            </a:r>
            <a:b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b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p u N p u N</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u N u p a r u</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a:t>
            </a: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p:txBody>
      </p:sp>
    </p:spTree>
    <p:extLst>
      <p:ext uri="{BB962C8B-B14F-4D97-AF65-F5344CB8AC3E}">
        <p14:creationId xmlns:p14="http://schemas.microsoft.com/office/powerpoint/2010/main" val="13193041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슬라이드 번호 개체 틀 4">
            <a:extLst>
              <a:ext uri="{FF2B5EF4-FFF2-40B4-BE49-F238E27FC236}">
                <a16:creationId xmlns:a16="http://schemas.microsoft.com/office/drawing/2014/main" id="{D721061B-45D5-EDA1-71F5-558A6BE41CE5}"/>
              </a:ext>
            </a:extLst>
          </p:cNvPr>
          <p:cNvSpPr>
            <a:spLocks noGrp="1"/>
          </p:cNvSpPr>
          <p:nvPr>
            <p:ph type="sldNum" sz="quarter" idx="12"/>
          </p:nvPr>
        </p:nvSpPr>
        <p:spPr/>
        <p:txBody>
          <a:bodyPr/>
          <a:lstStyle/>
          <a:p>
            <a:fld id="{9BECB146-9FF2-4DF9-AEE5-004A3803FD82}" type="slidenum">
              <a:rPr kumimoji="1" lang="ja-JP" altLang="en-US" smtClean="0">
                <a:solidFill>
                  <a:schemeClr val="tx1"/>
                </a:solidFill>
              </a:rPr>
              <a:t>7</a:t>
            </a:fld>
            <a:endParaRPr kumimoji="1" lang="ja-JP" altLang="en-US">
              <a:solidFill>
                <a:schemeClr val="tx1"/>
              </a:solidFill>
            </a:endParaRPr>
          </a:p>
        </p:txBody>
      </p:sp>
      <p:sp>
        <p:nvSpPr>
          <p:cNvPr id="33" name="テキスト ボックス 32">
            <a:extLst>
              <a:ext uri="{FF2B5EF4-FFF2-40B4-BE49-F238E27FC236}">
                <a16:creationId xmlns:a16="http://schemas.microsoft.com/office/drawing/2014/main" id="{525CF2FE-7B6B-93D4-0C20-E4A4B9494110}"/>
              </a:ext>
            </a:extLst>
          </p:cNvPr>
          <p:cNvSpPr txBox="1"/>
          <p:nvPr/>
        </p:nvSpPr>
        <p:spPr>
          <a:xfrm>
            <a:off x="2300422" y="6192704"/>
            <a:ext cx="4980177" cy="307777"/>
          </a:xfrm>
          <a:prstGeom prst="rect">
            <a:avLst/>
          </a:prstGeom>
          <a:noFill/>
        </p:spPr>
        <p:txBody>
          <a:bodyPr wrap="square">
            <a:spAutoFit/>
          </a:bodyPr>
          <a:lstStyle/>
          <a:p>
            <a:pPr algn="ctr"/>
            <a:r>
              <a:rPr lang="ja-JP" altLang="en-US" sz="1400" dirty="0"/>
              <a:t>図</a:t>
            </a:r>
            <a:r>
              <a:rPr lang="en-US" altLang="ja-JP" sz="1400" dirty="0"/>
              <a:t>4: </a:t>
            </a:r>
            <a:r>
              <a:rPr lang="ja-JP" altLang="en-US" sz="1400" dirty="0"/>
              <a:t>触覚データクラス</a:t>
            </a:r>
            <a:r>
              <a:rPr lang="en-US" altLang="ja-JP" sz="1400" dirty="0" err="1"/>
              <a:t>seq2seq</a:t>
            </a:r>
            <a:r>
              <a:rPr lang="ja-JP" altLang="en-US" sz="1400" dirty="0"/>
              <a:t>復元モデル</a:t>
            </a:r>
            <a:endParaRPr lang="ko-KR" altLang="en-US" sz="1400" dirty="0"/>
          </a:p>
        </p:txBody>
      </p:sp>
      <p:sp>
        <p:nvSpPr>
          <p:cNvPr id="43" name="テキスト ボックス 42">
            <a:extLst>
              <a:ext uri="{FF2B5EF4-FFF2-40B4-BE49-F238E27FC236}">
                <a16:creationId xmlns:a16="http://schemas.microsoft.com/office/drawing/2014/main" id="{741C9ADB-E7CD-595D-8E2D-C29204F351CE}"/>
              </a:ext>
            </a:extLst>
          </p:cNvPr>
          <p:cNvSpPr txBox="1"/>
          <p:nvPr/>
        </p:nvSpPr>
        <p:spPr>
          <a:xfrm>
            <a:off x="8440286" y="5434583"/>
            <a:ext cx="3173320" cy="307777"/>
          </a:xfrm>
          <a:prstGeom prst="rect">
            <a:avLst/>
          </a:prstGeom>
          <a:noFill/>
        </p:spPr>
        <p:txBody>
          <a:bodyPr wrap="square">
            <a:spAutoFit/>
          </a:bodyPr>
          <a:lstStyle/>
          <a:p>
            <a:pPr algn="ctr"/>
            <a:r>
              <a:rPr lang="ja-JP" altLang="en-US" sz="1400" dirty="0"/>
              <a:t>式</a:t>
            </a:r>
            <a:r>
              <a:rPr lang="en-US" altLang="ja-JP" sz="1400" dirty="0"/>
              <a:t>3: </a:t>
            </a:r>
            <a:r>
              <a:rPr lang="en-US" altLang="ja-JP" sz="1400" dirty="0" err="1"/>
              <a:t>MSE</a:t>
            </a:r>
            <a:r>
              <a:rPr lang="en-US" altLang="ja-JP" sz="1400" dirty="0"/>
              <a:t> Loss</a:t>
            </a:r>
            <a:endParaRPr lang="ko-KR" altLang="en-US" sz="1400" dirty="0"/>
          </a:p>
        </p:txBody>
      </p:sp>
      <p:pic>
        <p:nvPicPr>
          <p:cNvPr id="70" name="図 69">
            <a:extLst>
              <a:ext uri="{FF2B5EF4-FFF2-40B4-BE49-F238E27FC236}">
                <a16:creationId xmlns:a16="http://schemas.microsoft.com/office/drawing/2014/main" id="{FF5CF785-7DBB-399E-DE9D-64BA5A566298}"/>
              </a:ext>
            </a:extLst>
          </p:cNvPr>
          <p:cNvPicPr>
            <a:picLocks noChangeAspect="1"/>
          </p:cNvPicPr>
          <p:nvPr/>
        </p:nvPicPr>
        <p:blipFill>
          <a:blip r:embed="rId3"/>
          <a:stretch>
            <a:fillRect/>
          </a:stretch>
        </p:blipFill>
        <p:spPr>
          <a:xfrm>
            <a:off x="8170415" y="4514033"/>
            <a:ext cx="3711262" cy="838273"/>
          </a:xfrm>
          <a:prstGeom prst="rect">
            <a:avLst/>
          </a:prstGeom>
        </p:spPr>
      </p:pic>
      <p:sp>
        <p:nvSpPr>
          <p:cNvPr id="32" name="タイトル 1">
            <a:extLst>
              <a:ext uri="{FF2B5EF4-FFF2-40B4-BE49-F238E27FC236}">
                <a16:creationId xmlns:a16="http://schemas.microsoft.com/office/drawing/2014/main" id="{39E10A88-EB91-7013-C2E4-70D5898CC70B}"/>
              </a:ext>
            </a:extLst>
          </p:cNvPr>
          <p:cNvSpPr txBox="1">
            <a:spLocks/>
          </p:cNvSpPr>
          <p:nvPr/>
        </p:nvSpPr>
        <p:spPr>
          <a:xfrm>
            <a:off x="265289" y="294499"/>
            <a:ext cx="11616388"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ja-JP" altLang="en-US" sz="4000" dirty="0"/>
              <a:t>触覚データクラス復元</a:t>
            </a:r>
            <a:r>
              <a:rPr lang="en-US" altLang="ja-JP" sz="4000" dirty="0" err="1"/>
              <a:t>seq2seq</a:t>
            </a:r>
            <a:r>
              <a:rPr lang="ja-JP" altLang="en-US" sz="4000" dirty="0"/>
              <a:t>モデルの学習過程</a:t>
            </a:r>
            <a:endParaRPr lang="ko-KR" altLang="en-US" sz="4000" dirty="0"/>
          </a:p>
        </p:txBody>
      </p:sp>
      <p:sp>
        <p:nvSpPr>
          <p:cNvPr id="69" name="コンテンツ プレースホルダー 9">
            <a:extLst>
              <a:ext uri="{FF2B5EF4-FFF2-40B4-BE49-F238E27FC236}">
                <a16:creationId xmlns:a16="http://schemas.microsoft.com/office/drawing/2014/main" id="{AD3B5A2B-3834-6C35-8BA3-71A89B3287DB}"/>
              </a:ext>
            </a:extLst>
          </p:cNvPr>
          <p:cNvSpPr txBox="1">
            <a:spLocks/>
          </p:cNvSpPr>
          <p:nvPr/>
        </p:nvSpPr>
        <p:spPr>
          <a:xfrm>
            <a:off x="265289" y="1837131"/>
            <a:ext cx="11616388" cy="1804427"/>
          </a:xfrm>
          <a:prstGeom prst="rect">
            <a:avLst/>
          </a:prstGeom>
        </p:spPr>
        <p:txBody>
          <a:bodyPr vert="horz" lIns="91440" tIns="45720" rIns="91440" bIns="45720" numCol="1" rtlCol="0" anchor="t">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Encoder</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で入力の触覚データクラスを</a:t>
            </a:r>
            <a:r>
              <a:rPr lang="ja-JP" altLang="en-US" sz="2400" kern="100" dirty="0">
                <a:latin typeface="游明朝" panose="02020400000000000000" pitchFamily="18" charset="-128"/>
                <a:ea typeface="游明朝" panose="02020400000000000000" pitchFamily="18" charset="-128"/>
                <a:cs typeface="Segoe UI" panose="020B0502040204020203" pitchFamily="34" charset="0"/>
              </a:rPr>
              <a:t>特徴ベクトル</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に圧縮</a:t>
            </a: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a:p>
            <a:pPr marL="457200" indent="-457200" algn="just">
              <a:buFont typeface="+mj-lt"/>
              <a:buAutoNum type="arabicPeriod"/>
            </a:pP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Decoder</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で</a:t>
            </a:r>
            <a:r>
              <a:rPr lang="ja-JP" altLang="en-US" sz="2400" kern="100" dirty="0">
                <a:latin typeface="游明朝" panose="02020400000000000000" pitchFamily="18" charset="-128"/>
                <a:ea typeface="游明朝" panose="02020400000000000000" pitchFamily="18" charset="-128"/>
                <a:cs typeface="Segoe UI" panose="020B0502040204020203" pitchFamily="34" charset="0"/>
              </a:rPr>
              <a:t>特徴ベクトル</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と正解に基づいて復元結果を生成</a:t>
            </a: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a:p>
            <a:pPr marL="457200" indent="-457200" algn="just">
              <a:buFont typeface="+mj-lt"/>
              <a:buAutoNum type="arabicPeriod"/>
            </a:pP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入力と復元結果の誤差を</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MSE Loss(</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式</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3)</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で計算し学習</a:t>
            </a: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p:txBody>
      </p:sp>
      <p:grpSp>
        <p:nvGrpSpPr>
          <p:cNvPr id="2" name="グループ化 1">
            <a:extLst>
              <a:ext uri="{FF2B5EF4-FFF2-40B4-BE49-F238E27FC236}">
                <a16:creationId xmlns:a16="http://schemas.microsoft.com/office/drawing/2014/main" id="{DA68329E-F49D-5ADF-33C1-97459B50F6FA}"/>
              </a:ext>
            </a:extLst>
          </p:cNvPr>
          <p:cNvGrpSpPr/>
          <p:nvPr/>
        </p:nvGrpSpPr>
        <p:grpSpPr>
          <a:xfrm>
            <a:off x="385105" y="4043118"/>
            <a:ext cx="7987168" cy="1957953"/>
            <a:chOff x="403017" y="2159176"/>
            <a:chExt cx="11008360" cy="4103398"/>
          </a:xfrm>
        </p:grpSpPr>
        <p:sp>
          <p:nvSpPr>
            <p:cNvPr id="4" name="台形 7">
              <a:extLst>
                <a:ext uri="{FF2B5EF4-FFF2-40B4-BE49-F238E27FC236}">
                  <a16:creationId xmlns:a16="http://schemas.microsoft.com/office/drawing/2014/main" id="{3320EAD3-DBE0-1CF4-56BF-48F5D8DE9953}"/>
                </a:ext>
              </a:extLst>
            </p:cNvPr>
            <p:cNvSpPr/>
            <p:nvPr/>
          </p:nvSpPr>
          <p:spPr>
            <a:xfrm rot="5400000">
              <a:off x="4573383" y="2614196"/>
              <a:ext cx="2163393" cy="1259791"/>
            </a:xfrm>
            <a:prstGeom prst="trapezoid">
              <a:avLst>
                <a:gd name="adj" fmla="val 34304"/>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sp>
          <p:nvSpPr>
            <p:cNvPr id="6" name="正方形/長方形 8">
              <a:extLst>
                <a:ext uri="{FF2B5EF4-FFF2-40B4-BE49-F238E27FC236}">
                  <a16:creationId xmlns:a16="http://schemas.microsoft.com/office/drawing/2014/main" id="{26949645-6D1C-640A-0521-12E00667C33C}"/>
                </a:ext>
              </a:extLst>
            </p:cNvPr>
            <p:cNvSpPr/>
            <p:nvPr/>
          </p:nvSpPr>
          <p:spPr>
            <a:xfrm>
              <a:off x="6284977" y="2816059"/>
              <a:ext cx="389696" cy="855943"/>
            </a:xfrm>
            <a:prstGeom prst="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sp>
          <p:nvSpPr>
            <p:cNvPr id="7" name="テキスト ボックス 9">
              <a:extLst>
                <a:ext uri="{FF2B5EF4-FFF2-40B4-BE49-F238E27FC236}">
                  <a16:creationId xmlns:a16="http://schemas.microsoft.com/office/drawing/2014/main" id="{C6F3B385-B0F8-BC0B-526B-821133135CEA}"/>
                </a:ext>
              </a:extLst>
            </p:cNvPr>
            <p:cNvSpPr txBox="1"/>
            <p:nvPr/>
          </p:nvSpPr>
          <p:spPr>
            <a:xfrm>
              <a:off x="4824878" y="2828174"/>
              <a:ext cx="1638291" cy="709528"/>
            </a:xfrm>
            <a:prstGeom prst="rect">
              <a:avLst/>
            </a:prstGeom>
            <a:noFill/>
          </p:spPr>
          <p:txBody>
            <a:bodyPr wrap="square" rtlCol="0">
              <a:spAutoFit/>
            </a:bodyPr>
            <a:lstStyle/>
            <a:p>
              <a:pPr algn="ctr"/>
              <a:r>
                <a:rPr kumimoji="1" lang="en-US" altLang="ja-JP" sz="1600" dirty="0"/>
                <a:t>encoder</a:t>
              </a:r>
              <a:endParaRPr kumimoji="1" lang="ja-JP" altLang="en-US" sz="1600" dirty="0"/>
            </a:p>
          </p:txBody>
        </p:sp>
        <p:sp>
          <p:nvSpPr>
            <p:cNvPr id="8" name="台形 11">
              <a:extLst>
                <a:ext uri="{FF2B5EF4-FFF2-40B4-BE49-F238E27FC236}">
                  <a16:creationId xmlns:a16="http://schemas.microsoft.com/office/drawing/2014/main" id="{A21CCBF7-5FC0-3916-77BE-8D502A550DD0}"/>
                </a:ext>
              </a:extLst>
            </p:cNvPr>
            <p:cNvSpPr/>
            <p:nvPr/>
          </p:nvSpPr>
          <p:spPr>
            <a:xfrm rot="16200000">
              <a:off x="6222870" y="2614196"/>
              <a:ext cx="2163393" cy="1259791"/>
            </a:xfrm>
            <a:prstGeom prst="trapezoid">
              <a:avLst>
                <a:gd name="adj" fmla="val 33886"/>
              </a:avLst>
            </a:prstGeom>
            <a:solidFill>
              <a:srgbClr val="92D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000" dirty="0">
                <a:solidFill>
                  <a:schemeClr val="tx1"/>
                </a:solidFill>
              </a:endParaRPr>
            </a:p>
          </p:txBody>
        </p:sp>
        <p:sp>
          <p:nvSpPr>
            <p:cNvPr id="9" name="テキスト ボックス 13">
              <a:extLst>
                <a:ext uri="{FF2B5EF4-FFF2-40B4-BE49-F238E27FC236}">
                  <a16:creationId xmlns:a16="http://schemas.microsoft.com/office/drawing/2014/main" id="{9DB181D5-FCF1-B019-B4C7-79D7FC9F3FB6}"/>
                </a:ext>
              </a:extLst>
            </p:cNvPr>
            <p:cNvSpPr txBox="1"/>
            <p:nvPr/>
          </p:nvSpPr>
          <p:spPr>
            <a:xfrm>
              <a:off x="6474793" y="2828174"/>
              <a:ext cx="1638290" cy="709528"/>
            </a:xfrm>
            <a:prstGeom prst="rect">
              <a:avLst/>
            </a:prstGeom>
            <a:noFill/>
          </p:spPr>
          <p:txBody>
            <a:bodyPr wrap="square" rtlCol="0">
              <a:spAutoFit/>
            </a:bodyPr>
            <a:lstStyle/>
            <a:p>
              <a:pPr algn="ctr"/>
              <a:r>
                <a:rPr kumimoji="1" lang="en-US" altLang="ja-JP" sz="1600" dirty="0"/>
                <a:t>decoder</a:t>
              </a:r>
            </a:p>
          </p:txBody>
        </p:sp>
        <p:sp>
          <p:nvSpPr>
            <p:cNvPr id="11" name="직사각형 47">
              <a:extLst>
                <a:ext uri="{FF2B5EF4-FFF2-40B4-BE49-F238E27FC236}">
                  <a16:creationId xmlns:a16="http://schemas.microsoft.com/office/drawing/2014/main" id="{B4F209FC-ABFF-044E-5CAF-3750E8F41811}"/>
                </a:ext>
              </a:extLst>
            </p:cNvPr>
            <p:cNvSpPr/>
            <p:nvPr/>
          </p:nvSpPr>
          <p:spPr>
            <a:xfrm>
              <a:off x="2948143" y="2159176"/>
              <a:ext cx="2081602" cy="216338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1400" dirty="0">
                  <a:solidFill>
                    <a:schemeClr val="tx1"/>
                  </a:solidFill>
                </a:rPr>
                <a:t>6</a:t>
              </a:r>
              <a:r>
                <a:rPr lang="ja-JP" altLang="en-US" sz="1400" dirty="0">
                  <a:solidFill>
                    <a:schemeClr val="tx1"/>
                  </a:solidFill>
                </a:rPr>
                <a:t>次元</a:t>
              </a:r>
              <a:r>
                <a:rPr lang="en-US" altLang="ja-JP" sz="1400" dirty="0">
                  <a:solidFill>
                    <a:schemeClr val="tx1"/>
                  </a:solidFill>
                </a:rPr>
                <a:t>*1000</a:t>
              </a:r>
            </a:p>
            <a:p>
              <a:pPr algn="ctr"/>
              <a:r>
                <a:rPr lang="ja-JP" altLang="en-US" sz="1400" dirty="0">
                  <a:solidFill>
                    <a:schemeClr val="tx1"/>
                  </a:solidFill>
                </a:rPr>
                <a:t>シーケンス</a:t>
              </a:r>
              <a:endParaRPr lang="en-US" altLang="ja-JP" sz="1400" dirty="0">
                <a:solidFill>
                  <a:schemeClr val="tx1"/>
                </a:solidFill>
              </a:endParaRPr>
            </a:p>
            <a:p>
              <a:pPr algn="ctr"/>
              <a:r>
                <a:rPr lang="ja-JP" altLang="en-US" sz="1400" dirty="0">
                  <a:solidFill>
                    <a:schemeClr val="tx1"/>
                  </a:solidFill>
                </a:rPr>
                <a:t>データクラス</a:t>
              </a:r>
              <a:endParaRPr lang="ko-KR" altLang="en-US" sz="1400" dirty="0">
                <a:solidFill>
                  <a:schemeClr val="tx1"/>
                </a:solidFill>
              </a:endParaRPr>
            </a:p>
          </p:txBody>
        </p:sp>
        <p:sp>
          <p:nvSpPr>
            <p:cNvPr id="12" name="설명선: 선 50">
              <a:extLst>
                <a:ext uri="{FF2B5EF4-FFF2-40B4-BE49-F238E27FC236}">
                  <a16:creationId xmlns:a16="http://schemas.microsoft.com/office/drawing/2014/main" id="{519935F3-1049-A03A-9F45-066648F045E5}"/>
                </a:ext>
              </a:extLst>
            </p:cNvPr>
            <p:cNvSpPr/>
            <p:nvPr/>
          </p:nvSpPr>
          <p:spPr>
            <a:xfrm>
              <a:off x="5633739" y="4450157"/>
              <a:ext cx="1696702" cy="882500"/>
            </a:xfrm>
            <a:prstGeom prst="borderCallout1">
              <a:avLst>
                <a:gd name="adj1" fmla="val -86298"/>
                <a:gd name="adj2" fmla="val 50399"/>
                <a:gd name="adj3" fmla="val 1153"/>
                <a:gd name="adj4" fmla="val 50178"/>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dirty="0">
                  <a:solidFill>
                    <a:schemeClr val="tx1"/>
                  </a:solidFill>
                </a:rPr>
                <a:t>特徴ベクトル</a:t>
              </a:r>
              <a:endParaRPr lang="en-US" altLang="ja-JP" sz="1200" dirty="0">
                <a:solidFill>
                  <a:schemeClr val="tx1"/>
                </a:solidFill>
              </a:endParaRPr>
            </a:p>
            <a:p>
              <a:pPr algn="ctr"/>
              <a:r>
                <a:rPr lang="en-US" altLang="ko-KR" sz="1200" dirty="0">
                  <a:solidFill>
                    <a:schemeClr val="tx1"/>
                  </a:solidFill>
                </a:rPr>
                <a:t>256</a:t>
              </a:r>
              <a:r>
                <a:rPr lang="ja-JP" altLang="en-US" sz="1200" dirty="0">
                  <a:solidFill>
                    <a:schemeClr val="tx1"/>
                  </a:solidFill>
                </a:rPr>
                <a:t>次元</a:t>
              </a:r>
              <a:endParaRPr lang="en-US" altLang="ko-KR" sz="1200" dirty="0">
                <a:solidFill>
                  <a:schemeClr val="tx1"/>
                </a:solidFill>
              </a:endParaRPr>
            </a:p>
          </p:txBody>
        </p:sp>
        <p:sp>
          <p:nvSpPr>
            <p:cNvPr id="13" name="직사각형 52">
              <a:extLst>
                <a:ext uri="{FF2B5EF4-FFF2-40B4-BE49-F238E27FC236}">
                  <a16:creationId xmlns:a16="http://schemas.microsoft.com/office/drawing/2014/main" id="{09DF1366-96C7-343D-07C1-FE260169DF3D}"/>
                </a:ext>
              </a:extLst>
            </p:cNvPr>
            <p:cNvSpPr/>
            <p:nvPr/>
          </p:nvSpPr>
          <p:spPr>
            <a:xfrm>
              <a:off x="7934461" y="2159176"/>
              <a:ext cx="2217127" cy="2163384"/>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400" dirty="0">
                  <a:solidFill>
                    <a:schemeClr val="tx1"/>
                  </a:solidFill>
                </a:rPr>
                <a:t>復元された</a:t>
              </a:r>
              <a:endParaRPr lang="en-US" altLang="ja-JP" sz="1400" dirty="0">
                <a:solidFill>
                  <a:schemeClr val="tx1"/>
                </a:solidFill>
              </a:endParaRPr>
            </a:p>
            <a:p>
              <a:pPr algn="ctr"/>
              <a:r>
                <a:rPr lang="en-US" altLang="ja-JP" sz="1400" dirty="0">
                  <a:solidFill>
                    <a:schemeClr val="tx1"/>
                  </a:solidFill>
                </a:rPr>
                <a:t>6</a:t>
              </a:r>
              <a:r>
                <a:rPr lang="ja-JP" altLang="en-US" sz="1400" dirty="0">
                  <a:solidFill>
                    <a:schemeClr val="tx1"/>
                  </a:solidFill>
                </a:rPr>
                <a:t>次元</a:t>
              </a:r>
              <a:r>
                <a:rPr lang="en-US" altLang="ja-JP" sz="1400" dirty="0">
                  <a:solidFill>
                    <a:schemeClr val="tx1"/>
                  </a:solidFill>
                </a:rPr>
                <a:t>*1000</a:t>
              </a:r>
            </a:p>
            <a:p>
              <a:pPr algn="ctr"/>
              <a:r>
                <a:rPr lang="ja-JP" altLang="en-US" sz="1400" dirty="0">
                  <a:solidFill>
                    <a:schemeClr val="tx1"/>
                  </a:solidFill>
                </a:rPr>
                <a:t>シーケンス</a:t>
              </a:r>
              <a:endParaRPr lang="en-US" altLang="ja-JP" sz="1400" dirty="0">
                <a:solidFill>
                  <a:schemeClr val="tx1"/>
                </a:solidFill>
              </a:endParaRPr>
            </a:p>
            <a:p>
              <a:pPr algn="ctr"/>
              <a:r>
                <a:rPr lang="ja-JP" altLang="en-US" sz="1400" dirty="0">
                  <a:solidFill>
                    <a:schemeClr val="tx1"/>
                  </a:solidFill>
                </a:rPr>
                <a:t>データクラス</a:t>
              </a:r>
              <a:endParaRPr lang="ko-KR" altLang="en-US" sz="1400" dirty="0">
                <a:solidFill>
                  <a:schemeClr val="tx1"/>
                </a:solidFill>
              </a:endParaRPr>
            </a:p>
          </p:txBody>
        </p:sp>
        <p:sp>
          <p:nvSpPr>
            <p:cNvPr id="16" name="타원 53">
              <a:extLst>
                <a:ext uri="{FF2B5EF4-FFF2-40B4-BE49-F238E27FC236}">
                  <a16:creationId xmlns:a16="http://schemas.microsoft.com/office/drawing/2014/main" id="{CD9CC592-52B0-DFDF-2888-F85CAE027524}"/>
                </a:ext>
              </a:extLst>
            </p:cNvPr>
            <p:cNvSpPr/>
            <p:nvPr/>
          </p:nvSpPr>
          <p:spPr>
            <a:xfrm>
              <a:off x="403017" y="5597502"/>
              <a:ext cx="1021606" cy="658766"/>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endParaRPr>
            </a:p>
          </p:txBody>
        </p:sp>
        <p:sp>
          <p:nvSpPr>
            <p:cNvPr id="17" name="설명선: 선 48">
              <a:extLst>
                <a:ext uri="{FF2B5EF4-FFF2-40B4-BE49-F238E27FC236}">
                  <a16:creationId xmlns:a16="http://schemas.microsoft.com/office/drawing/2014/main" id="{DBDFDEFF-7A12-288B-063F-785289892DB4}"/>
                </a:ext>
              </a:extLst>
            </p:cNvPr>
            <p:cNvSpPr/>
            <p:nvPr/>
          </p:nvSpPr>
          <p:spPr>
            <a:xfrm>
              <a:off x="1635204" y="4444092"/>
              <a:ext cx="3968401" cy="1812176"/>
            </a:xfrm>
            <a:prstGeom prst="borderCallout1">
              <a:avLst>
                <a:gd name="adj1" fmla="val -18430"/>
                <a:gd name="adj2" fmla="val 94754"/>
                <a:gd name="adj3" fmla="val 230"/>
                <a:gd name="adj4" fmla="val 94799"/>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000">
                <a:solidFill>
                  <a:schemeClr val="tx1"/>
                </a:solidFill>
              </a:endParaRPr>
            </a:p>
          </p:txBody>
        </p:sp>
        <p:sp>
          <p:nvSpPr>
            <p:cNvPr id="18" name="正方形/長方形 28">
              <a:extLst>
                <a:ext uri="{FF2B5EF4-FFF2-40B4-BE49-F238E27FC236}">
                  <a16:creationId xmlns:a16="http://schemas.microsoft.com/office/drawing/2014/main" id="{A97FF640-739C-9325-DD6E-ED5CB2F4E548}"/>
                </a:ext>
              </a:extLst>
            </p:cNvPr>
            <p:cNvSpPr/>
            <p:nvPr/>
          </p:nvSpPr>
          <p:spPr>
            <a:xfrm>
              <a:off x="1710878" y="4531121"/>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6</a:t>
              </a:r>
              <a:endParaRPr kumimoji="1" lang="ja-JP" altLang="en-US" sz="800" dirty="0">
                <a:solidFill>
                  <a:schemeClr val="tx1"/>
                </a:solidFill>
              </a:endParaRPr>
            </a:p>
          </p:txBody>
        </p:sp>
        <p:sp>
          <p:nvSpPr>
            <p:cNvPr id="19" name="正方形/長方形 29">
              <a:extLst>
                <a:ext uri="{FF2B5EF4-FFF2-40B4-BE49-F238E27FC236}">
                  <a16:creationId xmlns:a16="http://schemas.microsoft.com/office/drawing/2014/main" id="{CD65BDBE-5921-546E-BF30-8C672E6593BB}"/>
                </a:ext>
              </a:extLst>
            </p:cNvPr>
            <p:cNvSpPr/>
            <p:nvPr/>
          </p:nvSpPr>
          <p:spPr>
            <a:xfrm>
              <a:off x="1710878" y="5145861"/>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700" dirty="0">
                  <a:solidFill>
                    <a:schemeClr val="tx1"/>
                  </a:solidFill>
                </a:rPr>
                <a:t>encoder</a:t>
              </a:r>
              <a:endParaRPr kumimoji="1" lang="ja-JP" altLang="en-US" sz="700" dirty="0">
                <a:solidFill>
                  <a:schemeClr val="tx1"/>
                </a:solidFill>
              </a:endParaRPr>
            </a:p>
          </p:txBody>
        </p:sp>
        <p:sp>
          <p:nvSpPr>
            <p:cNvPr id="20" name="正方形/長方形 30">
              <a:extLst>
                <a:ext uri="{FF2B5EF4-FFF2-40B4-BE49-F238E27FC236}">
                  <a16:creationId xmlns:a16="http://schemas.microsoft.com/office/drawing/2014/main" id="{A7B2A865-DD7E-D822-A7B2-C308226A0256}"/>
                </a:ext>
              </a:extLst>
            </p:cNvPr>
            <p:cNvSpPr/>
            <p:nvPr/>
          </p:nvSpPr>
          <p:spPr>
            <a:xfrm>
              <a:off x="1710878" y="5758579"/>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256</a:t>
              </a:r>
              <a:endParaRPr kumimoji="1" lang="ja-JP" altLang="en-US" sz="800" dirty="0">
                <a:solidFill>
                  <a:schemeClr val="tx1"/>
                </a:solidFill>
              </a:endParaRPr>
            </a:p>
          </p:txBody>
        </p:sp>
        <p:cxnSp>
          <p:nvCxnSpPr>
            <p:cNvPr id="21" name="直線矢印コネクタ 32">
              <a:extLst>
                <a:ext uri="{FF2B5EF4-FFF2-40B4-BE49-F238E27FC236}">
                  <a16:creationId xmlns:a16="http://schemas.microsoft.com/office/drawing/2014/main" id="{A6D8669A-E5CB-773D-FBE9-344FC406EC31}"/>
                </a:ext>
              </a:extLst>
            </p:cNvPr>
            <p:cNvCxnSpPr>
              <a:stCxn id="18" idx="2"/>
              <a:endCxn id="19" idx="0"/>
            </p:cNvCxnSpPr>
            <p:nvPr/>
          </p:nvCxnSpPr>
          <p:spPr>
            <a:xfrm>
              <a:off x="2103016" y="4869757"/>
              <a:ext cx="0" cy="27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33">
              <a:extLst>
                <a:ext uri="{FF2B5EF4-FFF2-40B4-BE49-F238E27FC236}">
                  <a16:creationId xmlns:a16="http://schemas.microsoft.com/office/drawing/2014/main" id="{03AA4A85-6F81-CB97-91A7-AD294FE8A101}"/>
                </a:ext>
              </a:extLst>
            </p:cNvPr>
            <p:cNvCxnSpPr/>
            <p:nvPr/>
          </p:nvCxnSpPr>
          <p:spPr>
            <a:xfrm>
              <a:off x="2103016" y="5484496"/>
              <a:ext cx="0" cy="27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正方形/長方形 36">
              <a:extLst>
                <a:ext uri="{FF2B5EF4-FFF2-40B4-BE49-F238E27FC236}">
                  <a16:creationId xmlns:a16="http://schemas.microsoft.com/office/drawing/2014/main" id="{79A65301-DFC3-5B73-ACCB-0478B1A550FE}"/>
                </a:ext>
              </a:extLst>
            </p:cNvPr>
            <p:cNvSpPr/>
            <p:nvPr/>
          </p:nvSpPr>
          <p:spPr>
            <a:xfrm>
              <a:off x="2887292" y="4532132"/>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6</a:t>
              </a:r>
              <a:endParaRPr kumimoji="1" lang="ja-JP" altLang="en-US" sz="800" dirty="0">
                <a:solidFill>
                  <a:schemeClr val="tx1"/>
                </a:solidFill>
              </a:endParaRPr>
            </a:p>
          </p:txBody>
        </p:sp>
        <p:sp>
          <p:nvSpPr>
            <p:cNvPr id="24" name="正方形/長方形 37">
              <a:extLst>
                <a:ext uri="{FF2B5EF4-FFF2-40B4-BE49-F238E27FC236}">
                  <a16:creationId xmlns:a16="http://schemas.microsoft.com/office/drawing/2014/main" id="{709CB48F-7C88-002A-33EE-1202399FB5CC}"/>
                </a:ext>
              </a:extLst>
            </p:cNvPr>
            <p:cNvSpPr/>
            <p:nvPr/>
          </p:nvSpPr>
          <p:spPr>
            <a:xfrm>
              <a:off x="2887292" y="5146871"/>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700" dirty="0">
                  <a:solidFill>
                    <a:schemeClr val="tx1"/>
                  </a:solidFill>
                </a:rPr>
                <a:t>encoder</a:t>
              </a:r>
              <a:endParaRPr kumimoji="1" lang="ja-JP" altLang="en-US" sz="700" dirty="0">
                <a:solidFill>
                  <a:schemeClr val="tx1"/>
                </a:solidFill>
              </a:endParaRPr>
            </a:p>
          </p:txBody>
        </p:sp>
        <p:sp>
          <p:nvSpPr>
            <p:cNvPr id="25" name="正方形/長方形 38">
              <a:extLst>
                <a:ext uri="{FF2B5EF4-FFF2-40B4-BE49-F238E27FC236}">
                  <a16:creationId xmlns:a16="http://schemas.microsoft.com/office/drawing/2014/main" id="{B543947B-91D5-87A9-9245-A5CB86CFA7D7}"/>
                </a:ext>
              </a:extLst>
            </p:cNvPr>
            <p:cNvSpPr/>
            <p:nvPr/>
          </p:nvSpPr>
          <p:spPr>
            <a:xfrm>
              <a:off x="2887292" y="5759590"/>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256</a:t>
              </a:r>
              <a:endParaRPr kumimoji="1" lang="ja-JP" altLang="en-US" sz="800" dirty="0">
                <a:solidFill>
                  <a:schemeClr val="tx1"/>
                </a:solidFill>
              </a:endParaRPr>
            </a:p>
          </p:txBody>
        </p:sp>
        <p:cxnSp>
          <p:nvCxnSpPr>
            <p:cNvPr id="26" name="直線矢印コネクタ 39">
              <a:extLst>
                <a:ext uri="{FF2B5EF4-FFF2-40B4-BE49-F238E27FC236}">
                  <a16:creationId xmlns:a16="http://schemas.microsoft.com/office/drawing/2014/main" id="{BBC20C93-B3ED-8084-9D7A-CFF42F938863}"/>
                </a:ext>
              </a:extLst>
            </p:cNvPr>
            <p:cNvCxnSpPr>
              <a:stCxn id="23" idx="2"/>
              <a:endCxn id="24" idx="0"/>
            </p:cNvCxnSpPr>
            <p:nvPr/>
          </p:nvCxnSpPr>
          <p:spPr>
            <a:xfrm>
              <a:off x="3279430" y="4870767"/>
              <a:ext cx="0" cy="27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40">
              <a:extLst>
                <a:ext uri="{FF2B5EF4-FFF2-40B4-BE49-F238E27FC236}">
                  <a16:creationId xmlns:a16="http://schemas.microsoft.com/office/drawing/2014/main" id="{F2D58E5A-2C7B-EAB4-7737-E30D15DD26BE}"/>
                </a:ext>
              </a:extLst>
            </p:cNvPr>
            <p:cNvCxnSpPr/>
            <p:nvPr/>
          </p:nvCxnSpPr>
          <p:spPr>
            <a:xfrm>
              <a:off x="3279430" y="5485507"/>
              <a:ext cx="0" cy="27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42">
              <a:extLst>
                <a:ext uri="{FF2B5EF4-FFF2-40B4-BE49-F238E27FC236}">
                  <a16:creationId xmlns:a16="http://schemas.microsoft.com/office/drawing/2014/main" id="{845E4481-74D9-1B0C-9BD2-824C9B60097A}"/>
                </a:ext>
              </a:extLst>
            </p:cNvPr>
            <p:cNvSpPr/>
            <p:nvPr/>
          </p:nvSpPr>
          <p:spPr>
            <a:xfrm>
              <a:off x="4063706" y="4532132"/>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6</a:t>
              </a:r>
              <a:endParaRPr kumimoji="1" lang="ja-JP" altLang="en-US" sz="800" dirty="0">
                <a:solidFill>
                  <a:schemeClr val="tx1"/>
                </a:solidFill>
              </a:endParaRPr>
            </a:p>
          </p:txBody>
        </p:sp>
        <p:sp>
          <p:nvSpPr>
            <p:cNvPr id="29" name="正方形/長方形 43">
              <a:extLst>
                <a:ext uri="{FF2B5EF4-FFF2-40B4-BE49-F238E27FC236}">
                  <a16:creationId xmlns:a16="http://schemas.microsoft.com/office/drawing/2014/main" id="{EFB2612F-97C4-8504-2A45-1F666B73DA92}"/>
                </a:ext>
              </a:extLst>
            </p:cNvPr>
            <p:cNvSpPr/>
            <p:nvPr/>
          </p:nvSpPr>
          <p:spPr>
            <a:xfrm>
              <a:off x="4063706" y="5146871"/>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700" dirty="0">
                  <a:solidFill>
                    <a:schemeClr val="tx1"/>
                  </a:solidFill>
                </a:rPr>
                <a:t>encoder</a:t>
              </a:r>
              <a:endParaRPr kumimoji="1" lang="ja-JP" altLang="en-US" sz="700" dirty="0">
                <a:solidFill>
                  <a:schemeClr val="tx1"/>
                </a:solidFill>
              </a:endParaRPr>
            </a:p>
          </p:txBody>
        </p:sp>
        <p:sp>
          <p:nvSpPr>
            <p:cNvPr id="30" name="正方形/長方形 44">
              <a:extLst>
                <a:ext uri="{FF2B5EF4-FFF2-40B4-BE49-F238E27FC236}">
                  <a16:creationId xmlns:a16="http://schemas.microsoft.com/office/drawing/2014/main" id="{0486DCD2-0DCE-69C8-A9CF-3634797FB9E8}"/>
                </a:ext>
              </a:extLst>
            </p:cNvPr>
            <p:cNvSpPr/>
            <p:nvPr/>
          </p:nvSpPr>
          <p:spPr>
            <a:xfrm>
              <a:off x="4063706" y="5759590"/>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256</a:t>
              </a:r>
              <a:endParaRPr kumimoji="1" lang="ja-JP" altLang="en-US" sz="800" dirty="0">
                <a:solidFill>
                  <a:schemeClr val="tx1"/>
                </a:solidFill>
              </a:endParaRPr>
            </a:p>
          </p:txBody>
        </p:sp>
        <p:cxnSp>
          <p:nvCxnSpPr>
            <p:cNvPr id="31" name="直線矢印コネクタ 45">
              <a:extLst>
                <a:ext uri="{FF2B5EF4-FFF2-40B4-BE49-F238E27FC236}">
                  <a16:creationId xmlns:a16="http://schemas.microsoft.com/office/drawing/2014/main" id="{99B7A843-ED37-DC6B-697D-450F39CA985D}"/>
                </a:ext>
              </a:extLst>
            </p:cNvPr>
            <p:cNvCxnSpPr>
              <a:stCxn id="28" idx="2"/>
              <a:endCxn id="29" idx="0"/>
            </p:cNvCxnSpPr>
            <p:nvPr/>
          </p:nvCxnSpPr>
          <p:spPr>
            <a:xfrm>
              <a:off x="4455844" y="4870767"/>
              <a:ext cx="0" cy="27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46">
              <a:extLst>
                <a:ext uri="{FF2B5EF4-FFF2-40B4-BE49-F238E27FC236}">
                  <a16:creationId xmlns:a16="http://schemas.microsoft.com/office/drawing/2014/main" id="{C0AD8C4C-1601-BFB3-EF59-F6C5276BBEF6}"/>
                </a:ext>
              </a:extLst>
            </p:cNvPr>
            <p:cNvCxnSpPr/>
            <p:nvPr/>
          </p:nvCxnSpPr>
          <p:spPr>
            <a:xfrm>
              <a:off x="4455844" y="5485507"/>
              <a:ext cx="0" cy="27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48">
              <a:extLst>
                <a:ext uri="{FF2B5EF4-FFF2-40B4-BE49-F238E27FC236}">
                  <a16:creationId xmlns:a16="http://schemas.microsoft.com/office/drawing/2014/main" id="{04CB236A-42C7-AAF4-251B-79B0CBBD334D}"/>
                </a:ext>
              </a:extLst>
            </p:cNvPr>
            <p:cNvCxnSpPr>
              <a:cxnSpLocks/>
              <a:stCxn id="20" idx="3"/>
              <a:endCxn id="24" idx="1"/>
            </p:cNvCxnSpPr>
            <p:nvPr/>
          </p:nvCxnSpPr>
          <p:spPr>
            <a:xfrm flipV="1">
              <a:off x="2495154" y="5316189"/>
              <a:ext cx="392138" cy="6117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コネクタ: カギ線 49">
              <a:extLst>
                <a:ext uri="{FF2B5EF4-FFF2-40B4-BE49-F238E27FC236}">
                  <a16:creationId xmlns:a16="http://schemas.microsoft.com/office/drawing/2014/main" id="{E6A878E4-55FD-917C-B2FD-7FD4D3938241}"/>
                </a:ext>
              </a:extLst>
            </p:cNvPr>
            <p:cNvCxnSpPr>
              <a:cxnSpLocks/>
              <a:stCxn id="25" idx="3"/>
              <a:endCxn id="29" idx="1"/>
            </p:cNvCxnSpPr>
            <p:nvPr/>
          </p:nvCxnSpPr>
          <p:spPr>
            <a:xfrm flipV="1">
              <a:off x="3671568" y="5316189"/>
              <a:ext cx="392138" cy="6127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テキスト ボックス 62">
              <a:extLst>
                <a:ext uri="{FF2B5EF4-FFF2-40B4-BE49-F238E27FC236}">
                  <a16:creationId xmlns:a16="http://schemas.microsoft.com/office/drawing/2014/main" id="{11CFA4C6-C5C5-4C01-6D60-19281243F749}"/>
                </a:ext>
              </a:extLst>
            </p:cNvPr>
            <p:cNvSpPr txBox="1"/>
            <p:nvPr/>
          </p:nvSpPr>
          <p:spPr>
            <a:xfrm rot="16200000">
              <a:off x="5037866" y="4342507"/>
              <a:ext cx="709528" cy="479237"/>
            </a:xfrm>
            <a:prstGeom prst="rect">
              <a:avLst/>
            </a:prstGeom>
            <a:noFill/>
          </p:spPr>
          <p:txBody>
            <a:bodyPr vert="eaVert" wrap="square" rtlCol="0">
              <a:spAutoFit/>
            </a:bodyPr>
            <a:lstStyle/>
            <a:p>
              <a:pPr algn="ctr"/>
              <a:r>
                <a:rPr lang="en-US" altLang="ko-KR" sz="1000" dirty="0"/>
                <a:t>…</a:t>
              </a:r>
              <a:endParaRPr lang="ko-KR" altLang="en-US" sz="1000" dirty="0"/>
            </a:p>
          </p:txBody>
        </p:sp>
        <p:sp>
          <p:nvSpPr>
            <p:cNvPr id="39" name="正方形/長方形 30">
              <a:extLst>
                <a:ext uri="{FF2B5EF4-FFF2-40B4-BE49-F238E27FC236}">
                  <a16:creationId xmlns:a16="http://schemas.microsoft.com/office/drawing/2014/main" id="{989A7A62-49D6-9892-AABB-D1676F16EC0C}"/>
                </a:ext>
              </a:extLst>
            </p:cNvPr>
            <p:cNvSpPr/>
            <p:nvPr/>
          </p:nvSpPr>
          <p:spPr>
            <a:xfrm>
              <a:off x="521682" y="5757568"/>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256</a:t>
              </a:r>
              <a:endParaRPr kumimoji="1" lang="ja-JP" altLang="en-US" sz="800" dirty="0">
                <a:solidFill>
                  <a:schemeClr val="tx1"/>
                </a:solidFill>
              </a:endParaRPr>
            </a:p>
          </p:txBody>
        </p:sp>
        <p:cxnSp>
          <p:nvCxnSpPr>
            <p:cNvPr id="40" name="コネクタ: カギ線 48">
              <a:extLst>
                <a:ext uri="{FF2B5EF4-FFF2-40B4-BE49-F238E27FC236}">
                  <a16:creationId xmlns:a16="http://schemas.microsoft.com/office/drawing/2014/main" id="{E6FCB721-49A9-F56A-38A9-B473FA45EEA8}"/>
                </a:ext>
              </a:extLst>
            </p:cNvPr>
            <p:cNvCxnSpPr>
              <a:cxnSpLocks/>
              <a:stCxn id="39" idx="3"/>
            </p:cNvCxnSpPr>
            <p:nvPr/>
          </p:nvCxnSpPr>
          <p:spPr>
            <a:xfrm flipV="1">
              <a:off x="1305958" y="5315178"/>
              <a:ext cx="392138" cy="6117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コネクタ: カギ線 49">
              <a:extLst>
                <a:ext uri="{FF2B5EF4-FFF2-40B4-BE49-F238E27FC236}">
                  <a16:creationId xmlns:a16="http://schemas.microsoft.com/office/drawing/2014/main" id="{630B8D15-F10A-6035-CCAA-79DD7547B209}"/>
                </a:ext>
              </a:extLst>
            </p:cNvPr>
            <p:cNvCxnSpPr>
              <a:cxnSpLocks/>
            </p:cNvCxnSpPr>
            <p:nvPr/>
          </p:nvCxnSpPr>
          <p:spPr>
            <a:xfrm flipV="1">
              <a:off x="4847978" y="5321450"/>
              <a:ext cx="392138" cy="6127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44" name="TextBox 90">
              <a:extLst>
                <a:ext uri="{FF2B5EF4-FFF2-40B4-BE49-F238E27FC236}">
                  <a16:creationId xmlns:a16="http://schemas.microsoft.com/office/drawing/2014/main" id="{1247A5D6-C11E-8C1E-E409-0997ECD38871}"/>
                </a:ext>
              </a:extLst>
            </p:cNvPr>
            <p:cNvSpPr txBox="1"/>
            <p:nvPr/>
          </p:nvSpPr>
          <p:spPr>
            <a:xfrm>
              <a:off x="432022" y="4958781"/>
              <a:ext cx="957890" cy="645026"/>
            </a:xfrm>
            <a:prstGeom prst="rect">
              <a:avLst/>
            </a:prstGeom>
            <a:noFill/>
          </p:spPr>
          <p:txBody>
            <a:bodyPr wrap="square" rtlCol="0">
              <a:spAutoFit/>
            </a:bodyPr>
            <a:lstStyle/>
            <a:p>
              <a:pPr algn="ctr"/>
              <a:r>
                <a:rPr lang="en-US" altLang="ko-KR" sz="1400" dirty="0"/>
                <a:t>zeros</a:t>
              </a:r>
              <a:endParaRPr lang="ko-KR" altLang="en-US" sz="1400" dirty="0"/>
            </a:p>
          </p:txBody>
        </p:sp>
        <p:sp>
          <p:nvSpPr>
            <p:cNvPr id="45" name="설명선: 선 61">
              <a:extLst>
                <a:ext uri="{FF2B5EF4-FFF2-40B4-BE49-F238E27FC236}">
                  <a16:creationId xmlns:a16="http://schemas.microsoft.com/office/drawing/2014/main" id="{801C1DBD-2076-1D54-95F9-2F15ABF6511E}"/>
                </a:ext>
              </a:extLst>
            </p:cNvPr>
            <p:cNvSpPr/>
            <p:nvPr/>
          </p:nvSpPr>
          <p:spPr>
            <a:xfrm>
              <a:off x="7363911" y="4448940"/>
              <a:ext cx="3968401" cy="1807328"/>
            </a:xfrm>
            <a:prstGeom prst="borderCallout1">
              <a:avLst>
                <a:gd name="adj1" fmla="val -17085"/>
                <a:gd name="adj2" fmla="val 4776"/>
                <a:gd name="adj3" fmla="val -511"/>
                <a:gd name="adj4" fmla="val 4697"/>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000">
                <a:solidFill>
                  <a:schemeClr val="tx1"/>
                </a:solidFill>
              </a:endParaRPr>
            </a:p>
          </p:txBody>
        </p:sp>
        <p:sp>
          <p:nvSpPr>
            <p:cNvPr id="46" name="正方形/長方形 28">
              <a:extLst>
                <a:ext uri="{FF2B5EF4-FFF2-40B4-BE49-F238E27FC236}">
                  <a16:creationId xmlns:a16="http://schemas.microsoft.com/office/drawing/2014/main" id="{1296E00A-AD9C-FDC8-6663-977A367AA544}"/>
                </a:ext>
              </a:extLst>
            </p:cNvPr>
            <p:cNvSpPr/>
            <p:nvPr/>
          </p:nvSpPr>
          <p:spPr>
            <a:xfrm>
              <a:off x="7490007" y="4542515"/>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256</a:t>
              </a:r>
              <a:endParaRPr kumimoji="1" lang="ja-JP" altLang="en-US" sz="800" dirty="0">
                <a:solidFill>
                  <a:schemeClr val="tx1"/>
                </a:solidFill>
              </a:endParaRPr>
            </a:p>
          </p:txBody>
        </p:sp>
        <p:sp>
          <p:nvSpPr>
            <p:cNvPr id="47" name="正方形/長方形 29">
              <a:extLst>
                <a:ext uri="{FF2B5EF4-FFF2-40B4-BE49-F238E27FC236}">
                  <a16:creationId xmlns:a16="http://schemas.microsoft.com/office/drawing/2014/main" id="{4FE6176F-76B6-270C-E034-D7CE09622D5B}"/>
                </a:ext>
              </a:extLst>
            </p:cNvPr>
            <p:cNvSpPr/>
            <p:nvPr/>
          </p:nvSpPr>
          <p:spPr>
            <a:xfrm>
              <a:off x="7490007" y="5157255"/>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700" dirty="0">
                  <a:solidFill>
                    <a:schemeClr val="tx1"/>
                  </a:solidFill>
                </a:rPr>
                <a:t>decoder</a:t>
              </a:r>
              <a:endParaRPr kumimoji="1" lang="ja-JP" altLang="en-US" sz="700" dirty="0">
                <a:solidFill>
                  <a:schemeClr val="tx1"/>
                </a:solidFill>
              </a:endParaRPr>
            </a:p>
          </p:txBody>
        </p:sp>
        <p:sp>
          <p:nvSpPr>
            <p:cNvPr id="48" name="正方形/長方形 30">
              <a:extLst>
                <a:ext uri="{FF2B5EF4-FFF2-40B4-BE49-F238E27FC236}">
                  <a16:creationId xmlns:a16="http://schemas.microsoft.com/office/drawing/2014/main" id="{F9204321-79C3-06FC-A8F3-51E56B17A7BD}"/>
                </a:ext>
              </a:extLst>
            </p:cNvPr>
            <p:cNvSpPr/>
            <p:nvPr/>
          </p:nvSpPr>
          <p:spPr>
            <a:xfrm>
              <a:off x="7490007" y="5769973"/>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6</a:t>
              </a:r>
              <a:endParaRPr kumimoji="1" lang="ja-JP" altLang="en-US" sz="800" dirty="0">
                <a:solidFill>
                  <a:schemeClr val="tx1"/>
                </a:solidFill>
              </a:endParaRPr>
            </a:p>
          </p:txBody>
        </p:sp>
        <p:cxnSp>
          <p:nvCxnSpPr>
            <p:cNvPr id="49" name="直線矢印コネクタ 32">
              <a:extLst>
                <a:ext uri="{FF2B5EF4-FFF2-40B4-BE49-F238E27FC236}">
                  <a16:creationId xmlns:a16="http://schemas.microsoft.com/office/drawing/2014/main" id="{736CA90A-85CF-448B-A0DE-8F8EDA1DB7D0}"/>
                </a:ext>
              </a:extLst>
            </p:cNvPr>
            <p:cNvCxnSpPr>
              <a:stCxn id="46" idx="2"/>
              <a:endCxn id="47" idx="0"/>
            </p:cNvCxnSpPr>
            <p:nvPr/>
          </p:nvCxnSpPr>
          <p:spPr>
            <a:xfrm>
              <a:off x="7882145" y="4881151"/>
              <a:ext cx="0" cy="27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33">
              <a:extLst>
                <a:ext uri="{FF2B5EF4-FFF2-40B4-BE49-F238E27FC236}">
                  <a16:creationId xmlns:a16="http://schemas.microsoft.com/office/drawing/2014/main" id="{7D65234E-51C5-084B-B05B-1CDDDF22A009}"/>
                </a:ext>
              </a:extLst>
            </p:cNvPr>
            <p:cNvCxnSpPr/>
            <p:nvPr/>
          </p:nvCxnSpPr>
          <p:spPr>
            <a:xfrm>
              <a:off x="7882145" y="5495890"/>
              <a:ext cx="0" cy="27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正方形/長方形 36">
              <a:extLst>
                <a:ext uri="{FF2B5EF4-FFF2-40B4-BE49-F238E27FC236}">
                  <a16:creationId xmlns:a16="http://schemas.microsoft.com/office/drawing/2014/main" id="{A8AB0BB3-CF23-59AE-FFD3-16A4BC8729F9}"/>
                </a:ext>
              </a:extLst>
            </p:cNvPr>
            <p:cNvSpPr/>
            <p:nvPr/>
          </p:nvSpPr>
          <p:spPr>
            <a:xfrm>
              <a:off x="8666421" y="4543526"/>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256</a:t>
              </a:r>
              <a:endParaRPr kumimoji="1" lang="ja-JP" altLang="en-US" sz="800" dirty="0">
                <a:solidFill>
                  <a:schemeClr val="tx1"/>
                </a:solidFill>
              </a:endParaRPr>
            </a:p>
          </p:txBody>
        </p:sp>
        <p:sp>
          <p:nvSpPr>
            <p:cNvPr id="52" name="正方形/長方形 37">
              <a:extLst>
                <a:ext uri="{FF2B5EF4-FFF2-40B4-BE49-F238E27FC236}">
                  <a16:creationId xmlns:a16="http://schemas.microsoft.com/office/drawing/2014/main" id="{8972CC84-1399-2337-36FD-25318E727A6E}"/>
                </a:ext>
              </a:extLst>
            </p:cNvPr>
            <p:cNvSpPr/>
            <p:nvPr/>
          </p:nvSpPr>
          <p:spPr>
            <a:xfrm>
              <a:off x="8666421" y="5158265"/>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700" dirty="0">
                  <a:solidFill>
                    <a:schemeClr val="tx1"/>
                  </a:solidFill>
                </a:rPr>
                <a:t>decoder</a:t>
              </a:r>
              <a:endParaRPr kumimoji="1" lang="ja-JP" altLang="en-US" sz="700" dirty="0">
                <a:solidFill>
                  <a:schemeClr val="tx1"/>
                </a:solidFill>
              </a:endParaRPr>
            </a:p>
          </p:txBody>
        </p:sp>
        <p:sp>
          <p:nvSpPr>
            <p:cNvPr id="53" name="正方形/長方形 38">
              <a:extLst>
                <a:ext uri="{FF2B5EF4-FFF2-40B4-BE49-F238E27FC236}">
                  <a16:creationId xmlns:a16="http://schemas.microsoft.com/office/drawing/2014/main" id="{CBC58182-9E94-CCEE-91B0-39E1306347FA}"/>
                </a:ext>
              </a:extLst>
            </p:cNvPr>
            <p:cNvSpPr/>
            <p:nvPr/>
          </p:nvSpPr>
          <p:spPr>
            <a:xfrm>
              <a:off x="8666421" y="5770984"/>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6</a:t>
              </a:r>
              <a:endParaRPr kumimoji="1" lang="ja-JP" altLang="en-US" sz="800" dirty="0">
                <a:solidFill>
                  <a:schemeClr val="tx1"/>
                </a:solidFill>
              </a:endParaRPr>
            </a:p>
          </p:txBody>
        </p:sp>
        <p:cxnSp>
          <p:nvCxnSpPr>
            <p:cNvPr id="54" name="直線矢印コネクタ 39">
              <a:extLst>
                <a:ext uri="{FF2B5EF4-FFF2-40B4-BE49-F238E27FC236}">
                  <a16:creationId xmlns:a16="http://schemas.microsoft.com/office/drawing/2014/main" id="{187D2B8B-7E3E-CFAA-10C8-03FC4B91092F}"/>
                </a:ext>
              </a:extLst>
            </p:cNvPr>
            <p:cNvCxnSpPr>
              <a:stCxn id="51" idx="2"/>
              <a:endCxn id="52" idx="0"/>
            </p:cNvCxnSpPr>
            <p:nvPr/>
          </p:nvCxnSpPr>
          <p:spPr>
            <a:xfrm>
              <a:off x="9058559" y="4882161"/>
              <a:ext cx="0" cy="27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直線矢印コネクタ 40">
              <a:extLst>
                <a:ext uri="{FF2B5EF4-FFF2-40B4-BE49-F238E27FC236}">
                  <a16:creationId xmlns:a16="http://schemas.microsoft.com/office/drawing/2014/main" id="{122C05A9-821A-AE46-612C-C4E8D118C6E7}"/>
                </a:ext>
              </a:extLst>
            </p:cNvPr>
            <p:cNvCxnSpPr/>
            <p:nvPr/>
          </p:nvCxnSpPr>
          <p:spPr>
            <a:xfrm>
              <a:off x="9058559" y="5496901"/>
              <a:ext cx="0" cy="27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6" name="正方形/長方形 42">
              <a:extLst>
                <a:ext uri="{FF2B5EF4-FFF2-40B4-BE49-F238E27FC236}">
                  <a16:creationId xmlns:a16="http://schemas.microsoft.com/office/drawing/2014/main" id="{2A06C19D-CA5F-7B8D-5C8D-3520F3760837}"/>
                </a:ext>
              </a:extLst>
            </p:cNvPr>
            <p:cNvSpPr/>
            <p:nvPr/>
          </p:nvSpPr>
          <p:spPr>
            <a:xfrm>
              <a:off x="9842835" y="4543526"/>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256</a:t>
              </a:r>
              <a:endParaRPr kumimoji="1" lang="ja-JP" altLang="en-US" sz="800" dirty="0">
                <a:solidFill>
                  <a:schemeClr val="tx1"/>
                </a:solidFill>
              </a:endParaRPr>
            </a:p>
          </p:txBody>
        </p:sp>
        <p:sp>
          <p:nvSpPr>
            <p:cNvPr id="57" name="正方形/長方形 43">
              <a:extLst>
                <a:ext uri="{FF2B5EF4-FFF2-40B4-BE49-F238E27FC236}">
                  <a16:creationId xmlns:a16="http://schemas.microsoft.com/office/drawing/2014/main" id="{E355C88A-51A2-254E-C8F8-61C8E2012391}"/>
                </a:ext>
              </a:extLst>
            </p:cNvPr>
            <p:cNvSpPr/>
            <p:nvPr/>
          </p:nvSpPr>
          <p:spPr>
            <a:xfrm>
              <a:off x="9842835" y="5158265"/>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700" dirty="0">
                  <a:solidFill>
                    <a:schemeClr val="tx1"/>
                  </a:solidFill>
                </a:rPr>
                <a:t>decoder</a:t>
              </a:r>
              <a:endParaRPr kumimoji="1" lang="ja-JP" altLang="en-US" sz="700" dirty="0">
                <a:solidFill>
                  <a:schemeClr val="tx1"/>
                </a:solidFill>
              </a:endParaRPr>
            </a:p>
          </p:txBody>
        </p:sp>
        <p:sp>
          <p:nvSpPr>
            <p:cNvPr id="58" name="正方形/長方形 44">
              <a:extLst>
                <a:ext uri="{FF2B5EF4-FFF2-40B4-BE49-F238E27FC236}">
                  <a16:creationId xmlns:a16="http://schemas.microsoft.com/office/drawing/2014/main" id="{955107EB-AB9C-97FE-1D2B-A5E63FD9A6BA}"/>
                </a:ext>
              </a:extLst>
            </p:cNvPr>
            <p:cNvSpPr/>
            <p:nvPr/>
          </p:nvSpPr>
          <p:spPr>
            <a:xfrm>
              <a:off x="9842835" y="5770984"/>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6</a:t>
              </a:r>
              <a:endParaRPr kumimoji="1" lang="ja-JP" altLang="en-US" sz="800" dirty="0">
                <a:solidFill>
                  <a:schemeClr val="tx1"/>
                </a:solidFill>
              </a:endParaRPr>
            </a:p>
          </p:txBody>
        </p:sp>
        <p:cxnSp>
          <p:nvCxnSpPr>
            <p:cNvPr id="59" name="直線矢印コネクタ 45">
              <a:extLst>
                <a:ext uri="{FF2B5EF4-FFF2-40B4-BE49-F238E27FC236}">
                  <a16:creationId xmlns:a16="http://schemas.microsoft.com/office/drawing/2014/main" id="{12F5B4DF-3633-7FE7-4D79-83A71793CD94}"/>
                </a:ext>
              </a:extLst>
            </p:cNvPr>
            <p:cNvCxnSpPr>
              <a:stCxn id="56" idx="2"/>
              <a:endCxn id="57" idx="0"/>
            </p:cNvCxnSpPr>
            <p:nvPr/>
          </p:nvCxnSpPr>
          <p:spPr>
            <a:xfrm>
              <a:off x="10234973" y="4882161"/>
              <a:ext cx="0" cy="27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46">
              <a:extLst>
                <a:ext uri="{FF2B5EF4-FFF2-40B4-BE49-F238E27FC236}">
                  <a16:creationId xmlns:a16="http://schemas.microsoft.com/office/drawing/2014/main" id="{F3AFBE0D-434A-B41C-F8F6-F9B7F45407BC}"/>
                </a:ext>
              </a:extLst>
            </p:cNvPr>
            <p:cNvCxnSpPr/>
            <p:nvPr/>
          </p:nvCxnSpPr>
          <p:spPr>
            <a:xfrm>
              <a:off x="10234973" y="5496901"/>
              <a:ext cx="0" cy="27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コネクタ: カギ線 48">
              <a:extLst>
                <a:ext uri="{FF2B5EF4-FFF2-40B4-BE49-F238E27FC236}">
                  <a16:creationId xmlns:a16="http://schemas.microsoft.com/office/drawing/2014/main" id="{797CDB6A-B684-97D2-42F6-1D7E629F5B0E}"/>
                </a:ext>
              </a:extLst>
            </p:cNvPr>
            <p:cNvCxnSpPr>
              <a:cxnSpLocks/>
              <a:stCxn id="48" idx="3"/>
              <a:endCxn id="52" idx="1"/>
            </p:cNvCxnSpPr>
            <p:nvPr/>
          </p:nvCxnSpPr>
          <p:spPr>
            <a:xfrm flipV="1">
              <a:off x="8274283" y="5327583"/>
              <a:ext cx="392138" cy="6117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コネクタ: カギ線 49">
              <a:extLst>
                <a:ext uri="{FF2B5EF4-FFF2-40B4-BE49-F238E27FC236}">
                  <a16:creationId xmlns:a16="http://schemas.microsoft.com/office/drawing/2014/main" id="{A38999EA-0D3A-F019-E99F-F73404C1296B}"/>
                </a:ext>
              </a:extLst>
            </p:cNvPr>
            <p:cNvCxnSpPr>
              <a:cxnSpLocks/>
              <a:stCxn id="53" idx="3"/>
              <a:endCxn id="57" idx="1"/>
            </p:cNvCxnSpPr>
            <p:nvPr/>
          </p:nvCxnSpPr>
          <p:spPr>
            <a:xfrm flipV="1">
              <a:off x="9450697" y="5327583"/>
              <a:ext cx="392138" cy="6127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C68A8864-DD3A-1EC6-91A0-12FDBC57E65F}"/>
                </a:ext>
              </a:extLst>
            </p:cNvPr>
            <p:cNvSpPr txBox="1"/>
            <p:nvPr/>
          </p:nvSpPr>
          <p:spPr>
            <a:xfrm rot="16200000">
              <a:off x="10816995" y="4353902"/>
              <a:ext cx="709528" cy="479237"/>
            </a:xfrm>
            <a:prstGeom prst="rect">
              <a:avLst/>
            </a:prstGeom>
            <a:noFill/>
          </p:spPr>
          <p:txBody>
            <a:bodyPr vert="eaVert" wrap="square" rtlCol="0">
              <a:spAutoFit/>
            </a:bodyPr>
            <a:lstStyle/>
            <a:p>
              <a:pPr algn="ctr"/>
              <a:r>
                <a:rPr lang="en-US" altLang="ko-KR" sz="1000" dirty="0"/>
                <a:t>…</a:t>
              </a:r>
              <a:endParaRPr lang="ko-KR" altLang="en-US" sz="1000" dirty="0"/>
            </a:p>
          </p:txBody>
        </p:sp>
        <p:cxnSp>
          <p:nvCxnSpPr>
            <p:cNvPr id="64" name="コネクタ: カギ線 49">
              <a:extLst>
                <a:ext uri="{FF2B5EF4-FFF2-40B4-BE49-F238E27FC236}">
                  <a16:creationId xmlns:a16="http://schemas.microsoft.com/office/drawing/2014/main" id="{9773F75D-EF9A-5931-F841-2E8DDB7D0BC0}"/>
                </a:ext>
              </a:extLst>
            </p:cNvPr>
            <p:cNvCxnSpPr>
              <a:cxnSpLocks/>
            </p:cNvCxnSpPr>
            <p:nvPr/>
          </p:nvCxnSpPr>
          <p:spPr>
            <a:xfrm flipV="1">
              <a:off x="10627107" y="5332657"/>
              <a:ext cx="392138" cy="612719"/>
            </a:xfrm>
            <a:prstGeom prst="bent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sp>
          <p:nvSpPr>
            <p:cNvPr id="65" name="타원 59">
              <a:extLst>
                <a:ext uri="{FF2B5EF4-FFF2-40B4-BE49-F238E27FC236}">
                  <a16:creationId xmlns:a16="http://schemas.microsoft.com/office/drawing/2014/main" id="{099F471C-CA70-D429-931D-C7421DC4EC1C}"/>
                </a:ext>
              </a:extLst>
            </p:cNvPr>
            <p:cNvSpPr/>
            <p:nvPr/>
          </p:nvSpPr>
          <p:spPr>
            <a:xfrm>
              <a:off x="6194928" y="5603808"/>
              <a:ext cx="1021606" cy="658766"/>
            </a:xfrm>
            <a:prstGeom prst="ellipse">
              <a:avLst/>
            </a:prstGeom>
            <a:solidFill>
              <a:schemeClr val="bg1"/>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ko-KR" altLang="en-US" sz="1000" dirty="0">
                <a:solidFill>
                  <a:schemeClr val="tx1"/>
                </a:solidFill>
              </a:endParaRPr>
            </a:p>
          </p:txBody>
        </p:sp>
        <p:sp>
          <p:nvSpPr>
            <p:cNvPr id="66" name="正方形/長方形 30">
              <a:extLst>
                <a:ext uri="{FF2B5EF4-FFF2-40B4-BE49-F238E27FC236}">
                  <a16:creationId xmlns:a16="http://schemas.microsoft.com/office/drawing/2014/main" id="{3A10458B-9C25-BF8A-1740-8917C9D4522C}"/>
                </a:ext>
              </a:extLst>
            </p:cNvPr>
            <p:cNvSpPr/>
            <p:nvPr/>
          </p:nvSpPr>
          <p:spPr>
            <a:xfrm>
              <a:off x="6313593" y="5763874"/>
              <a:ext cx="784276" cy="33863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dirty="0">
                  <a:solidFill>
                    <a:schemeClr val="tx1"/>
                  </a:solidFill>
                </a:rPr>
                <a:t>6</a:t>
              </a:r>
              <a:endParaRPr kumimoji="1" lang="ja-JP" altLang="en-US" sz="800" dirty="0">
                <a:solidFill>
                  <a:schemeClr val="tx1"/>
                </a:solidFill>
              </a:endParaRPr>
            </a:p>
          </p:txBody>
        </p:sp>
        <p:cxnSp>
          <p:nvCxnSpPr>
            <p:cNvPr id="67" name="コネクタ: カギ線 48">
              <a:extLst>
                <a:ext uri="{FF2B5EF4-FFF2-40B4-BE49-F238E27FC236}">
                  <a16:creationId xmlns:a16="http://schemas.microsoft.com/office/drawing/2014/main" id="{17D9B85F-3C77-2F65-61DF-30B5BC89FC04}"/>
                </a:ext>
              </a:extLst>
            </p:cNvPr>
            <p:cNvCxnSpPr>
              <a:cxnSpLocks/>
              <a:stCxn id="66" idx="3"/>
            </p:cNvCxnSpPr>
            <p:nvPr/>
          </p:nvCxnSpPr>
          <p:spPr>
            <a:xfrm flipV="1">
              <a:off x="7097869" y="5321484"/>
              <a:ext cx="392138" cy="61170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68" name="TextBox 91">
              <a:extLst>
                <a:ext uri="{FF2B5EF4-FFF2-40B4-BE49-F238E27FC236}">
                  <a16:creationId xmlns:a16="http://schemas.microsoft.com/office/drawing/2014/main" id="{05E954E5-2D87-3901-C698-83BA4DEDFB3E}"/>
                </a:ext>
              </a:extLst>
            </p:cNvPr>
            <p:cNvSpPr txBox="1"/>
            <p:nvPr/>
          </p:nvSpPr>
          <p:spPr>
            <a:xfrm>
              <a:off x="5450633" y="5228267"/>
              <a:ext cx="957890" cy="645026"/>
            </a:xfrm>
            <a:prstGeom prst="rect">
              <a:avLst/>
            </a:prstGeom>
            <a:noFill/>
          </p:spPr>
          <p:txBody>
            <a:bodyPr wrap="square" rtlCol="0">
              <a:spAutoFit/>
            </a:bodyPr>
            <a:lstStyle/>
            <a:p>
              <a:pPr algn="ctr"/>
              <a:r>
                <a:rPr lang="en-US" altLang="ko-KR" sz="1400" dirty="0"/>
                <a:t>zeros</a:t>
              </a:r>
              <a:endParaRPr lang="ko-KR" altLang="en-US" sz="1400" dirty="0"/>
            </a:p>
          </p:txBody>
        </p:sp>
      </p:grpSp>
      <p:sp>
        <p:nvSpPr>
          <p:cNvPr id="71" name="テキスト ボックス 70">
            <a:extLst>
              <a:ext uri="{FF2B5EF4-FFF2-40B4-BE49-F238E27FC236}">
                <a16:creationId xmlns:a16="http://schemas.microsoft.com/office/drawing/2014/main" id="{DC7E18A7-E11F-CBF7-3AD8-BB2CE44B2AB8}"/>
              </a:ext>
            </a:extLst>
          </p:cNvPr>
          <p:cNvSpPr txBox="1"/>
          <p:nvPr/>
        </p:nvSpPr>
        <p:spPr>
          <a:xfrm>
            <a:off x="8483701" y="4153812"/>
            <a:ext cx="3084689" cy="369332"/>
          </a:xfrm>
          <a:prstGeom prst="rect">
            <a:avLst/>
          </a:prstGeom>
          <a:noFill/>
        </p:spPr>
        <p:txBody>
          <a:bodyPr wrap="square" rtlCol="0">
            <a:spAutoFit/>
          </a:bodyPr>
          <a:lstStyle/>
          <a:p>
            <a:pPr algn="ctr"/>
            <a:r>
              <a:rPr lang="en-US" altLang="ko-KR" dirty="0"/>
              <a:t>N=</a:t>
            </a:r>
            <a:r>
              <a:rPr lang="ja-JP" altLang="en-US" dirty="0"/>
              <a:t>ミニバッチ数</a:t>
            </a:r>
            <a:r>
              <a:rPr lang="en-US" altLang="ja-JP" dirty="0"/>
              <a:t>, n=</a:t>
            </a:r>
            <a:r>
              <a:rPr lang="ja-JP" altLang="en-US" dirty="0"/>
              <a:t>次元</a:t>
            </a:r>
            <a:endParaRPr lang="ko-KR" altLang="en-US" dirty="0"/>
          </a:p>
        </p:txBody>
      </p:sp>
    </p:spTree>
    <p:extLst>
      <p:ext uri="{BB962C8B-B14F-4D97-AF65-F5344CB8AC3E}">
        <p14:creationId xmlns:p14="http://schemas.microsoft.com/office/powerpoint/2010/main" val="13772906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6D168-1BD4-856A-E298-9160EFF52209}"/>
            </a:ext>
          </a:extLst>
        </p:cNvPr>
        <p:cNvGrpSpPr/>
        <p:nvPr/>
      </p:nvGrpSpPr>
      <p:grpSpPr>
        <a:xfrm>
          <a:off x="0" y="0"/>
          <a:ext cx="0" cy="0"/>
          <a:chOff x="0" y="0"/>
          <a:chExt cx="0" cy="0"/>
        </a:xfrm>
      </p:grpSpPr>
      <p:sp>
        <p:nvSpPr>
          <p:cNvPr id="15" name="슬라이드 번호 개체 틀 4">
            <a:extLst>
              <a:ext uri="{FF2B5EF4-FFF2-40B4-BE49-F238E27FC236}">
                <a16:creationId xmlns:a16="http://schemas.microsoft.com/office/drawing/2014/main" id="{158994B5-7462-023C-E2CF-9DC1C3EC24FF}"/>
              </a:ext>
            </a:extLst>
          </p:cNvPr>
          <p:cNvSpPr>
            <a:spLocks noGrp="1"/>
          </p:cNvSpPr>
          <p:nvPr>
            <p:ph type="sldNum" sz="quarter" idx="12"/>
          </p:nvPr>
        </p:nvSpPr>
        <p:spPr/>
        <p:txBody>
          <a:bodyPr/>
          <a:lstStyle/>
          <a:p>
            <a:fld id="{9BECB146-9FF2-4DF9-AEE5-004A3803FD82}" type="slidenum">
              <a:rPr kumimoji="1" lang="ja-JP" altLang="en-US" smtClean="0">
                <a:solidFill>
                  <a:schemeClr val="tx1"/>
                </a:solidFill>
              </a:rPr>
              <a:t>8</a:t>
            </a:fld>
            <a:endParaRPr kumimoji="1" lang="ja-JP" altLang="en-US" dirty="0">
              <a:solidFill>
                <a:schemeClr val="tx1"/>
              </a:solidFill>
            </a:endParaRPr>
          </a:p>
        </p:txBody>
      </p:sp>
      <p:pic>
        <p:nvPicPr>
          <p:cNvPr id="4" name="図 3">
            <a:extLst>
              <a:ext uri="{FF2B5EF4-FFF2-40B4-BE49-F238E27FC236}">
                <a16:creationId xmlns:a16="http://schemas.microsoft.com/office/drawing/2014/main" id="{474E517B-9745-35C9-CD50-0EBDC3B64A57}"/>
              </a:ext>
            </a:extLst>
          </p:cNvPr>
          <p:cNvPicPr>
            <a:picLocks noChangeAspect="1"/>
          </p:cNvPicPr>
          <p:nvPr/>
        </p:nvPicPr>
        <p:blipFill>
          <a:blip r:embed="rId3"/>
          <a:stretch>
            <a:fillRect/>
          </a:stretch>
        </p:blipFill>
        <p:spPr>
          <a:xfrm>
            <a:off x="538993" y="2486849"/>
            <a:ext cx="3668029" cy="1751332"/>
          </a:xfrm>
          <a:prstGeom prst="rect">
            <a:avLst/>
          </a:prstGeom>
        </p:spPr>
      </p:pic>
      <p:pic>
        <p:nvPicPr>
          <p:cNvPr id="13" name="図 12">
            <a:extLst>
              <a:ext uri="{FF2B5EF4-FFF2-40B4-BE49-F238E27FC236}">
                <a16:creationId xmlns:a16="http://schemas.microsoft.com/office/drawing/2014/main" id="{88F016D8-A770-33B6-8747-20786F4FB299}"/>
              </a:ext>
            </a:extLst>
          </p:cNvPr>
          <p:cNvPicPr>
            <a:picLocks noChangeAspect="1"/>
          </p:cNvPicPr>
          <p:nvPr/>
        </p:nvPicPr>
        <p:blipFill>
          <a:blip r:embed="rId4"/>
          <a:stretch>
            <a:fillRect/>
          </a:stretch>
        </p:blipFill>
        <p:spPr>
          <a:xfrm>
            <a:off x="4207023" y="2497348"/>
            <a:ext cx="3668029" cy="1751331"/>
          </a:xfrm>
          <a:prstGeom prst="rect">
            <a:avLst/>
          </a:prstGeom>
        </p:spPr>
      </p:pic>
      <p:pic>
        <p:nvPicPr>
          <p:cNvPr id="23" name="図 22">
            <a:extLst>
              <a:ext uri="{FF2B5EF4-FFF2-40B4-BE49-F238E27FC236}">
                <a16:creationId xmlns:a16="http://schemas.microsoft.com/office/drawing/2014/main" id="{7DB7FEE7-AC87-3FAC-4BF3-080B1EFFD3D0}"/>
              </a:ext>
            </a:extLst>
          </p:cNvPr>
          <p:cNvPicPr>
            <a:picLocks noChangeAspect="1"/>
          </p:cNvPicPr>
          <p:nvPr/>
        </p:nvPicPr>
        <p:blipFill>
          <a:blip r:embed="rId5"/>
          <a:stretch>
            <a:fillRect/>
          </a:stretch>
        </p:blipFill>
        <p:spPr>
          <a:xfrm>
            <a:off x="7924531" y="2505174"/>
            <a:ext cx="3668029" cy="1759131"/>
          </a:xfrm>
          <a:prstGeom prst="rect">
            <a:avLst/>
          </a:prstGeom>
        </p:spPr>
      </p:pic>
      <p:pic>
        <p:nvPicPr>
          <p:cNvPr id="33" name="図 32">
            <a:extLst>
              <a:ext uri="{FF2B5EF4-FFF2-40B4-BE49-F238E27FC236}">
                <a16:creationId xmlns:a16="http://schemas.microsoft.com/office/drawing/2014/main" id="{789E9CE4-984E-0D75-8EF1-8D8B78EFBA95}"/>
              </a:ext>
            </a:extLst>
          </p:cNvPr>
          <p:cNvPicPr>
            <a:picLocks noChangeAspect="1"/>
          </p:cNvPicPr>
          <p:nvPr/>
        </p:nvPicPr>
        <p:blipFill>
          <a:blip r:embed="rId6"/>
          <a:stretch>
            <a:fillRect/>
          </a:stretch>
        </p:blipFill>
        <p:spPr>
          <a:xfrm>
            <a:off x="457619" y="4477238"/>
            <a:ext cx="3668031" cy="1751331"/>
          </a:xfrm>
          <a:prstGeom prst="rect">
            <a:avLst/>
          </a:prstGeom>
        </p:spPr>
      </p:pic>
      <p:pic>
        <p:nvPicPr>
          <p:cNvPr id="37" name="図 36">
            <a:extLst>
              <a:ext uri="{FF2B5EF4-FFF2-40B4-BE49-F238E27FC236}">
                <a16:creationId xmlns:a16="http://schemas.microsoft.com/office/drawing/2014/main" id="{769A9615-1712-A216-42EC-2D3E0F6D9344}"/>
              </a:ext>
            </a:extLst>
          </p:cNvPr>
          <p:cNvPicPr>
            <a:picLocks noChangeAspect="1"/>
          </p:cNvPicPr>
          <p:nvPr/>
        </p:nvPicPr>
        <p:blipFill>
          <a:blip r:embed="rId7"/>
          <a:stretch>
            <a:fillRect/>
          </a:stretch>
        </p:blipFill>
        <p:spPr>
          <a:xfrm>
            <a:off x="4207022" y="4477238"/>
            <a:ext cx="3668031" cy="1751331"/>
          </a:xfrm>
          <a:prstGeom prst="rect">
            <a:avLst/>
          </a:prstGeom>
        </p:spPr>
      </p:pic>
      <p:pic>
        <p:nvPicPr>
          <p:cNvPr id="41" name="図 40">
            <a:extLst>
              <a:ext uri="{FF2B5EF4-FFF2-40B4-BE49-F238E27FC236}">
                <a16:creationId xmlns:a16="http://schemas.microsoft.com/office/drawing/2014/main" id="{193E82A1-3DEE-E0F1-C239-3DB8DBF4FD21}"/>
              </a:ext>
            </a:extLst>
          </p:cNvPr>
          <p:cNvPicPr>
            <a:picLocks noChangeAspect="1"/>
          </p:cNvPicPr>
          <p:nvPr/>
        </p:nvPicPr>
        <p:blipFill>
          <a:blip r:embed="rId8"/>
          <a:stretch>
            <a:fillRect/>
          </a:stretch>
        </p:blipFill>
        <p:spPr>
          <a:xfrm>
            <a:off x="7924529" y="4493313"/>
            <a:ext cx="3668031" cy="1749709"/>
          </a:xfrm>
          <a:prstGeom prst="rect">
            <a:avLst/>
          </a:prstGeom>
        </p:spPr>
      </p:pic>
      <p:pic>
        <p:nvPicPr>
          <p:cNvPr id="9" name="図 8">
            <a:extLst>
              <a:ext uri="{FF2B5EF4-FFF2-40B4-BE49-F238E27FC236}">
                <a16:creationId xmlns:a16="http://schemas.microsoft.com/office/drawing/2014/main" id="{DB22BD28-443A-4B66-381A-A395D286363E}"/>
              </a:ext>
            </a:extLst>
          </p:cNvPr>
          <p:cNvPicPr>
            <a:picLocks noChangeAspect="1"/>
          </p:cNvPicPr>
          <p:nvPr/>
        </p:nvPicPr>
        <p:blipFill>
          <a:blip r:embed="rId9"/>
          <a:stretch>
            <a:fillRect/>
          </a:stretch>
        </p:blipFill>
        <p:spPr>
          <a:xfrm>
            <a:off x="538993" y="2489524"/>
            <a:ext cx="3668029" cy="1751331"/>
          </a:xfrm>
          <a:prstGeom prst="rect">
            <a:avLst/>
          </a:prstGeom>
        </p:spPr>
      </p:pic>
      <p:pic>
        <p:nvPicPr>
          <p:cNvPr id="19" name="図 18">
            <a:extLst>
              <a:ext uri="{FF2B5EF4-FFF2-40B4-BE49-F238E27FC236}">
                <a16:creationId xmlns:a16="http://schemas.microsoft.com/office/drawing/2014/main" id="{A39C89CE-3D1A-B647-9931-2F5853216868}"/>
              </a:ext>
            </a:extLst>
          </p:cNvPr>
          <p:cNvPicPr>
            <a:picLocks noChangeAspect="1"/>
          </p:cNvPicPr>
          <p:nvPr/>
        </p:nvPicPr>
        <p:blipFill>
          <a:blip r:embed="rId10"/>
          <a:stretch>
            <a:fillRect/>
          </a:stretch>
        </p:blipFill>
        <p:spPr>
          <a:xfrm>
            <a:off x="4207023" y="2500705"/>
            <a:ext cx="3668029" cy="1751332"/>
          </a:xfrm>
          <a:prstGeom prst="rect">
            <a:avLst/>
          </a:prstGeom>
        </p:spPr>
      </p:pic>
      <p:pic>
        <p:nvPicPr>
          <p:cNvPr id="27" name="図 26">
            <a:extLst>
              <a:ext uri="{FF2B5EF4-FFF2-40B4-BE49-F238E27FC236}">
                <a16:creationId xmlns:a16="http://schemas.microsoft.com/office/drawing/2014/main" id="{D21429AF-6167-7022-E6B0-0784B1461506}"/>
              </a:ext>
            </a:extLst>
          </p:cNvPr>
          <p:cNvPicPr>
            <a:picLocks noChangeAspect="1"/>
          </p:cNvPicPr>
          <p:nvPr/>
        </p:nvPicPr>
        <p:blipFill>
          <a:blip r:embed="rId11"/>
          <a:stretch>
            <a:fillRect/>
          </a:stretch>
        </p:blipFill>
        <p:spPr>
          <a:xfrm>
            <a:off x="7924531" y="2505174"/>
            <a:ext cx="3668029" cy="1751332"/>
          </a:xfrm>
          <a:prstGeom prst="rect">
            <a:avLst/>
          </a:prstGeom>
        </p:spPr>
      </p:pic>
      <p:pic>
        <p:nvPicPr>
          <p:cNvPr id="35" name="図 34">
            <a:extLst>
              <a:ext uri="{FF2B5EF4-FFF2-40B4-BE49-F238E27FC236}">
                <a16:creationId xmlns:a16="http://schemas.microsoft.com/office/drawing/2014/main" id="{3790FDE4-0F85-B0EF-6477-C221AA0082C7}"/>
              </a:ext>
            </a:extLst>
          </p:cNvPr>
          <p:cNvPicPr>
            <a:picLocks noChangeAspect="1"/>
          </p:cNvPicPr>
          <p:nvPr/>
        </p:nvPicPr>
        <p:blipFill>
          <a:blip r:embed="rId12"/>
          <a:stretch>
            <a:fillRect/>
          </a:stretch>
        </p:blipFill>
        <p:spPr>
          <a:xfrm>
            <a:off x="457619" y="4492756"/>
            <a:ext cx="3668031" cy="1751331"/>
          </a:xfrm>
          <a:prstGeom prst="rect">
            <a:avLst/>
          </a:prstGeom>
        </p:spPr>
      </p:pic>
      <p:pic>
        <p:nvPicPr>
          <p:cNvPr id="39" name="図 38">
            <a:extLst>
              <a:ext uri="{FF2B5EF4-FFF2-40B4-BE49-F238E27FC236}">
                <a16:creationId xmlns:a16="http://schemas.microsoft.com/office/drawing/2014/main" id="{EFB3534A-3DCC-32D5-DD0D-3973C3BCA066}"/>
              </a:ext>
            </a:extLst>
          </p:cNvPr>
          <p:cNvPicPr>
            <a:picLocks noChangeAspect="1"/>
          </p:cNvPicPr>
          <p:nvPr/>
        </p:nvPicPr>
        <p:blipFill>
          <a:blip r:embed="rId13"/>
          <a:stretch>
            <a:fillRect/>
          </a:stretch>
        </p:blipFill>
        <p:spPr>
          <a:xfrm>
            <a:off x="4207023" y="4473881"/>
            <a:ext cx="3668029" cy="1751331"/>
          </a:xfrm>
          <a:prstGeom prst="rect">
            <a:avLst/>
          </a:prstGeom>
        </p:spPr>
      </p:pic>
      <p:pic>
        <p:nvPicPr>
          <p:cNvPr id="43" name="図 42">
            <a:extLst>
              <a:ext uri="{FF2B5EF4-FFF2-40B4-BE49-F238E27FC236}">
                <a16:creationId xmlns:a16="http://schemas.microsoft.com/office/drawing/2014/main" id="{07B52E47-22F7-AB86-35D3-018EF351F3DC}"/>
              </a:ext>
            </a:extLst>
          </p:cNvPr>
          <p:cNvPicPr>
            <a:picLocks noChangeAspect="1"/>
          </p:cNvPicPr>
          <p:nvPr/>
        </p:nvPicPr>
        <p:blipFill>
          <a:blip r:embed="rId14"/>
          <a:stretch>
            <a:fillRect/>
          </a:stretch>
        </p:blipFill>
        <p:spPr>
          <a:xfrm>
            <a:off x="7924529" y="4498665"/>
            <a:ext cx="3668029" cy="1749709"/>
          </a:xfrm>
          <a:prstGeom prst="rect">
            <a:avLst/>
          </a:prstGeom>
        </p:spPr>
      </p:pic>
      <p:sp>
        <p:nvSpPr>
          <p:cNvPr id="50" name="正方形/長方形 49">
            <a:extLst>
              <a:ext uri="{FF2B5EF4-FFF2-40B4-BE49-F238E27FC236}">
                <a16:creationId xmlns:a16="http://schemas.microsoft.com/office/drawing/2014/main" id="{5EE25E07-4C16-0E6E-06B2-3890F9DC3F32}"/>
              </a:ext>
            </a:extLst>
          </p:cNvPr>
          <p:cNvSpPr/>
          <p:nvPr/>
        </p:nvSpPr>
        <p:spPr>
          <a:xfrm>
            <a:off x="5985510" y="6171417"/>
            <a:ext cx="434340" cy="2220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700" dirty="0">
                <a:solidFill>
                  <a:schemeClr val="tx1"/>
                </a:solidFill>
              </a:rPr>
              <a:t>Frame</a:t>
            </a:r>
            <a:endParaRPr lang="ko-KR" altLang="en-US" sz="700" dirty="0">
              <a:solidFill>
                <a:schemeClr val="tx1"/>
              </a:solidFill>
            </a:endParaRPr>
          </a:p>
        </p:txBody>
      </p:sp>
      <p:sp>
        <p:nvSpPr>
          <p:cNvPr id="51" name="正方形/長方形 50">
            <a:extLst>
              <a:ext uri="{FF2B5EF4-FFF2-40B4-BE49-F238E27FC236}">
                <a16:creationId xmlns:a16="http://schemas.microsoft.com/office/drawing/2014/main" id="{DA30AA93-D0C7-14E1-3D0B-90D2BE9ACA95}"/>
              </a:ext>
            </a:extLst>
          </p:cNvPr>
          <p:cNvSpPr/>
          <p:nvPr/>
        </p:nvSpPr>
        <p:spPr>
          <a:xfrm>
            <a:off x="9716624" y="6134841"/>
            <a:ext cx="434340" cy="222046"/>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700" dirty="0">
                <a:solidFill>
                  <a:schemeClr val="tx1"/>
                </a:solidFill>
              </a:rPr>
              <a:t>Frame</a:t>
            </a:r>
            <a:endParaRPr lang="ko-KR" altLang="en-US" sz="700" dirty="0">
              <a:solidFill>
                <a:schemeClr val="tx1"/>
              </a:solidFill>
            </a:endParaRPr>
          </a:p>
        </p:txBody>
      </p:sp>
      <p:sp>
        <p:nvSpPr>
          <p:cNvPr id="52" name="テキスト ボックス 51">
            <a:extLst>
              <a:ext uri="{FF2B5EF4-FFF2-40B4-BE49-F238E27FC236}">
                <a16:creationId xmlns:a16="http://schemas.microsoft.com/office/drawing/2014/main" id="{973DDF81-D883-0B27-94B3-9C9071C75220}"/>
              </a:ext>
            </a:extLst>
          </p:cNvPr>
          <p:cNvSpPr txBox="1"/>
          <p:nvPr/>
        </p:nvSpPr>
        <p:spPr>
          <a:xfrm>
            <a:off x="3712591" y="6310342"/>
            <a:ext cx="4980177" cy="307777"/>
          </a:xfrm>
          <a:prstGeom prst="rect">
            <a:avLst/>
          </a:prstGeom>
          <a:noFill/>
        </p:spPr>
        <p:txBody>
          <a:bodyPr wrap="square">
            <a:spAutoFit/>
          </a:bodyPr>
          <a:lstStyle/>
          <a:p>
            <a:pPr algn="ctr"/>
            <a:r>
              <a:rPr lang="ja-JP" altLang="en-US" sz="1400" dirty="0"/>
              <a:t>図</a:t>
            </a:r>
            <a:r>
              <a:rPr lang="en-US" altLang="ja-JP" sz="1400" dirty="0"/>
              <a:t>5: </a:t>
            </a:r>
            <a:r>
              <a:rPr lang="ja-JP" altLang="en-US" sz="1400" dirty="0"/>
              <a:t>触覚データクラスコルクサンプルの復元結果</a:t>
            </a:r>
            <a:endParaRPr lang="ko-KR" altLang="en-US" sz="1400" dirty="0"/>
          </a:p>
        </p:txBody>
      </p:sp>
      <p:sp>
        <p:nvSpPr>
          <p:cNvPr id="53" name="テキスト ボックス 52">
            <a:extLst>
              <a:ext uri="{FF2B5EF4-FFF2-40B4-BE49-F238E27FC236}">
                <a16:creationId xmlns:a16="http://schemas.microsoft.com/office/drawing/2014/main" id="{BAC3FDD3-AD1E-1A6B-0735-1F12DBE380F2}"/>
              </a:ext>
            </a:extLst>
          </p:cNvPr>
          <p:cNvSpPr txBox="1"/>
          <p:nvPr/>
        </p:nvSpPr>
        <p:spPr>
          <a:xfrm>
            <a:off x="3712591" y="6318141"/>
            <a:ext cx="4980177" cy="307777"/>
          </a:xfrm>
          <a:prstGeom prst="rect">
            <a:avLst/>
          </a:prstGeom>
          <a:noFill/>
        </p:spPr>
        <p:txBody>
          <a:bodyPr wrap="square">
            <a:spAutoFit/>
          </a:bodyPr>
          <a:lstStyle/>
          <a:p>
            <a:pPr algn="ctr"/>
            <a:r>
              <a:rPr lang="ja-JP" altLang="en-US" sz="1400" dirty="0"/>
              <a:t>図</a:t>
            </a:r>
            <a:r>
              <a:rPr lang="en-US" altLang="ja-JP" sz="1400" dirty="0"/>
              <a:t>6: </a:t>
            </a:r>
            <a:r>
              <a:rPr lang="ja-JP" altLang="en-US" sz="1400" dirty="0"/>
              <a:t>触覚データクラスコルクサンプルの復元結果</a:t>
            </a:r>
            <a:r>
              <a:rPr lang="en-US" altLang="ja-JP" sz="1400" dirty="0"/>
              <a:t>(</a:t>
            </a:r>
            <a:r>
              <a:rPr lang="ja-JP" altLang="en-US" sz="1400" dirty="0"/>
              <a:t>拡大</a:t>
            </a:r>
            <a:r>
              <a:rPr lang="en-US" altLang="ja-JP" sz="1400" dirty="0"/>
              <a:t>)</a:t>
            </a:r>
            <a:endParaRPr lang="ko-KR" altLang="en-US" sz="1400" dirty="0"/>
          </a:p>
        </p:txBody>
      </p:sp>
      <p:sp>
        <p:nvSpPr>
          <p:cNvPr id="54" name="テキスト ボックス 53">
            <a:extLst>
              <a:ext uri="{FF2B5EF4-FFF2-40B4-BE49-F238E27FC236}">
                <a16:creationId xmlns:a16="http://schemas.microsoft.com/office/drawing/2014/main" id="{F6D7457C-E59E-0A8E-C54E-C75D1D8536B2}"/>
              </a:ext>
            </a:extLst>
          </p:cNvPr>
          <p:cNvSpPr txBox="1"/>
          <p:nvPr/>
        </p:nvSpPr>
        <p:spPr>
          <a:xfrm>
            <a:off x="538991" y="2288274"/>
            <a:ext cx="2294519" cy="307777"/>
          </a:xfrm>
          <a:prstGeom prst="rect">
            <a:avLst/>
          </a:prstGeom>
          <a:noFill/>
        </p:spPr>
        <p:txBody>
          <a:bodyPr wrap="square" rtlCol="0">
            <a:spAutoFit/>
          </a:bodyPr>
          <a:lstStyle/>
          <a:p>
            <a:pPr algn="just"/>
            <a:r>
              <a:rPr lang="ja-JP" altLang="en-US" sz="1400" dirty="0"/>
              <a:t>直流成分の振幅</a:t>
            </a:r>
            <a:r>
              <a:rPr lang="en-US" altLang="ja-JP" sz="1400" dirty="0"/>
              <a:t>:0.4</a:t>
            </a:r>
            <a:endParaRPr lang="ko-KR" altLang="en-US" sz="1400" dirty="0"/>
          </a:p>
        </p:txBody>
      </p:sp>
      <p:sp>
        <p:nvSpPr>
          <p:cNvPr id="6" name="タイトル 1">
            <a:extLst>
              <a:ext uri="{FF2B5EF4-FFF2-40B4-BE49-F238E27FC236}">
                <a16:creationId xmlns:a16="http://schemas.microsoft.com/office/drawing/2014/main" id="{1605F497-B892-E386-A14B-F98C9090A4F1}"/>
              </a:ext>
            </a:extLst>
          </p:cNvPr>
          <p:cNvSpPr txBox="1">
            <a:spLocks/>
          </p:cNvSpPr>
          <p:nvPr/>
        </p:nvSpPr>
        <p:spPr>
          <a:xfrm>
            <a:off x="265289" y="294499"/>
            <a:ext cx="11616388"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ja-JP" altLang="en-US" sz="4000" dirty="0"/>
              <a:t>触覚データクラスの復元結果</a:t>
            </a:r>
            <a:endParaRPr lang="ko-KR" altLang="en-US" sz="4000" dirty="0"/>
          </a:p>
        </p:txBody>
      </p:sp>
      <p:sp>
        <p:nvSpPr>
          <p:cNvPr id="12" name="コンテンツ プレースホルダー 9">
            <a:extLst>
              <a:ext uri="{FF2B5EF4-FFF2-40B4-BE49-F238E27FC236}">
                <a16:creationId xmlns:a16="http://schemas.microsoft.com/office/drawing/2014/main" id="{E931F846-0F7F-CD75-6A3A-0C9D29E31BC9}"/>
              </a:ext>
            </a:extLst>
          </p:cNvPr>
          <p:cNvSpPr txBox="1">
            <a:spLocks/>
          </p:cNvSpPr>
          <p:nvPr/>
        </p:nvSpPr>
        <p:spPr>
          <a:xfrm>
            <a:off x="265289" y="1837131"/>
            <a:ext cx="11616388" cy="1804427"/>
          </a:xfrm>
          <a:prstGeom prst="rect">
            <a:avLst/>
          </a:prstGeom>
        </p:spPr>
        <p:txBody>
          <a:bodyPr vert="horz" lIns="91440" tIns="45720" rIns="91440" bIns="45720" numCol="1" rtlCol="0" anchor="t">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直流成分の幅により拡大図ごとに差が生じる。</a:t>
            </a: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p:txBody>
      </p:sp>
      <p:sp>
        <p:nvSpPr>
          <p:cNvPr id="14" name="テキスト ボックス 13">
            <a:extLst>
              <a:ext uri="{FF2B5EF4-FFF2-40B4-BE49-F238E27FC236}">
                <a16:creationId xmlns:a16="http://schemas.microsoft.com/office/drawing/2014/main" id="{C6A27078-DCC8-A3F1-6F1D-2C5F2A9C24D9}"/>
              </a:ext>
            </a:extLst>
          </p:cNvPr>
          <p:cNvSpPr txBox="1"/>
          <p:nvPr/>
        </p:nvSpPr>
        <p:spPr>
          <a:xfrm>
            <a:off x="4157544" y="2288274"/>
            <a:ext cx="2294519" cy="307777"/>
          </a:xfrm>
          <a:prstGeom prst="rect">
            <a:avLst/>
          </a:prstGeom>
          <a:noFill/>
        </p:spPr>
        <p:txBody>
          <a:bodyPr wrap="square" rtlCol="0">
            <a:spAutoFit/>
          </a:bodyPr>
          <a:lstStyle/>
          <a:p>
            <a:pPr algn="just"/>
            <a:r>
              <a:rPr lang="ja-JP" altLang="en-US" sz="1400" dirty="0"/>
              <a:t>直流成分の振幅</a:t>
            </a:r>
            <a:r>
              <a:rPr lang="en-US" altLang="ja-JP" sz="1400" dirty="0"/>
              <a:t>:0.025</a:t>
            </a:r>
            <a:endParaRPr lang="ko-KR" altLang="en-US" sz="1400" dirty="0"/>
          </a:p>
        </p:txBody>
      </p:sp>
      <p:sp>
        <p:nvSpPr>
          <p:cNvPr id="16" name="テキスト ボックス 15">
            <a:extLst>
              <a:ext uri="{FF2B5EF4-FFF2-40B4-BE49-F238E27FC236}">
                <a16:creationId xmlns:a16="http://schemas.microsoft.com/office/drawing/2014/main" id="{F875EFEF-1DF6-09E6-989E-F0D23F99702E}"/>
              </a:ext>
            </a:extLst>
          </p:cNvPr>
          <p:cNvSpPr txBox="1"/>
          <p:nvPr/>
        </p:nvSpPr>
        <p:spPr>
          <a:xfrm>
            <a:off x="7950623" y="2288274"/>
            <a:ext cx="2294519" cy="307777"/>
          </a:xfrm>
          <a:prstGeom prst="rect">
            <a:avLst/>
          </a:prstGeom>
          <a:noFill/>
        </p:spPr>
        <p:txBody>
          <a:bodyPr wrap="square" rtlCol="0">
            <a:spAutoFit/>
          </a:bodyPr>
          <a:lstStyle/>
          <a:p>
            <a:pPr algn="just"/>
            <a:r>
              <a:rPr lang="ja-JP" altLang="en-US" sz="1400" dirty="0"/>
              <a:t>直流成分の振幅</a:t>
            </a:r>
            <a:r>
              <a:rPr lang="en-US" altLang="ja-JP" sz="1400" dirty="0"/>
              <a:t>:0.4</a:t>
            </a:r>
            <a:endParaRPr lang="ko-KR" altLang="en-US" sz="1400" dirty="0"/>
          </a:p>
        </p:txBody>
      </p:sp>
      <p:sp>
        <p:nvSpPr>
          <p:cNvPr id="22" name="テキスト ボックス 21">
            <a:extLst>
              <a:ext uri="{FF2B5EF4-FFF2-40B4-BE49-F238E27FC236}">
                <a16:creationId xmlns:a16="http://schemas.microsoft.com/office/drawing/2014/main" id="{5409BEAF-7AF4-72F4-DC1D-44F4FDE23F94}"/>
              </a:ext>
            </a:extLst>
          </p:cNvPr>
          <p:cNvSpPr txBox="1"/>
          <p:nvPr/>
        </p:nvSpPr>
        <p:spPr>
          <a:xfrm>
            <a:off x="538991" y="4261981"/>
            <a:ext cx="2294519" cy="307777"/>
          </a:xfrm>
          <a:prstGeom prst="rect">
            <a:avLst/>
          </a:prstGeom>
          <a:noFill/>
        </p:spPr>
        <p:txBody>
          <a:bodyPr wrap="square" rtlCol="0">
            <a:spAutoFit/>
          </a:bodyPr>
          <a:lstStyle/>
          <a:p>
            <a:pPr algn="just"/>
            <a:r>
              <a:rPr lang="ja-JP" altLang="en-US" sz="1400" dirty="0"/>
              <a:t>直流成分の振幅</a:t>
            </a:r>
            <a:r>
              <a:rPr lang="en-US" altLang="ja-JP" sz="1400" dirty="0"/>
              <a:t>:0.1</a:t>
            </a:r>
            <a:endParaRPr lang="ko-KR" altLang="en-US" sz="1400" dirty="0"/>
          </a:p>
        </p:txBody>
      </p:sp>
      <p:sp>
        <p:nvSpPr>
          <p:cNvPr id="24" name="テキスト ボックス 23">
            <a:extLst>
              <a:ext uri="{FF2B5EF4-FFF2-40B4-BE49-F238E27FC236}">
                <a16:creationId xmlns:a16="http://schemas.microsoft.com/office/drawing/2014/main" id="{5187340F-5ABA-1BCC-D356-CDC428348AC7}"/>
              </a:ext>
            </a:extLst>
          </p:cNvPr>
          <p:cNvSpPr txBox="1"/>
          <p:nvPr/>
        </p:nvSpPr>
        <p:spPr>
          <a:xfrm>
            <a:off x="4157544" y="4261981"/>
            <a:ext cx="2294519" cy="307777"/>
          </a:xfrm>
          <a:prstGeom prst="rect">
            <a:avLst/>
          </a:prstGeom>
          <a:noFill/>
        </p:spPr>
        <p:txBody>
          <a:bodyPr wrap="square" rtlCol="0">
            <a:spAutoFit/>
          </a:bodyPr>
          <a:lstStyle/>
          <a:p>
            <a:pPr algn="just"/>
            <a:r>
              <a:rPr lang="ja-JP" altLang="en-US" sz="1400" dirty="0"/>
              <a:t>直流成分の振幅</a:t>
            </a:r>
            <a:r>
              <a:rPr lang="en-US" altLang="ja-JP" sz="1400" dirty="0"/>
              <a:t>:0.05</a:t>
            </a:r>
            <a:endParaRPr lang="ko-KR" altLang="en-US" sz="1400" dirty="0"/>
          </a:p>
        </p:txBody>
      </p:sp>
      <p:sp>
        <p:nvSpPr>
          <p:cNvPr id="25" name="テキスト ボックス 24">
            <a:extLst>
              <a:ext uri="{FF2B5EF4-FFF2-40B4-BE49-F238E27FC236}">
                <a16:creationId xmlns:a16="http://schemas.microsoft.com/office/drawing/2014/main" id="{279D1E7F-650E-6DCD-49E6-6C3056FA5782}"/>
              </a:ext>
            </a:extLst>
          </p:cNvPr>
          <p:cNvSpPr txBox="1"/>
          <p:nvPr/>
        </p:nvSpPr>
        <p:spPr>
          <a:xfrm>
            <a:off x="7950623" y="4261981"/>
            <a:ext cx="2294519" cy="307777"/>
          </a:xfrm>
          <a:prstGeom prst="rect">
            <a:avLst/>
          </a:prstGeom>
          <a:noFill/>
        </p:spPr>
        <p:txBody>
          <a:bodyPr wrap="square" rtlCol="0">
            <a:spAutoFit/>
          </a:bodyPr>
          <a:lstStyle/>
          <a:p>
            <a:pPr algn="just"/>
            <a:r>
              <a:rPr lang="ja-JP" altLang="en-US" sz="1400" dirty="0"/>
              <a:t>直流</a:t>
            </a:r>
            <a:r>
              <a:rPr lang="ja-JP" altLang="en-US" sz="1400"/>
              <a:t>成分の振幅</a:t>
            </a:r>
            <a:r>
              <a:rPr lang="en-US" altLang="ja-JP" sz="1400"/>
              <a:t>:</a:t>
            </a:r>
            <a:r>
              <a:rPr lang="en-US" altLang="ja-JP" sz="1400" dirty="0"/>
              <a:t>0.02</a:t>
            </a:r>
            <a:endParaRPr lang="ko-KR" altLang="en-US" sz="1400" dirty="0"/>
          </a:p>
        </p:txBody>
      </p:sp>
    </p:spTree>
    <p:extLst>
      <p:ext uri="{BB962C8B-B14F-4D97-AF65-F5344CB8AC3E}">
        <p14:creationId xmlns:p14="http://schemas.microsoft.com/office/powerpoint/2010/main" val="12114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
                                        </p:tgtEl>
                                        <p:attrNameLst>
                                          <p:attrName>style.visibility</p:attrName>
                                        </p:attrNameLst>
                                      </p:cBhvr>
                                      <p:to>
                                        <p:strVal val="visible"/>
                                      </p:to>
                                    </p:set>
                                  </p:childTnLst>
                                </p:cTn>
                              </p:par>
                              <p:par>
                                <p:cTn id="17" presetID="1" presetClass="exit" presetSubtype="0" fill="hold" grpId="0" nodeType="withEffect">
                                  <p:stCondLst>
                                    <p:cond delay="0"/>
                                  </p:stCondLst>
                                  <p:childTnLst>
                                    <p:set>
                                      <p:cBhvr>
                                        <p:cTn id="18" dur="1" fill="hold">
                                          <p:stCondLst>
                                            <p:cond delay="0"/>
                                          </p:stCondLst>
                                        </p:cTn>
                                        <p:tgtEl>
                                          <p:spTgt spid="52"/>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53"/>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p:bldP spid="53" grpId="0"/>
      <p:bldP spid="54" grpId="0"/>
      <p:bldP spid="14" grpId="0"/>
      <p:bldP spid="16" grpId="0"/>
      <p:bldP spid="22" grpId="0"/>
      <p:bldP spid="24" grpId="0"/>
      <p:bldP spid="2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5" name="図 34" descr="ダイアグラム&#10;&#10;自動的に生成された説明">
            <a:extLst>
              <a:ext uri="{FF2B5EF4-FFF2-40B4-BE49-F238E27FC236}">
                <a16:creationId xmlns:a16="http://schemas.microsoft.com/office/drawing/2014/main" id="{037FD077-F3B4-24E1-3B62-D2C45F9297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4703" y="3795119"/>
            <a:ext cx="7043850" cy="2644563"/>
          </a:xfrm>
          <a:prstGeom prst="rect">
            <a:avLst/>
          </a:prstGeom>
        </p:spPr>
      </p:pic>
      <p:pic>
        <p:nvPicPr>
          <p:cNvPr id="15" name="図 14">
            <a:extLst>
              <a:ext uri="{FF2B5EF4-FFF2-40B4-BE49-F238E27FC236}">
                <a16:creationId xmlns:a16="http://schemas.microsoft.com/office/drawing/2014/main" id="{4075636A-A8B2-5637-CEC5-B4DF0B976EAD}"/>
              </a:ext>
            </a:extLst>
          </p:cNvPr>
          <p:cNvPicPr>
            <a:picLocks noChangeAspect="1"/>
          </p:cNvPicPr>
          <p:nvPr/>
        </p:nvPicPr>
        <p:blipFill>
          <a:blip r:embed="rId4"/>
          <a:stretch>
            <a:fillRect/>
          </a:stretch>
        </p:blipFill>
        <p:spPr>
          <a:xfrm>
            <a:off x="8000812" y="5972311"/>
            <a:ext cx="3474908" cy="354832"/>
          </a:xfrm>
          <a:prstGeom prst="rect">
            <a:avLst/>
          </a:prstGeom>
        </p:spPr>
      </p:pic>
      <p:sp>
        <p:nvSpPr>
          <p:cNvPr id="30" name="テキスト ボックス 29">
            <a:extLst>
              <a:ext uri="{FF2B5EF4-FFF2-40B4-BE49-F238E27FC236}">
                <a16:creationId xmlns:a16="http://schemas.microsoft.com/office/drawing/2014/main" id="{60827438-E12F-0C32-6FBD-FD4FBB93F77A}"/>
              </a:ext>
            </a:extLst>
          </p:cNvPr>
          <p:cNvSpPr txBox="1"/>
          <p:nvPr/>
        </p:nvSpPr>
        <p:spPr>
          <a:xfrm>
            <a:off x="8383030" y="6300651"/>
            <a:ext cx="2710471" cy="307777"/>
          </a:xfrm>
          <a:prstGeom prst="rect">
            <a:avLst/>
          </a:prstGeom>
          <a:noFill/>
        </p:spPr>
        <p:txBody>
          <a:bodyPr wrap="square">
            <a:spAutoFit/>
          </a:bodyPr>
          <a:lstStyle/>
          <a:p>
            <a:pPr algn="ctr"/>
            <a:r>
              <a:rPr lang="ja-JP" altLang="en-US" sz="1400" dirty="0"/>
              <a:t>式</a:t>
            </a:r>
            <a:r>
              <a:rPr lang="en-US" altLang="ja-JP" sz="1400" dirty="0"/>
              <a:t>4: Total Loss</a:t>
            </a:r>
            <a:endParaRPr lang="ko-KR" altLang="en-US" sz="1400" dirty="0"/>
          </a:p>
        </p:txBody>
      </p:sp>
      <p:graphicFrame>
        <p:nvGraphicFramePr>
          <p:cNvPr id="3" name="表 2">
            <a:extLst>
              <a:ext uri="{FF2B5EF4-FFF2-40B4-BE49-F238E27FC236}">
                <a16:creationId xmlns:a16="http://schemas.microsoft.com/office/drawing/2014/main" id="{7C0D0F97-16E6-F94F-F158-8CD064EDD889}"/>
              </a:ext>
            </a:extLst>
          </p:cNvPr>
          <p:cNvGraphicFramePr>
            <a:graphicFrameLocks noGrp="1"/>
          </p:cNvGraphicFramePr>
          <p:nvPr>
            <p:extLst>
              <p:ext uri="{D42A27DB-BD31-4B8C-83A1-F6EECF244321}">
                <p14:modId xmlns:p14="http://schemas.microsoft.com/office/powerpoint/2010/main" val="1839979722"/>
              </p:ext>
            </p:extLst>
          </p:nvPr>
        </p:nvGraphicFramePr>
        <p:xfrm>
          <a:off x="7574779" y="3821162"/>
          <a:ext cx="1446048" cy="1700166"/>
        </p:xfrm>
        <a:graphic>
          <a:graphicData uri="http://schemas.openxmlformats.org/drawingml/2006/table">
            <a:tbl>
              <a:tblPr firstRow="1" bandRow="1">
                <a:tableStyleId>{5940675A-B579-460E-94D1-54222C63F5DA}</a:tableStyleId>
              </a:tblPr>
              <a:tblGrid>
                <a:gridCol w="1446048">
                  <a:extLst>
                    <a:ext uri="{9D8B030D-6E8A-4147-A177-3AD203B41FA5}">
                      <a16:colId xmlns:a16="http://schemas.microsoft.com/office/drawing/2014/main" val="1324751479"/>
                    </a:ext>
                  </a:extLst>
                </a:gridCol>
              </a:tblGrid>
              <a:tr h="283361">
                <a:tc>
                  <a:txBody>
                    <a:bodyPr/>
                    <a:lstStyle/>
                    <a:p>
                      <a:pPr algn="ctr" latinLnBrk="1"/>
                      <a:r>
                        <a:rPr lang="ja-JP" altLang="en-US" sz="1200" dirty="0"/>
                        <a:t>触覚データクラス</a:t>
                      </a:r>
                      <a:endParaRPr lang="ko-KR" altLang="en-US" sz="1200" dirty="0"/>
                    </a:p>
                  </a:txBody>
                  <a:tcPr/>
                </a:tc>
                <a:extLst>
                  <a:ext uri="{0D108BD9-81ED-4DB2-BD59-A6C34878D82A}">
                    <a16:rowId xmlns:a16="http://schemas.microsoft.com/office/drawing/2014/main" val="1387575406"/>
                  </a:ext>
                </a:extLst>
              </a:tr>
              <a:tr h="283361">
                <a:tc>
                  <a:txBody>
                    <a:bodyPr/>
                    <a:lstStyle/>
                    <a:p>
                      <a:pPr latinLnBrk="1"/>
                      <a:r>
                        <a:rPr lang="ja-JP" altLang="en-US" sz="1200" dirty="0"/>
                        <a:t>コルク</a:t>
                      </a:r>
                      <a:endParaRPr lang="ko-KR" altLang="en-US" sz="1200" dirty="0"/>
                    </a:p>
                  </a:txBody>
                  <a:tcPr/>
                </a:tc>
                <a:extLst>
                  <a:ext uri="{0D108BD9-81ED-4DB2-BD59-A6C34878D82A}">
                    <a16:rowId xmlns:a16="http://schemas.microsoft.com/office/drawing/2014/main" val="2215023192"/>
                  </a:ext>
                </a:extLst>
              </a:tr>
              <a:tr h="283361">
                <a:tc>
                  <a:txBody>
                    <a:bodyPr/>
                    <a:lstStyle/>
                    <a:p>
                      <a:pPr latinLnBrk="1"/>
                      <a:r>
                        <a:rPr lang="ja-JP" altLang="en-US" sz="1200" dirty="0"/>
                        <a:t>デニム</a:t>
                      </a:r>
                      <a:endParaRPr lang="ko-KR" altLang="en-US" sz="1200" dirty="0"/>
                    </a:p>
                  </a:txBody>
                  <a:tcPr/>
                </a:tc>
                <a:extLst>
                  <a:ext uri="{0D108BD9-81ED-4DB2-BD59-A6C34878D82A}">
                    <a16:rowId xmlns:a16="http://schemas.microsoft.com/office/drawing/2014/main" val="4159089071"/>
                  </a:ext>
                </a:extLst>
              </a:tr>
              <a:tr h="283361">
                <a:tc>
                  <a:txBody>
                    <a:bodyPr/>
                    <a:lstStyle/>
                    <a:p>
                      <a:pPr latinLnBrk="1"/>
                      <a:r>
                        <a:rPr lang="ja-JP" altLang="en-US" sz="1200" dirty="0"/>
                        <a:t>ガーゼ</a:t>
                      </a:r>
                      <a:endParaRPr lang="ko-KR" altLang="en-US" sz="1200" dirty="0"/>
                    </a:p>
                  </a:txBody>
                  <a:tcPr/>
                </a:tc>
                <a:extLst>
                  <a:ext uri="{0D108BD9-81ED-4DB2-BD59-A6C34878D82A}">
                    <a16:rowId xmlns:a16="http://schemas.microsoft.com/office/drawing/2014/main" val="3879817673"/>
                  </a:ext>
                </a:extLst>
              </a:tr>
              <a:tr h="283361">
                <a:tc>
                  <a:txBody>
                    <a:bodyPr/>
                    <a:lstStyle/>
                    <a:p>
                      <a:pPr latinLnBrk="1"/>
                      <a:r>
                        <a:rPr lang="ja-JP" altLang="en-US" sz="1200" dirty="0"/>
                        <a:t>金網</a:t>
                      </a:r>
                      <a:endParaRPr lang="ko-KR" altLang="en-US" sz="1200" dirty="0"/>
                    </a:p>
                  </a:txBody>
                  <a:tcPr/>
                </a:tc>
                <a:extLst>
                  <a:ext uri="{0D108BD9-81ED-4DB2-BD59-A6C34878D82A}">
                    <a16:rowId xmlns:a16="http://schemas.microsoft.com/office/drawing/2014/main" val="2006743094"/>
                  </a:ext>
                </a:extLst>
              </a:tr>
              <a:tr h="283361">
                <a:tc>
                  <a:txBody>
                    <a:bodyPr/>
                    <a:lstStyle/>
                    <a:p>
                      <a:pPr latinLnBrk="1"/>
                      <a:r>
                        <a:rPr lang="ja-JP" altLang="en-US" sz="1200" dirty="0"/>
                        <a:t>光沢</a:t>
                      </a:r>
                      <a:endParaRPr lang="ko-KR" altLang="en-US" sz="1200" dirty="0"/>
                    </a:p>
                  </a:txBody>
                  <a:tcPr/>
                </a:tc>
                <a:extLst>
                  <a:ext uri="{0D108BD9-81ED-4DB2-BD59-A6C34878D82A}">
                    <a16:rowId xmlns:a16="http://schemas.microsoft.com/office/drawing/2014/main" val="4028142329"/>
                  </a:ext>
                </a:extLst>
              </a:tr>
            </a:tbl>
          </a:graphicData>
        </a:graphic>
      </p:graphicFrame>
      <p:graphicFrame>
        <p:nvGraphicFramePr>
          <p:cNvPr id="5" name="表 4">
            <a:extLst>
              <a:ext uri="{FF2B5EF4-FFF2-40B4-BE49-F238E27FC236}">
                <a16:creationId xmlns:a16="http://schemas.microsoft.com/office/drawing/2014/main" id="{A78C434C-DABB-88C8-6E86-78C1B8F68F1B}"/>
              </a:ext>
            </a:extLst>
          </p:cNvPr>
          <p:cNvGraphicFramePr>
            <a:graphicFrameLocks noGrp="1"/>
          </p:cNvGraphicFramePr>
          <p:nvPr>
            <p:extLst>
              <p:ext uri="{D42A27DB-BD31-4B8C-83A1-F6EECF244321}">
                <p14:modId xmlns:p14="http://schemas.microsoft.com/office/powerpoint/2010/main" val="2973395233"/>
              </p:ext>
            </p:extLst>
          </p:nvPr>
        </p:nvGraphicFramePr>
        <p:xfrm>
          <a:off x="10433991" y="3821162"/>
          <a:ext cx="1446048" cy="1700166"/>
        </p:xfrm>
        <a:graphic>
          <a:graphicData uri="http://schemas.openxmlformats.org/drawingml/2006/table">
            <a:tbl>
              <a:tblPr firstRow="1" bandRow="1">
                <a:tableStyleId>{5940675A-B579-460E-94D1-54222C63F5DA}</a:tableStyleId>
              </a:tblPr>
              <a:tblGrid>
                <a:gridCol w="1446048">
                  <a:extLst>
                    <a:ext uri="{9D8B030D-6E8A-4147-A177-3AD203B41FA5}">
                      <a16:colId xmlns:a16="http://schemas.microsoft.com/office/drawing/2014/main" val="1324751479"/>
                    </a:ext>
                  </a:extLst>
                </a:gridCol>
              </a:tblGrid>
              <a:tr h="283361">
                <a:tc>
                  <a:txBody>
                    <a:bodyPr/>
                    <a:lstStyle/>
                    <a:p>
                      <a:pPr algn="ctr" latinLnBrk="1"/>
                      <a:r>
                        <a:rPr lang="ja-JP" altLang="en-US" sz="1200" dirty="0"/>
                        <a:t>オノマトペ音素</a:t>
                      </a:r>
                      <a:endParaRPr lang="ko-KR" altLang="en-US" sz="1200" dirty="0"/>
                    </a:p>
                  </a:txBody>
                  <a:tcPr/>
                </a:tc>
                <a:extLst>
                  <a:ext uri="{0D108BD9-81ED-4DB2-BD59-A6C34878D82A}">
                    <a16:rowId xmlns:a16="http://schemas.microsoft.com/office/drawing/2014/main" val="1387575406"/>
                  </a:ext>
                </a:extLst>
              </a:tr>
              <a:tr h="283361">
                <a:tc>
                  <a:txBody>
                    <a:bodyPr/>
                    <a:lstStyle/>
                    <a:p>
                      <a:pPr latinLnBrk="1"/>
                      <a:r>
                        <a:rPr lang="en-US" altLang="ja-JP" sz="1200" dirty="0"/>
                        <a:t>z a r a z a r a</a:t>
                      </a:r>
                      <a:endParaRPr lang="ko-KR" altLang="en-US" sz="1200" dirty="0"/>
                    </a:p>
                  </a:txBody>
                  <a:tcPr/>
                </a:tc>
                <a:extLst>
                  <a:ext uri="{0D108BD9-81ED-4DB2-BD59-A6C34878D82A}">
                    <a16:rowId xmlns:a16="http://schemas.microsoft.com/office/drawing/2014/main" val="2215023192"/>
                  </a:ext>
                </a:extLst>
              </a:tr>
              <a:tr h="283361">
                <a:tc>
                  <a:txBody>
                    <a:bodyPr/>
                    <a:lstStyle/>
                    <a:p>
                      <a:pPr latinLnBrk="1"/>
                      <a:r>
                        <a:rPr lang="en-US" altLang="ko-KR" sz="1200" dirty="0"/>
                        <a:t>g o </a:t>
                      </a:r>
                      <a:r>
                        <a:rPr lang="en-US" altLang="ko-KR" sz="1200" dirty="0" err="1"/>
                        <a:t>ts</a:t>
                      </a:r>
                      <a:r>
                        <a:rPr lang="en-US" altLang="ko-KR" sz="1200" dirty="0"/>
                        <a:t> u g o </a:t>
                      </a:r>
                      <a:r>
                        <a:rPr lang="en-US" altLang="ko-KR" sz="1200" dirty="0" err="1"/>
                        <a:t>ts</a:t>
                      </a:r>
                      <a:r>
                        <a:rPr lang="en-US" altLang="ko-KR" sz="1200" dirty="0"/>
                        <a:t> u</a:t>
                      </a:r>
                      <a:endParaRPr lang="ko-KR" altLang="en-US" sz="1200" dirty="0"/>
                    </a:p>
                  </a:txBody>
                  <a:tcPr/>
                </a:tc>
                <a:extLst>
                  <a:ext uri="{0D108BD9-81ED-4DB2-BD59-A6C34878D82A}">
                    <a16:rowId xmlns:a16="http://schemas.microsoft.com/office/drawing/2014/main" val="4159089071"/>
                  </a:ext>
                </a:extLst>
              </a:tr>
              <a:tr h="283361">
                <a:tc>
                  <a:txBody>
                    <a:bodyPr/>
                    <a:lstStyle/>
                    <a:p>
                      <a:pPr latinLnBrk="1"/>
                      <a:r>
                        <a:rPr lang="en-US" altLang="ko-KR" sz="1200" dirty="0" err="1"/>
                        <a:t>sh</a:t>
                      </a:r>
                      <a:r>
                        <a:rPr lang="en-US" altLang="ko-KR" sz="1200" dirty="0"/>
                        <a:t> u w a </a:t>
                      </a:r>
                      <a:r>
                        <a:rPr lang="en-US" altLang="ko-KR" sz="1200" dirty="0" err="1"/>
                        <a:t>sh</a:t>
                      </a:r>
                      <a:r>
                        <a:rPr lang="en-US" altLang="ko-KR" sz="1200" dirty="0"/>
                        <a:t> u w a</a:t>
                      </a:r>
                      <a:endParaRPr lang="ko-KR" altLang="en-US" sz="1200" dirty="0"/>
                    </a:p>
                  </a:txBody>
                  <a:tcPr/>
                </a:tc>
                <a:extLst>
                  <a:ext uri="{0D108BD9-81ED-4DB2-BD59-A6C34878D82A}">
                    <a16:rowId xmlns:a16="http://schemas.microsoft.com/office/drawing/2014/main" val="3879817673"/>
                  </a:ext>
                </a:extLst>
              </a:tr>
              <a:tr h="283361">
                <a:tc>
                  <a:txBody>
                    <a:bodyPr/>
                    <a:lstStyle/>
                    <a:p>
                      <a:pPr latinLnBrk="1"/>
                      <a:r>
                        <a:rPr lang="en-US" altLang="ko-KR" sz="1200" dirty="0" err="1"/>
                        <a:t>ch</a:t>
                      </a:r>
                      <a:r>
                        <a:rPr lang="en-US" altLang="ko-KR" sz="1200" dirty="0"/>
                        <a:t> </a:t>
                      </a:r>
                      <a:r>
                        <a:rPr lang="en-US" altLang="ko-KR" sz="1200" dirty="0" err="1"/>
                        <a:t>i</a:t>
                      </a:r>
                      <a:r>
                        <a:rPr lang="en-US" altLang="ko-KR" sz="1200" dirty="0"/>
                        <a:t> k u </a:t>
                      </a:r>
                      <a:r>
                        <a:rPr lang="en-US" altLang="ko-KR" sz="1200" dirty="0" err="1"/>
                        <a:t>ch</a:t>
                      </a:r>
                      <a:r>
                        <a:rPr lang="en-US" altLang="ko-KR" sz="1200" dirty="0"/>
                        <a:t> </a:t>
                      </a:r>
                      <a:r>
                        <a:rPr lang="en-US" altLang="ko-KR" sz="1200" dirty="0" err="1"/>
                        <a:t>i</a:t>
                      </a:r>
                      <a:r>
                        <a:rPr lang="en-US" altLang="ko-KR" sz="1200" dirty="0"/>
                        <a:t> k u</a:t>
                      </a:r>
                      <a:endParaRPr lang="ko-KR" altLang="en-US" sz="1200" dirty="0"/>
                    </a:p>
                  </a:txBody>
                  <a:tcPr/>
                </a:tc>
                <a:extLst>
                  <a:ext uri="{0D108BD9-81ED-4DB2-BD59-A6C34878D82A}">
                    <a16:rowId xmlns:a16="http://schemas.microsoft.com/office/drawing/2014/main" val="2006743094"/>
                  </a:ext>
                </a:extLst>
              </a:tr>
              <a:tr h="283361">
                <a:tc>
                  <a:txBody>
                    <a:bodyPr/>
                    <a:lstStyle/>
                    <a:p>
                      <a:pPr latinLnBrk="1"/>
                      <a:r>
                        <a:rPr lang="en-US" altLang="ko-KR" sz="1200" dirty="0"/>
                        <a:t>s u b e s u b e</a:t>
                      </a:r>
                      <a:endParaRPr lang="ko-KR" altLang="en-US" sz="1200" dirty="0"/>
                    </a:p>
                  </a:txBody>
                  <a:tcPr/>
                </a:tc>
                <a:extLst>
                  <a:ext uri="{0D108BD9-81ED-4DB2-BD59-A6C34878D82A}">
                    <a16:rowId xmlns:a16="http://schemas.microsoft.com/office/drawing/2014/main" val="4028142329"/>
                  </a:ext>
                </a:extLst>
              </a:tr>
            </a:tbl>
          </a:graphicData>
        </a:graphic>
      </p:graphicFrame>
      <p:sp>
        <p:nvSpPr>
          <p:cNvPr id="6" name="テキスト ボックス 5">
            <a:extLst>
              <a:ext uri="{FF2B5EF4-FFF2-40B4-BE49-F238E27FC236}">
                <a16:creationId xmlns:a16="http://schemas.microsoft.com/office/drawing/2014/main" id="{DA5F767B-378D-DAA7-BDCF-5A77BEFF73C7}"/>
              </a:ext>
            </a:extLst>
          </p:cNvPr>
          <p:cNvSpPr txBox="1"/>
          <p:nvPr/>
        </p:nvSpPr>
        <p:spPr>
          <a:xfrm>
            <a:off x="9231842" y="3943568"/>
            <a:ext cx="991133" cy="307777"/>
          </a:xfrm>
          <a:prstGeom prst="rect">
            <a:avLst/>
          </a:prstGeom>
          <a:noFill/>
        </p:spPr>
        <p:txBody>
          <a:bodyPr wrap="square" rtlCol="0">
            <a:spAutoFit/>
          </a:bodyPr>
          <a:lstStyle/>
          <a:p>
            <a:pPr algn="ctr"/>
            <a:r>
              <a:rPr lang="ja-JP" altLang="en-US" sz="1400" dirty="0"/>
              <a:t>対応付け</a:t>
            </a:r>
            <a:endParaRPr lang="ko-KR" altLang="en-US" sz="1400" dirty="0"/>
          </a:p>
        </p:txBody>
      </p:sp>
      <p:sp>
        <p:nvSpPr>
          <p:cNvPr id="7" name="テキスト ボックス 6">
            <a:extLst>
              <a:ext uri="{FF2B5EF4-FFF2-40B4-BE49-F238E27FC236}">
                <a16:creationId xmlns:a16="http://schemas.microsoft.com/office/drawing/2014/main" id="{9988CE51-98F3-8169-734A-3DBED1C15EFB}"/>
              </a:ext>
            </a:extLst>
          </p:cNvPr>
          <p:cNvSpPr txBox="1"/>
          <p:nvPr/>
        </p:nvSpPr>
        <p:spPr>
          <a:xfrm>
            <a:off x="7464806" y="5551525"/>
            <a:ext cx="4525203" cy="307777"/>
          </a:xfrm>
          <a:prstGeom prst="rect">
            <a:avLst/>
          </a:prstGeom>
          <a:noFill/>
        </p:spPr>
        <p:txBody>
          <a:bodyPr wrap="square">
            <a:spAutoFit/>
          </a:bodyPr>
          <a:lstStyle/>
          <a:p>
            <a:pPr algn="ctr"/>
            <a:r>
              <a:rPr lang="ja-JP" altLang="en-US" sz="1400" dirty="0"/>
              <a:t>図</a:t>
            </a:r>
            <a:r>
              <a:rPr lang="en-US" altLang="ja-JP" sz="1400" dirty="0"/>
              <a:t>8: </a:t>
            </a:r>
            <a:r>
              <a:rPr lang="ja-JP" altLang="en-US" sz="1400" dirty="0"/>
              <a:t>触覚データクラスとオノマトペ音素の対応付け</a:t>
            </a:r>
            <a:endParaRPr lang="ko-KR" altLang="en-US" sz="1400" dirty="0"/>
          </a:p>
        </p:txBody>
      </p:sp>
      <p:sp>
        <p:nvSpPr>
          <p:cNvPr id="8" name="タイトル 1">
            <a:extLst>
              <a:ext uri="{FF2B5EF4-FFF2-40B4-BE49-F238E27FC236}">
                <a16:creationId xmlns:a16="http://schemas.microsoft.com/office/drawing/2014/main" id="{06ACBDC5-2603-E624-808E-F22C0816572E}"/>
              </a:ext>
            </a:extLst>
          </p:cNvPr>
          <p:cNvSpPr txBox="1">
            <a:spLocks/>
          </p:cNvSpPr>
          <p:nvPr/>
        </p:nvSpPr>
        <p:spPr>
          <a:xfrm>
            <a:off x="265289" y="294499"/>
            <a:ext cx="11616388" cy="1325563"/>
          </a:xfrm>
          <a:prstGeom prst="rect">
            <a:avLst/>
          </a:prstGeom>
        </p:spPr>
        <p:txBody>
          <a:bodyPr vert="horz" lIns="91440" tIns="45720" rIns="91440" bIns="45720" rtlCol="0" anchor="ctr">
            <a:normAutofit/>
          </a:bodyP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ja-JP" altLang="en-US" sz="4000" dirty="0"/>
              <a:t>触覚とオノマトペのマルチモーダル変換</a:t>
            </a:r>
            <a:endParaRPr lang="ko-KR" altLang="en-US" sz="4000" dirty="0"/>
          </a:p>
        </p:txBody>
      </p:sp>
      <p:sp>
        <p:nvSpPr>
          <p:cNvPr id="9" name="コンテンツ プレースホルダー 9">
            <a:extLst>
              <a:ext uri="{FF2B5EF4-FFF2-40B4-BE49-F238E27FC236}">
                <a16:creationId xmlns:a16="http://schemas.microsoft.com/office/drawing/2014/main" id="{38E0149B-694A-4E60-2C83-ED1E22BB59FA}"/>
              </a:ext>
            </a:extLst>
          </p:cNvPr>
          <p:cNvSpPr txBox="1">
            <a:spLocks/>
          </p:cNvSpPr>
          <p:nvPr/>
        </p:nvSpPr>
        <p:spPr>
          <a:xfrm>
            <a:off x="265289" y="1837131"/>
            <a:ext cx="11672008" cy="2253324"/>
          </a:xfrm>
          <a:prstGeom prst="rect">
            <a:avLst/>
          </a:prstGeom>
        </p:spPr>
        <p:txBody>
          <a:bodyPr vert="horz" lIns="91440" tIns="45720" rIns="91440" bIns="45720" numCol="1" rtlCol="0" anchor="t">
            <a:noAutofit/>
          </a:bodyPr>
          <a:lstStyle>
            <a:lvl1pPr marL="228600" indent="-228600" algn="l" defTabSz="914400" rtl="0" eaLnBrk="1" latinLnBrk="1"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indent="-457200" algn="just">
              <a:buFont typeface="+mj-lt"/>
              <a:buAutoNum type="arabicPeriod"/>
            </a:pP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触覚データクラスで</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MSE Loss</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を計算</a:t>
            </a: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a:p>
            <a:pPr marL="457200" indent="-457200" algn="just">
              <a:buFont typeface="+mj-lt"/>
              <a:buAutoNum type="arabicPeriod"/>
            </a:pP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オノマトペ音素で</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500</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イテレーション学習し最終の</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Cross Entropy Loss</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を取得</a:t>
            </a: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a:p>
            <a:pPr marL="457200" indent="-457200">
              <a:buFont typeface="+mj-lt"/>
              <a:buAutoNum type="arabicPeriod"/>
            </a:pP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Encoder</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の結果である特徴ベクトルを埋め込み空間で近似させる</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MSE Loss</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を計算</a:t>
            </a: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a:p>
            <a:pPr marL="457200" indent="-457200" algn="just">
              <a:buFont typeface="+mj-lt"/>
              <a:buAutoNum type="arabicPeriod"/>
            </a:pP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3</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個の</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Loss</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を重みと足した</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Total Loss(</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式</a:t>
            </a:r>
            <a:r>
              <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4)</a:t>
            </a:r>
            <a:r>
              <a:rPr lang="ja-JP" altLang="en-US"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rPr>
              <a:t>を逆伝播することで学習</a:t>
            </a:r>
            <a:endParaRPr lang="en-US" altLang="ja-JP" sz="2400" kern="100" dirty="0">
              <a:solidFill>
                <a:srgbClr val="0D0D0D"/>
              </a:solidFill>
              <a:latin typeface="游明朝" panose="02020400000000000000" pitchFamily="18" charset="-128"/>
              <a:ea typeface="游明朝" panose="02020400000000000000" pitchFamily="18" charset="-128"/>
              <a:cs typeface="Segoe UI" panose="020B0502040204020203" pitchFamily="34" charset="0"/>
            </a:endParaRPr>
          </a:p>
        </p:txBody>
      </p:sp>
      <p:cxnSp>
        <p:nvCxnSpPr>
          <p:cNvPr id="13" name="直線矢印コネクタ 12">
            <a:extLst>
              <a:ext uri="{FF2B5EF4-FFF2-40B4-BE49-F238E27FC236}">
                <a16:creationId xmlns:a16="http://schemas.microsoft.com/office/drawing/2014/main" id="{3152FB46-3FE2-B89C-0751-C4778CA3D6CB}"/>
              </a:ext>
            </a:extLst>
          </p:cNvPr>
          <p:cNvCxnSpPr>
            <a:cxnSpLocks/>
          </p:cNvCxnSpPr>
          <p:nvPr/>
        </p:nvCxnSpPr>
        <p:spPr>
          <a:xfrm>
            <a:off x="9020827" y="4231025"/>
            <a:ext cx="1413164"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 name="直線矢印コネクタ 15">
            <a:extLst>
              <a:ext uri="{FF2B5EF4-FFF2-40B4-BE49-F238E27FC236}">
                <a16:creationId xmlns:a16="http://schemas.microsoft.com/office/drawing/2014/main" id="{8B58031E-1B8B-C385-EF53-6F961739C2EC}"/>
              </a:ext>
            </a:extLst>
          </p:cNvPr>
          <p:cNvCxnSpPr>
            <a:cxnSpLocks/>
          </p:cNvCxnSpPr>
          <p:nvPr/>
        </p:nvCxnSpPr>
        <p:spPr>
          <a:xfrm>
            <a:off x="9020827" y="4517537"/>
            <a:ext cx="1413164"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7" name="直線矢印コネクタ 16">
            <a:extLst>
              <a:ext uri="{FF2B5EF4-FFF2-40B4-BE49-F238E27FC236}">
                <a16:creationId xmlns:a16="http://schemas.microsoft.com/office/drawing/2014/main" id="{4FB88780-858E-1540-D1D8-1B4A12DA5EFD}"/>
              </a:ext>
            </a:extLst>
          </p:cNvPr>
          <p:cNvCxnSpPr>
            <a:cxnSpLocks/>
          </p:cNvCxnSpPr>
          <p:nvPr/>
        </p:nvCxnSpPr>
        <p:spPr>
          <a:xfrm>
            <a:off x="9020827" y="4804049"/>
            <a:ext cx="1413164"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8" name="直線矢印コネクタ 17">
            <a:extLst>
              <a:ext uri="{FF2B5EF4-FFF2-40B4-BE49-F238E27FC236}">
                <a16:creationId xmlns:a16="http://schemas.microsoft.com/office/drawing/2014/main" id="{BE4DB1BA-C2DD-30E7-410A-75D484BC4488}"/>
              </a:ext>
            </a:extLst>
          </p:cNvPr>
          <p:cNvCxnSpPr>
            <a:cxnSpLocks/>
          </p:cNvCxnSpPr>
          <p:nvPr/>
        </p:nvCxnSpPr>
        <p:spPr>
          <a:xfrm>
            <a:off x="9020827" y="5090561"/>
            <a:ext cx="1413164"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9" name="直線矢印コネクタ 18">
            <a:extLst>
              <a:ext uri="{FF2B5EF4-FFF2-40B4-BE49-F238E27FC236}">
                <a16:creationId xmlns:a16="http://schemas.microsoft.com/office/drawing/2014/main" id="{B13926A4-BC45-5881-F696-743E7417558E}"/>
              </a:ext>
            </a:extLst>
          </p:cNvPr>
          <p:cNvCxnSpPr>
            <a:cxnSpLocks/>
          </p:cNvCxnSpPr>
          <p:nvPr/>
        </p:nvCxnSpPr>
        <p:spPr>
          <a:xfrm>
            <a:off x="9020827" y="5377073"/>
            <a:ext cx="1413164"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26" name="グループ化 25">
            <a:extLst>
              <a:ext uri="{FF2B5EF4-FFF2-40B4-BE49-F238E27FC236}">
                <a16:creationId xmlns:a16="http://schemas.microsoft.com/office/drawing/2014/main" id="{26E92426-FD46-E5DC-2382-AA8333DB61F8}"/>
              </a:ext>
            </a:extLst>
          </p:cNvPr>
          <p:cNvGrpSpPr/>
          <p:nvPr/>
        </p:nvGrpSpPr>
        <p:grpSpPr>
          <a:xfrm>
            <a:off x="6823977" y="5275644"/>
            <a:ext cx="696667" cy="696667"/>
            <a:chOff x="6096000" y="6071231"/>
            <a:chExt cx="696667" cy="696667"/>
          </a:xfrm>
        </p:grpSpPr>
        <p:pic>
          <p:nvPicPr>
            <p:cNvPr id="24" name="図 23" descr="アイコン&#10;&#10;自動的に生成された説明">
              <a:extLst>
                <a:ext uri="{FF2B5EF4-FFF2-40B4-BE49-F238E27FC236}">
                  <a16:creationId xmlns:a16="http://schemas.microsoft.com/office/drawing/2014/main" id="{1358A654-202B-4844-3BAE-BFD97687E5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96000" y="6071231"/>
              <a:ext cx="696667" cy="696667"/>
            </a:xfrm>
            <a:prstGeom prst="rect">
              <a:avLst/>
            </a:prstGeom>
          </p:spPr>
        </p:pic>
        <p:sp>
          <p:nvSpPr>
            <p:cNvPr id="25" name="テキスト ボックス 24">
              <a:extLst>
                <a:ext uri="{FF2B5EF4-FFF2-40B4-BE49-F238E27FC236}">
                  <a16:creationId xmlns:a16="http://schemas.microsoft.com/office/drawing/2014/main" id="{F680E06F-9279-F714-5C6B-F2FD6BF3D094}"/>
                </a:ext>
              </a:extLst>
            </p:cNvPr>
            <p:cNvSpPr txBox="1"/>
            <p:nvPr/>
          </p:nvSpPr>
          <p:spPr>
            <a:xfrm>
              <a:off x="6232854" y="6299972"/>
              <a:ext cx="419406" cy="246221"/>
            </a:xfrm>
            <a:prstGeom prst="rect">
              <a:avLst/>
            </a:prstGeom>
            <a:noFill/>
          </p:spPr>
          <p:txBody>
            <a:bodyPr wrap="square" rtlCol="0">
              <a:spAutoFit/>
            </a:bodyPr>
            <a:lstStyle/>
            <a:p>
              <a:pPr algn="ctr"/>
              <a:r>
                <a:rPr lang="en-US" altLang="ko-KR" sz="1000" dirty="0"/>
                <a:t>500</a:t>
              </a:r>
              <a:endParaRPr lang="ko-KR" altLang="en-US" sz="1000" dirty="0"/>
            </a:p>
          </p:txBody>
        </p:sp>
      </p:grpSp>
      <p:sp>
        <p:nvSpPr>
          <p:cNvPr id="10" name="テキスト ボックス 9">
            <a:extLst>
              <a:ext uri="{FF2B5EF4-FFF2-40B4-BE49-F238E27FC236}">
                <a16:creationId xmlns:a16="http://schemas.microsoft.com/office/drawing/2014/main" id="{657231B0-0FB0-7056-B9FF-64FFD1B24703}"/>
              </a:ext>
            </a:extLst>
          </p:cNvPr>
          <p:cNvSpPr txBox="1"/>
          <p:nvPr/>
        </p:nvSpPr>
        <p:spPr>
          <a:xfrm>
            <a:off x="546033" y="6303298"/>
            <a:ext cx="6461190" cy="307777"/>
          </a:xfrm>
          <a:prstGeom prst="rect">
            <a:avLst/>
          </a:prstGeom>
          <a:noFill/>
        </p:spPr>
        <p:txBody>
          <a:bodyPr wrap="square">
            <a:spAutoFit/>
          </a:bodyPr>
          <a:lstStyle/>
          <a:p>
            <a:pPr algn="ctr"/>
            <a:r>
              <a:rPr lang="ja-JP" altLang="en-US" sz="1400" dirty="0"/>
              <a:t>図</a:t>
            </a:r>
            <a:r>
              <a:rPr lang="en-US" altLang="ja-JP" sz="1400" dirty="0"/>
              <a:t>7: </a:t>
            </a:r>
            <a:r>
              <a:rPr lang="ja-JP" altLang="en-US" sz="1400" dirty="0"/>
              <a:t>触覚データとオノマトペのマルチモーダル変換モデル</a:t>
            </a:r>
            <a:endParaRPr lang="ko-KR" altLang="en-US" sz="1400" dirty="0"/>
          </a:p>
        </p:txBody>
      </p:sp>
      <p:sp>
        <p:nvSpPr>
          <p:cNvPr id="28" name="슬라이드 번호 개체 틀 4">
            <a:extLst>
              <a:ext uri="{FF2B5EF4-FFF2-40B4-BE49-F238E27FC236}">
                <a16:creationId xmlns:a16="http://schemas.microsoft.com/office/drawing/2014/main" id="{4F488062-FD80-58B6-59AE-8E1DA9E25806}"/>
              </a:ext>
            </a:extLst>
          </p:cNvPr>
          <p:cNvSpPr>
            <a:spLocks noGrp="1"/>
          </p:cNvSpPr>
          <p:nvPr>
            <p:ph type="sldNum" sz="quarter" idx="12"/>
          </p:nvPr>
        </p:nvSpPr>
        <p:spPr>
          <a:xfrm>
            <a:off x="8541411" y="6356350"/>
            <a:ext cx="2743200" cy="365125"/>
          </a:xfrm>
        </p:spPr>
        <p:txBody>
          <a:bodyPr/>
          <a:lstStyle/>
          <a:p>
            <a:fld id="{9BECB146-9FF2-4DF9-AEE5-004A3803FD82}" type="slidenum">
              <a:rPr kumimoji="1" lang="ja-JP" altLang="en-US" smtClean="0">
                <a:solidFill>
                  <a:schemeClr val="tx1"/>
                </a:solidFill>
              </a:rPr>
              <a:t>9</a:t>
            </a:fld>
            <a:endParaRPr kumimoji="1" lang="ja-JP" altLang="en-US" dirty="0">
              <a:solidFill>
                <a:schemeClr val="tx1"/>
              </a:solidFill>
            </a:endParaRPr>
          </a:p>
        </p:txBody>
      </p:sp>
    </p:spTree>
    <p:extLst>
      <p:ext uri="{BB962C8B-B14F-4D97-AF65-F5344CB8AC3E}">
        <p14:creationId xmlns:p14="http://schemas.microsoft.com/office/powerpoint/2010/main" val="318867111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맑은 고딕"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맑은 고딕"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c39d8777-2012-4000-8d53-e6a66469d054" xsi:nil="true"/>
  </documentManagement>
</p:properti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6C7F9545D5E22B4AA655382B6B6D79BC" ma:contentTypeVersion="16" ma:contentTypeDescription="新しいドキュメントを作成します。" ma:contentTypeScope="" ma:versionID="54d129167cf9024e101984906db251df">
  <xsd:schema xmlns:xsd="http://www.w3.org/2001/XMLSchema" xmlns:xs="http://www.w3.org/2001/XMLSchema" xmlns:p="http://schemas.microsoft.com/office/2006/metadata/properties" xmlns:ns3="c39d8777-2012-4000-8d53-e6a66469d054" xmlns:ns4="b9308ec9-eab7-4831-87c3-2c2ce1391e57" targetNamespace="http://schemas.microsoft.com/office/2006/metadata/properties" ma:root="true" ma:fieldsID="f718db078261d90a19be999ba157fbb9" ns3:_="" ns4:_="">
    <xsd:import namespace="c39d8777-2012-4000-8d53-e6a66469d054"/>
    <xsd:import namespace="b9308ec9-eab7-4831-87c3-2c2ce1391e57"/>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_activity" minOccurs="0"/>
                <xsd:element ref="ns3:MediaServiceDateTaken" minOccurs="0"/>
                <xsd:element ref="ns3:MediaServiceObjectDetectorVersions" minOccurs="0"/>
                <xsd:element ref="ns3:MediaServiceAutoTags" minOccurs="0"/>
                <xsd:element ref="ns3:MediaLengthInSeconds" minOccurs="0"/>
                <xsd:element ref="ns3:MediaServiceSystemTags" minOccurs="0"/>
                <xsd:element ref="ns3:MediaServiceGenerationTime" minOccurs="0"/>
                <xsd:element ref="ns3:MediaServiceEventHashCode" minOccurs="0"/>
                <xsd:element ref="ns3:MediaServiceOCR"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39d8777-2012-4000-8d53-e6a66469d0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3" nillable="true" ma:displayName="_activity" ma:hidden="true" ma:internalName="_activity">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bjectDetectorVersions" ma:index="15" nillable="true" ma:displayName="MediaServiceObjectDetectorVersions" ma:hidden="true" ma:indexed="true" ma:internalName="MediaServiceObjectDetectorVersions"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MediaServiceSystemTags" ma:index="18" nillable="true" ma:displayName="MediaServiceSystemTags" ma:hidden="true" ma:internalName="MediaServiceSystemTag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internalName="MediaServiceOCR" ma:readOnly="true">
      <xsd:simpleType>
        <xsd:restriction base="dms:Note">
          <xsd:maxLength value="255"/>
        </xsd:restriction>
      </xsd:simpleType>
    </xsd:element>
    <xsd:element name="MediaServiceLocation" ma:index="22" nillable="true" ma:displayName="Location" ma:indexed="true" ma:internalName="MediaServiceLocation"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9308ec9-eab7-4831-87c3-2c2ce1391e57" elementFormDefault="qualified">
    <xsd:import namespace="http://schemas.microsoft.com/office/2006/documentManagement/types"/>
    <xsd:import namespace="http://schemas.microsoft.com/office/infopath/2007/PartnerControls"/>
    <xsd:element name="SharedWithUsers" ma:index="10"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共有相手の詳細情報" ma:internalName="SharedWithDetails" ma:readOnly="true">
      <xsd:simpleType>
        <xsd:restriction base="dms:Note">
          <xsd:maxLength value="255"/>
        </xsd:restriction>
      </xsd:simpleType>
    </xsd:element>
    <xsd:element name="SharingHintHash" ma:index="12" nillable="true" ma:displayName="共有のヒントのハッシュ"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E0E6529-D336-45E7-830E-33C681E9C7E5}">
  <ds:schemaRefs>
    <ds:schemaRef ds:uri="http://schemas.microsoft.com/sharepoint/v3/contenttype/forms"/>
  </ds:schemaRefs>
</ds:datastoreItem>
</file>

<file path=customXml/itemProps2.xml><?xml version="1.0" encoding="utf-8"?>
<ds:datastoreItem xmlns:ds="http://schemas.openxmlformats.org/officeDocument/2006/customXml" ds:itemID="{C2149318-6544-4DA2-95F5-8C0AFD29274E}">
  <ds:schemaRefs>
    <ds:schemaRef ds:uri="http://www.w3.org/XML/1998/namespace"/>
    <ds:schemaRef ds:uri="http://schemas.openxmlformats.org/package/2006/metadata/core-properties"/>
    <ds:schemaRef ds:uri="http://purl.org/dc/elements/1.1/"/>
    <ds:schemaRef ds:uri="c39d8777-2012-4000-8d53-e6a66469d054"/>
    <ds:schemaRef ds:uri="http://purl.org/dc/dcmitype/"/>
    <ds:schemaRef ds:uri="http://schemas.microsoft.com/office/infopath/2007/PartnerControls"/>
    <ds:schemaRef ds:uri="http://schemas.microsoft.com/office/2006/documentManagement/types"/>
    <ds:schemaRef ds:uri="b9308ec9-eab7-4831-87c3-2c2ce1391e57"/>
    <ds:schemaRef ds:uri="http://schemas.microsoft.com/office/2006/metadata/properties"/>
    <ds:schemaRef ds:uri="http://purl.org/dc/terms/"/>
  </ds:schemaRefs>
</ds:datastoreItem>
</file>

<file path=customXml/itemProps3.xml><?xml version="1.0" encoding="utf-8"?>
<ds:datastoreItem xmlns:ds="http://schemas.openxmlformats.org/officeDocument/2006/customXml" ds:itemID="{8550254A-FCAE-4E4E-A7DE-34B6FAA70F26}">
  <ds:schemaRefs>
    <ds:schemaRef ds:uri="b9308ec9-eab7-4831-87c3-2c2ce1391e57"/>
    <ds:schemaRef ds:uri="c39d8777-2012-4000-8d53-e6a66469d05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a449438d-3606-490b-844f-c4e15e535fca}" enabled="0" method="" siteId="{a449438d-3606-490b-844f-c4e15e535fca}" removed="1"/>
</clbl:labelList>
</file>

<file path=docProps/app.xml><?xml version="1.0" encoding="utf-8"?>
<Properties xmlns="http://schemas.openxmlformats.org/officeDocument/2006/extended-properties" xmlns:vt="http://schemas.openxmlformats.org/officeDocument/2006/docPropsVTypes">
  <Template>Retrospect</Template>
  <TotalTime>2580</TotalTime>
  <Words>3664</Words>
  <Application>Microsoft Office PowerPoint</Application>
  <PresentationFormat>ワイド画面</PresentationFormat>
  <Paragraphs>409</Paragraphs>
  <Slides>14</Slides>
  <Notes>14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14</vt:i4>
      </vt:variant>
    </vt:vector>
  </HeadingPairs>
  <TitlesOfParts>
    <vt:vector size="20" baseType="lpstr">
      <vt:lpstr>游ゴシック</vt:lpstr>
      <vt:lpstr>Yu Mincho</vt:lpstr>
      <vt:lpstr>Yu Mincho</vt:lpstr>
      <vt:lpstr>맑은 고딕</vt:lpstr>
      <vt:lpstr>Arial</vt:lpstr>
      <vt:lpstr>Office テーマ</vt:lpstr>
      <vt:lpstr>深層学習による触覚データとオノマトペの マルチモーダル変換</vt:lpstr>
      <vt:lpstr>研究背景</vt:lpstr>
      <vt:lpstr>訓練データ</vt:lpstr>
      <vt:lpstr>訓練データ</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まとめ</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autoencoder</dc:title>
  <dc:creator>ＫＩＭ Ｄｅｏｃｋｊｕｎｇ(is0533rp)</dc:creator>
  <cp:lastModifiedBy>ＫＩＭ Ｄｅｏｃｋｊｕｎｇ(is0533rp)</cp:lastModifiedBy>
  <cp:revision>6</cp:revision>
  <dcterms:created xsi:type="dcterms:W3CDTF">2024-04-17T07:16:11Z</dcterms:created>
  <dcterms:modified xsi:type="dcterms:W3CDTF">2025-02-03T03:16:59Z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0x0101006C7F9545D5E22B4AA655382B6B6D79BC</vt:lpwstr>
  </property>
</Properties>
</file>