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Light-bold.fntdata"/><Relationship Id="rId16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19" Type="http://schemas.openxmlformats.org/officeDocument/2006/relationships/font" Target="fonts/Raleway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779b2957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779b295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RideShare</a:t>
            </a:r>
            <a:endParaRPr/>
          </a:p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Blue</a:t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>
                <a:solidFill>
                  <a:srgbClr val="FFB600"/>
                </a:solidFill>
              </a:rPr>
              <a:t>Carpool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Environmental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cutting the amount of cars on the road, we are reducing the amount of carbon in the air and fighting pollution.</a:t>
            </a:r>
            <a:endParaRPr/>
          </a:p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Financial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save money on gas, and the more riders in your car the more you save.</a:t>
            </a:r>
            <a:endParaRPr/>
          </a:p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Personal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get lonely!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FFB600"/>
                </a:solidFill>
              </a:rPr>
              <a:t>User Groups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Single-Rider 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Commuters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1561" y="3852902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People who already commute with their own car and would like to lessen the cost.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685088" y="3309163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Carpoolers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699423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People who already carpool  but are interesting in adding more riders.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333083" y="26175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3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774238" y="330917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Locals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81433" y="3852900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People who live within two hours who might only go home on certain days, for example weekends.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09336" y="26175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863388" y="330917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Dependents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863436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Commuters who do not own a car, but would like to have a cheap and reliable source of transportation.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7" name="Google Shape;87;p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/>
          <p:nvPr/>
        </p:nvSpPr>
        <p:spPr>
          <a:xfrm>
            <a:off x="3245370" y="26175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157683" y="26175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922000" y="1648175"/>
            <a:ext cx="35433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Interview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you already carpool?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about carpool seems unattractive to you?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 you get to school? (Marta, Car,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are you commuting from?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do you dislike most about your commute?</a:t>
            </a:r>
            <a:endParaRPr sz="1600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22000" y="63600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Data</a:t>
            </a:r>
            <a:r>
              <a:rPr lang="en"/>
              <a:t> to Collect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64475" y="1648175"/>
            <a:ext cx="35433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Ethnographic Observation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 they drive?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Aggressive vs Passive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do they do when they drive?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Listen to music/talking to fellow riders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Prefer driving in silence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do they feel about: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Cleanliness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Food in the car</a:t>
            </a:r>
            <a:endParaRPr sz="16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07" name="Google Shape;107;p16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