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35" name="Shape 35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David Kindel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600" lang="en"/>
              <a:t>Combinational PODEM Algorithm for Gate Substitution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Gate Substitution vs Stuck-At-Fault</a:t>
            </a:r>
          </a:p>
          <a:p>
            <a:pPr rtl="0" lvl="0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Both similarities and differences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Initial code overly complex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Started writing code too quickly</a:t>
            </a:r>
          </a:p>
          <a:p>
            <a:pPr rtl="0" lvl="1" indent="-3810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Halfway implemented D-algorithm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Finding inputs to sensitize fault</a:t>
            </a:r>
          </a:p>
          <a:p>
            <a:pPr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Program design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I’ve learned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to use the D algebra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Specifics on the PODEM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Levelized faulty circuit simulation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Go language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