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5"/>
  </p:notesMasterIdLst>
  <p:handoutMasterIdLst>
    <p:handoutMasterId r:id="rId16"/>
  </p:handoutMasterIdLst>
  <p:sldIdLst>
    <p:sldId id="410" r:id="rId5"/>
    <p:sldId id="383" r:id="rId6"/>
    <p:sldId id="411" r:id="rId7"/>
    <p:sldId id="389" r:id="rId8"/>
    <p:sldId id="412" r:id="rId9"/>
    <p:sldId id="391" r:id="rId10"/>
    <p:sldId id="403" r:id="rId11"/>
    <p:sldId id="404" r:id="rId12"/>
    <p:sldId id="413" r:id="rId13"/>
    <p:sldId id="39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7/10/2024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7/10/2024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084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48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048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488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013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 err="1"/>
              <a:t>Vindra</a:t>
            </a:r>
            <a:r>
              <a:rPr lang="en-US" dirty="0"/>
              <a:t> Store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r>
              <a:rPr lang="en-US" dirty="0" err="1"/>
              <a:t>Dibyabiva</a:t>
            </a:r>
            <a:r>
              <a:rPr lang="en-US" dirty="0"/>
              <a:t> Chakra</a:t>
            </a:r>
          </a:p>
          <a:p>
            <a:r>
              <a:rPr lang="en-US" dirty="0"/>
              <a:t>9064449844</a:t>
            </a:r>
          </a:p>
          <a:p>
            <a:r>
              <a:rPr lang="en-US" dirty="0"/>
              <a:t>dibybiva.kchakra@gmail.com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Sample Questions</a:t>
            </a:r>
          </a:p>
          <a:p>
            <a:r>
              <a:rPr lang="en-US" dirty="0"/>
              <a:t>Visual Store Data</a:t>
            </a:r>
          </a:p>
          <a:p>
            <a:r>
              <a:rPr lang="en-US" dirty="0"/>
              <a:t>Visual Store Data Report</a:t>
            </a:r>
          </a:p>
          <a:p>
            <a:r>
              <a:rPr lang="en-US" dirty="0"/>
              <a:t>Final Conclusions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B8A7D5-17E7-1EFC-A3B3-B17DC7B7FE6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 err="1"/>
              <a:t>Vindra</a:t>
            </a:r>
            <a:r>
              <a:rPr lang="en-IN" dirty="0"/>
              <a:t> Store Wants to create an annual sales report for 2022.So </a:t>
            </a:r>
            <a:r>
              <a:rPr lang="en-IN" dirty="0" err="1"/>
              <a:t>that,Vindra</a:t>
            </a:r>
            <a:r>
              <a:rPr lang="en-IN" dirty="0"/>
              <a:t> can understand their customers and grow more sales in 2023.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1A24EB-605A-EF17-E666-F604311B6B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887" y="3668119"/>
            <a:ext cx="4541184" cy="281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660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8CE60-587E-1D5C-8B50-ED3441BA4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/>
          <a:lstStyle/>
          <a:p>
            <a:r>
              <a:rPr lang="en-US" dirty="0"/>
              <a:t>Sample</a:t>
            </a:r>
            <a:br>
              <a:rPr lang="en-US" dirty="0"/>
            </a:br>
            <a:r>
              <a:rPr lang="en-US" dirty="0"/>
              <a:t>questions</a:t>
            </a:r>
          </a:p>
        </p:txBody>
      </p:sp>
      <p:pic>
        <p:nvPicPr>
          <p:cNvPr id="12" name="Picture Placeholder 4" descr="A close-up of a wood grain">
            <a:extLst>
              <a:ext uri="{FF2B5EF4-FFF2-40B4-BE49-F238E27FC236}">
                <a16:creationId xmlns:a16="http://schemas.microsoft.com/office/drawing/2014/main" id="{7D5BDB53-9169-3BBC-9362-0539514AC7D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1113"/>
            <a:ext cx="5791200" cy="6880226"/>
          </a:xfrm>
        </p:spPr>
      </p:pic>
    </p:spTree>
    <p:extLst>
      <p:ext uri="{BB962C8B-B14F-4D97-AF65-F5344CB8AC3E}">
        <p14:creationId xmlns:p14="http://schemas.microsoft.com/office/powerpoint/2010/main" val="1440871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2AE9C-BA1D-195E-3B93-A5A0CC03D8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6871" y="421341"/>
            <a:ext cx="10620823" cy="524633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Compare the sales and orders using single and orders using single charts.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Which month got the highest sales and orders?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Who purchased more between men or women in 2022?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are the different order status in 2022?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List top 10 states contributing to the sales.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Relation between Age and Gender based on number of orders.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Which channel is contributing to maximum sales?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Highest selling category? </a:t>
            </a:r>
          </a:p>
        </p:txBody>
      </p:sp>
    </p:spTree>
    <p:extLst>
      <p:ext uri="{BB962C8B-B14F-4D97-AF65-F5344CB8AC3E}">
        <p14:creationId xmlns:p14="http://schemas.microsoft.com/office/powerpoint/2010/main" val="3745226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 err="1"/>
              <a:t>Vindra</a:t>
            </a:r>
            <a:r>
              <a:rPr lang="en-US" dirty="0"/>
              <a:t> Store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22C046-8B7D-0988-4732-6CBA1DF185D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650" y="2458212"/>
            <a:ext cx="8760759" cy="3782362"/>
          </a:xfr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AB9C34-2B13-E66F-1053-2BA156F8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84005"/>
            <a:ext cx="10972800" cy="724842"/>
          </a:xfrm>
        </p:spPr>
        <p:txBody>
          <a:bodyPr/>
          <a:lstStyle/>
          <a:p>
            <a:r>
              <a:rPr lang="en-US" dirty="0" err="1"/>
              <a:t>Vindra</a:t>
            </a:r>
            <a:r>
              <a:rPr lang="en-US" dirty="0"/>
              <a:t> Store Report 2022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89AD84A7-8AB4-647B-DCE5-13D159548ACA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/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3A5490-DF3E-59E0-D24E-E9804AAFC5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39" y="1549513"/>
            <a:ext cx="11111799" cy="472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28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Sample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FB3A-B62C-3DAB-4FD1-B4EBDD650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5746750" cy="3597470"/>
          </a:xfrm>
        </p:spPr>
        <p:txBody>
          <a:bodyPr/>
          <a:lstStyle/>
          <a:p>
            <a:pPr lvl="1"/>
            <a:r>
              <a:rPr lang="en-US" dirty="0"/>
              <a:t>Women are more likely to buy then men.         (-65%)</a:t>
            </a:r>
          </a:p>
          <a:p>
            <a:pPr marL="402336" lvl="1" indent="0">
              <a:buNone/>
            </a:pPr>
            <a:endParaRPr lang="en-US" dirty="0"/>
          </a:p>
          <a:p>
            <a:pPr lvl="1"/>
            <a:r>
              <a:rPr lang="en-US" dirty="0" err="1"/>
              <a:t>Maharastra,Karnataka</a:t>
            </a:r>
            <a:r>
              <a:rPr lang="en-US" dirty="0"/>
              <a:t> and Uttar Pradesh are the top 3 states.(-35%)</a:t>
            </a:r>
          </a:p>
          <a:p>
            <a:pPr marL="402336" lvl="1" indent="0">
              <a:buNone/>
            </a:pPr>
            <a:endParaRPr lang="en-US" dirty="0"/>
          </a:p>
          <a:p>
            <a:pPr lvl="1"/>
            <a:r>
              <a:rPr lang="en-US" dirty="0"/>
              <a:t>Adult age group (30-49 </a:t>
            </a:r>
            <a:r>
              <a:rPr lang="en-US" dirty="0" err="1"/>
              <a:t>yrs</a:t>
            </a:r>
            <a:r>
              <a:rPr lang="en-US" dirty="0"/>
              <a:t>) is maximum contributing (-50%)</a:t>
            </a:r>
          </a:p>
          <a:p>
            <a:pPr marL="402336" lvl="1" indent="0">
              <a:buNone/>
            </a:pPr>
            <a:endParaRPr lang="en-US" dirty="0"/>
          </a:p>
          <a:p>
            <a:pPr lvl="1"/>
            <a:r>
              <a:rPr lang="en-US" dirty="0" err="1"/>
              <a:t>Amazon,Flipkart</a:t>
            </a:r>
            <a:r>
              <a:rPr lang="en-US" dirty="0"/>
              <a:t> and Myntra channels are max contributing (-80%)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445126-657B-0F34-FEBF-9E37ED818BA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Final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FB3A-B62C-3DAB-4FD1-B4EBDD650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5746750" cy="3597470"/>
          </a:xfrm>
        </p:spPr>
        <p:txBody>
          <a:bodyPr/>
          <a:lstStyle/>
          <a:p>
            <a:pPr lvl="1"/>
            <a:r>
              <a:rPr lang="en-US" dirty="0"/>
              <a:t>Target Women customers </a:t>
            </a:r>
            <a:r>
              <a:rPr lang="en-US" dirty="0" err="1"/>
              <a:t>af</a:t>
            </a:r>
            <a:r>
              <a:rPr lang="en-US" dirty="0"/>
              <a:t> age group (30-49yrs) living in </a:t>
            </a:r>
            <a:r>
              <a:rPr lang="en-US" dirty="0" err="1"/>
              <a:t>Maharastra,Karnataka</a:t>
            </a:r>
            <a:r>
              <a:rPr lang="en-US" dirty="0"/>
              <a:t> and Uttar Pradesh by showing ads/offers/coupons available on </a:t>
            </a:r>
            <a:r>
              <a:rPr lang="en-US" dirty="0" err="1"/>
              <a:t>Amazon,Flipkart</a:t>
            </a:r>
            <a:r>
              <a:rPr lang="en-US" dirty="0"/>
              <a:t> and Myntra.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445126-657B-0F34-FEBF-9E37ED818BA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6090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33</TotalTime>
  <Words>238</Words>
  <Application>Microsoft Office PowerPoint</Application>
  <PresentationFormat>Widescreen</PresentationFormat>
  <Paragraphs>44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Franklin Gothic Book</vt:lpstr>
      <vt:lpstr>Franklin Gothic Demi</vt:lpstr>
      <vt:lpstr>Custom</vt:lpstr>
      <vt:lpstr>Vindra Store Data Analysis</vt:lpstr>
      <vt:lpstr>Agenda</vt:lpstr>
      <vt:lpstr>Introduction</vt:lpstr>
      <vt:lpstr>Sample questions</vt:lpstr>
      <vt:lpstr>PowerPoint Presentation</vt:lpstr>
      <vt:lpstr>Vindra Store Data</vt:lpstr>
      <vt:lpstr>Vindra Store Report 2022</vt:lpstr>
      <vt:lpstr>Sample Insights</vt:lpstr>
      <vt:lpstr>Final 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dibyabiva.kchakra@gmail.com</dc:creator>
  <cp:lastModifiedBy>dibyabiva.kchakra@gmail.com</cp:lastModifiedBy>
  <cp:revision>1</cp:revision>
  <dcterms:created xsi:type="dcterms:W3CDTF">2024-07-10T16:00:35Z</dcterms:created>
  <dcterms:modified xsi:type="dcterms:W3CDTF">2024-07-10T16:34:18Z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