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F1569F-C8AE-4CD2-9466-F3072AE323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D_Kinney_DSC640_Dashboard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65BDD0-CA65-42A0-A2DA-42446FFBBD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9/26/2020 2:51:07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9DAE4AA-4820-40BB-9109-80DA4A30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2020-09-26T18:51:07Z</dcterms:created>
  <dcterms:modified xsi:type="dcterms:W3CDTF">2020-09-26T18:51:07Z</dcterms:modified>
</cp:coreProperties>
</file>