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4082" r:id="rId2"/>
    <p:sldMasterId id="2147483657" r:id="rId3"/>
    <p:sldMasterId id="2147483653" r:id="rId4"/>
  </p:sldMasterIdLst>
  <p:notesMasterIdLst>
    <p:notesMasterId r:id="rId6"/>
  </p:notesMasterIdLst>
  <p:handoutMasterIdLst>
    <p:handoutMasterId r:id="rId7"/>
  </p:handoutMasterIdLst>
  <p:sldIdLst>
    <p:sldId id="257" r:id="rId5"/>
  </p:sldIdLst>
  <p:sldSz cx="32918400" cy="21945600"/>
  <p:notesSz cx="6858000" cy="9144000"/>
  <p:defaultText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3" userDrawn="1">
          <p15:clr>
            <a:srgbClr val="A4A3A4"/>
          </p15:clr>
        </p15:guide>
        <p15:guide id="2" orient="horz" pos="40" userDrawn="1">
          <p15:clr>
            <a:srgbClr val="A4A3A4"/>
          </p15:clr>
        </p15:guide>
        <p15:guide id="3" pos="20528" userDrawn="1">
          <p15:clr>
            <a:srgbClr val="A4A3A4"/>
          </p15:clr>
        </p15:guide>
        <p15:guide id="4" pos="22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83" autoAdjust="0"/>
    <p:restoredTop sz="94780" autoAdjust="0"/>
  </p:normalViewPr>
  <p:slideViewPr>
    <p:cSldViewPr snapToGrid="0" snapToObjects="1" showGuides="1">
      <p:cViewPr>
        <p:scale>
          <a:sx n="27" d="100"/>
          <a:sy n="27" d="100"/>
        </p:scale>
        <p:origin x="1160" y="936"/>
      </p:cViewPr>
      <p:guideLst>
        <p:guide orient="horz" pos="13823"/>
        <p:guide orient="horz" pos="40"/>
        <p:guide pos="20528"/>
        <p:guide pos="2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68" d="100"/>
          <a:sy n="68" d="100"/>
        </p:scale>
        <p:origin x="3642" y="78"/>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AB5723-79DD-374D-8A2B-3BFD7C04DB23}" type="doc">
      <dgm:prSet loTypeId="urn:microsoft.com/office/officeart/2005/8/layout/hProcess10" loCatId="" qsTypeId="urn:microsoft.com/office/officeart/2005/8/quickstyle/simple2" qsCatId="simple" csTypeId="urn:microsoft.com/office/officeart/2005/8/colors/accent2_5" csCatId="accent2" phldr="1"/>
      <dgm:spPr/>
      <dgm:t>
        <a:bodyPr/>
        <a:lstStyle/>
        <a:p>
          <a:endParaRPr lang="en-US"/>
        </a:p>
      </dgm:t>
    </dgm:pt>
    <dgm:pt modelId="{8A34DD7B-0200-C342-ADB6-A4EC9450CBA8}">
      <dgm:prSet phldrT="[Text]"/>
      <dgm:spPr/>
      <dgm:t>
        <a:bodyPr/>
        <a:lstStyle/>
        <a:p>
          <a:r>
            <a:rPr lang="en-US" dirty="0" smtClean="0"/>
            <a:t>GitHub</a:t>
          </a:r>
          <a:endParaRPr lang="en-US" dirty="0"/>
        </a:p>
      </dgm:t>
    </dgm:pt>
    <dgm:pt modelId="{ABBAA938-FEB9-D14C-BF70-C978BD05465D}" type="parTrans" cxnId="{E646E634-DAEE-6B42-8E0E-23C64782B295}">
      <dgm:prSet/>
      <dgm:spPr/>
      <dgm:t>
        <a:bodyPr/>
        <a:lstStyle/>
        <a:p>
          <a:endParaRPr lang="en-US"/>
        </a:p>
      </dgm:t>
    </dgm:pt>
    <dgm:pt modelId="{9CD07FD0-5E8A-DF48-B0CD-C70B9A3B97D6}" type="sibTrans" cxnId="{E646E634-DAEE-6B42-8E0E-23C64782B295}">
      <dgm:prSet/>
      <dgm:spPr/>
      <dgm:t>
        <a:bodyPr/>
        <a:lstStyle/>
        <a:p>
          <a:endParaRPr lang="en-US"/>
        </a:p>
      </dgm:t>
    </dgm:pt>
    <dgm:pt modelId="{5CCF7D8F-CDC2-7241-89B0-3364B4B624F9}">
      <dgm:prSet phldrT="[Text]"/>
      <dgm:spPr/>
      <dgm:t>
        <a:bodyPr/>
        <a:lstStyle/>
        <a:p>
          <a:r>
            <a:rPr lang="en-US" dirty="0" smtClean="0"/>
            <a:t>Jenkins</a:t>
          </a:r>
          <a:endParaRPr lang="en-US" dirty="0"/>
        </a:p>
      </dgm:t>
    </dgm:pt>
    <dgm:pt modelId="{82359540-F668-F743-8701-2EA8B420BD80}" type="parTrans" cxnId="{16E48373-AE57-6641-879F-CCE9CDA37F70}">
      <dgm:prSet/>
      <dgm:spPr/>
      <dgm:t>
        <a:bodyPr/>
        <a:lstStyle/>
        <a:p>
          <a:endParaRPr lang="en-US"/>
        </a:p>
      </dgm:t>
    </dgm:pt>
    <dgm:pt modelId="{1ACD6505-A57F-AC46-9FAF-541E7F3F4758}" type="sibTrans" cxnId="{16E48373-AE57-6641-879F-CCE9CDA37F70}">
      <dgm:prSet/>
      <dgm:spPr/>
      <dgm:t>
        <a:bodyPr/>
        <a:lstStyle/>
        <a:p>
          <a:endParaRPr lang="en-US"/>
        </a:p>
      </dgm:t>
    </dgm:pt>
    <dgm:pt modelId="{9611EF90-4C41-3646-AC4E-10AED75C10AE}">
      <dgm:prSet phldrT="[Text]"/>
      <dgm:spPr/>
      <dgm:t>
        <a:bodyPr/>
        <a:lstStyle/>
        <a:p>
          <a:r>
            <a:rPr lang="en-US" dirty="0" err="1" smtClean="0"/>
            <a:t>Traefik</a:t>
          </a:r>
          <a:endParaRPr lang="en-US" dirty="0"/>
        </a:p>
      </dgm:t>
    </dgm:pt>
    <dgm:pt modelId="{12456796-1975-0D4E-BB1B-66CEA55FC2F9}" type="parTrans" cxnId="{B18BB7D9-D7EB-CD4F-8165-B20F9BF7C39E}">
      <dgm:prSet/>
      <dgm:spPr/>
      <dgm:t>
        <a:bodyPr/>
        <a:lstStyle/>
        <a:p>
          <a:endParaRPr lang="en-US"/>
        </a:p>
      </dgm:t>
    </dgm:pt>
    <dgm:pt modelId="{66FA4EA7-8EEA-4746-B2EC-144CC31FFA44}" type="sibTrans" cxnId="{B18BB7D9-D7EB-CD4F-8165-B20F9BF7C39E}">
      <dgm:prSet/>
      <dgm:spPr/>
      <dgm:t>
        <a:bodyPr/>
        <a:lstStyle/>
        <a:p>
          <a:endParaRPr lang="en-US"/>
        </a:p>
      </dgm:t>
    </dgm:pt>
    <dgm:pt modelId="{A8995425-1B21-4143-A915-256D9B22046D}">
      <dgm:prSet/>
      <dgm:spPr/>
      <dgm:t>
        <a:bodyPr/>
        <a:lstStyle/>
        <a:p>
          <a:r>
            <a:rPr lang="en-US" dirty="0" smtClean="0"/>
            <a:t>Roper</a:t>
          </a:r>
          <a:endParaRPr lang="en-US" dirty="0"/>
        </a:p>
      </dgm:t>
    </dgm:pt>
    <dgm:pt modelId="{638745BD-303B-ED4D-9DF2-3C5C0783AF0D}" type="parTrans" cxnId="{EB876349-2455-8744-A209-D3FAD6D4C711}">
      <dgm:prSet/>
      <dgm:spPr/>
      <dgm:t>
        <a:bodyPr/>
        <a:lstStyle/>
        <a:p>
          <a:endParaRPr lang="en-US"/>
        </a:p>
      </dgm:t>
    </dgm:pt>
    <dgm:pt modelId="{A44E2582-414A-E14B-A2F9-584709BD27B8}" type="sibTrans" cxnId="{EB876349-2455-8744-A209-D3FAD6D4C711}">
      <dgm:prSet/>
      <dgm:spPr/>
      <dgm:t>
        <a:bodyPr/>
        <a:lstStyle/>
        <a:p>
          <a:endParaRPr lang="en-US"/>
        </a:p>
      </dgm:t>
    </dgm:pt>
    <dgm:pt modelId="{40924A49-D7EB-264B-B0CC-3B50480BE4E8}">
      <dgm:prSet/>
      <dgm:spPr/>
      <dgm:t>
        <a:bodyPr/>
        <a:lstStyle/>
        <a:p>
          <a:r>
            <a:rPr lang="en-US" dirty="0" smtClean="0"/>
            <a:t>Docker</a:t>
          </a:r>
          <a:endParaRPr lang="en-US" dirty="0"/>
        </a:p>
      </dgm:t>
    </dgm:pt>
    <dgm:pt modelId="{7DC7B7A9-F428-524F-9706-8B1A9B88055C}" type="parTrans" cxnId="{84AACCA2-F49E-9246-A9A2-A0FBEE9D4230}">
      <dgm:prSet/>
      <dgm:spPr/>
      <dgm:t>
        <a:bodyPr/>
        <a:lstStyle/>
        <a:p>
          <a:endParaRPr lang="en-US"/>
        </a:p>
      </dgm:t>
    </dgm:pt>
    <dgm:pt modelId="{6AA1DC75-4880-7740-B7C4-28957D939BEE}" type="sibTrans" cxnId="{84AACCA2-F49E-9246-A9A2-A0FBEE9D4230}">
      <dgm:prSet/>
      <dgm:spPr/>
      <dgm:t>
        <a:bodyPr/>
        <a:lstStyle/>
        <a:p>
          <a:endParaRPr lang="en-US"/>
        </a:p>
      </dgm:t>
    </dgm:pt>
    <dgm:pt modelId="{7F451AC5-96E4-994A-8A1A-BEE3F5B91FBB}" type="pres">
      <dgm:prSet presAssocID="{56AB5723-79DD-374D-8A2B-3BFD7C04DB23}" presName="Name0" presStyleCnt="0">
        <dgm:presLayoutVars>
          <dgm:dir/>
          <dgm:resizeHandles val="exact"/>
        </dgm:presLayoutVars>
      </dgm:prSet>
      <dgm:spPr/>
    </dgm:pt>
    <dgm:pt modelId="{D47F04F7-8267-7748-BE72-4467238F71EA}" type="pres">
      <dgm:prSet presAssocID="{8A34DD7B-0200-C342-ADB6-A4EC9450CBA8}" presName="composite" presStyleCnt="0"/>
      <dgm:spPr/>
    </dgm:pt>
    <dgm:pt modelId="{65961EF0-7799-1149-A380-8FED228F7391}" type="pres">
      <dgm:prSet presAssocID="{8A34DD7B-0200-C342-ADB6-A4EC9450CBA8}" presName="imagSh" presStyleLbl="bgImgPlace1" presStyleIdx="0" presStyleCnt="5"/>
      <dgm:spPr/>
    </dgm:pt>
    <dgm:pt modelId="{B6610C11-12EF-304E-8BD7-202BE33B1804}" type="pres">
      <dgm:prSet presAssocID="{8A34DD7B-0200-C342-ADB6-A4EC9450CBA8}" presName="txNode" presStyleLbl="node1" presStyleIdx="0" presStyleCnt="5" custScaleY="27948" custLinFactNeighborY="-585">
        <dgm:presLayoutVars>
          <dgm:bulletEnabled val="1"/>
        </dgm:presLayoutVars>
      </dgm:prSet>
      <dgm:spPr/>
      <dgm:t>
        <a:bodyPr/>
        <a:lstStyle/>
        <a:p>
          <a:endParaRPr lang="en-US"/>
        </a:p>
      </dgm:t>
    </dgm:pt>
    <dgm:pt modelId="{13FA79CB-9403-D64D-A52C-EF66F4369D05}" type="pres">
      <dgm:prSet presAssocID="{9CD07FD0-5E8A-DF48-B0CD-C70B9A3B97D6}" presName="sibTrans" presStyleLbl="sibTrans2D1" presStyleIdx="0" presStyleCnt="4"/>
      <dgm:spPr/>
    </dgm:pt>
    <dgm:pt modelId="{8DF54BBA-9274-7C4A-9B35-BE4DA976F5A9}" type="pres">
      <dgm:prSet presAssocID="{9CD07FD0-5E8A-DF48-B0CD-C70B9A3B97D6}" presName="connTx" presStyleLbl="sibTrans2D1" presStyleIdx="0" presStyleCnt="4"/>
      <dgm:spPr/>
    </dgm:pt>
    <dgm:pt modelId="{FE73DB62-B992-024C-955A-050A6A1B6A7D}" type="pres">
      <dgm:prSet presAssocID="{5CCF7D8F-CDC2-7241-89B0-3364B4B624F9}" presName="composite" presStyleCnt="0"/>
      <dgm:spPr/>
    </dgm:pt>
    <dgm:pt modelId="{7A915524-18BC-3741-914A-6D09166C0045}" type="pres">
      <dgm:prSet presAssocID="{5CCF7D8F-CDC2-7241-89B0-3364B4B624F9}" presName="imagSh" presStyleLbl="bgImgPlace1" presStyleIdx="1" presStyleCnt="5"/>
      <dgm:spPr/>
    </dgm:pt>
    <dgm:pt modelId="{05222146-ED83-334F-BCB4-A53783B5F021}" type="pres">
      <dgm:prSet presAssocID="{5CCF7D8F-CDC2-7241-89B0-3364B4B624F9}" presName="txNode" presStyleLbl="node1" presStyleIdx="1" presStyleCnt="5" custScaleY="27948">
        <dgm:presLayoutVars>
          <dgm:bulletEnabled val="1"/>
        </dgm:presLayoutVars>
      </dgm:prSet>
      <dgm:spPr/>
    </dgm:pt>
    <dgm:pt modelId="{339813C4-4C24-FB4E-B659-322031B49D73}" type="pres">
      <dgm:prSet presAssocID="{1ACD6505-A57F-AC46-9FAF-541E7F3F4758}" presName="sibTrans" presStyleLbl="sibTrans2D1" presStyleIdx="1" presStyleCnt="4"/>
      <dgm:spPr/>
    </dgm:pt>
    <dgm:pt modelId="{C5DEF593-C247-E64D-AC0A-865F93C81C2E}" type="pres">
      <dgm:prSet presAssocID="{1ACD6505-A57F-AC46-9FAF-541E7F3F4758}" presName="connTx" presStyleLbl="sibTrans2D1" presStyleIdx="1" presStyleCnt="4"/>
      <dgm:spPr/>
    </dgm:pt>
    <dgm:pt modelId="{A303DEA4-817A-E44C-876D-CA28C7A7076A}" type="pres">
      <dgm:prSet presAssocID="{A8995425-1B21-4143-A915-256D9B22046D}" presName="composite" presStyleCnt="0"/>
      <dgm:spPr/>
    </dgm:pt>
    <dgm:pt modelId="{6003CAA4-7A42-494F-A493-38753FB8A2C9}" type="pres">
      <dgm:prSet presAssocID="{A8995425-1B21-4143-A915-256D9B22046D}" presName="imagSh" presStyleLbl="bgImgPlace1" presStyleIdx="2" presStyleCnt="5"/>
      <dgm:spPr/>
    </dgm:pt>
    <dgm:pt modelId="{1B879695-F610-AB43-87A0-9647CBE1D8AF}" type="pres">
      <dgm:prSet presAssocID="{A8995425-1B21-4143-A915-256D9B22046D}" presName="txNode" presStyleLbl="node1" presStyleIdx="2" presStyleCnt="5" custScaleY="27948">
        <dgm:presLayoutVars>
          <dgm:bulletEnabled val="1"/>
        </dgm:presLayoutVars>
      </dgm:prSet>
      <dgm:spPr/>
    </dgm:pt>
    <dgm:pt modelId="{23FA1262-4137-874B-BC8E-82AB505C99C7}" type="pres">
      <dgm:prSet presAssocID="{A44E2582-414A-E14B-A2F9-584709BD27B8}" presName="sibTrans" presStyleLbl="sibTrans2D1" presStyleIdx="2" presStyleCnt="4"/>
      <dgm:spPr/>
    </dgm:pt>
    <dgm:pt modelId="{F882DAEF-A578-CB4F-A57B-A373322BA828}" type="pres">
      <dgm:prSet presAssocID="{A44E2582-414A-E14B-A2F9-584709BD27B8}" presName="connTx" presStyleLbl="sibTrans2D1" presStyleIdx="2" presStyleCnt="4"/>
      <dgm:spPr/>
    </dgm:pt>
    <dgm:pt modelId="{929A25CC-3758-5D47-BFA2-D1B733E77D5D}" type="pres">
      <dgm:prSet presAssocID="{40924A49-D7EB-264B-B0CC-3B50480BE4E8}" presName="composite" presStyleCnt="0"/>
      <dgm:spPr/>
    </dgm:pt>
    <dgm:pt modelId="{42603DFE-BC95-914B-AC24-6831EB68FC58}" type="pres">
      <dgm:prSet presAssocID="{40924A49-D7EB-264B-B0CC-3B50480BE4E8}" presName="imagSh" presStyleLbl="bgImgPlace1" presStyleIdx="3" presStyleCnt="5"/>
      <dgm:spPr/>
    </dgm:pt>
    <dgm:pt modelId="{A2989E18-B6FF-4543-86BE-F197F44DCF49}" type="pres">
      <dgm:prSet presAssocID="{40924A49-D7EB-264B-B0CC-3B50480BE4E8}" presName="txNode" presStyleLbl="node1" presStyleIdx="3" presStyleCnt="5" custScaleY="27948" custLinFactNeighborX="9169" custLinFactNeighborY="2636">
        <dgm:presLayoutVars>
          <dgm:bulletEnabled val="1"/>
        </dgm:presLayoutVars>
      </dgm:prSet>
      <dgm:spPr/>
    </dgm:pt>
    <dgm:pt modelId="{533E4170-F089-254D-9AE0-444BC72405D2}" type="pres">
      <dgm:prSet presAssocID="{6AA1DC75-4880-7740-B7C4-28957D939BEE}" presName="sibTrans" presStyleLbl="sibTrans2D1" presStyleIdx="3" presStyleCnt="4"/>
      <dgm:spPr/>
    </dgm:pt>
    <dgm:pt modelId="{CC87F430-D109-A745-BFE4-DE7970622E8D}" type="pres">
      <dgm:prSet presAssocID="{6AA1DC75-4880-7740-B7C4-28957D939BEE}" presName="connTx" presStyleLbl="sibTrans2D1" presStyleIdx="3" presStyleCnt="4"/>
      <dgm:spPr/>
    </dgm:pt>
    <dgm:pt modelId="{CECD32EB-C028-974A-8AB4-0397B312812E}" type="pres">
      <dgm:prSet presAssocID="{9611EF90-4C41-3646-AC4E-10AED75C10AE}" presName="composite" presStyleCnt="0"/>
      <dgm:spPr/>
    </dgm:pt>
    <dgm:pt modelId="{2DD11A72-6F87-574C-B1EC-1846D11EB1BA}" type="pres">
      <dgm:prSet presAssocID="{9611EF90-4C41-3646-AC4E-10AED75C10AE}" presName="imagSh" presStyleLbl="bgImgPlace1" presStyleIdx="4" presStyleCnt="5"/>
      <dgm:spPr/>
    </dgm:pt>
    <dgm:pt modelId="{88FB459A-3158-3A47-9E26-4E6EA627C29F}" type="pres">
      <dgm:prSet presAssocID="{9611EF90-4C41-3646-AC4E-10AED75C10AE}" presName="txNode" presStyleLbl="node1" presStyleIdx="4" presStyleCnt="5" custScaleY="27948">
        <dgm:presLayoutVars>
          <dgm:bulletEnabled val="1"/>
        </dgm:presLayoutVars>
      </dgm:prSet>
      <dgm:spPr/>
      <dgm:t>
        <a:bodyPr/>
        <a:lstStyle/>
        <a:p>
          <a:endParaRPr lang="en-US"/>
        </a:p>
      </dgm:t>
    </dgm:pt>
  </dgm:ptLst>
  <dgm:cxnLst>
    <dgm:cxn modelId="{03AAFE19-FC4B-A84F-A771-3CADCC0D3A77}" type="presOf" srcId="{40924A49-D7EB-264B-B0CC-3B50480BE4E8}" destId="{A2989E18-B6FF-4543-86BE-F197F44DCF49}" srcOrd="0" destOrd="0" presId="urn:microsoft.com/office/officeart/2005/8/layout/hProcess10"/>
    <dgm:cxn modelId="{A7FD41F1-DB6D-A14E-8F35-81A1F6288D47}" type="presOf" srcId="{6AA1DC75-4880-7740-B7C4-28957D939BEE}" destId="{533E4170-F089-254D-9AE0-444BC72405D2}" srcOrd="0" destOrd="0" presId="urn:microsoft.com/office/officeart/2005/8/layout/hProcess10"/>
    <dgm:cxn modelId="{0413FB77-36E5-C246-830C-A52740747232}" type="presOf" srcId="{56AB5723-79DD-374D-8A2B-3BFD7C04DB23}" destId="{7F451AC5-96E4-994A-8A1A-BEE3F5B91FBB}" srcOrd="0" destOrd="0" presId="urn:microsoft.com/office/officeart/2005/8/layout/hProcess10"/>
    <dgm:cxn modelId="{11E24F2B-58D4-2749-A8A6-8B53BFC39D65}" type="presOf" srcId="{9611EF90-4C41-3646-AC4E-10AED75C10AE}" destId="{88FB459A-3158-3A47-9E26-4E6EA627C29F}" srcOrd="0" destOrd="0" presId="urn:microsoft.com/office/officeart/2005/8/layout/hProcess10"/>
    <dgm:cxn modelId="{E646E634-DAEE-6B42-8E0E-23C64782B295}" srcId="{56AB5723-79DD-374D-8A2B-3BFD7C04DB23}" destId="{8A34DD7B-0200-C342-ADB6-A4EC9450CBA8}" srcOrd="0" destOrd="0" parTransId="{ABBAA938-FEB9-D14C-BF70-C978BD05465D}" sibTransId="{9CD07FD0-5E8A-DF48-B0CD-C70B9A3B97D6}"/>
    <dgm:cxn modelId="{E3E785DF-8C93-A54F-8C00-B317C8EE77DC}" type="presOf" srcId="{8A34DD7B-0200-C342-ADB6-A4EC9450CBA8}" destId="{B6610C11-12EF-304E-8BD7-202BE33B1804}" srcOrd="0" destOrd="0" presId="urn:microsoft.com/office/officeart/2005/8/layout/hProcess10"/>
    <dgm:cxn modelId="{5CDC045E-474A-F545-BF96-B24E9FCA8E80}" type="presOf" srcId="{1ACD6505-A57F-AC46-9FAF-541E7F3F4758}" destId="{C5DEF593-C247-E64D-AC0A-865F93C81C2E}" srcOrd="1" destOrd="0" presId="urn:microsoft.com/office/officeart/2005/8/layout/hProcess10"/>
    <dgm:cxn modelId="{B557CA90-178D-0248-A302-A0C4DF23FA63}" type="presOf" srcId="{A8995425-1B21-4143-A915-256D9B22046D}" destId="{1B879695-F610-AB43-87A0-9647CBE1D8AF}" srcOrd="0" destOrd="0" presId="urn:microsoft.com/office/officeart/2005/8/layout/hProcess10"/>
    <dgm:cxn modelId="{19B086D6-56DE-2541-BB16-886AC54B30C7}" type="presOf" srcId="{A44E2582-414A-E14B-A2F9-584709BD27B8}" destId="{F882DAEF-A578-CB4F-A57B-A373322BA828}" srcOrd="1" destOrd="0" presId="urn:microsoft.com/office/officeart/2005/8/layout/hProcess10"/>
    <dgm:cxn modelId="{84AACCA2-F49E-9246-A9A2-A0FBEE9D4230}" srcId="{56AB5723-79DD-374D-8A2B-3BFD7C04DB23}" destId="{40924A49-D7EB-264B-B0CC-3B50480BE4E8}" srcOrd="3" destOrd="0" parTransId="{7DC7B7A9-F428-524F-9706-8B1A9B88055C}" sibTransId="{6AA1DC75-4880-7740-B7C4-28957D939BEE}"/>
    <dgm:cxn modelId="{B18BB7D9-D7EB-CD4F-8165-B20F9BF7C39E}" srcId="{56AB5723-79DD-374D-8A2B-3BFD7C04DB23}" destId="{9611EF90-4C41-3646-AC4E-10AED75C10AE}" srcOrd="4" destOrd="0" parTransId="{12456796-1975-0D4E-BB1B-66CEA55FC2F9}" sibTransId="{66FA4EA7-8EEA-4746-B2EC-144CC31FFA44}"/>
    <dgm:cxn modelId="{A15CE647-A582-B549-B0F1-F2AF0372AA32}" type="presOf" srcId="{1ACD6505-A57F-AC46-9FAF-541E7F3F4758}" destId="{339813C4-4C24-FB4E-B659-322031B49D73}" srcOrd="0" destOrd="0" presId="urn:microsoft.com/office/officeart/2005/8/layout/hProcess10"/>
    <dgm:cxn modelId="{16E48373-AE57-6641-879F-CCE9CDA37F70}" srcId="{56AB5723-79DD-374D-8A2B-3BFD7C04DB23}" destId="{5CCF7D8F-CDC2-7241-89B0-3364B4B624F9}" srcOrd="1" destOrd="0" parTransId="{82359540-F668-F743-8701-2EA8B420BD80}" sibTransId="{1ACD6505-A57F-AC46-9FAF-541E7F3F4758}"/>
    <dgm:cxn modelId="{7ADDA191-2FE9-3144-A829-162A2B1F9DFF}" type="presOf" srcId="{9CD07FD0-5E8A-DF48-B0CD-C70B9A3B97D6}" destId="{8DF54BBA-9274-7C4A-9B35-BE4DA976F5A9}" srcOrd="1" destOrd="0" presId="urn:microsoft.com/office/officeart/2005/8/layout/hProcess10"/>
    <dgm:cxn modelId="{E34377BA-03FD-7C43-B92D-AB14CD3D27B1}" type="presOf" srcId="{5CCF7D8F-CDC2-7241-89B0-3364B4B624F9}" destId="{05222146-ED83-334F-BCB4-A53783B5F021}" srcOrd="0" destOrd="0" presId="urn:microsoft.com/office/officeart/2005/8/layout/hProcess10"/>
    <dgm:cxn modelId="{3B3DA7A7-B51C-874A-8499-AFDB6BCF2AE6}" type="presOf" srcId="{A44E2582-414A-E14B-A2F9-584709BD27B8}" destId="{23FA1262-4137-874B-BC8E-82AB505C99C7}" srcOrd="0" destOrd="0" presId="urn:microsoft.com/office/officeart/2005/8/layout/hProcess10"/>
    <dgm:cxn modelId="{56D98958-FDB3-F741-A49F-069E8B35093E}" type="presOf" srcId="{9CD07FD0-5E8A-DF48-B0CD-C70B9A3B97D6}" destId="{13FA79CB-9403-D64D-A52C-EF66F4369D05}" srcOrd="0" destOrd="0" presId="urn:microsoft.com/office/officeart/2005/8/layout/hProcess10"/>
    <dgm:cxn modelId="{EDF5B341-2C1B-B247-B048-A2E1DAC33321}" type="presOf" srcId="{6AA1DC75-4880-7740-B7C4-28957D939BEE}" destId="{CC87F430-D109-A745-BFE4-DE7970622E8D}" srcOrd="1" destOrd="0" presId="urn:microsoft.com/office/officeart/2005/8/layout/hProcess10"/>
    <dgm:cxn modelId="{EB876349-2455-8744-A209-D3FAD6D4C711}" srcId="{56AB5723-79DD-374D-8A2B-3BFD7C04DB23}" destId="{A8995425-1B21-4143-A915-256D9B22046D}" srcOrd="2" destOrd="0" parTransId="{638745BD-303B-ED4D-9DF2-3C5C0783AF0D}" sibTransId="{A44E2582-414A-E14B-A2F9-584709BD27B8}"/>
    <dgm:cxn modelId="{293F3599-FFD9-F14B-BB66-91291FCF60C3}" type="presParOf" srcId="{7F451AC5-96E4-994A-8A1A-BEE3F5B91FBB}" destId="{D47F04F7-8267-7748-BE72-4467238F71EA}" srcOrd="0" destOrd="0" presId="urn:microsoft.com/office/officeart/2005/8/layout/hProcess10"/>
    <dgm:cxn modelId="{260A1D7B-C3F3-F44F-A6FE-7F7590824274}" type="presParOf" srcId="{D47F04F7-8267-7748-BE72-4467238F71EA}" destId="{65961EF0-7799-1149-A380-8FED228F7391}" srcOrd="0" destOrd="0" presId="urn:microsoft.com/office/officeart/2005/8/layout/hProcess10"/>
    <dgm:cxn modelId="{0D5B7ADD-4B56-9B47-90CE-796FA9013314}" type="presParOf" srcId="{D47F04F7-8267-7748-BE72-4467238F71EA}" destId="{B6610C11-12EF-304E-8BD7-202BE33B1804}" srcOrd="1" destOrd="0" presId="urn:microsoft.com/office/officeart/2005/8/layout/hProcess10"/>
    <dgm:cxn modelId="{9AAF6465-7474-9949-99C7-6E89D915988F}" type="presParOf" srcId="{7F451AC5-96E4-994A-8A1A-BEE3F5B91FBB}" destId="{13FA79CB-9403-D64D-A52C-EF66F4369D05}" srcOrd="1" destOrd="0" presId="urn:microsoft.com/office/officeart/2005/8/layout/hProcess10"/>
    <dgm:cxn modelId="{CC67DBD2-4142-BA41-90E4-FC8C2C2BC5F8}" type="presParOf" srcId="{13FA79CB-9403-D64D-A52C-EF66F4369D05}" destId="{8DF54BBA-9274-7C4A-9B35-BE4DA976F5A9}" srcOrd="0" destOrd="0" presId="urn:microsoft.com/office/officeart/2005/8/layout/hProcess10"/>
    <dgm:cxn modelId="{DB8F5F06-0E54-3B47-A0A9-049DBDE42BFA}" type="presParOf" srcId="{7F451AC5-96E4-994A-8A1A-BEE3F5B91FBB}" destId="{FE73DB62-B992-024C-955A-050A6A1B6A7D}" srcOrd="2" destOrd="0" presId="urn:microsoft.com/office/officeart/2005/8/layout/hProcess10"/>
    <dgm:cxn modelId="{47A30C1F-F4FD-FC4D-9B2E-138AA82CB812}" type="presParOf" srcId="{FE73DB62-B992-024C-955A-050A6A1B6A7D}" destId="{7A915524-18BC-3741-914A-6D09166C0045}" srcOrd="0" destOrd="0" presId="urn:microsoft.com/office/officeart/2005/8/layout/hProcess10"/>
    <dgm:cxn modelId="{134ECE29-A03F-6448-B775-D9318B4CE931}" type="presParOf" srcId="{FE73DB62-B992-024C-955A-050A6A1B6A7D}" destId="{05222146-ED83-334F-BCB4-A53783B5F021}" srcOrd="1" destOrd="0" presId="urn:microsoft.com/office/officeart/2005/8/layout/hProcess10"/>
    <dgm:cxn modelId="{DDA9E858-69E8-B14F-B00C-55B2C7FB58D4}" type="presParOf" srcId="{7F451AC5-96E4-994A-8A1A-BEE3F5B91FBB}" destId="{339813C4-4C24-FB4E-B659-322031B49D73}" srcOrd="3" destOrd="0" presId="urn:microsoft.com/office/officeart/2005/8/layout/hProcess10"/>
    <dgm:cxn modelId="{21E3161A-D5B5-434F-9A91-38FF199855BD}" type="presParOf" srcId="{339813C4-4C24-FB4E-B659-322031B49D73}" destId="{C5DEF593-C247-E64D-AC0A-865F93C81C2E}" srcOrd="0" destOrd="0" presId="urn:microsoft.com/office/officeart/2005/8/layout/hProcess10"/>
    <dgm:cxn modelId="{787BEFA8-6C17-2B47-A9C6-094964EE009C}" type="presParOf" srcId="{7F451AC5-96E4-994A-8A1A-BEE3F5B91FBB}" destId="{A303DEA4-817A-E44C-876D-CA28C7A7076A}" srcOrd="4" destOrd="0" presId="urn:microsoft.com/office/officeart/2005/8/layout/hProcess10"/>
    <dgm:cxn modelId="{77E07776-A5A7-684A-8EAE-27C665114C98}" type="presParOf" srcId="{A303DEA4-817A-E44C-876D-CA28C7A7076A}" destId="{6003CAA4-7A42-494F-A493-38753FB8A2C9}" srcOrd="0" destOrd="0" presId="urn:microsoft.com/office/officeart/2005/8/layout/hProcess10"/>
    <dgm:cxn modelId="{F1811B3F-B5CE-924B-AAF6-B6B375458E92}" type="presParOf" srcId="{A303DEA4-817A-E44C-876D-CA28C7A7076A}" destId="{1B879695-F610-AB43-87A0-9647CBE1D8AF}" srcOrd="1" destOrd="0" presId="urn:microsoft.com/office/officeart/2005/8/layout/hProcess10"/>
    <dgm:cxn modelId="{65F6F1F8-2CBE-D446-B641-AC551F791380}" type="presParOf" srcId="{7F451AC5-96E4-994A-8A1A-BEE3F5B91FBB}" destId="{23FA1262-4137-874B-BC8E-82AB505C99C7}" srcOrd="5" destOrd="0" presId="urn:microsoft.com/office/officeart/2005/8/layout/hProcess10"/>
    <dgm:cxn modelId="{79219464-EF46-A340-880C-F9EB5BE2285A}" type="presParOf" srcId="{23FA1262-4137-874B-BC8E-82AB505C99C7}" destId="{F882DAEF-A578-CB4F-A57B-A373322BA828}" srcOrd="0" destOrd="0" presId="urn:microsoft.com/office/officeart/2005/8/layout/hProcess10"/>
    <dgm:cxn modelId="{CF38A0C8-224A-984F-909C-CD364A906E30}" type="presParOf" srcId="{7F451AC5-96E4-994A-8A1A-BEE3F5B91FBB}" destId="{929A25CC-3758-5D47-BFA2-D1B733E77D5D}" srcOrd="6" destOrd="0" presId="urn:microsoft.com/office/officeart/2005/8/layout/hProcess10"/>
    <dgm:cxn modelId="{AA7AA9EF-D73D-AF41-822B-1D837FAE12AF}" type="presParOf" srcId="{929A25CC-3758-5D47-BFA2-D1B733E77D5D}" destId="{42603DFE-BC95-914B-AC24-6831EB68FC58}" srcOrd="0" destOrd="0" presId="urn:microsoft.com/office/officeart/2005/8/layout/hProcess10"/>
    <dgm:cxn modelId="{84186C4D-6DB4-5545-B373-75D883A3104B}" type="presParOf" srcId="{929A25CC-3758-5D47-BFA2-D1B733E77D5D}" destId="{A2989E18-B6FF-4543-86BE-F197F44DCF49}" srcOrd="1" destOrd="0" presId="urn:microsoft.com/office/officeart/2005/8/layout/hProcess10"/>
    <dgm:cxn modelId="{AAB516CF-FEC1-BB4F-8452-4380F6459755}" type="presParOf" srcId="{7F451AC5-96E4-994A-8A1A-BEE3F5B91FBB}" destId="{533E4170-F089-254D-9AE0-444BC72405D2}" srcOrd="7" destOrd="0" presId="urn:microsoft.com/office/officeart/2005/8/layout/hProcess10"/>
    <dgm:cxn modelId="{B8539BA4-9B80-B848-AEE6-3965D9B11A73}" type="presParOf" srcId="{533E4170-F089-254D-9AE0-444BC72405D2}" destId="{CC87F430-D109-A745-BFE4-DE7970622E8D}" srcOrd="0" destOrd="0" presId="urn:microsoft.com/office/officeart/2005/8/layout/hProcess10"/>
    <dgm:cxn modelId="{845C2EF5-5923-DE49-9B2B-B81A7A63E243}" type="presParOf" srcId="{7F451AC5-96E4-994A-8A1A-BEE3F5B91FBB}" destId="{CECD32EB-C028-974A-8AB4-0397B312812E}" srcOrd="8" destOrd="0" presId="urn:microsoft.com/office/officeart/2005/8/layout/hProcess10"/>
    <dgm:cxn modelId="{3C8F1A2C-89CF-9242-8CFF-CDC1D875D058}" type="presParOf" srcId="{CECD32EB-C028-974A-8AB4-0397B312812E}" destId="{2DD11A72-6F87-574C-B1EC-1846D11EB1BA}" srcOrd="0" destOrd="0" presId="urn:microsoft.com/office/officeart/2005/8/layout/hProcess10"/>
    <dgm:cxn modelId="{9A0AEA61-08AB-BA47-95F4-22C6AB8C0E8A}" type="presParOf" srcId="{CECD32EB-C028-974A-8AB4-0397B312812E}" destId="{88FB459A-3158-3A47-9E26-4E6EA627C29F}"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961EF0-7799-1149-A380-8FED228F7391}">
      <dsp:nvSpPr>
        <dsp:cNvPr id="0" name=""/>
        <dsp:cNvSpPr/>
      </dsp:nvSpPr>
      <dsp:spPr>
        <a:xfrm>
          <a:off x="18741" y="1555695"/>
          <a:ext cx="4381335" cy="4381335"/>
        </a:xfrm>
        <a:prstGeom prst="roundRect">
          <a:avLst>
            <a:gd name="adj" fmla="val 10000"/>
          </a:avLst>
        </a:prstGeom>
        <a:solidFill>
          <a:schemeClr val="accent2">
            <a:tint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B6610C11-12EF-304E-8BD7-202BE33B1804}">
      <dsp:nvSpPr>
        <dsp:cNvPr id="0" name=""/>
        <dsp:cNvSpPr/>
      </dsp:nvSpPr>
      <dsp:spPr>
        <a:xfrm>
          <a:off x="731981" y="5737285"/>
          <a:ext cx="4381335" cy="1224495"/>
        </a:xfrm>
        <a:prstGeom prst="roundRect">
          <a:avLst>
            <a:gd name="adj" fmla="val 10000"/>
          </a:avLst>
        </a:prstGeom>
        <a:solidFill>
          <a:schemeClr val="accent2">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en-US" sz="5500" kern="1200" dirty="0" smtClean="0"/>
            <a:t>GitHub</a:t>
          </a:r>
          <a:endParaRPr lang="en-US" sz="5500" kern="1200" dirty="0"/>
        </a:p>
      </dsp:txBody>
      <dsp:txXfrm>
        <a:off x="767845" y="5773149"/>
        <a:ext cx="4309607" cy="1152767"/>
      </dsp:txXfrm>
    </dsp:sp>
    <dsp:sp modelId="{13FA79CB-9403-D64D-A52C-EF66F4369D05}">
      <dsp:nvSpPr>
        <dsp:cNvPr id="0" name=""/>
        <dsp:cNvSpPr/>
      </dsp:nvSpPr>
      <dsp:spPr>
        <a:xfrm>
          <a:off x="5244018" y="3219976"/>
          <a:ext cx="843941" cy="1052773"/>
        </a:xfrm>
        <a:prstGeom prst="rightArrow">
          <a:avLst>
            <a:gd name="adj1" fmla="val 60000"/>
            <a:gd name="adj2" fmla="val 50000"/>
          </a:avLst>
        </a:prstGeom>
        <a:solidFill>
          <a:schemeClr val="accent2">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endParaRPr lang="en-US" sz="4400" kern="1200"/>
        </a:p>
      </dsp:txBody>
      <dsp:txXfrm>
        <a:off x="5244018" y="3430531"/>
        <a:ext cx="590759" cy="631663"/>
      </dsp:txXfrm>
    </dsp:sp>
    <dsp:sp modelId="{7A915524-18BC-3741-914A-6D09166C0045}">
      <dsp:nvSpPr>
        <dsp:cNvPr id="0" name=""/>
        <dsp:cNvSpPr/>
      </dsp:nvSpPr>
      <dsp:spPr>
        <a:xfrm>
          <a:off x="6811339" y="1555695"/>
          <a:ext cx="4381335" cy="4381335"/>
        </a:xfrm>
        <a:prstGeom prst="roundRect">
          <a:avLst>
            <a:gd name="adj" fmla="val 10000"/>
          </a:avLst>
        </a:prstGeom>
        <a:solidFill>
          <a:schemeClr val="accent2">
            <a:tint val="50000"/>
            <a:hueOff val="19162"/>
            <a:satOff val="-784"/>
            <a:lumOff val="28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05222146-ED83-334F-BCB4-A53783B5F021}">
      <dsp:nvSpPr>
        <dsp:cNvPr id="0" name=""/>
        <dsp:cNvSpPr/>
      </dsp:nvSpPr>
      <dsp:spPr>
        <a:xfrm>
          <a:off x="7524579" y="5762916"/>
          <a:ext cx="4381335" cy="1224495"/>
        </a:xfrm>
        <a:prstGeom prst="roundRect">
          <a:avLst>
            <a:gd name="adj" fmla="val 10000"/>
          </a:avLst>
        </a:prstGeom>
        <a:solidFill>
          <a:schemeClr val="accent2">
            <a:alpha val="90000"/>
            <a:hueOff val="0"/>
            <a:satOff val="0"/>
            <a:lumOff val="0"/>
            <a:alphaOff val="-1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en-US" sz="5500" kern="1200" dirty="0" smtClean="0"/>
            <a:t>Jenkins</a:t>
          </a:r>
          <a:endParaRPr lang="en-US" sz="5500" kern="1200" dirty="0"/>
        </a:p>
      </dsp:txBody>
      <dsp:txXfrm>
        <a:off x="7560443" y="5798780"/>
        <a:ext cx="4309607" cy="1152767"/>
      </dsp:txXfrm>
    </dsp:sp>
    <dsp:sp modelId="{339813C4-4C24-FB4E-B659-322031B49D73}">
      <dsp:nvSpPr>
        <dsp:cNvPr id="0" name=""/>
        <dsp:cNvSpPr/>
      </dsp:nvSpPr>
      <dsp:spPr>
        <a:xfrm>
          <a:off x="12036616" y="3219976"/>
          <a:ext cx="843941" cy="1052773"/>
        </a:xfrm>
        <a:prstGeom prst="rightArrow">
          <a:avLst>
            <a:gd name="adj1" fmla="val 60000"/>
            <a:gd name="adj2" fmla="val 50000"/>
          </a:avLst>
        </a:prstGeom>
        <a:solidFill>
          <a:schemeClr val="accent2">
            <a:shade val="90000"/>
            <a:hueOff val="204653"/>
            <a:satOff val="-8335"/>
            <a:lumOff val="12636"/>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endParaRPr lang="en-US" sz="4400" kern="1200"/>
        </a:p>
      </dsp:txBody>
      <dsp:txXfrm>
        <a:off x="12036616" y="3430531"/>
        <a:ext cx="590759" cy="631663"/>
      </dsp:txXfrm>
    </dsp:sp>
    <dsp:sp modelId="{6003CAA4-7A42-494F-A493-38753FB8A2C9}">
      <dsp:nvSpPr>
        <dsp:cNvPr id="0" name=""/>
        <dsp:cNvSpPr/>
      </dsp:nvSpPr>
      <dsp:spPr>
        <a:xfrm>
          <a:off x="13603937" y="1555695"/>
          <a:ext cx="4381335" cy="4381335"/>
        </a:xfrm>
        <a:prstGeom prst="roundRect">
          <a:avLst>
            <a:gd name="adj" fmla="val 10000"/>
          </a:avLst>
        </a:prstGeom>
        <a:solidFill>
          <a:schemeClr val="accent2">
            <a:tint val="50000"/>
            <a:hueOff val="38324"/>
            <a:satOff val="-1567"/>
            <a:lumOff val="574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1B879695-F610-AB43-87A0-9647CBE1D8AF}">
      <dsp:nvSpPr>
        <dsp:cNvPr id="0" name=""/>
        <dsp:cNvSpPr/>
      </dsp:nvSpPr>
      <dsp:spPr>
        <a:xfrm>
          <a:off x="14317178" y="5762916"/>
          <a:ext cx="4381335" cy="1224495"/>
        </a:xfrm>
        <a:prstGeom prst="roundRect">
          <a:avLst>
            <a:gd name="adj" fmla="val 10000"/>
          </a:avLst>
        </a:prstGeom>
        <a:solidFill>
          <a:schemeClr val="accent2">
            <a:alpha val="90000"/>
            <a:hueOff val="0"/>
            <a:satOff val="0"/>
            <a:lumOff val="0"/>
            <a:alphaOff val="-2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en-US" sz="5500" kern="1200" dirty="0" smtClean="0"/>
            <a:t>Roper</a:t>
          </a:r>
          <a:endParaRPr lang="en-US" sz="5500" kern="1200" dirty="0"/>
        </a:p>
      </dsp:txBody>
      <dsp:txXfrm>
        <a:off x="14353042" y="5798780"/>
        <a:ext cx="4309607" cy="1152767"/>
      </dsp:txXfrm>
    </dsp:sp>
    <dsp:sp modelId="{23FA1262-4137-874B-BC8E-82AB505C99C7}">
      <dsp:nvSpPr>
        <dsp:cNvPr id="0" name=""/>
        <dsp:cNvSpPr/>
      </dsp:nvSpPr>
      <dsp:spPr>
        <a:xfrm>
          <a:off x="18829214" y="3219976"/>
          <a:ext cx="843941" cy="1052773"/>
        </a:xfrm>
        <a:prstGeom prst="rightArrow">
          <a:avLst>
            <a:gd name="adj1" fmla="val 60000"/>
            <a:gd name="adj2" fmla="val 50000"/>
          </a:avLst>
        </a:prstGeom>
        <a:solidFill>
          <a:schemeClr val="accent2">
            <a:shade val="90000"/>
            <a:hueOff val="409305"/>
            <a:satOff val="-16671"/>
            <a:lumOff val="25271"/>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endParaRPr lang="en-US" sz="4400" kern="1200"/>
        </a:p>
      </dsp:txBody>
      <dsp:txXfrm>
        <a:off x="18829214" y="3430531"/>
        <a:ext cx="590759" cy="631663"/>
      </dsp:txXfrm>
    </dsp:sp>
    <dsp:sp modelId="{42603DFE-BC95-914B-AC24-6831EB68FC58}">
      <dsp:nvSpPr>
        <dsp:cNvPr id="0" name=""/>
        <dsp:cNvSpPr/>
      </dsp:nvSpPr>
      <dsp:spPr>
        <a:xfrm>
          <a:off x="20396535" y="1555695"/>
          <a:ext cx="4381335" cy="4381335"/>
        </a:xfrm>
        <a:prstGeom prst="roundRect">
          <a:avLst>
            <a:gd name="adj" fmla="val 10000"/>
          </a:avLst>
        </a:prstGeom>
        <a:solidFill>
          <a:schemeClr val="accent2">
            <a:tint val="50000"/>
            <a:hueOff val="57487"/>
            <a:satOff val="-2351"/>
            <a:lumOff val="861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A2989E18-B6FF-4543-86BE-F197F44DCF49}">
      <dsp:nvSpPr>
        <dsp:cNvPr id="0" name=""/>
        <dsp:cNvSpPr/>
      </dsp:nvSpPr>
      <dsp:spPr>
        <a:xfrm>
          <a:off x="21511500" y="5878408"/>
          <a:ext cx="4381335" cy="1224495"/>
        </a:xfrm>
        <a:prstGeom prst="roundRect">
          <a:avLst>
            <a:gd name="adj" fmla="val 10000"/>
          </a:avLst>
        </a:prstGeom>
        <a:solidFill>
          <a:schemeClr val="accent2">
            <a:alpha val="90000"/>
            <a:hueOff val="0"/>
            <a:satOff val="0"/>
            <a:lumOff val="0"/>
            <a:alphaOff val="-3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en-US" sz="5500" kern="1200" dirty="0" smtClean="0"/>
            <a:t>Docker</a:t>
          </a:r>
          <a:endParaRPr lang="en-US" sz="5500" kern="1200" dirty="0"/>
        </a:p>
      </dsp:txBody>
      <dsp:txXfrm>
        <a:off x="21547364" y="5914272"/>
        <a:ext cx="4309607" cy="1152767"/>
      </dsp:txXfrm>
    </dsp:sp>
    <dsp:sp modelId="{533E4170-F089-254D-9AE0-444BC72405D2}">
      <dsp:nvSpPr>
        <dsp:cNvPr id="0" name=""/>
        <dsp:cNvSpPr/>
      </dsp:nvSpPr>
      <dsp:spPr>
        <a:xfrm>
          <a:off x="25621813" y="3219976"/>
          <a:ext cx="843941" cy="1052773"/>
        </a:xfrm>
        <a:prstGeom prst="rightArrow">
          <a:avLst>
            <a:gd name="adj1" fmla="val 60000"/>
            <a:gd name="adj2" fmla="val 50000"/>
          </a:avLst>
        </a:prstGeom>
        <a:solidFill>
          <a:schemeClr val="accent2">
            <a:shade val="90000"/>
            <a:hueOff val="613958"/>
            <a:satOff val="-25006"/>
            <a:lumOff val="37907"/>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endParaRPr lang="en-US" sz="4400" kern="1200"/>
        </a:p>
      </dsp:txBody>
      <dsp:txXfrm>
        <a:off x="25621813" y="3430531"/>
        <a:ext cx="590759" cy="631663"/>
      </dsp:txXfrm>
    </dsp:sp>
    <dsp:sp modelId="{2DD11A72-6F87-574C-B1EC-1846D11EB1BA}">
      <dsp:nvSpPr>
        <dsp:cNvPr id="0" name=""/>
        <dsp:cNvSpPr/>
      </dsp:nvSpPr>
      <dsp:spPr>
        <a:xfrm>
          <a:off x="27189133" y="1555695"/>
          <a:ext cx="4381335" cy="4381335"/>
        </a:xfrm>
        <a:prstGeom prst="roundRect">
          <a:avLst>
            <a:gd name="adj" fmla="val 10000"/>
          </a:avLst>
        </a:prstGeom>
        <a:solidFill>
          <a:schemeClr val="accent2">
            <a:tint val="50000"/>
            <a:hueOff val="76649"/>
            <a:satOff val="-3134"/>
            <a:lumOff val="1149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88FB459A-3158-3A47-9E26-4E6EA627C29F}">
      <dsp:nvSpPr>
        <dsp:cNvPr id="0" name=""/>
        <dsp:cNvSpPr/>
      </dsp:nvSpPr>
      <dsp:spPr>
        <a:xfrm>
          <a:off x="27902374" y="5762916"/>
          <a:ext cx="4381335" cy="1224495"/>
        </a:xfrm>
        <a:prstGeom prst="roundRect">
          <a:avLst>
            <a:gd name="adj" fmla="val 10000"/>
          </a:avLst>
        </a:prstGeom>
        <a:solidFill>
          <a:schemeClr val="accent2">
            <a:alpha val="90000"/>
            <a:hueOff val="0"/>
            <a:satOff val="0"/>
            <a:lumOff val="0"/>
            <a:alpha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en-US" sz="5500" kern="1200" dirty="0" err="1" smtClean="0"/>
            <a:t>Traefik</a:t>
          </a:r>
          <a:endParaRPr lang="en-US" sz="5500" kern="1200" dirty="0"/>
        </a:p>
      </dsp:txBody>
      <dsp:txXfrm>
        <a:off x="27938238" y="5798780"/>
        <a:ext cx="4309607" cy="115276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564765-29DD-4BE3-B396-E29A0165F7C7}" type="datetimeFigureOut">
              <a:rPr lang="en-US" smtClean="0"/>
              <a:t>2/9/18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810422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2/9/18</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55639900"/>
      </p:ext>
    </p:extLst>
  </p:cSld>
  <p:clrMap bg1="lt1" tx1="dk1" bg2="lt2" tx2="dk2" accent1="accent1" accent2="accent2" accent3="accent3" accent4="accent4" accent5="accent5" accent6="accent6" hlink="hlink" folHlink="folHlink"/>
  <p:notesStyle>
    <a:lvl1pPr marL="0" algn="l" defTabSz="3761915" rtl="0" eaLnBrk="1" latinLnBrk="0" hangingPunct="1">
      <a:defRPr sz="5000" kern="1200">
        <a:solidFill>
          <a:schemeClr val="tx1"/>
        </a:solidFill>
        <a:latin typeface="+mn-lt"/>
        <a:ea typeface="+mn-ea"/>
        <a:cs typeface="+mn-cs"/>
      </a:defRPr>
    </a:lvl1pPr>
    <a:lvl2pPr marL="1880958" algn="l" defTabSz="3761915" rtl="0" eaLnBrk="1" latinLnBrk="0" hangingPunct="1">
      <a:defRPr sz="5000" kern="1200">
        <a:solidFill>
          <a:schemeClr val="tx1"/>
        </a:solidFill>
        <a:latin typeface="+mn-lt"/>
        <a:ea typeface="+mn-ea"/>
        <a:cs typeface="+mn-cs"/>
      </a:defRPr>
    </a:lvl2pPr>
    <a:lvl3pPr marL="3761915" algn="l" defTabSz="3761915" rtl="0" eaLnBrk="1" latinLnBrk="0" hangingPunct="1">
      <a:defRPr sz="5000" kern="1200">
        <a:solidFill>
          <a:schemeClr val="tx1"/>
        </a:solidFill>
        <a:latin typeface="+mn-lt"/>
        <a:ea typeface="+mn-ea"/>
        <a:cs typeface="+mn-cs"/>
      </a:defRPr>
    </a:lvl3pPr>
    <a:lvl4pPr marL="5642873" algn="l" defTabSz="3761915" rtl="0" eaLnBrk="1" latinLnBrk="0" hangingPunct="1">
      <a:defRPr sz="5000" kern="1200">
        <a:solidFill>
          <a:schemeClr val="tx1"/>
        </a:solidFill>
        <a:latin typeface="+mn-lt"/>
        <a:ea typeface="+mn-ea"/>
        <a:cs typeface="+mn-cs"/>
      </a:defRPr>
    </a:lvl4pPr>
    <a:lvl5pPr marL="7523829" algn="l" defTabSz="3761915" rtl="0" eaLnBrk="1" latinLnBrk="0" hangingPunct="1">
      <a:defRPr sz="5000" kern="1200">
        <a:solidFill>
          <a:schemeClr val="tx1"/>
        </a:solidFill>
        <a:latin typeface="+mn-lt"/>
        <a:ea typeface="+mn-ea"/>
        <a:cs typeface="+mn-cs"/>
      </a:defRPr>
    </a:lvl5pPr>
    <a:lvl6pPr marL="9404787" algn="l" defTabSz="3761915" rtl="0" eaLnBrk="1" latinLnBrk="0" hangingPunct="1">
      <a:defRPr sz="5000" kern="1200">
        <a:solidFill>
          <a:schemeClr val="tx1"/>
        </a:solidFill>
        <a:latin typeface="+mn-lt"/>
        <a:ea typeface="+mn-ea"/>
        <a:cs typeface="+mn-cs"/>
      </a:defRPr>
    </a:lvl6pPr>
    <a:lvl7pPr marL="11285745" algn="l" defTabSz="3761915" rtl="0" eaLnBrk="1" latinLnBrk="0" hangingPunct="1">
      <a:defRPr sz="5000" kern="1200">
        <a:solidFill>
          <a:schemeClr val="tx1"/>
        </a:solidFill>
        <a:latin typeface="+mn-lt"/>
        <a:ea typeface="+mn-ea"/>
        <a:cs typeface="+mn-cs"/>
      </a:defRPr>
    </a:lvl7pPr>
    <a:lvl8pPr marL="13166702" algn="l" defTabSz="3761915" rtl="0" eaLnBrk="1" latinLnBrk="0" hangingPunct="1">
      <a:defRPr sz="5000" kern="1200">
        <a:solidFill>
          <a:schemeClr val="tx1"/>
        </a:solidFill>
        <a:latin typeface="+mn-lt"/>
        <a:ea typeface="+mn-ea"/>
        <a:cs typeface="+mn-cs"/>
      </a:defRPr>
    </a:lvl8pPr>
    <a:lvl9pPr marL="15047660" algn="l" defTabSz="3761915" rtl="0" eaLnBrk="1" latinLnBrk="0" hangingPunct="1">
      <a:defRPr sz="5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130438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55998" y="11021043"/>
            <a:ext cx="6218224"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328566" y="3540352"/>
            <a:ext cx="6218224"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846613" y="3540352"/>
            <a:ext cx="620196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328566" y="4100717"/>
            <a:ext cx="6218224"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355998" y="10485737"/>
            <a:ext cx="6218224"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3353393" y="4075659"/>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3348402" y="3540352"/>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6360438" y="3540352"/>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6360437" y="4107189"/>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6360437" y="9569018"/>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6360437" y="10104324"/>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6360437" y="16663434"/>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6360437" y="17198741"/>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850340" y="4107189"/>
            <a:ext cx="6203509"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76" name="Text Placeholder 3"/>
          <p:cNvSpPr>
            <a:spLocks noGrp="1"/>
          </p:cNvSpPr>
          <p:nvPr>
            <p:ph type="body" sz="quarter" idx="136" hasCustomPrompt="1"/>
          </p:nvPr>
        </p:nvSpPr>
        <p:spPr>
          <a:xfrm>
            <a:off x="19846814" y="4075659"/>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77" name="Text Placeholder 5"/>
          <p:cNvSpPr>
            <a:spLocks noGrp="1"/>
          </p:cNvSpPr>
          <p:nvPr>
            <p:ph type="body" sz="quarter" idx="137" hasCustomPrompt="1"/>
          </p:nvPr>
        </p:nvSpPr>
        <p:spPr>
          <a:xfrm>
            <a:off x="19854420" y="3540352"/>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57" name="Text Placeholder 76"/>
          <p:cNvSpPr>
            <a:spLocks noGrp="1"/>
          </p:cNvSpPr>
          <p:nvPr>
            <p:ph type="body" sz="quarter" idx="161" hasCustomPrompt="1"/>
          </p:nvPr>
        </p:nvSpPr>
        <p:spPr>
          <a:xfrm>
            <a:off x="3918857" y="1464830"/>
            <a:ext cx="25080686" cy="963989"/>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58" name="Text Placeholder 76"/>
          <p:cNvSpPr>
            <a:spLocks noGrp="1"/>
          </p:cNvSpPr>
          <p:nvPr>
            <p:ph type="body" sz="quarter" idx="195" hasCustomPrompt="1"/>
          </p:nvPr>
        </p:nvSpPr>
        <p:spPr>
          <a:xfrm>
            <a:off x="3918857" y="2428820"/>
            <a:ext cx="25080686" cy="634555"/>
          </a:xfrm>
          <a:prstGeom prst="rect">
            <a:avLst/>
          </a:prstGeom>
        </p:spPr>
        <p:txBody>
          <a:bodyPr>
            <a:normAutofit/>
          </a:bodyPr>
          <a:lstStyle>
            <a:lvl1pPr marL="0" indent="0" algn="ctr">
              <a:buFontTx/>
              <a:buNone/>
              <a:defRPr sz="27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affiliations</a:t>
            </a:r>
            <a:endParaRPr lang="en-US" dirty="0"/>
          </a:p>
        </p:txBody>
      </p:sp>
      <p:sp>
        <p:nvSpPr>
          <p:cNvPr id="59" name="Text Placeholder 76"/>
          <p:cNvSpPr>
            <a:spLocks noGrp="1"/>
          </p:cNvSpPr>
          <p:nvPr>
            <p:ph type="body" sz="quarter" idx="196" hasCustomPrompt="1"/>
          </p:nvPr>
        </p:nvSpPr>
        <p:spPr>
          <a:xfrm>
            <a:off x="3918857" y="180134"/>
            <a:ext cx="25080686" cy="1284696"/>
          </a:xfrm>
          <a:prstGeom prst="rect">
            <a:avLst/>
          </a:prstGeom>
        </p:spPr>
        <p:txBody>
          <a:bodyPr>
            <a:normAutofit/>
          </a:bodyPr>
          <a:lstStyle>
            <a:lvl1pPr marL="0" indent="0" algn="ctr">
              <a:buFontTx/>
              <a:buNone/>
              <a:defRPr sz="4950" b="1">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test4">
    <p:spTree>
      <p:nvGrpSpPr>
        <p:cNvPr id="1" name=""/>
        <p:cNvGrpSpPr/>
        <p:nvPr/>
      </p:nvGrpSpPr>
      <p:grpSpPr>
        <a:xfrm>
          <a:off x="0" y="0"/>
          <a:ext cx="0" cy="0"/>
          <a:chOff x="0" y="0"/>
          <a:chExt cx="0" cy="0"/>
        </a:xfrm>
      </p:grpSpPr>
      <p:sp>
        <p:nvSpPr>
          <p:cNvPr id="57" name="Text Placeholder 76"/>
          <p:cNvSpPr>
            <a:spLocks noGrp="1"/>
          </p:cNvSpPr>
          <p:nvPr>
            <p:ph type="body" sz="quarter" idx="161" hasCustomPrompt="1"/>
          </p:nvPr>
        </p:nvSpPr>
        <p:spPr>
          <a:xfrm>
            <a:off x="3918857" y="1464830"/>
            <a:ext cx="25080686" cy="963989"/>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58" name="Text Placeholder 76"/>
          <p:cNvSpPr>
            <a:spLocks noGrp="1"/>
          </p:cNvSpPr>
          <p:nvPr>
            <p:ph type="body" sz="quarter" idx="195" hasCustomPrompt="1"/>
          </p:nvPr>
        </p:nvSpPr>
        <p:spPr>
          <a:xfrm>
            <a:off x="3918857" y="2428820"/>
            <a:ext cx="25080686" cy="634555"/>
          </a:xfrm>
          <a:prstGeom prst="rect">
            <a:avLst/>
          </a:prstGeom>
        </p:spPr>
        <p:txBody>
          <a:bodyPr>
            <a:normAutofit/>
          </a:bodyPr>
          <a:lstStyle>
            <a:lvl1pPr marL="0" indent="0" algn="ctr">
              <a:buFontTx/>
              <a:buNone/>
              <a:defRPr sz="27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affiliations</a:t>
            </a:r>
            <a:endParaRPr lang="en-US" dirty="0"/>
          </a:p>
        </p:txBody>
      </p:sp>
      <p:sp>
        <p:nvSpPr>
          <p:cNvPr id="59" name="Text Placeholder 76"/>
          <p:cNvSpPr>
            <a:spLocks noGrp="1"/>
          </p:cNvSpPr>
          <p:nvPr>
            <p:ph type="body" sz="quarter" idx="196" hasCustomPrompt="1"/>
          </p:nvPr>
        </p:nvSpPr>
        <p:spPr>
          <a:xfrm>
            <a:off x="3918857" y="180134"/>
            <a:ext cx="25080686" cy="1284696"/>
          </a:xfrm>
          <a:prstGeom prst="rect">
            <a:avLst/>
          </a:prstGeom>
        </p:spPr>
        <p:txBody>
          <a:bodyPr>
            <a:normAutofit/>
          </a:bodyPr>
          <a:lstStyle>
            <a:lvl1pPr marL="0" indent="0" algn="ctr">
              <a:buFontTx/>
              <a:buNone/>
              <a:defRPr sz="4950" b="1">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title</a:t>
            </a:r>
            <a:endParaRPr lang="en-US" dirty="0"/>
          </a:p>
        </p:txBody>
      </p:sp>
    </p:spTree>
    <p:extLst>
      <p:ext uri="{BB962C8B-B14F-4D97-AF65-F5344CB8AC3E}">
        <p14:creationId xmlns:p14="http://schemas.microsoft.com/office/powerpoint/2010/main" val="56361351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test4">
    <p:spTree>
      <p:nvGrpSpPr>
        <p:cNvPr id="1" name=""/>
        <p:cNvGrpSpPr/>
        <p:nvPr/>
      </p:nvGrpSpPr>
      <p:grpSpPr>
        <a:xfrm>
          <a:off x="0" y="0"/>
          <a:ext cx="0" cy="0"/>
          <a:chOff x="0" y="0"/>
          <a:chExt cx="0" cy="0"/>
        </a:xfrm>
      </p:grpSpPr>
      <p:sp>
        <p:nvSpPr>
          <p:cNvPr id="57" name="Text Placeholder 76"/>
          <p:cNvSpPr>
            <a:spLocks noGrp="1"/>
          </p:cNvSpPr>
          <p:nvPr>
            <p:ph type="body" sz="quarter" idx="161" hasCustomPrompt="1"/>
          </p:nvPr>
        </p:nvSpPr>
        <p:spPr>
          <a:xfrm>
            <a:off x="3918857" y="1464830"/>
            <a:ext cx="25080686" cy="963989"/>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58" name="Text Placeholder 76"/>
          <p:cNvSpPr>
            <a:spLocks noGrp="1"/>
          </p:cNvSpPr>
          <p:nvPr>
            <p:ph type="body" sz="quarter" idx="195" hasCustomPrompt="1"/>
          </p:nvPr>
        </p:nvSpPr>
        <p:spPr>
          <a:xfrm>
            <a:off x="3918857" y="2428820"/>
            <a:ext cx="25080686" cy="634555"/>
          </a:xfrm>
          <a:prstGeom prst="rect">
            <a:avLst/>
          </a:prstGeom>
        </p:spPr>
        <p:txBody>
          <a:bodyPr>
            <a:normAutofit/>
          </a:bodyPr>
          <a:lstStyle>
            <a:lvl1pPr marL="0" indent="0" algn="ctr">
              <a:buFontTx/>
              <a:buNone/>
              <a:defRPr sz="27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affiliations</a:t>
            </a:r>
            <a:endParaRPr lang="en-US" dirty="0"/>
          </a:p>
        </p:txBody>
      </p:sp>
      <p:sp>
        <p:nvSpPr>
          <p:cNvPr id="59" name="Text Placeholder 76"/>
          <p:cNvSpPr>
            <a:spLocks noGrp="1"/>
          </p:cNvSpPr>
          <p:nvPr>
            <p:ph type="body" sz="quarter" idx="196" hasCustomPrompt="1"/>
          </p:nvPr>
        </p:nvSpPr>
        <p:spPr>
          <a:xfrm>
            <a:off x="3918857" y="180134"/>
            <a:ext cx="25080686" cy="1284696"/>
          </a:xfrm>
          <a:prstGeom prst="rect">
            <a:avLst/>
          </a:prstGeom>
        </p:spPr>
        <p:txBody>
          <a:bodyPr>
            <a:normAutofit/>
          </a:bodyPr>
          <a:lstStyle>
            <a:lvl1pPr marL="0" indent="0" algn="ctr">
              <a:buFontTx/>
              <a:buNone/>
              <a:defRPr sz="4950" b="1">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title</a:t>
            </a:r>
            <a:endParaRPr lang="en-US" dirty="0"/>
          </a:p>
        </p:txBody>
      </p:sp>
    </p:spTree>
    <p:extLst>
      <p:ext uri="{BB962C8B-B14F-4D97-AF65-F5344CB8AC3E}">
        <p14:creationId xmlns:p14="http://schemas.microsoft.com/office/powerpoint/2010/main" val="158072381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59" name="Text Placeholder 3"/>
          <p:cNvSpPr>
            <a:spLocks noGrp="1"/>
          </p:cNvSpPr>
          <p:nvPr>
            <p:ph type="body" sz="quarter" idx="10" hasCustomPrompt="1"/>
          </p:nvPr>
        </p:nvSpPr>
        <p:spPr>
          <a:xfrm>
            <a:off x="355998" y="11021043"/>
            <a:ext cx="6218224"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62" name="Text Placeholder 5"/>
          <p:cNvSpPr>
            <a:spLocks noGrp="1"/>
          </p:cNvSpPr>
          <p:nvPr>
            <p:ph type="body" sz="quarter" idx="11" hasCustomPrompt="1"/>
          </p:nvPr>
        </p:nvSpPr>
        <p:spPr>
          <a:xfrm>
            <a:off x="355998" y="3576928"/>
            <a:ext cx="6218224"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INTRODUCTION or ABSTRACT</a:t>
            </a:r>
            <a:endParaRPr lang="en-US" dirty="0"/>
          </a:p>
        </p:txBody>
      </p:sp>
      <p:sp>
        <p:nvSpPr>
          <p:cNvPr id="70" name="Text Placeholder 5"/>
          <p:cNvSpPr>
            <a:spLocks noGrp="1"/>
          </p:cNvSpPr>
          <p:nvPr>
            <p:ph type="body" sz="quarter" idx="20" hasCustomPrompt="1"/>
          </p:nvPr>
        </p:nvSpPr>
        <p:spPr>
          <a:xfrm>
            <a:off x="355998" y="16656963"/>
            <a:ext cx="620196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OBJECTIVES</a:t>
            </a:r>
            <a:endParaRPr lang="en-US" dirty="0"/>
          </a:p>
        </p:txBody>
      </p:sp>
      <p:sp>
        <p:nvSpPr>
          <p:cNvPr id="71" name="Text Placeholder 3"/>
          <p:cNvSpPr>
            <a:spLocks noGrp="1"/>
          </p:cNvSpPr>
          <p:nvPr>
            <p:ph type="body" sz="quarter" idx="21" hasCustomPrompt="1"/>
          </p:nvPr>
        </p:nvSpPr>
        <p:spPr>
          <a:xfrm>
            <a:off x="19859328" y="4148810"/>
            <a:ext cx="6218224"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73" name="Text Placeholder 5"/>
          <p:cNvSpPr>
            <a:spLocks noGrp="1"/>
          </p:cNvSpPr>
          <p:nvPr>
            <p:ph type="body" sz="quarter" idx="22" hasCustomPrompt="1"/>
          </p:nvPr>
        </p:nvSpPr>
        <p:spPr>
          <a:xfrm>
            <a:off x="355998" y="10485737"/>
            <a:ext cx="6218224"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MATERIALS &amp; METHODS</a:t>
            </a:r>
            <a:endParaRPr lang="en-US" dirty="0"/>
          </a:p>
        </p:txBody>
      </p:sp>
      <p:sp>
        <p:nvSpPr>
          <p:cNvPr id="76" name="Text Placeholder 5"/>
          <p:cNvSpPr>
            <a:spLocks noGrp="1"/>
          </p:cNvSpPr>
          <p:nvPr>
            <p:ph type="body" sz="quarter" idx="24" hasCustomPrompt="1"/>
          </p:nvPr>
        </p:nvSpPr>
        <p:spPr>
          <a:xfrm>
            <a:off x="6868839" y="3576928"/>
            <a:ext cx="19196981"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105" name="Text Placeholder 5"/>
          <p:cNvSpPr>
            <a:spLocks noGrp="1"/>
          </p:cNvSpPr>
          <p:nvPr>
            <p:ph type="body" sz="quarter" idx="25" hasCustomPrompt="1"/>
          </p:nvPr>
        </p:nvSpPr>
        <p:spPr>
          <a:xfrm>
            <a:off x="26360438" y="3576928"/>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CONCLUSIONS</a:t>
            </a:r>
            <a:endParaRPr lang="en-US" dirty="0"/>
          </a:p>
        </p:txBody>
      </p:sp>
      <p:sp>
        <p:nvSpPr>
          <p:cNvPr id="106" name="Text Placeholder 3"/>
          <p:cNvSpPr>
            <a:spLocks noGrp="1"/>
          </p:cNvSpPr>
          <p:nvPr>
            <p:ph type="body" sz="quarter" idx="26" hasCustomPrompt="1"/>
          </p:nvPr>
        </p:nvSpPr>
        <p:spPr>
          <a:xfrm>
            <a:off x="26360438" y="4148810"/>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107" name="Text Placeholder 5"/>
          <p:cNvSpPr>
            <a:spLocks noGrp="1"/>
          </p:cNvSpPr>
          <p:nvPr>
            <p:ph type="body" sz="quarter" idx="27" hasCustomPrompt="1"/>
          </p:nvPr>
        </p:nvSpPr>
        <p:spPr>
          <a:xfrm>
            <a:off x="26360438" y="9569018"/>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REFERENCES</a:t>
            </a:r>
            <a:endParaRPr lang="en-US" dirty="0"/>
          </a:p>
        </p:txBody>
      </p:sp>
      <p:sp>
        <p:nvSpPr>
          <p:cNvPr id="108" name="Text Placeholder 3"/>
          <p:cNvSpPr>
            <a:spLocks noGrp="1"/>
          </p:cNvSpPr>
          <p:nvPr>
            <p:ph type="body" sz="quarter" idx="28" hasCustomPrompt="1"/>
          </p:nvPr>
        </p:nvSpPr>
        <p:spPr>
          <a:xfrm>
            <a:off x="26360437" y="10104324"/>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109" name="Text Placeholder 5"/>
          <p:cNvSpPr>
            <a:spLocks noGrp="1"/>
          </p:cNvSpPr>
          <p:nvPr>
            <p:ph type="body" sz="quarter" idx="29" hasCustomPrompt="1"/>
          </p:nvPr>
        </p:nvSpPr>
        <p:spPr>
          <a:xfrm>
            <a:off x="26360437" y="16663434"/>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110" name="Text Placeholder 3"/>
          <p:cNvSpPr>
            <a:spLocks noGrp="1"/>
          </p:cNvSpPr>
          <p:nvPr>
            <p:ph type="body" sz="quarter" idx="30" hasCustomPrompt="1"/>
          </p:nvPr>
        </p:nvSpPr>
        <p:spPr>
          <a:xfrm>
            <a:off x="26360438" y="17198741"/>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111" name="Text Placeholder 3"/>
          <p:cNvSpPr>
            <a:spLocks noGrp="1"/>
          </p:cNvSpPr>
          <p:nvPr>
            <p:ph type="body" sz="quarter" idx="96" hasCustomPrompt="1"/>
          </p:nvPr>
        </p:nvSpPr>
        <p:spPr>
          <a:xfrm>
            <a:off x="355998" y="17198741"/>
            <a:ext cx="6203509"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149" name="Text Placeholder 3"/>
          <p:cNvSpPr>
            <a:spLocks noGrp="1"/>
          </p:cNvSpPr>
          <p:nvPr>
            <p:ph type="body" sz="quarter" idx="162" hasCustomPrompt="1"/>
          </p:nvPr>
        </p:nvSpPr>
        <p:spPr>
          <a:xfrm>
            <a:off x="6857108" y="4148810"/>
            <a:ext cx="6218224" cy="415498"/>
          </a:xfrm>
          <a:prstGeom prst="rect">
            <a:avLst/>
          </a:prstGeom>
        </p:spPr>
        <p:txBody>
          <a:bodyPr wrap="square" lIns="91440" tIns="91440" rIns="91440" bIns="91440">
            <a:spAutoFit/>
          </a:bodyPr>
          <a:lstStyle>
            <a:lvl1pPr marL="0" indent="0">
              <a:buNone/>
              <a:defRPr sz="1500" baseline="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Text Placeholder</a:t>
            </a:r>
            <a:endParaRPr lang="en-US" dirty="0"/>
          </a:p>
        </p:txBody>
      </p:sp>
      <p:sp>
        <p:nvSpPr>
          <p:cNvPr id="60" name="Text Placeholder 3"/>
          <p:cNvSpPr>
            <a:spLocks noGrp="1"/>
          </p:cNvSpPr>
          <p:nvPr>
            <p:ph type="body" sz="quarter" idx="163" hasCustomPrompt="1"/>
          </p:nvPr>
        </p:nvSpPr>
        <p:spPr>
          <a:xfrm>
            <a:off x="13358218" y="4148810"/>
            <a:ext cx="6218224" cy="415498"/>
          </a:xfrm>
          <a:prstGeom prst="rect">
            <a:avLst/>
          </a:prstGeom>
        </p:spPr>
        <p:txBody>
          <a:bodyPr wrap="square" lIns="91440" tIns="91440" rIns="91440" bIns="91440">
            <a:spAutoFit/>
          </a:bodyPr>
          <a:lstStyle>
            <a:lvl1pPr marL="0" indent="0">
              <a:buNone/>
              <a:defRPr sz="1500" b="1">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61" name="Text Placeholder 3"/>
          <p:cNvSpPr>
            <a:spLocks noGrp="1"/>
          </p:cNvSpPr>
          <p:nvPr>
            <p:ph type="body" sz="quarter" idx="164" hasCustomPrompt="1"/>
          </p:nvPr>
        </p:nvSpPr>
        <p:spPr>
          <a:xfrm>
            <a:off x="355998" y="4148810"/>
            <a:ext cx="6218224"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63" name="Text Placeholder 76"/>
          <p:cNvSpPr>
            <a:spLocks noGrp="1"/>
          </p:cNvSpPr>
          <p:nvPr>
            <p:ph type="body" sz="quarter" idx="165" hasCustomPrompt="1"/>
          </p:nvPr>
        </p:nvSpPr>
        <p:spPr>
          <a:xfrm>
            <a:off x="3918857" y="1464830"/>
            <a:ext cx="25080686" cy="963989"/>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66" name="Text Placeholder 76"/>
          <p:cNvSpPr>
            <a:spLocks noGrp="1"/>
          </p:cNvSpPr>
          <p:nvPr>
            <p:ph type="body" sz="quarter" idx="195" hasCustomPrompt="1"/>
          </p:nvPr>
        </p:nvSpPr>
        <p:spPr>
          <a:xfrm>
            <a:off x="3918857" y="2428820"/>
            <a:ext cx="25080686" cy="634555"/>
          </a:xfrm>
          <a:prstGeom prst="rect">
            <a:avLst/>
          </a:prstGeom>
        </p:spPr>
        <p:txBody>
          <a:bodyPr>
            <a:normAutofit/>
          </a:bodyPr>
          <a:lstStyle>
            <a:lvl1pPr marL="0" indent="0" algn="ctr">
              <a:buFontTx/>
              <a:buNone/>
              <a:defRPr sz="27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affiliations</a:t>
            </a:r>
            <a:endParaRPr lang="en-US" dirty="0"/>
          </a:p>
        </p:txBody>
      </p:sp>
      <p:sp>
        <p:nvSpPr>
          <p:cNvPr id="69" name="Text Placeholder 76"/>
          <p:cNvSpPr>
            <a:spLocks noGrp="1"/>
          </p:cNvSpPr>
          <p:nvPr>
            <p:ph type="body" sz="quarter" idx="196" hasCustomPrompt="1"/>
          </p:nvPr>
        </p:nvSpPr>
        <p:spPr>
          <a:xfrm>
            <a:off x="3918857" y="180134"/>
            <a:ext cx="25080686" cy="1284696"/>
          </a:xfrm>
          <a:prstGeom prst="rect">
            <a:avLst/>
          </a:prstGeom>
        </p:spPr>
        <p:txBody>
          <a:bodyPr>
            <a:normAutofit/>
          </a:bodyPr>
          <a:lstStyle>
            <a:lvl1pPr marL="0" indent="0" algn="ctr">
              <a:buFontTx/>
              <a:buNone/>
              <a:defRPr sz="4950" b="1">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55998" y="11021043"/>
            <a:ext cx="6218224"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328566" y="3540352"/>
            <a:ext cx="6218224"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846613" y="3540352"/>
            <a:ext cx="620196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328566" y="4100717"/>
            <a:ext cx="6218224"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355998" y="10485737"/>
            <a:ext cx="6218224"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3353393" y="4075659"/>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3348402" y="3540352"/>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6360438" y="3540352"/>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6360437" y="4107189"/>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6360437" y="9569018"/>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6360437" y="10104324"/>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6360437" y="16663434"/>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6360437" y="17198741"/>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850340" y="4107189"/>
            <a:ext cx="6203509"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76" name="Text Placeholder 3"/>
          <p:cNvSpPr>
            <a:spLocks noGrp="1"/>
          </p:cNvSpPr>
          <p:nvPr>
            <p:ph type="body" sz="quarter" idx="136" hasCustomPrompt="1"/>
          </p:nvPr>
        </p:nvSpPr>
        <p:spPr>
          <a:xfrm>
            <a:off x="19846814" y="4075659"/>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77" name="Text Placeholder 5"/>
          <p:cNvSpPr>
            <a:spLocks noGrp="1"/>
          </p:cNvSpPr>
          <p:nvPr>
            <p:ph type="body" sz="quarter" idx="137" hasCustomPrompt="1"/>
          </p:nvPr>
        </p:nvSpPr>
        <p:spPr>
          <a:xfrm>
            <a:off x="19854420" y="3540352"/>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57" name="Text Placeholder 76"/>
          <p:cNvSpPr>
            <a:spLocks noGrp="1"/>
          </p:cNvSpPr>
          <p:nvPr>
            <p:ph type="body" sz="quarter" idx="161" hasCustomPrompt="1"/>
          </p:nvPr>
        </p:nvSpPr>
        <p:spPr>
          <a:xfrm>
            <a:off x="3918857" y="1464830"/>
            <a:ext cx="25080686" cy="963989"/>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58" name="Text Placeholder 76"/>
          <p:cNvSpPr>
            <a:spLocks noGrp="1"/>
          </p:cNvSpPr>
          <p:nvPr>
            <p:ph type="body" sz="quarter" idx="195" hasCustomPrompt="1"/>
          </p:nvPr>
        </p:nvSpPr>
        <p:spPr>
          <a:xfrm>
            <a:off x="3918857" y="2428820"/>
            <a:ext cx="25080686" cy="634555"/>
          </a:xfrm>
          <a:prstGeom prst="rect">
            <a:avLst/>
          </a:prstGeom>
        </p:spPr>
        <p:txBody>
          <a:bodyPr>
            <a:normAutofit/>
          </a:bodyPr>
          <a:lstStyle>
            <a:lvl1pPr marL="0" indent="0" algn="ctr">
              <a:buFontTx/>
              <a:buNone/>
              <a:defRPr sz="27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affiliations</a:t>
            </a:r>
            <a:endParaRPr lang="en-US" dirty="0"/>
          </a:p>
        </p:txBody>
      </p:sp>
      <p:sp>
        <p:nvSpPr>
          <p:cNvPr id="59" name="Text Placeholder 76"/>
          <p:cNvSpPr>
            <a:spLocks noGrp="1"/>
          </p:cNvSpPr>
          <p:nvPr>
            <p:ph type="body" sz="quarter" idx="196" hasCustomPrompt="1"/>
          </p:nvPr>
        </p:nvSpPr>
        <p:spPr>
          <a:xfrm>
            <a:off x="3918857" y="180134"/>
            <a:ext cx="25080686" cy="1284696"/>
          </a:xfrm>
          <a:prstGeom prst="rect">
            <a:avLst/>
          </a:prstGeom>
        </p:spPr>
        <p:txBody>
          <a:bodyPr>
            <a:normAutofit/>
          </a:bodyPr>
          <a:lstStyle>
            <a:lvl1pPr marL="0" indent="0" algn="ctr">
              <a:buFontTx/>
              <a:buNone/>
              <a:defRPr sz="4950" b="1">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title</a:t>
            </a:r>
            <a:endParaRPr lang="en-US" dirty="0"/>
          </a:p>
        </p:txBody>
      </p:sp>
      <p:sp>
        <p:nvSpPr>
          <p:cNvPr id="31" name="Rounded Rectangle 30"/>
          <p:cNvSpPr/>
          <p:nvPr userDrawn="1"/>
        </p:nvSpPr>
        <p:spPr>
          <a:xfrm>
            <a:off x="362231" y="3464833"/>
            <a:ext cx="6190374"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50"/>
          </a:p>
        </p:txBody>
      </p:sp>
    </p:spTree>
    <p:extLst>
      <p:ext uri="{BB962C8B-B14F-4D97-AF65-F5344CB8AC3E}">
        <p14:creationId xmlns:p14="http://schemas.microsoft.com/office/powerpoint/2010/main" val="172023866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st4">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55998" y="11021043"/>
            <a:ext cx="6218224"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328566" y="3540352"/>
            <a:ext cx="6218224"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846613" y="3540352"/>
            <a:ext cx="620196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328566" y="4100717"/>
            <a:ext cx="6218224"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355998" y="10485737"/>
            <a:ext cx="6218224"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3353393" y="4075659"/>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3348402" y="3540352"/>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6360438" y="3540352"/>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6360437" y="4107189"/>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6360437" y="9569018"/>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6360437" y="10104324"/>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30" name="Text Placeholder 3"/>
          <p:cNvSpPr>
            <a:spLocks noGrp="1"/>
          </p:cNvSpPr>
          <p:nvPr>
            <p:ph type="body" sz="quarter" idx="30" hasCustomPrompt="1"/>
          </p:nvPr>
        </p:nvSpPr>
        <p:spPr>
          <a:xfrm>
            <a:off x="26360437" y="17198741"/>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850340" y="4107189"/>
            <a:ext cx="6203509"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76" name="Text Placeholder 3"/>
          <p:cNvSpPr>
            <a:spLocks noGrp="1"/>
          </p:cNvSpPr>
          <p:nvPr>
            <p:ph type="body" sz="quarter" idx="136" hasCustomPrompt="1"/>
          </p:nvPr>
        </p:nvSpPr>
        <p:spPr>
          <a:xfrm>
            <a:off x="19846814" y="4075659"/>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77" name="Text Placeholder 5"/>
          <p:cNvSpPr>
            <a:spLocks noGrp="1"/>
          </p:cNvSpPr>
          <p:nvPr>
            <p:ph type="body" sz="quarter" idx="137" hasCustomPrompt="1"/>
          </p:nvPr>
        </p:nvSpPr>
        <p:spPr>
          <a:xfrm>
            <a:off x="19854420" y="3540352"/>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57" name="Text Placeholder 76"/>
          <p:cNvSpPr>
            <a:spLocks noGrp="1"/>
          </p:cNvSpPr>
          <p:nvPr>
            <p:ph type="body" sz="quarter" idx="161" hasCustomPrompt="1"/>
          </p:nvPr>
        </p:nvSpPr>
        <p:spPr>
          <a:xfrm>
            <a:off x="3918857" y="1464830"/>
            <a:ext cx="25080686" cy="963989"/>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58" name="Text Placeholder 76"/>
          <p:cNvSpPr>
            <a:spLocks noGrp="1"/>
          </p:cNvSpPr>
          <p:nvPr>
            <p:ph type="body" sz="quarter" idx="195" hasCustomPrompt="1"/>
          </p:nvPr>
        </p:nvSpPr>
        <p:spPr>
          <a:xfrm>
            <a:off x="3918857" y="2428820"/>
            <a:ext cx="25080686" cy="634555"/>
          </a:xfrm>
          <a:prstGeom prst="rect">
            <a:avLst/>
          </a:prstGeom>
        </p:spPr>
        <p:txBody>
          <a:bodyPr>
            <a:normAutofit/>
          </a:bodyPr>
          <a:lstStyle>
            <a:lvl1pPr marL="0" indent="0" algn="ctr">
              <a:buFontTx/>
              <a:buNone/>
              <a:defRPr sz="27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affiliations</a:t>
            </a:r>
            <a:endParaRPr lang="en-US" dirty="0"/>
          </a:p>
        </p:txBody>
      </p:sp>
      <p:sp>
        <p:nvSpPr>
          <p:cNvPr id="59" name="Text Placeholder 76"/>
          <p:cNvSpPr>
            <a:spLocks noGrp="1"/>
          </p:cNvSpPr>
          <p:nvPr>
            <p:ph type="body" sz="quarter" idx="196" hasCustomPrompt="1"/>
          </p:nvPr>
        </p:nvSpPr>
        <p:spPr>
          <a:xfrm>
            <a:off x="3918857" y="180134"/>
            <a:ext cx="25080686" cy="1284696"/>
          </a:xfrm>
          <a:prstGeom prst="rect">
            <a:avLst/>
          </a:prstGeom>
        </p:spPr>
        <p:txBody>
          <a:bodyPr>
            <a:normAutofit/>
          </a:bodyPr>
          <a:lstStyle>
            <a:lvl1pPr marL="0" indent="0" algn="ctr">
              <a:buFontTx/>
              <a:buNone/>
              <a:defRPr sz="4950" b="1">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title</a:t>
            </a:r>
            <a:endParaRPr lang="en-US" dirty="0"/>
          </a:p>
        </p:txBody>
      </p:sp>
    </p:spTree>
    <p:extLst>
      <p:ext uri="{BB962C8B-B14F-4D97-AF65-F5344CB8AC3E}">
        <p14:creationId xmlns:p14="http://schemas.microsoft.com/office/powerpoint/2010/main" val="22815853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est4">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54692" y="10333038"/>
            <a:ext cx="6218224"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872739" y="10333038"/>
            <a:ext cx="620196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354692" y="10893403"/>
            <a:ext cx="6218224"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3" name="Text Placeholder 3"/>
          <p:cNvSpPr>
            <a:spLocks noGrp="1"/>
          </p:cNvSpPr>
          <p:nvPr>
            <p:ph type="body" sz="quarter" idx="23" hasCustomPrompt="1"/>
          </p:nvPr>
        </p:nvSpPr>
        <p:spPr>
          <a:xfrm>
            <a:off x="13379519" y="10868345"/>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3374528" y="10333038"/>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6386564" y="10333038"/>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6386563" y="10899875"/>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876466" y="10899875"/>
            <a:ext cx="6203509"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76" name="Text Placeholder 3"/>
          <p:cNvSpPr>
            <a:spLocks noGrp="1"/>
          </p:cNvSpPr>
          <p:nvPr>
            <p:ph type="body" sz="quarter" idx="136" hasCustomPrompt="1"/>
          </p:nvPr>
        </p:nvSpPr>
        <p:spPr>
          <a:xfrm>
            <a:off x="19872940" y="10868345"/>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77" name="Text Placeholder 5"/>
          <p:cNvSpPr>
            <a:spLocks noGrp="1"/>
          </p:cNvSpPr>
          <p:nvPr>
            <p:ph type="body" sz="quarter" idx="137" hasCustomPrompt="1"/>
          </p:nvPr>
        </p:nvSpPr>
        <p:spPr>
          <a:xfrm>
            <a:off x="19880546" y="10333038"/>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57" name="Text Placeholder 76"/>
          <p:cNvSpPr>
            <a:spLocks noGrp="1"/>
          </p:cNvSpPr>
          <p:nvPr>
            <p:ph type="body" sz="quarter" idx="161" hasCustomPrompt="1"/>
          </p:nvPr>
        </p:nvSpPr>
        <p:spPr>
          <a:xfrm>
            <a:off x="3918857" y="1464830"/>
            <a:ext cx="25080686" cy="963989"/>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58" name="Text Placeholder 76"/>
          <p:cNvSpPr>
            <a:spLocks noGrp="1"/>
          </p:cNvSpPr>
          <p:nvPr>
            <p:ph type="body" sz="quarter" idx="195" hasCustomPrompt="1"/>
          </p:nvPr>
        </p:nvSpPr>
        <p:spPr>
          <a:xfrm>
            <a:off x="3918857" y="2428820"/>
            <a:ext cx="25080686" cy="634555"/>
          </a:xfrm>
          <a:prstGeom prst="rect">
            <a:avLst/>
          </a:prstGeom>
        </p:spPr>
        <p:txBody>
          <a:bodyPr>
            <a:normAutofit/>
          </a:bodyPr>
          <a:lstStyle>
            <a:lvl1pPr marL="0" indent="0" algn="ctr">
              <a:buFontTx/>
              <a:buNone/>
              <a:defRPr sz="27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affiliations</a:t>
            </a:r>
            <a:endParaRPr lang="en-US" dirty="0"/>
          </a:p>
        </p:txBody>
      </p:sp>
      <p:sp>
        <p:nvSpPr>
          <p:cNvPr id="59" name="Text Placeholder 76"/>
          <p:cNvSpPr>
            <a:spLocks noGrp="1"/>
          </p:cNvSpPr>
          <p:nvPr>
            <p:ph type="body" sz="quarter" idx="196" hasCustomPrompt="1"/>
          </p:nvPr>
        </p:nvSpPr>
        <p:spPr>
          <a:xfrm>
            <a:off x="3918857" y="180134"/>
            <a:ext cx="25080686" cy="1284696"/>
          </a:xfrm>
          <a:prstGeom prst="rect">
            <a:avLst/>
          </a:prstGeom>
        </p:spPr>
        <p:txBody>
          <a:bodyPr>
            <a:normAutofit/>
          </a:bodyPr>
          <a:lstStyle>
            <a:lvl1pPr marL="0" indent="0" algn="ctr">
              <a:buFontTx/>
              <a:buNone/>
              <a:defRPr sz="4950" b="1">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title</a:t>
            </a:r>
            <a:endParaRPr lang="en-US" dirty="0"/>
          </a:p>
        </p:txBody>
      </p:sp>
    </p:spTree>
    <p:extLst>
      <p:ext uri="{BB962C8B-B14F-4D97-AF65-F5344CB8AC3E}">
        <p14:creationId xmlns:p14="http://schemas.microsoft.com/office/powerpoint/2010/main" val="102699764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est4">
    <p:spTree>
      <p:nvGrpSpPr>
        <p:cNvPr id="1" name=""/>
        <p:cNvGrpSpPr/>
        <p:nvPr/>
      </p:nvGrpSpPr>
      <p:grpSpPr>
        <a:xfrm>
          <a:off x="0" y="0"/>
          <a:ext cx="0" cy="0"/>
          <a:chOff x="0" y="0"/>
          <a:chExt cx="0" cy="0"/>
        </a:xfrm>
      </p:grpSpPr>
      <p:sp>
        <p:nvSpPr>
          <p:cNvPr id="57" name="Text Placeholder 76"/>
          <p:cNvSpPr>
            <a:spLocks noGrp="1"/>
          </p:cNvSpPr>
          <p:nvPr>
            <p:ph type="body" sz="quarter" idx="161" hasCustomPrompt="1"/>
          </p:nvPr>
        </p:nvSpPr>
        <p:spPr>
          <a:xfrm>
            <a:off x="3918857" y="1464830"/>
            <a:ext cx="25080686" cy="963989"/>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58" name="Text Placeholder 76"/>
          <p:cNvSpPr>
            <a:spLocks noGrp="1"/>
          </p:cNvSpPr>
          <p:nvPr>
            <p:ph type="body" sz="quarter" idx="195" hasCustomPrompt="1"/>
          </p:nvPr>
        </p:nvSpPr>
        <p:spPr>
          <a:xfrm>
            <a:off x="3918857" y="2428820"/>
            <a:ext cx="25080686" cy="634555"/>
          </a:xfrm>
          <a:prstGeom prst="rect">
            <a:avLst/>
          </a:prstGeom>
        </p:spPr>
        <p:txBody>
          <a:bodyPr>
            <a:normAutofit/>
          </a:bodyPr>
          <a:lstStyle>
            <a:lvl1pPr marL="0" indent="0" algn="ctr">
              <a:buFontTx/>
              <a:buNone/>
              <a:defRPr sz="27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affiliations</a:t>
            </a:r>
            <a:endParaRPr lang="en-US" dirty="0"/>
          </a:p>
        </p:txBody>
      </p:sp>
      <p:sp>
        <p:nvSpPr>
          <p:cNvPr id="59" name="Text Placeholder 76"/>
          <p:cNvSpPr>
            <a:spLocks noGrp="1"/>
          </p:cNvSpPr>
          <p:nvPr>
            <p:ph type="body" sz="quarter" idx="196" hasCustomPrompt="1"/>
          </p:nvPr>
        </p:nvSpPr>
        <p:spPr>
          <a:xfrm>
            <a:off x="3918857" y="180134"/>
            <a:ext cx="25080686" cy="1284696"/>
          </a:xfrm>
          <a:prstGeom prst="rect">
            <a:avLst/>
          </a:prstGeom>
        </p:spPr>
        <p:txBody>
          <a:bodyPr>
            <a:normAutofit/>
          </a:bodyPr>
          <a:lstStyle>
            <a:lvl1pPr marL="0" indent="0" algn="ctr">
              <a:buFontTx/>
              <a:buNone/>
              <a:defRPr sz="4950" b="1">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title</a:t>
            </a:r>
            <a:endParaRPr lang="en-US" dirty="0"/>
          </a:p>
        </p:txBody>
      </p:sp>
    </p:spTree>
    <p:extLst>
      <p:ext uri="{BB962C8B-B14F-4D97-AF65-F5344CB8AC3E}">
        <p14:creationId xmlns:p14="http://schemas.microsoft.com/office/powerpoint/2010/main" val="150579533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est4">
    <p:spTree>
      <p:nvGrpSpPr>
        <p:cNvPr id="1" name=""/>
        <p:cNvGrpSpPr/>
        <p:nvPr/>
      </p:nvGrpSpPr>
      <p:grpSpPr>
        <a:xfrm>
          <a:off x="0" y="0"/>
          <a:ext cx="0" cy="0"/>
          <a:chOff x="0" y="0"/>
          <a:chExt cx="0" cy="0"/>
        </a:xfrm>
      </p:grpSpPr>
      <p:sp>
        <p:nvSpPr>
          <p:cNvPr id="57" name="Text Placeholder 76"/>
          <p:cNvSpPr>
            <a:spLocks noGrp="1"/>
          </p:cNvSpPr>
          <p:nvPr>
            <p:ph type="body" sz="quarter" idx="161" hasCustomPrompt="1"/>
          </p:nvPr>
        </p:nvSpPr>
        <p:spPr>
          <a:xfrm>
            <a:off x="3918857" y="1464830"/>
            <a:ext cx="25080686" cy="963989"/>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58" name="Text Placeholder 76"/>
          <p:cNvSpPr>
            <a:spLocks noGrp="1"/>
          </p:cNvSpPr>
          <p:nvPr>
            <p:ph type="body" sz="quarter" idx="195" hasCustomPrompt="1"/>
          </p:nvPr>
        </p:nvSpPr>
        <p:spPr>
          <a:xfrm>
            <a:off x="3918857" y="2428820"/>
            <a:ext cx="25080686" cy="634555"/>
          </a:xfrm>
          <a:prstGeom prst="rect">
            <a:avLst/>
          </a:prstGeom>
        </p:spPr>
        <p:txBody>
          <a:bodyPr>
            <a:normAutofit/>
          </a:bodyPr>
          <a:lstStyle>
            <a:lvl1pPr marL="0" indent="0" algn="ctr">
              <a:buFontTx/>
              <a:buNone/>
              <a:defRPr sz="27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affiliations</a:t>
            </a:r>
            <a:endParaRPr lang="en-US" dirty="0"/>
          </a:p>
        </p:txBody>
      </p:sp>
      <p:sp>
        <p:nvSpPr>
          <p:cNvPr id="59" name="Text Placeholder 76"/>
          <p:cNvSpPr>
            <a:spLocks noGrp="1"/>
          </p:cNvSpPr>
          <p:nvPr>
            <p:ph type="body" sz="quarter" idx="196" hasCustomPrompt="1"/>
          </p:nvPr>
        </p:nvSpPr>
        <p:spPr>
          <a:xfrm>
            <a:off x="3918857" y="180134"/>
            <a:ext cx="25080686" cy="1284696"/>
          </a:xfrm>
          <a:prstGeom prst="rect">
            <a:avLst/>
          </a:prstGeom>
        </p:spPr>
        <p:txBody>
          <a:bodyPr>
            <a:normAutofit/>
          </a:bodyPr>
          <a:lstStyle>
            <a:lvl1pPr marL="0" indent="0" algn="ctr">
              <a:buFontTx/>
              <a:buNone/>
              <a:defRPr sz="4950" b="1">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title</a:t>
            </a:r>
            <a:endParaRPr lang="en-US" dirty="0"/>
          </a:p>
        </p:txBody>
      </p:sp>
    </p:spTree>
    <p:extLst>
      <p:ext uri="{BB962C8B-B14F-4D97-AF65-F5344CB8AC3E}">
        <p14:creationId xmlns:p14="http://schemas.microsoft.com/office/powerpoint/2010/main" val="162437914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94" name="Text Placeholder 3"/>
          <p:cNvSpPr>
            <a:spLocks noGrp="1"/>
          </p:cNvSpPr>
          <p:nvPr>
            <p:ph type="body" sz="quarter" idx="10" hasCustomPrompt="1"/>
          </p:nvPr>
        </p:nvSpPr>
        <p:spPr>
          <a:xfrm>
            <a:off x="355998" y="11021043"/>
            <a:ext cx="6218224"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rebuchet MS" pitchFamily="34"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95" name="Text Placeholder 5"/>
          <p:cNvSpPr>
            <a:spLocks noGrp="1"/>
          </p:cNvSpPr>
          <p:nvPr>
            <p:ph type="body" sz="quarter" idx="11" hasCustomPrompt="1"/>
          </p:nvPr>
        </p:nvSpPr>
        <p:spPr>
          <a:xfrm>
            <a:off x="355998" y="3530645"/>
            <a:ext cx="6218224"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INTRODUCTION or ABSTRACT</a:t>
            </a:r>
            <a:endParaRPr lang="en-US" dirty="0"/>
          </a:p>
        </p:txBody>
      </p:sp>
      <p:sp>
        <p:nvSpPr>
          <p:cNvPr id="100" name="Text Placeholder 5"/>
          <p:cNvSpPr>
            <a:spLocks noGrp="1"/>
          </p:cNvSpPr>
          <p:nvPr>
            <p:ph type="body" sz="quarter" idx="20" hasCustomPrompt="1"/>
          </p:nvPr>
        </p:nvSpPr>
        <p:spPr>
          <a:xfrm>
            <a:off x="355998" y="16656963"/>
            <a:ext cx="620196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OBJECTIVES</a:t>
            </a:r>
            <a:endParaRPr lang="en-US" dirty="0"/>
          </a:p>
        </p:txBody>
      </p:sp>
      <p:sp>
        <p:nvSpPr>
          <p:cNvPr id="101" name="Text Placeholder 3"/>
          <p:cNvSpPr>
            <a:spLocks noGrp="1"/>
          </p:cNvSpPr>
          <p:nvPr>
            <p:ph type="body" sz="quarter" idx="21" hasCustomPrompt="1"/>
          </p:nvPr>
        </p:nvSpPr>
        <p:spPr>
          <a:xfrm>
            <a:off x="355998" y="4080704"/>
            <a:ext cx="6218224"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rebuchet MS" pitchFamily="34"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120" name="Text Placeholder 5"/>
          <p:cNvSpPr>
            <a:spLocks noGrp="1"/>
          </p:cNvSpPr>
          <p:nvPr>
            <p:ph type="body" sz="quarter" idx="22" hasCustomPrompt="1"/>
          </p:nvPr>
        </p:nvSpPr>
        <p:spPr>
          <a:xfrm>
            <a:off x="355998" y="10485737"/>
            <a:ext cx="6218224"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MATERIALS &amp; METHODS</a:t>
            </a:r>
            <a:endParaRPr lang="en-US" dirty="0"/>
          </a:p>
        </p:txBody>
      </p:sp>
      <p:sp>
        <p:nvSpPr>
          <p:cNvPr id="121" name="Text Placeholder 3"/>
          <p:cNvSpPr>
            <a:spLocks noGrp="1"/>
          </p:cNvSpPr>
          <p:nvPr>
            <p:ph type="body" sz="quarter" idx="23" hasCustomPrompt="1"/>
          </p:nvPr>
        </p:nvSpPr>
        <p:spPr>
          <a:xfrm>
            <a:off x="13364232" y="4080704"/>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rebuchet MS" pitchFamily="34"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122" name="Text Placeholder 5"/>
          <p:cNvSpPr>
            <a:spLocks noGrp="1"/>
          </p:cNvSpPr>
          <p:nvPr>
            <p:ph type="body" sz="quarter" idx="24" hasCustomPrompt="1"/>
          </p:nvPr>
        </p:nvSpPr>
        <p:spPr>
          <a:xfrm>
            <a:off x="13364232" y="3530645"/>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123" name="Text Placeholder 5"/>
          <p:cNvSpPr>
            <a:spLocks noGrp="1"/>
          </p:cNvSpPr>
          <p:nvPr>
            <p:ph type="body" sz="quarter" idx="25" hasCustomPrompt="1"/>
          </p:nvPr>
        </p:nvSpPr>
        <p:spPr>
          <a:xfrm>
            <a:off x="26360438" y="3530645"/>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CONCLUSIONS</a:t>
            </a:r>
            <a:endParaRPr lang="en-US" dirty="0"/>
          </a:p>
        </p:txBody>
      </p:sp>
      <p:sp>
        <p:nvSpPr>
          <p:cNvPr id="124" name="Text Placeholder 3"/>
          <p:cNvSpPr>
            <a:spLocks noGrp="1"/>
          </p:cNvSpPr>
          <p:nvPr>
            <p:ph type="body" sz="quarter" idx="26" hasCustomPrompt="1"/>
          </p:nvPr>
        </p:nvSpPr>
        <p:spPr>
          <a:xfrm>
            <a:off x="26360437" y="4080704"/>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rebuchet MS" pitchFamily="34"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125" name="Text Placeholder 5"/>
          <p:cNvSpPr>
            <a:spLocks noGrp="1"/>
          </p:cNvSpPr>
          <p:nvPr>
            <p:ph type="body" sz="quarter" idx="27" hasCustomPrompt="1"/>
          </p:nvPr>
        </p:nvSpPr>
        <p:spPr>
          <a:xfrm>
            <a:off x="26360437" y="9562547"/>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REFERENCES</a:t>
            </a:r>
            <a:endParaRPr lang="en-US" dirty="0"/>
          </a:p>
        </p:txBody>
      </p:sp>
      <p:sp>
        <p:nvSpPr>
          <p:cNvPr id="126" name="Text Placeholder 3"/>
          <p:cNvSpPr>
            <a:spLocks noGrp="1"/>
          </p:cNvSpPr>
          <p:nvPr>
            <p:ph type="body" sz="quarter" idx="28" hasCustomPrompt="1"/>
          </p:nvPr>
        </p:nvSpPr>
        <p:spPr>
          <a:xfrm>
            <a:off x="26360437" y="10104324"/>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rebuchet MS" pitchFamily="34"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127" name="Text Placeholder 5"/>
          <p:cNvSpPr>
            <a:spLocks noGrp="1"/>
          </p:cNvSpPr>
          <p:nvPr>
            <p:ph type="body" sz="quarter" idx="29" hasCustomPrompt="1"/>
          </p:nvPr>
        </p:nvSpPr>
        <p:spPr>
          <a:xfrm>
            <a:off x="26360437" y="16656963"/>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128" name="Text Placeholder 3"/>
          <p:cNvSpPr>
            <a:spLocks noGrp="1"/>
          </p:cNvSpPr>
          <p:nvPr>
            <p:ph type="body" sz="quarter" idx="30" hasCustomPrompt="1"/>
          </p:nvPr>
        </p:nvSpPr>
        <p:spPr>
          <a:xfrm>
            <a:off x="26360437" y="17198741"/>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rebuchet MS" pitchFamily="34"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129" name="Text Placeholder 3"/>
          <p:cNvSpPr>
            <a:spLocks noGrp="1"/>
          </p:cNvSpPr>
          <p:nvPr>
            <p:ph type="body" sz="quarter" idx="96" hasCustomPrompt="1"/>
          </p:nvPr>
        </p:nvSpPr>
        <p:spPr>
          <a:xfrm>
            <a:off x="355998" y="17198741"/>
            <a:ext cx="6203509"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rebuchet MS" pitchFamily="34"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130" name="Text Placeholder 3"/>
          <p:cNvSpPr>
            <a:spLocks noGrp="1"/>
          </p:cNvSpPr>
          <p:nvPr>
            <p:ph type="body" sz="quarter" idx="150" hasCustomPrompt="1"/>
          </p:nvPr>
        </p:nvSpPr>
        <p:spPr>
          <a:xfrm>
            <a:off x="19862335" y="4080704"/>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rebuchet MS" pitchFamily="34"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131" name="Text Placeholder 5"/>
          <p:cNvSpPr>
            <a:spLocks noGrp="1"/>
          </p:cNvSpPr>
          <p:nvPr>
            <p:ph type="body" sz="quarter" idx="151" hasCustomPrompt="1"/>
          </p:nvPr>
        </p:nvSpPr>
        <p:spPr>
          <a:xfrm>
            <a:off x="19862335" y="3530645"/>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132" name="Text Placeholder 3"/>
          <p:cNvSpPr>
            <a:spLocks noGrp="1"/>
          </p:cNvSpPr>
          <p:nvPr>
            <p:ph type="body" sz="quarter" idx="152" hasCustomPrompt="1"/>
          </p:nvPr>
        </p:nvSpPr>
        <p:spPr>
          <a:xfrm>
            <a:off x="6864774" y="4080704"/>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rebuchet MS" pitchFamily="34"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133" name="Text Placeholder 5"/>
          <p:cNvSpPr>
            <a:spLocks noGrp="1"/>
          </p:cNvSpPr>
          <p:nvPr>
            <p:ph type="body" sz="quarter" idx="153" hasCustomPrompt="1"/>
          </p:nvPr>
        </p:nvSpPr>
        <p:spPr>
          <a:xfrm>
            <a:off x="6866129" y="3530645"/>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134" name="Text Placeholder 3"/>
          <p:cNvSpPr>
            <a:spLocks noGrp="1"/>
          </p:cNvSpPr>
          <p:nvPr>
            <p:ph type="body" sz="quarter" idx="154" hasCustomPrompt="1"/>
          </p:nvPr>
        </p:nvSpPr>
        <p:spPr>
          <a:xfrm>
            <a:off x="13355794" y="13326007"/>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rebuchet MS" pitchFamily="34"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135" name="Text Placeholder 5"/>
          <p:cNvSpPr>
            <a:spLocks noGrp="1"/>
          </p:cNvSpPr>
          <p:nvPr>
            <p:ph type="body" sz="quarter" idx="155" hasCustomPrompt="1"/>
          </p:nvPr>
        </p:nvSpPr>
        <p:spPr>
          <a:xfrm>
            <a:off x="13355794" y="12790700"/>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136" name="Text Placeholder 3"/>
          <p:cNvSpPr>
            <a:spLocks noGrp="1"/>
          </p:cNvSpPr>
          <p:nvPr>
            <p:ph type="body" sz="quarter" idx="156" hasCustomPrompt="1"/>
          </p:nvPr>
        </p:nvSpPr>
        <p:spPr>
          <a:xfrm>
            <a:off x="19846814" y="13326007"/>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rebuchet MS" pitchFamily="34"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137" name="Text Placeholder 5"/>
          <p:cNvSpPr>
            <a:spLocks noGrp="1"/>
          </p:cNvSpPr>
          <p:nvPr>
            <p:ph type="body" sz="quarter" idx="157" hasCustomPrompt="1"/>
          </p:nvPr>
        </p:nvSpPr>
        <p:spPr>
          <a:xfrm>
            <a:off x="19846814" y="12790700"/>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138" name="Text Placeholder 3"/>
          <p:cNvSpPr>
            <a:spLocks noGrp="1"/>
          </p:cNvSpPr>
          <p:nvPr>
            <p:ph type="body" sz="quarter" idx="158" hasCustomPrompt="1"/>
          </p:nvPr>
        </p:nvSpPr>
        <p:spPr>
          <a:xfrm>
            <a:off x="6864774" y="13326007"/>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rebuchet MS" pitchFamily="34"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139" name="Text Placeholder 5"/>
          <p:cNvSpPr>
            <a:spLocks noGrp="1"/>
          </p:cNvSpPr>
          <p:nvPr>
            <p:ph type="body" sz="quarter" idx="159" hasCustomPrompt="1"/>
          </p:nvPr>
        </p:nvSpPr>
        <p:spPr>
          <a:xfrm>
            <a:off x="6864774" y="12790700"/>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82" name="Text Placeholder 76"/>
          <p:cNvSpPr>
            <a:spLocks noGrp="1"/>
          </p:cNvSpPr>
          <p:nvPr>
            <p:ph type="body" sz="quarter" idx="171" hasCustomPrompt="1"/>
          </p:nvPr>
        </p:nvSpPr>
        <p:spPr>
          <a:xfrm>
            <a:off x="3918857" y="1464830"/>
            <a:ext cx="25080686" cy="963989"/>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83" name="Text Placeholder 76"/>
          <p:cNvSpPr>
            <a:spLocks noGrp="1"/>
          </p:cNvSpPr>
          <p:nvPr>
            <p:ph type="body" sz="quarter" idx="195" hasCustomPrompt="1"/>
          </p:nvPr>
        </p:nvSpPr>
        <p:spPr>
          <a:xfrm>
            <a:off x="3918857" y="2428820"/>
            <a:ext cx="25080686" cy="634555"/>
          </a:xfrm>
          <a:prstGeom prst="rect">
            <a:avLst/>
          </a:prstGeom>
        </p:spPr>
        <p:txBody>
          <a:bodyPr>
            <a:normAutofit/>
          </a:bodyPr>
          <a:lstStyle>
            <a:lvl1pPr marL="0" indent="0" algn="ctr">
              <a:buFontTx/>
              <a:buNone/>
              <a:defRPr sz="27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affiliations</a:t>
            </a:r>
            <a:endParaRPr lang="en-US" dirty="0"/>
          </a:p>
        </p:txBody>
      </p:sp>
      <p:sp>
        <p:nvSpPr>
          <p:cNvPr id="84" name="Text Placeholder 76"/>
          <p:cNvSpPr>
            <a:spLocks noGrp="1"/>
          </p:cNvSpPr>
          <p:nvPr>
            <p:ph type="body" sz="quarter" idx="196" hasCustomPrompt="1"/>
          </p:nvPr>
        </p:nvSpPr>
        <p:spPr>
          <a:xfrm>
            <a:off x="3918857" y="180134"/>
            <a:ext cx="25080686" cy="1284696"/>
          </a:xfrm>
          <a:prstGeom prst="rect">
            <a:avLst/>
          </a:prstGeom>
        </p:spPr>
        <p:txBody>
          <a:bodyPr>
            <a:normAutofit/>
          </a:bodyPr>
          <a:lstStyle>
            <a:lvl1pPr marL="0" indent="0" algn="ctr">
              <a:buFontTx/>
              <a:buNone/>
              <a:defRPr sz="4950" b="1">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55998" y="11021043"/>
            <a:ext cx="6218224"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328566" y="3540352"/>
            <a:ext cx="6218224"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846613" y="3540352"/>
            <a:ext cx="620196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328566" y="4100717"/>
            <a:ext cx="6218224"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355998" y="10485737"/>
            <a:ext cx="6218224"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3353393" y="4075659"/>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3348402" y="3540352"/>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6360438" y="3540352"/>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6360437" y="4107189"/>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6360437" y="9569018"/>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6360437" y="10104324"/>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6360437" y="16663434"/>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6360437" y="17198741"/>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850340" y="4107189"/>
            <a:ext cx="6203509"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76" name="Text Placeholder 3"/>
          <p:cNvSpPr>
            <a:spLocks noGrp="1"/>
          </p:cNvSpPr>
          <p:nvPr>
            <p:ph type="body" sz="quarter" idx="136" hasCustomPrompt="1"/>
          </p:nvPr>
        </p:nvSpPr>
        <p:spPr>
          <a:xfrm>
            <a:off x="19846814" y="4075659"/>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77" name="Text Placeholder 5"/>
          <p:cNvSpPr>
            <a:spLocks noGrp="1"/>
          </p:cNvSpPr>
          <p:nvPr>
            <p:ph type="body" sz="quarter" idx="137" hasCustomPrompt="1"/>
          </p:nvPr>
        </p:nvSpPr>
        <p:spPr>
          <a:xfrm>
            <a:off x="19854420" y="3540352"/>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57" name="Text Placeholder 76"/>
          <p:cNvSpPr>
            <a:spLocks noGrp="1"/>
          </p:cNvSpPr>
          <p:nvPr>
            <p:ph type="body" sz="quarter" idx="161" hasCustomPrompt="1"/>
          </p:nvPr>
        </p:nvSpPr>
        <p:spPr>
          <a:xfrm>
            <a:off x="3918857" y="1464830"/>
            <a:ext cx="25080686" cy="963989"/>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58" name="Text Placeholder 76"/>
          <p:cNvSpPr>
            <a:spLocks noGrp="1"/>
          </p:cNvSpPr>
          <p:nvPr>
            <p:ph type="body" sz="quarter" idx="195" hasCustomPrompt="1"/>
          </p:nvPr>
        </p:nvSpPr>
        <p:spPr>
          <a:xfrm>
            <a:off x="3918857" y="2428820"/>
            <a:ext cx="25080686" cy="634555"/>
          </a:xfrm>
          <a:prstGeom prst="rect">
            <a:avLst/>
          </a:prstGeom>
        </p:spPr>
        <p:txBody>
          <a:bodyPr>
            <a:normAutofit/>
          </a:bodyPr>
          <a:lstStyle>
            <a:lvl1pPr marL="0" indent="0" algn="ctr">
              <a:buFontTx/>
              <a:buNone/>
              <a:defRPr sz="27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affiliations</a:t>
            </a:r>
            <a:endParaRPr lang="en-US" dirty="0"/>
          </a:p>
        </p:txBody>
      </p:sp>
      <p:sp>
        <p:nvSpPr>
          <p:cNvPr id="59" name="Text Placeholder 76"/>
          <p:cNvSpPr>
            <a:spLocks noGrp="1"/>
          </p:cNvSpPr>
          <p:nvPr>
            <p:ph type="body" sz="quarter" idx="196" hasCustomPrompt="1"/>
          </p:nvPr>
        </p:nvSpPr>
        <p:spPr>
          <a:xfrm>
            <a:off x="3918857" y="180134"/>
            <a:ext cx="25080686" cy="1284696"/>
          </a:xfrm>
          <a:prstGeom prst="rect">
            <a:avLst/>
          </a:prstGeom>
        </p:spPr>
        <p:txBody>
          <a:bodyPr>
            <a:normAutofit/>
          </a:bodyPr>
          <a:lstStyle>
            <a:lvl1pPr marL="0" indent="0" algn="ctr">
              <a:buFontTx/>
              <a:buNone/>
              <a:defRPr sz="4950" b="1">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title</a:t>
            </a:r>
            <a:endParaRPr lang="en-US" dirty="0"/>
          </a:p>
        </p:txBody>
      </p:sp>
    </p:spTree>
    <p:extLst>
      <p:ext uri="{BB962C8B-B14F-4D97-AF65-F5344CB8AC3E}">
        <p14:creationId xmlns:p14="http://schemas.microsoft.com/office/powerpoint/2010/main" val="149734916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55998" y="11021043"/>
            <a:ext cx="6218224"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328566" y="3540352"/>
            <a:ext cx="6218224"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846613" y="3540352"/>
            <a:ext cx="620196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328566" y="4100717"/>
            <a:ext cx="6218224"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355998" y="10485737"/>
            <a:ext cx="6218224"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3353393" y="4075659"/>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3348402" y="3540352"/>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6360438" y="3540352"/>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6360437" y="4107189"/>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6360437" y="9569018"/>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6360437" y="10104324"/>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6360437" y="16663434"/>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6360437" y="17198741"/>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850340" y="4107189"/>
            <a:ext cx="6203509"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76" name="Text Placeholder 3"/>
          <p:cNvSpPr>
            <a:spLocks noGrp="1"/>
          </p:cNvSpPr>
          <p:nvPr>
            <p:ph type="body" sz="quarter" idx="136" hasCustomPrompt="1"/>
          </p:nvPr>
        </p:nvSpPr>
        <p:spPr>
          <a:xfrm>
            <a:off x="19846814" y="4075659"/>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77" name="Text Placeholder 5"/>
          <p:cNvSpPr>
            <a:spLocks noGrp="1"/>
          </p:cNvSpPr>
          <p:nvPr>
            <p:ph type="body" sz="quarter" idx="137" hasCustomPrompt="1"/>
          </p:nvPr>
        </p:nvSpPr>
        <p:spPr>
          <a:xfrm>
            <a:off x="19854420" y="3540352"/>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57" name="Text Placeholder 76"/>
          <p:cNvSpPr>
            <a:spLocks noGrp="1"/>
          </p:cNvSpPr>
          <p:nvPr>
            <p:ph type="body" sz="quarter" idx="161" hasCustomPrompt="1"/>
          </p:nvPr>
        </p:nvSpPr>
        <p:spPr>
          <a:xfrm>
            <a:off x="3918857" y="1464830"/>
            <a:ext cx="25080686" cy="963989"/>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58" name="Text Placeholder 76"/>
          <p:cNvSpPr>
            <a:spLocks noGrp="1"/>
          </p:cNvSpPr>
          <p:nvPr>
            <p:ph type="body" sz="quarter" idx="195" hasCustomPrompt="1"/>
          </p:nvPr>
        </p:nvSpPr>
        <p:spPr>
          <a:xfrm>
            <a:off x="3918857" y="2428820"/>
            <a:ext cx="25080686" cy="634555"/>
          </a:xfrm>
          <a:prstGeom prst="rect">
            <a:avLst/>
          </a:prstGeom>
        </p:spPr>
        <p:txBody>
          <a:bodyPr>
            <a:normAutofit/>
          </a:bodyPr>
          <a:lstStyle>
            <a:lvl1pPr marL="0" indent="0" algn="ctr">
              <a:buFontTx/>
              <a:buNone/>
              <a:defRPr sz="27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affiliations</a:t>
            </a:r>
            <a:endParaRPr lang="en-US" dirty="0"/>
          </a:p>
        </p:txBody>
      </p:sp>
      <p:sp>
        <p:nvSpPr>
          <p:cNvPr id="59" name="Text Placeholder 76"/>
          <p:cNvSpPr>
            <a:spLocks noGrp="1"/>
          </p:cNvSpPr>
          <p:nvPr>
            <p:ph type="body" sz="quarter" idx="196" hasCustomPrompt="1"/>
          </p:nvPr>
        </p:nvSpPr>
        <p:spPr>
          <a:xfrm>
            <a:off x="3918857" y="180134"/>
            <a:ext cx="25080686" cy="1284696"/>
          </a:xfrm>
          <a:prstGeom prst="rect">
            <a:avLst/>
          </a:prstGeom>
        </p:spPr>
        <p:txBody>
          <a:bodyPr>
            <a:normAutofit/>
          </a:bodyPr>
          <a:lstStyle>
            <a:lvl1pPr marL="0" indent="0" algn="ctr">
              <a:buFontTx/>
              <a:buNone/>
              <a:defRPr sz="4950" b="1">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title</a:t>
            </a:r>
            <a:endParaRPr lang="en-US" dirty="0"/>
          </a:p>
        </p:txBody>
      </p:sp>
    </p:spTree>
    <p:extLst>
      <p:ext uri="{BB962C8B-B14F-4D97-AF65-F5344CB8AC3E}">
        <p14:creationId xmlns:p14="http://schemas.microsoft.com/office/powerpoint/2010/main" val="115061111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55998" y="11021043"/>
            <a:ext cx="6218224"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328566" y="3540352"/>
            <a:ext cx="6218224"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846613" y="3540352"/>
            <a:ext cx="620196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328566" y="4100717"/>
            <a:ext cx="6218224"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355998" y="10485737"/>
            <a:ext cx="6218224"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3353393" y="4075659"/>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3348402" y="3540352"/>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6360438" y="3540352"/>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6360437" y="4107189"/>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6360437" y="9569018"/>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6360437" y="10104324"/>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6360437" y="16663434"/>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6360437" y="17198741"/>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850340" y="4107189"/>
            <a:ext cx="6203509"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76" name="Text Placeholder 3"/>
          <p:cNvSpPr>
            <a:spLocks noGrp="1"/>
          </p:cNvSpPr>
          <p:nvPr>
            <p:ph type="body" sz="quarter" idx="136" hasCustomPrompt="1"/>
          </p:nvPr>
        </p:nvSpPr>
        <p:spPr>
          <a:xfrm>
            <a:off x="19846814" y="4075659"/>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77" name="Text Placeholder 5"/>
          <p:cNvSpPr>
            <a:spLocks noGrp="1"/>
          </p:cNvSpPr>
          <p:nvPr>
            <p:ph type="body" sz="quarter" idx="137" hasCustomPrompt="1"/>
          </p:nvPr>
        </p:nvSpPr>
        <p:spPr>
          <a:xfrm>
            <a:off x="19854420" y="3540352"/>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57" name="Text Placeholder 76"/>
          <p:cNvSpPr>
            <a:spLocks noGrp="1"/>
          </p:cNvSpPr>
          <p:nvPr>
            <p:ph type="body" sz="quarter" idx="161" hasCustomPrompt="1"/>
          </p:nvPr>
        </p:nvSpPr>
        <p:spPr>
          <a:xfrm>
            <a:off x="3918857" y="1464830"/>
            <a:ext cx="25080686" cy="963989"/>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58" name="Text Placeholder 76"/>
          <p:cNvSpPr>
            <a:spLocks noGrp="1"/>
          </p:cNvSpPr>
          <p:nvPr>
            <p:ph type="body" sz="quarter" idx="195" hasCustomPrompt="1"/>
          </p:nvPr>
        </p:nvSpPr>
        <p:spPr>
          <a:xfrm>
            <a:off x="3918857" y="2428820"/>
            <a:ext cx="25080686" cy="634555"/>
          </a:xfrm>
          <a:prstGeom prst="rect">
            <a:avLst/>
          </a:prstGeom>
        </p:spPr>
        <p:txBody>
          <a:bodyPr>
            <a:normAutofit/>
          </a:bodyPr>
          <a:lstStyle>
            <a:lvl1pPr marL="0" indent="0" algn="ctr">
              <a:buFontTx/>
              <a:buNone/>
              <a:defRPr sz="27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affiliations</a:t>
            </a:r>
            <a:endParaRPr lang="en-US" dirty="0"/>
          </a:p>
        </p:txBody>
      </p:sp>
      <p:sp>
        <p:nvSpPr>
          <p:cNvPr id="59" name="Text Placeholder 76"/>
          <p:cNvSpPr>
            <a:spLocks noGrp="1"/>
          </p:cNvSpPr>
          <p:nvPr>
            <p:ph type="body" sz="quarter" idx="196" hasCustomPrompt="1"/>
          </p:nvPr>
        </p:nvSpPr>
        <p:spPr>
          <a:xfrm>
            <a:off x="3918857" y="180134"/>
            <a:ext cx="25080686" cy="1284696"/>
          </a:xfrm>
          <a:prstGeom prst="rect">
            <a:avLst/>
          </a:prstGeom>
        </p:spPr>
        <p:txBody>
          <a:bodyPr>
            <a:normAutofit/>
          </a:bodyPr>
          <a:lstStyle>
            <a:lvl1pPr marL="0" indent="0" algn="ctr">
              <a:buFontTx/>
              <a:buNone/>
              <a:defRPr sz="4950" b="1">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title</a:t>
            </a:r>
            <a:endParaRPr lang="en-US" dirty="0"/>
          </a:p>
        </p:txBody>
      </p:sp>
    </p:spTree>
    <p:extLst>
      <p:ext uri="{BB962C8B-B14F-4D97-AF65-F5344CB8AC3E}">
        <p14:creationId xmlns:p14="http://schemas.microsoft.com/office/powerpoint/2010/main" val="203152816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55998" y="11021043"/>
            <a:ext cx="6218224"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328566" y="3540352"/>
            <a:ext cx="6218224"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846613" y="3540352"/>
            <a:ext cx="620196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328566" y="4100717"/>
            <a:ext cx="6218224"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355998" y="10485737"/>
            <a:ext cx="6218224"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3353393" y="4075659"/>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3348402" y="3540352"/>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6360438" y="3540352"/>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6360437" y="4107189"/>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6360437" y="9569018"/>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6360437" y="10104324"/>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6360437" y="16663434"/>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6360437" y="17198741"/>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850340" y="4107189"/>
            <a:ext cx="6203509"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76" name="Text Placeholder 3"/>
          <p:cNvSpPr>
            <a:spLocks noGrp="1"/>
          </p:cNvSpPr>
          <p:nvPr>
            <p:ph type="body" sz="quarter" idx="136" hasCustomPrompt="1"/>
          </p:nvPr>
        </p:nvSpPr>
        <p:spPr>
          <a:xfrm>
            <a:off x="19846814" y="4075659"/>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77" name="Text Placeholder 5"/>
          <p:cNvSpPr>
            <a:spLocks noGrp="1"/>
          </p:cNvSpPr>
          <p:nvPr>
            <p:ph type="body" sz="quarter" idx="137" hasCustomPrompt="1"/>
          </p:nvPr>
        </p:nvSpPr>
        <p:spPr>
          <a:xfrm>
            <a:off x="19854420" y="3540352"/>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57" name="Text Placeholder 76"/>
          <p:cNvSpPr>
            <a:spLocks noGrp="1"/>
          </p:cNvSpPr>
          <p:nvPr>
            <p:ph type="body" sz="quarter" idx="161" hasCustomPrompt="1"/>
          </p:nvPr>
        </p:nvSpPr>
        <p:spPr>
          <a:xfrm>
            <a:off x="3918857" y="1464830"/>
            <a:ext cx="25080686" cy="963989"/>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58" name="Text Placeholder 76"/>
          <p:cNvSpPr>
            <a:spLocks noGrp="1"/>
          </p:cNvSpPr>
          <p:nvPr>
            <p:ph type="body" sz="quarter" idx="195" hasCustomPrompt="1"/>
          </p:nvPr>
        </p:nvSpPr>
        <p:spPr>
          <a:xfrm>
            <a:off x="3918857" y="2428820"/>
            <a:ext cx="25080686" cy="634555"/>
          </a:xfrm>
          <a:prstGeom prst="rect">
            <a:avLst/>
          </a:prstGeom>
        </p:spPr>
        <p:txBody>
          <a:bodyPr>
            <a:normAutofit/>
          </a:bodyPr>
          <a:lstStyle>
            <a:lvl1pPr marL="0" indent="0" algn="ctr">
              <a:buFontTx/>
              <a:buNone/>
              <a:defRPr sz="27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affiliations</a:t>
            </a:r>
            <a:endParaRPr lang="en-US" dirty="0"/>
          </a:p>
        </p:txBody>
      </p:sp>
      <p:sp>
        <p:nvSpPr>
          <p:cNvPr id="59" name="Text Placeholder 76"/>
          <p:cNvSpPr>
            <a:spLocks noGrp="1"/>
          </p:cNvSpPr>
          <p:nvPr>
            <p:ph type="body" sz="quarter" idx="196" hasCustomPrompt="1"/>
          </p:nvPr>
        </p:nvSpPr>
        <p:spPr>
          <a:xfrm>
            <a:off x="3918857" y="180134"/>
            <a:ext cx="25080686" cy="1284696"/>
          </a:xfrm>
          <a:prstGeom prst="rect">
            <a:avLst/>
          </a:prstGeom>
        </p:spPr>
        <p:txBody>
          <a:bodyPr>
            <a:normAutofit/>
          </a:bodyPr>
          <a:lstStyle>
            <a:lvl1pPr marL="0" indent="0" algn="ctr">
              <a:buFontTx/>
              <a:buNone/>
              <a:defRPr sz="4950" b="1">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title</a:t>
            </a:r>
            <a:endParaRPr lang="en-US" dirty="0"/>
          </a:p>
        </p:txBody>
      </p:sp>
    </p:spTree>
    <p:extLst>
      <p:ext uri="{BB962C8B-B14F-4D97-AF65-F5344CB8AC3E}">
        <p14:creationId xmlns:p14="http://schemas.microsoft.com/office/powerpoint/2010/main" val="184059697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55998" y="11021043"/>
            <a:ext cx="6218224"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328566" y="3540352"/>
            <a:ext cx="6218224"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846613" y="3540352"/>
            <a:ext cx="620196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328566" y="4100717"/>
            <a:ext cx="6218224"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355998" y="10485737"/>
            <a:ext cx="6218224"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3353393" y="4075659"/>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3348402" y="3540352"/>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6360438" y="3540352"/>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6360437" y="4107189"/>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6360437" y="9569018"/>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6360437" y="10104324"/>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6360437" y="16663434"/>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6360437" y="17198741"/>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850340" y="4107189"/>
            <a:ext cx="6203509"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76" name="Text Placeholder 3"/>
          <p:cNvSpPr>
            <a:spLocks noGrp="1"/>
          </p:cNvSpPr>
          <p:nvPr>
            <p:ph type="body" sz="quarter" idx="136" hasCustomPrompt="1"/>
          </p:nvPr>
        </p:nvSpPr>
        <p:spPr>
          <a:xfrm>
            <a:off x="19846814" y="4075659"/>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77" name="Text Placeholder 5"/>
          <p:cNvSpPr>
            <a:spLocks noGrp="1"/>
          </p:cNvSpPr>
          <p:nvPr>
            <p:ph type="body" sz="quarter" idx="137" hasCustomPrompt="1"/>
          </p:nvPr>
        </p:nvSpPr>
        <p:spPr>
          <a:xfrm>
            <a:off x="19854420" y="3540352"/>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57" name="Text Placeholder 76"/>
          <p:cNvSpPr>
            <a:spLocks noGrp="1"/>
          </p:cNvSpPr>
          <p:nvPr>
            <p:ph type="body" sz="quarter" idx="161" hasCustomPrompt="1"/>
          </p:nvPr>
        </p:nvSpPr>
        <p:spPr>
          <a:xfrm>
            <a:off x="3918857" y="1464830"/>
            <a:ext cx="25080686" cy="963989"/>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58" name="Text Placeholder 76"/>
          <p:cNvSpPr>
            <a:spLocks noGrp="1"/>
          </p:cNvSpPr>
          <p:nvPr>
            <p:ph type="body" sz="quarter" idx="195" hasCustomPrompt="1"/>
          </p:nvPr>
        </p:nvSpPr>
        <p:spPr>
          <a:xfrm>
            <a:off x="3918857" y="2428820"/>
            <a:ext cx="25080686" cy="634555"/>
          </a:xfrm>
          <a:prstGeom prst="rect">
            <a:avLst/>
          </a:prstGeom>
        </p:spPr>
        <p:txBody>
          <a:bodyPr>
            <a:normAutofit/>
          </a:bodyPr>
          <a:lstStyle>
            <a:lvl1pPr marL="0" indent="0" algn="ctr">
              <a:buFontTx/>
              <a:buNone/>
              <a:defRPr sz="27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affiliations</a:t>
            </a:r>
            <a:endParaRPr lang="en-US" dirty="0"/>
          </a:p>
        </p:txBody>
      </p:sp>
      <p:sp>
        <p:nvSpPr>
          <p:cNvPr id="59" name="Text Placeholder 76"/>
          <p:cNvSpPr>
            <a:spLocks noGrp="1"/>
          </p:cNvSpPr>
          <p:nvPr>
            <p:ph type="body" sz="quarter" idx="196" hasCustomPrompt="1"/>
          </p:nvPr>
        </p:nvSpPr>
        <p:spPr>
          <a:xfrm>
            <a:off x="3918857" y="180134"/>
            <a:ext cx="25080686" cy="1284696"/>
          </a:xfrm>
          <a:prstGeom prst="rect">
            <a:avLst/>
          </a:prstGeom>
        </p:spPr>
        <p:txBody>
          <a:bodyPr>
            <a:normAutofit/>
          </a:bodyPr>
          <a:lstStyle>
            <a:lvl1pPr marL="0" indent="0" algn="ctr">
              <a:buFontTx/>
              <a:buNone/>
              <a:defRPr sz="4950" b="1">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title</a:t>
            </a:r>
            <a:endParaRPr lang="en-US" dirty="0"/>
          </a:p>
        </p:txBody>
      </p:sp>
    </p:spTree>
    <p:extLst>
      <p:ext uri="{BB962C8B-B14F-4D97-AF65-F5344CB8AC3E}">
        <p14:creationId xmlns:p14="http://schemas.microsoft.com/office/powerpoint/2010/main" val="120570187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est4">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54692" y="10333038"/>
            <a:ext cx="6218224"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872739" y="10333038"/>
            <a:ext cx="620196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354692" y="10893403"/>
            <a:ext cx="6218224"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3" name="Text Placeholder 3"/>
          <p:cNvSpPr>
            <a:spLocks noGrp="1"/>
          </p:cNvSpPr>
          <p:nvPr>
            <p:ph type="body" sz="quarter" idx="23" hasCustomPrompt="1"/>
          </p:nvPr>
        </p:nvSpPr>
        <p:spPr>
          <a:xfrm>
            <a:off x="13379519" y="10868345"/>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3374528" y="10333038"/>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6386564" y="10333038"/>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6386563" y="10899875"/>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876466" y="10899875"/>
            <a:ext cx="6203509"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76" name="Text Placeholder 3"/>
          <p:cNvSpPr>
            <a:spLocks noGrp="1"/>
          </p:cNvSpPr>
          <p:nvPr>
            <p:ph type="body" sz="quarter" idx="136" hasCustomPrompt="1"/>
          </p:nvPr>
        </p:nvSpPr>
        <p:spPr>
          <a:xfrm>
            <a:off x="19872940" y="10868345"/>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77" name="Text Placeholder 5"/>
          <p:cNvSpPr>
            <a:spLocks noGrp="1"/>
          </p:cNvSpPr>
          <p:nvPr>
            <p:ph type="body" sz="quarter" idx="137" hasCustomPrompt="1"/>
          </p:nvPr>
        </p:nvSpPr>
        <p:spPr>
          <a:xfrm>
            <a:off x="19880546" y="10333038"/>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57" name="Text Placeholder 76"/>
          <p:cNvSpPr>
            <a:spLocks noGrp="1"/>
          </p:cNvSpPr>
          <p:nvPr>
            <p:ph type="body" sz="quarter" idx="161" hasCustomPrompt="1"/>
          </p:nvPr>
        </p:nvSpPr>
        <p:spPr>
          <a:xfrm>
            <a:off x="3918857" y="1464830"/>
            <a:ext cx="25080686" cy="963989"/>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58" name="Text Placeholder 76"/>
          <p:cNvSpPr>
            <a:spLocks noGrp="1"/>
          </p:cNvSpPr>
          <p:nvPr>
            <p:ph type="body" sz="quarter" idx="195" hasCustomPrompt="1"/>
          </p:nvPr>
        </p:nvSpPr>
        <p:spPr>
          <a:xfrm>
            <a:off x="3918857" y="2428820"/>
            <a:ext cx="25080686" cy="634555"/>
          </a:xfrm>
          <a:prstGeom prst="rect">
            <a:avLst/>
          </a:prstGeom>
        </p:spPr>
        <p:txBody>
          <a:bodyPr>
            <a:normAutofit/>
          </a:bodyPr>
          <a:lstStyle>
            <a:lvl1pPr marL="0" indent="0" algn="ctr">
              <a:buFontTx/>
              <a:buNone/>
              <a:defRPr sz="27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affiliations</a:t>
            </a:r>
            <a:endParaRPr lang="en-US" dirty="0"/>
          </a:p>
        </p:txBody>
      </p:sp>
      <p:sp>
        <p:nvSpPr>
          <p:cNvPr id="59" name="Text Placeholder 76"/>
          <p:cNvSpPr>
            <a:spLocks noGrp="1"/>
          </p:cNvSpPr>
          <p:nvPr>
            <p:ph type="body" sz="quarter" idx="196" hasCustomPrompt="1"/>
          </p:nvPr>
        </p:nvSpPr>
        <p:spPr>
          <a:xfrm>
            <a:off x="3918857" y="180134"/>
            <a:ext cx="25080686" cy="1284696"/>
          </a:xfrm>
          <a:prstGeom prst="rect">
            <a:avLst/>
          </a:prstGeom>
        </p:spPr>
        <p:txBody>
          <a:bodyPr>
            <a:normAutofit/>
          </a:bodyPr>
          <a:lstStyle>
            <a:lvl1pPr marL="0" indent="0" algn="ctr">
              <a:buFontTx/>
              <a:buNone/>
              <a:defRPr sz="4950" b="1">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title</a:t>
            </a:r>
            <a:endParaRPr lang="en-US" dirty="0"/>
          </a:p>
        </p:txBody>
      </p:sp>
    </p:spTree>
    <p:extLst>
      <p:ext uri="{BB962C8B-B14F-4D97-AF65-F5344CB8AC3E}">
        <p14:creationId xmlns:p14="http://schemas.microsoft.com/office/powerpoint/2010/main" val="26927190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est4">
    <p:spTree>
      <p:nvGrpSpPr>
        <p:cNvPr id="1" name=""/>
        <p:cNvGrpSpPr/>
        <p:nvPr/>
      </p:nvGrpSpPr>
      <p:grpSpPr>
        <a:xfrm>
          <a:off x="0" y="0"/>
          <a:ext cx="0" cy="0"/>
          <a:chOff x="0" y="0"/>
          <a:chExt cx="0" cy="0"/>
        </a:xfrm>
      </p:grpSpPr>
      <p:sp>
        <p:nvSpPr>
          <p:cNvPr id="57" name="Text Placeholder 76"/>
          <p:cNvSpPr>
            <a:spLocks noGrp="1"/>
          </p:cNvSpPr>
          <p:nvPr>
            <p:ph type="body" sz="quarter" idx="161" hasCustomPrompt="1"/>
          </p:nvPr>
        </p:nvSpPr>
        <p:spPr>
          <a:xfrm>
            <a:off x="3918857" y="1464830"/>
            <a:ext cx="25080686" cy="963989"/>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58" name="Text Placeholder 76"/>
          <p:cNvSpPr>
            <a:spLocks noGrp="1"/>
          </p:cNvSpPr>
          <p:nvPr>
            <p:ph type="body" sz="quarter" idx="195" hasCustomPrompt="1"/>
          </p:nvPr>
        </p:nvSpPr>
        <p:spPr>
          <a:xfrm>
            <a:off x="3918857" y="2428820"/>
            <a:ext cx="25080686" cy="634555"/>
          </a:xfrm>
          <a:prstGeom prst="rect">
            <a:avLst/>
          </a:prstGeom>
        </p:spPr>
        <p:txBody>
          <a:bodyPr>
            <a:normAutofit/>
          </a:bodyPr>
          <a:lstStyle>
            <a:lvl1pPr marL="0" indent="0" algn="ctr">
              <a:buFontTx/>
              <a:buNone/>
              <a:defRPr sz="27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affiliations</a:t>
            </a:r>
            <a:endParaRPr lang="en-US" dirty="0"/>
          </a:p>
        </p:txBody>
      </p:sp>
      <p:sp>
        <p:nvSpPr>
          <p:cNvPr id="59" name="Text Placeholder 76"/>
          <p:cNvSpPr>
            <a:spLocks noGrp="1"/>
          </p:cNvSpPr>
          <p:nvPr>
            <p:ph type="body" sz="quarter" idx="196" hasCustomPrompt="1"/>
          </p:nvPr>
        </p:nvSpPr>
        <p:spPr>
          <a:xfrm>
            <a:off x="3918857" y="180134"/>
            <a:ext cx="25080686" cy="1284696"/>
          </a:xfrm>
          <a:prstGeom prst="rect">
            <a:avLst/>
          </a:prstGeom>
        </p:spPr>
        <p:txBody>
          <a:bodyPr>
            <a:normAutofit/>
          </a:bodyPr>
          <a:lstStyle>
            <a:lvl1pPr marL="0" indent="0" algn="ctr">
              <a:buFontTx/>
              <a:buNone/>
              <a:defRPr sz="4950" b="1">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title</a:t>
            </a:r>
            <a:endParaRPr lang="en-US" dirty="0"/>
          </a:p>
        </p:txBody>
      </p:sp>
    </p:spTree>
    <p:extLst>
      <p:ext uri="{BB962C8B-B14F-4D97-AF65-F5344CB8AC3E}">
        <p14:creationId xmlns:p14="http://schemas.microsoft.com/office/powerpoint/2010/main" val="89335181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est4">
    <p:spTree>
      <p:nvGrpSpPr>
        <p:cNvPr id="1" name=""/>
        <p:cNvGrpSpPr/>
        <p:nvPr/>
      </p:nvGrpSpPr>
      <p:grpSpPr>
        <a:xfrm>
          <a:off x="0" y="0"/>
          <a:ext cx="0" cy="0"/>
          <a:chOff x="0" y="0"/>
          <a:chExt cx="0" cy="0"/>
        </a:xfrm>
      </p:grpSpPr>
      <p:sp>
        <p:nvSpPr>
          <p:cNvPr id="57" name="Text Placeholder 76"/>
          <p:cNvSpPr>
            <a:spLocks noGrp="1"/>
          </p:cNvSpPr>
          <p:nvPr>
            <p:ph type="body" sz="quarter" idx="161" hasCustomPrompt="1"/>
          </p:nvPr>
        </p:nvSpPr>
        <p:spPr>
          <a:xfrm>
            <a:off x="3918857" y="1464830"/>
            <a:ext cx="25080686" cy="963989"/>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58" name="Text Placeholder 76"/>
          <p:cNvSpPr>
            <a:spLocks noGrp="1"/>
          </p:cNvSpPr>
          <p:nvPr>
            <p:ph type="body" sz="quarter" idx="195" hasCustomPrompt="1"/>
          </p:nvPr>
        </p:nvSpPr>
        <p:spPr>
          <a:xfrm>
            <a:off x="3918857" y="2428820"/>
            <a:ext cx="25080686" cy="634555"/>
          </a:xfrm>
          <a:prstGeom prst="rect">
            <a:avLst/>
          </a:prstGeom>
        </p:spPr>
        <p:txBody>
          <a:bodyPr>
            <a:normAutofit/>
          </a:bodyPr>
          <a:lstStyle>
            <a:lvl1pPr marL="0" indent="0" algn="ctr">
              <a:buFontTx/>
              <a:buNone/>
              <a:defRPr sz="27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affiliations</a:t>
            </a:r>
            <a:endParaRPr lang="en-US" dirty="0"/>
          </a:p>
        </p:txBody>
      </p:sp>
      <p:sp>
        <p:nvSpPr>
          <p:cNvPr id="59" name="Text Placeholder 76"/>
          <p:cNvSpPr>
            <a:spLocks noGrp="1"/>
          </p:cNvSpPr>
          <p:nvPr>
            <p:ph type="body" sz="quarter" idx="196" hasCustomPrompt="1"/>
          </p:nvPr>
        </p:nvSpPr>
        <p:spPr>
          <a:xfrm>
            <a:off x="3918857" y="180134"/>
            <a:ext cx="25080686" cy="1284696"/>
          </a:xfrm>
          <a:prstGeom prst="rect">
            <a:avLst/>
          </a:prstGeom>
        </p:spPr>
        <p:txBody>
          <a:bodyPr>
            <a:normAutofit/>
          </a:bodyPr>
          <a:lstStyle>
            <a:lvl1pPr marL="0" indent="0" algn="ctr">
              <a:buFontTx/>
              <a:buNone/>
              <a:defRPr sz="4950" b="1">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title</a:t>
            </a:r>
            <a:endParaRPr lang="en-US" dirty="0"/>
          </a:p>
        </p:txBody>
      </p:sp>
    </p:spTree>
    <p:extLst>
      <p:ext uri="{BB962C8B-B14F-4D97-AF65-F5344CB8AC3E}">
        <p14:creationId xmlns:p14="http://schemas.microsoft.com/office/powerpoint/2010/main" val="163680782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test4">
    <p:spTree>
      <p:nvGrpSpPr>
        <p:cNvPr id="1" name=""/>
        <p:cNvGrpSpPr/>
        <p:nvPr/>
      </p:nvGrpSpPr>
      <p:grpSpPr>
        <a:xfrm>
          <a:off x="0" y="0"/>
          <a:ext cx="0" cy="0"/>
          <a:chOff x="0" y="0"/>
          <a:chExt cx="0" cy="0"/>
        </a:xfrm>
      </p:grpSpPr>
      <p:sp>
        <p:nvSpPr>
          <p:cNvPr id="57" name="Text Placeholder 76"/>
          <p:cNvSpPr>
            <a:spLocks noGrp="1"/>
          </p:cNvSpPr>
          <p:nvPr>
            <p:ph type="body" sz="quarter" idx="161" hasCustomPrompt="1"/>
          </p:nvPr>
        </p:nvSpPr>
        <p:spPr>
          <a:xfrm>
            <a:off x="3918857" y="1464830"/>
            <a:ext cx="25080686" cy="963989"/>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58" name="Text Placeholder 76"/>
          <p:cNvSpPr>
            <a:spLocks noGrp="1"/>
          </p:cNvSpPr>
          <p:nvPr>
            <p:ph type="body" sz="quarter" idx="195" hasCustomPrompt="1"/>
          </p:nvPr>
        </p:nvSpPr>
        <p:spPr>
          <a:xfrm>
            <a:off x="3918857" y="2428820"/>
            <a:ext cx="25080686" cy="634555"/>
          </a:xfrm>
          <a:prstGeom prst="rect">
            <a:avLst/>
          </a:prstGeom>
        </p:spPr>
        <p:txBody>
          <a:bodyPr>
            <a:normAutofit/>
          </a:bodyPr>
          <a:lstStyle>
            <a:lvl1pPr marL="0" indent="0" algn="ctr">
              <a:buFontTx/>
              <a:buNone/>
              <a:defRPr sz="27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affiliations</a:t>
            </a:r>
            <a:endParaRPr lang="en-US" dirty="0"/>
          </a:p>
        </p:txBody>
      </p:sp>
      <p:sp>
        <p:nvSpPr>
          <p:cNvPr id="59" name="Text Placeholder 76"/>
          <p:cNvSpPr>
            <a:spLocks noGrp="1"/>
          </p:cNvSpPr>
          <p:nvPr>
            <p:ph type="body" sz="quarter" idx="196" hasCustomPrompt="1"/>
          </p:nvPr>
        </p:nvSpPr>
        <p:spPr>
          <a:xfrm>
            <a:off x="3918857" y="180134"/>
            <a:ext cx="25080686" cy="1284696"/>
          </a:xfrm>
          <a:prstGeom prst="rect">
            <a:avLst/>
          </a:prstGeom>
        </p:spPr>
        <p:txBody>
          <a:bodyPr>
            <a:normAutofit/>
          </a:bodyPr>
          <a:lstStyle>
            <a:lvl1pPr marL="0" indent="0" algn="ctr">
              <a:buFontTx/>
              <a:buNone/>
              <a:defRPr sz="4950" b="1">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title</a:t>
            </a:r>
            <a:endParaRPr lang="en-US" dirty="0"/>
          </a:p>
        </p:txBody>
      </p:sp>
    </p:spTree>
    <p:extLst>
      <p:ext uri="{BB962C8B-B14F-4D97-AF65-F5344CB8AC3E}">
        <p14:creationId xmlns:p14="http://schemas.microsoft.com/office/powerpoint/2010/main" val="13585809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est4">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55998" y="11021043"/>
            <a:ext cx="6218224"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328566" y="3540352"/>
            <a:ext cx="6218224"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846613" y="3540352"/>
            <a:ext cx="620196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328566" y="4100717"/>
            <a:ext cx="6218224"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355998" y="10485737"/>
            <a:ext cx="6218224"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3353393" y="4075659"/>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3348402" y="3540352"/>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6360438" y="3540352"/>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6360437" y="4107189"/>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6360437" y="9569018"/>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6360437" y="10104324"/>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30" name="Text Placeholder 3"/>
          <p:cNvSpPr>
            <a:spLocks noGrp="1"/>
          </p:cNvSpPr>
          <p:nvPr>
            <p:ph type="body" sz="quarter" idx="30" hasCustomPrompt="1"/>
          </p:nvPr>
        </p:nvSpPr>
        <p:spPr>
          <a:xfrm>
            <a:off x="26360437" y="17198741"/>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850340" y="4107189"/>
            <a:ext cx="6203509"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76" name="Text Placeholder 3"/>
          <p:cNvSpPr>
            <a:spLocks noGrp="1"/>
          </p:cNvSpPr>
          <p:nvPr>
            <p:ph type="body" sz="quarter" idx="136" hasCustomPrompt="1"/>
          </p:nvPr>
        </p:nvSpPr>
        <p:spPr>
          <a:xfrm>
            <a:off x="19846814" y="4075659"/>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77" name="Text Placeholder 5"/>
          <p:cNvSpPr>
            <a:spLocks noGrp="1"/>
          </p:cNvSpPr>
          <p:nvPr>
            <p:ph type="body" sz="quarter" idx="137" hasCustomPrompt="1"/>
          </p:nvPr>
        </p:nvSpPr>
        <p:spPr>
          <a:xfrm>
            <a:off x="19854420" y="3540352"/>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57" name="Text Placeholder 76"/>
          <p:cNvSpPr>
            <a:spLocks noGrp="1"/>
          </p:cNvSpPr>
          <p:nvPr>
            <p:ph type="body" sz="quarter" idx="161" hasCustomPrompt="1"/>
          </p:nvPr>
        </p:nvSpPr>
        <p:spPr>
          <a:xfrm>
            <a:off x="3918857" y="1464830"/>
            <a:ext cx="25080686" cy="963989"/>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58" name="Text Placeholder 76"/>
          <p:cNvSpPr>
            <a:spLocks noGrp="1"/>
          </p:cNvSpPr>
          <p:nvPr>
            <p:ph type="body" sz="quarter" idx="195" hasCustomPrompt="1"/>
          </p:nvPr>
        </p:nvSpPr>
        <p:spPr>
          <a:xfrm>
            <a:off x="3918857" y="2428820"/>
            <a:ext cx="25080686" cy="634555"/>
          </a:xfrm>
          <a:prstGeom prst="rect">
            <a:avLst/>
          </a:prstGeom>
        </p:spPr>
        <p:txBody>
          <a:bodyPr>
            <a:normAutofit/>
          </a:bodyPr>
          <a:lstStyle>
            <a:lvl1pPr marL="0" indent="0" algn="ctr">
              <a:buFontTx/>
              <a:buNone/>
              <a:defRPr sz="27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affiliations</a:t>
            </a:r>
            <a:endParaRPr lang="en-US" dirty="0"/>
          </a:p>
        </p:txBody>
      </p:sp>
      <p:sp>
        <p:nvSpPr>
          <p:cNvPr id="59" name="Text Placeholder 76"/>
          <p:cNvSpPr>
            <a:spLocks noGrp="1"/>
          </p:cNvSpPr>
          <p:nvPr>
            <p:ph type="body" sz="quarter" idx="196" hasCustomPrompt="1"/>
          </p:nvPr>
        </p:nvSpPr>
        <p:spPr>
          <a:xfrm>
            <a:off x="3918857" y="180134"/>
            <a:ext cx="25080686" cy="1284696"/>
          </a:xfrm>
          <a:prstGeom prst="rect">
            <a:avLst/>
          </a:prstGeom>
        </p:spPr>
        <p:txBody>
          <a:bodyPr>
            <a:normAutofit/>
          </a:bodyPr>
          <a:lstStyle>
            <a:lvl1pPr marL="0" indent="0" algn="ctr">
              <a:buFontTx/>
              <a:buNone/>
              <a:defRPr sz="4950" b="1">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title</a:t>
            </a:r>
            <a:endParaRPr lang="en-US" dirty="0"/>
          </a:p>
        </p:txBody>
      </p:sp>
    </p:spTree>
    <p:extLst>
      <p:ext uri="{BB962C8B-B14F-4D97-AF65-F5344CB8AC3E}">
        <p14:creationId xmlns:p14="http://schemas.microsoft.com/office/powerpoint/2010/main" val="10660251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55998" y="11021043"/>
            <a:ext cx="6218224"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328566" y="3540352"/>
            <a:ext cx="6218224"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846613" y="3540352"/>
            <a:ext cx="620196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328566" y="4100717"/>
            <a:ext cx="6218224"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355998" y="10485737"/>
            <a:ext cx="6218224"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3353393" y="4075659"/>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3348402" y="3540352"/>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6360438" y="3540352"/>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6360437" y="4107189"/>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6360437" y="9569018"/>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6360437" y="10104324"/>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6360437" y="16663434"/>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6360437" y="17198741"/>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850340" y="4107189"/>
            <a:ext cx="6203509"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76" name="Text Placeholder 3"/>
          <p:cNvSpPr>
            <a:spLocks noGrp="1"/>
          </p:cNvSpPr>
          <p:nvPr>
            <p:ph type="body" sz="quarter" idx="136" hasCustomPrompt="1"/>
          </p:nvPr>
        </p:nvSpPr>
        <p:spPr>
          <a:xfrm>
            <a:off x="19846814" y="4075659"/>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77" name="Text Placeholder 5"/>
          <p:cNvSpPr>
            <a:spLocks noGrp="1"/>
          </p:cNvSpPr>
          <p:nvPr>
            <p:ph type="body" sz="quarter" idx="137" hasCustomPrompt="1"/>
          </p:nvPr>
        </p:nvSpPr>
        <p:spPr>
          <a:xfrm>
            <a:off x="19854420" y="3540352"/>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57" name="Text Placeholder 76"/>
          <p:cNvSpPr>
            <a:spLocks noGrp="1"/>
          </p:cNvSpPr>
          <p:nvPr>
            <p:ph type="body" sz="quarter" idx="161" hasCustomPrompt="1"/>
          </p:nvPr>
        </p:nvSpPr>
        <p:spPr>
          <a:xfrm>
            <a:off x="3918857" y="1464830"/>
            <a:ext cx="25080686" cy="963989"/>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58" name="Text Placeholder 76"/>
          <p:cNvSpPr>
            <a:spLocks noGrp="1"/>
          </p:cNvSpPr>
          <p:nvPr>
            <p:ph type="body" sz="quarter" idx="195" hasCustomPrompt="1"/>
          </p:nvPr>
        </p:nvSpPr>
        <p:spPr>
          <a:xfrm>
            <a:off x="3918857" y="2428820"/>
            <a:ext cx="25080686" cy="634555"/>
          </a:xfrm>
          <a:prstGeom prst="rect">
            <a:avLst/>
          </a:prstGeom>
        </p:spPr>
        <p:txBody>
          <a:bodyPr>
            <a:normAutofit/>
          </a:bodyPr>
          <a:lstStyle>
            <a:lvl1pPr marL="0" indent="0" algn="ctr">
              <a:buFontTx/>
              <a:buNone/>
              <a:defRPr sz="27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affiliations</a:t>
            </a:r>
            <a:endParaRPr lang="en-US" dirty="0"/>
          </a:p>
        </p:txBody>
      </p:sp>
      <p:sp>
        <p:nvSpPr>
          <p:cNvPr id="59" name="Text Placeholder 76"/>
          <p:cNvSpPr>
            <a:spLocks noGrp="1"/>
          </p:cNvSpPr>
          <p:nvPr>
            <p:ph type="body" sz="quarter" idx="196" hasCustomPrompt="1"/>
          </p:nvPr>
        </p:nvSpPr>
        <p:spPr>
          <a:xfrm>
            <a:off x="3918857" y="180134"/>
            <a:ext cx="25080686" cy="1284696"/>
          </a:xfrm>
          <a:prstGeom prst="rect">
            <a:avLst/>
          </a:prstGeom>
        </p:spPr>
        <p:txBody>
          <a:bodyPr>
            <a:normAutofit/>
          </a:bodyPr>
          <a:lstStyle>
            <a:lvl1pPr marL="0" indent="0" algn="ctr">
              <a:buFontTx/>
              <a:buNone/>
              <a:defRPr sz="4950" b="1">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title</a:t>
            </a:r>
            <a:endParaRPr lang="en-US" dirty="0"/>
          </a:p>
        </p:txBody>
      </p:sp>
    </p:spTree>
    <p:extLst>
      <p:ext uri="{BB962C8B-B14F-4D97-AF65-F5344CB8AC3E}">
        <p14:creationId xmlns:p14="http://schemas.microsoft.com/office/powerpoint/2010/main" val="2100683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55998" y="11021043"/>
            <a:ext cx="6218224"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328566" y="3540352"/>
            <a:ext cx="6218224"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846613" y="3540352"/>
            <a:ext cx="620196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328566" y="4100717"/>
            <a:ext cx="6218224"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355998" y="10485737"/>
            <a:ext cx="6218224"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3353393" y="4075659"/>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3348402" y="3540352"/>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6360438" y="3540352"/>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6360437" y="4107189"/>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6360437" y="9569018"/>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6360437" y="10104324"/>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6360437" y="16663434"/>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6360437" y="17198741"/>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850340" y="4107189"/>
            <a:ext cx="6203509"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76" name="Text Placeholder 3"/>
          <p:cNvSpPr>
            <a:spLocks noGrp="1"/>
          </p:cNvSpPr>
          <p:nvPr>
            <p:ph type="body" sz="quarter" idx="136" hasCustomPrompt="1"/>
          </p:nvPr>
        </p:nvSpPr>
        <p:spPr>
          <a:xfrm>
            <a:off x="19846814" y="4075659"/>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77" name="Text Placeholder 5"/>
          <p:cNvSpPr>
            <a:spLocks noGrp="1"/>
          </p:cNvSpPr>
          <p:nvPr>
            <p:ph type="body" sz="quarter" idx="137" hasCustomPrompt="1"/>
          </p:nvPr>
        </p:nvSpPr>
        <p:spPr>
          <a:xfrm>
            <a:off x="19854420" y="3540352"/>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57" name="Text Placeholder 76"/>
          <p:cNvSpPr>
            <a:spLocks noGrp="1"/>
          </p:cNvSpPr>
          <p:nvPr>
            <p:ph type="body" sz="quarter" idx="161" hasCustomPrompt="1"/>
          </p:nvPr>
        </p:nvSpPr>
        <p:spPr>
          <a:xfrm>
            <a:off x="3918857" y="1464830"/>
            <a:ext cx="25080686" cy="963989"/>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58" name="Text Placeholder 76"/>
          <p:cNvSpPr>
            <a:spLocks noGrp="1"/>
          </p:cNvSpPr>
          <p:nvPr>
            <p:ph type="body" sz="quarter" idx="195" hasCustomPrompt="1"/>
          </p:nvPr>
        </p:nvSpPr>
        <p:spPr>
          <a:xfrm>
            <a:off x="3918857" y="2428820"/>
            <a:ext cx="25080686" cy="634555"/>
          </a:xfrm>
          <a:prstGeom prst="rect">
            <a:avLst/>
          </a:prstGeom>
        </p:spPr>
        <p:txBody>
          <a:bodyPr>
            <a:normAutofit/>
          </a:bodyPr>
          <a:lstStyle>
            <a:lvl1pPr marL="0" indent="0" algn="ctr">
              <a:buFontTx/>
              <a:buNone/>
              <a:defRPr sz="27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affiliations</a:t>
            </a:r>
            <a:endParaRPr lang="en-US" dirty="0"/>
          </a:p>
        </p:txBody>
      </p:sp>
      <p:sp>
        <p:nvSpPr>
          <p:cNvPr id="59" name="Text Placeholder 76"/>
          <p:cNvSpPr>
            <a:spLocks noGrp="1"/>
          </p:cNvSpPr>
          <p:nvPr>
            <p:ph type="body" sz="quarter" idx="196" hasCustomPrompt="1"/>
          </p:nvPr>
        </p:nvSpPr>
        <p:spPr>
          <a:xfrm>
            <a:off x="3918857" y="180134"/>
            <a:ext cx="25080686" cy="1284696"/>
          </a:xfrm>
          <a:prstGeom prst="rect">
            <a:avLst/>
          </a:prstGeom>
        </p:spPr>
        <p:txBody>
          <a:bodyPr>
            <a:normAutofit/>
          </a:bodyPr>
          <a:lstStyle>
            <a:lvl1pPr marL="0" indent="0" algn="ctr">
              <a:buFontTx/>
              <a:buNone/>
              <a:defRPr sz="4950" b="1">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title</a:t>
            </a:r>
            <a:endParaRPr lang="en-US" dirty="0"/>
          </a:p>
        </p:txBody>
      </p:sp>
    </p:spTree>
    <p:extLst>
      <p:ext uri="{BB962C8B-B14F-4D97-AF65-F5344CB8AC3E}">
        <p14:creationId xmlns:p14="http://schemas.microsoft.com/office/powerpoint/2010/main" val="8488785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est4">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54692" y="10333038"/>
            <a:ext cx="6218224"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872739" y="10333038"/>
            <a:ext cx="620196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354692" y="10893403"/>
            <a:ext cx="6218224"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3" name="Text Placeholder 3"/>
          <p:cNvSpPr>
            <a:spLocks noGrp="1"/>
          </p:cNvSpPr>
          <p:nvPr>
            <p:ph type="body" sz="quarter" idx="23" hasCustomPrompt="1"/>
          </p:nvPr>
        </p:nvSpPr>
        <p:spPr>
          <a:xfrm>
            <a:off x="13379519" y="10868345"/>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3374528" y="10333038"/>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6386564" y="10333038"/>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6386563" y="10899875"/>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876466" y="10899875"/>
            <a:ext cx="6203509"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76" name="Text Placeholder 3"/>
          <p:cNvSpPr>
            <a:spLocks noGrp="1"/>
          </p:cNvSpPr>
          <p:nvPr>
            <p:ph type="body" sz="quarter" idx="136" hasCustomPrompt="1"/>
          </p:nvPr>
        </p:nvSpPr>
        <p:spPr>
          <a:xfrm>
            <a:off x="19872940" y="10868345"/>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77" name="Text Placeholder 5"/>
          <p:cNvSpPr>
            <a:spLocks noGrp="1"/>
          </p:cNvSpPr>
          <p:nvPr>
            <p:ph type="body" sz="quarter" idx="137" hasCustomPrompt="1"/>
          </p:nvPr>
        </p:nvSpPr>
        <p:spPr>
          <a:xfrm>
            <a:off x="19880546" y="10333038"/>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57" name="Text Placeholder 76"/>
          <p:cNvSpPr>
            <a:spLocks noGrp="1"/>
          </p:cNvSpPr>
          <p:nvPr>
            <p:ph type="body" sz="quarter" idx="161" hasCustomPrompt="1"/>
          </p:nvPr>
        </p:nvSpPr>
        <p:spPr>
          <a:xfrm>
            <a:off x="3918857" y="1464830"/>
            <a:ext cx="25080686" cy="963989"/>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58" name="Text Placeholder 76"/>
          <p:cNvSpPr>
            <a:spLocks noGrp="1"/>
          </p:cNvSpPr>
          <p:nvPr>
            <p:ph type="body" sz="quarter" idx="195" hasCustomPrompt="1"/>
          </p:nvPr>
        </p:nvSpPr>
        <p:spPr>
          <a:xfrm>
            <a:off x="3918857" y="2428820"/>
            <a:ext cx="25080686" cy="634555"/>
          </a:xfrm>
          <a:prstGeom prst="rect">
            <a:avLst/>
          </a:prstGeom>
        </p:spPr>
        <p:txBody>
          <a:bodyPr>
            <a:normAutofit/>
          </a:bodyPr>
          <a:lstStyle>
            <a:lvl1pPr marL="0" indent="0" algn="ctr">
              <a:buFontTx/>
              <a:buNone/>
              <a:defRPr sz="27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affiliations</a:t>
            </a:r>
            <a:endParaRPr lang="en-US" dirty="0"/>
          </a:p>
        </p:txBody>
      </p:sp>
      <p:sp>
        <p:nvSpPr>
          <p:cNvPr id="59" name="Text Placeholder 76"/>
          <p:cNvSpPr>
            <a:spLocks noGrp="1"/>
          </p:cNvSpPr>
          <p:nvPr>
            <p:ph type="body" sz="quarter" idx="196" hasCustomPrompt="1"/>
          </p:nvPr>
        </p:nvSpPr>
        <p:spPr>
          <a:xfrm>
            <a:off x="3918857" y="180134"/>
            <a:ext cx="25080686" cy="1284696"/>
          </a:xfrm>
          <a:prstGeom prst="rect">
            <a:avLst/>
          </a:prstGeom>
        </p:spPr>
        <p:txBody>
          <a:bodyPr>
            <a:normAutofit/>
          </a:bodyPr>
          <a:lstStyle>
            <a:lvl1pPr marL="0" indent="0" algn="ctr">
              <a:buFontTx/>
              <a:buNone/>
              <a:defRPr sz="4950" b="1">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title</a:t>
            </a:r>
            <a:endParaRPr lang="en-US" dirty="0"/>
          </a:p>
        </p:txBody>
      </p:sp>
    </p:spTree>
    <p:extLst>
      <p:ext uri="{BB962C8B-B14F-4D97-AF65-F5344CB8AC3E}">
        <p14:creationId xmlns:p14="http://schemas.microsoft.com/office/powerpoint/2010/main" val="14232813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est4">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54692" y="10333038"/>
            <a:ext cx="6218224"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872739" y="10333038"/>
            <a:ext cx="620196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354692" y="10893403"/>
            <a:ext cx="6218224"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3" name="Text Placeholder 3"/>
          <p:cNvSpPr>
            <a:spLocks noGrp="1"/>
          </p:cNvSpPr>
          <p:nvPr>
            <p:ph type="body" sz="quarter" idx="23" hasCustomPrompt="1"/>
          </p:nvPr>
        </p:nvSpPr>
        <p:spPr>
          <a:xfrm>
            <a:off x="13379519" y="10868345"/>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3374528" y="10333038"/>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6386564" y="10333038"/>
            <a:ext cx="6204347"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6386563" y="10899875"/>
            <a:ext cx="6204347"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876466" y="10899875"/>
            <a:ext cx="6203509"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76" name="Text Placeholder 3"/>
          <p:cNvSpPr>
            <a:spLocks noGrp="1"/>
          </p:cNvSpPr>
          <p:nvPr>
            <p:ph type="body" sz="quarter" idx="136" hasCustomPrompt="1"/>
          </p:nvPr>
        </p:nvSpPr>
        <p:spPr>
          <a:xfrm>
            <a:off x="19872940" y="10868345"/>
            <a:ext cx="6206195" cy="415498"/>
          </a:xfrm>
          <a:prstGeom prst="rect">
            <a:avLst/>
          </a:prstGeom>
        </p:spPr>
        <p:txBody>
          <a:bodyPr wrap="square" lIns="91440" tIns="91440" rIns="91440" bIns="91440">
            <a:spAutoFit/>
          </a:bodyPr>
          <a:lstStyle>
            <a:lvl1pPr marL="0" indent="0">
              <a:buNone/>
              <a:defRPr sz="15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575">
                <a:latin typeface="Trebuchet MS" pitchFamily="34" charset="0"/>
              </a:defRPr>
            </a:lvl2pPr>
            <a:lvl3pPr marL="1322548" indent="-367375">
              <a:defRPr sz="1575">
                <a:latin typeface="Trebuchet MS" pitchFamily="34" charset="0"/>
              </a:defRPr>
            </a:lvl3pPr>
            <a:lvl4pPr marL="1726661" indent="-404113">
              <a:defRPr sz="1575">
                <a:latin typeface="Trebuchet MS" pitchFamily="34" charset="0"/>
              </a:defRPr>
            </a:lvl4pPr>
            <a:lvl5pPr marL="2020560" indent="-293900">
              <a:defRPr sz="1575">
                <a:latin typeface="Trebuchet MS" pitchFamily="34" charset="0"/>
              </a:defRPr>
            </a:lvl5pPr>
          </a:lstStyle>
          <a:p>
            <a:pPr lvl="0"/>
            <a:r>
              <a:rPr lang="en-US" dirty="0" smtClean="0"/>
              <a:t>Type in or paste your text here</a:t>
            </a:r>
            <a:endParaRPr lang="en-US" dirty="0"/>
          </a:p>
        </p:txBody>
      </p:sp>
      <p:sp>
        <p:nvSpPr>
          <p:cNvPr id="77" name="Text Placeholder 5"/>
          <p:cNvSpPr>
            <a:spLocks noGrp="1"/>
          </p:cNvSpPr>
          <p:nvPr>
            <p:ph type="body" sz="quarter" idx="137" hasCustomPrompt="1"/>
          </p:nvPr>
        </p:nvSpPr>
        <p:spPr>
          <a:xfrm>
            <a:off x="19880546" y="10333038"/>
            <a:ext cx="6206195" cy="481444"/>
          </a:xfrm>
          <a:prstGeom prst="rect">
            <a:avLst/>
          </a:prstGeom>
          <a:noFill/>
        </p:spPr>
        <p:txBody>
          <a:bodyPr wrap="square" lIns="78374" tIns="78374" rIns="78374" bIns="78374" anchor="ctr" anchorCtr="0">
            <a:spAutoFit/>
          </a:bodyPr>
          <a:lstStyle>
            <a:lvl1pPr marL="0" indent="0" algn="ctr">
              <a:buNone/>
              <a:defRPr sz="2100" b="1" u="sng" baseline="0">
                <a:solidFill>
                  <a:schemeClr val="accent5">
                    <a:lumMod val="50000"/>
                  </a:schemeClr>
                </a:solidFill>
              </a:defRPr>
            </a:lvl1pPr>
          </a:lstStyle>
          <a:p>
            <a:pPr lvl="0"/>
            <a:r>
              <a:rPr lang="en-US" dirty="0" smtClean="0"/>
              <a:t>(click to edit)  RESULTS</a:t>
            </a:r>
            <a:endParaRPr lang="en-US" dirty="0"/>
          </a:p>
        </p:txBody>
      </p:sp>
      <p:sp>
        <p:nvSpPr>
          <p:cNvPr id="57" name="Text Placeholder 76"/>
          <p:cNvSpPr>
            <a:spLocks noGrp="1"/>
          </p:cNvSpPr>
          <p:nvPr>
            <p:ph type="body" sz="quarter" idx="161" hasCustomPrompt="1"/>
          </p:nvPr>
        </p:nvSpPr>
        <p:spPr>
          <a:xfrm>
            <a:off x="3918857" y="1464830"/>
            <a:ext cx="25080686" cy="963989"/>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58" name="Text Placeholder 76"/>
          <p:cNvSpPr>
            <a:spLocks noGrp="1"/>
          </p:cNvSpPr>
          <p:nvPr>
            <p:ph type="body" sz="quarter" idx="195" hasCustomPrompt="1"/>
          </p:nvPr>
        </p:nvSpPr>
        <p:spPr>
          <a:xfrm>
            <a:off x="3918857" y="2428820"/>
            <a:ext cx="25080686" cy="634555"/>
          </a:xfrm>
          <a:prstGeom prst="rect">
            <a:avLst/>
          </a:prstGeom>
        </p:spPr>
        <p:txBody>
          <a:bodyPr>
            <a:normAutofit/>
          </a:bodyPr>
          <a:lstStyle>
            <a:lvl1pPr marL="0" indent="0" algn="ctr">
              <a:buFontTx/>
              <a:buNone/>
              <a:defRPr sz="27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affiliations</a:t>
            </a:r>
            <a:endParaRPr lang="en-US" dirty="0"/>
          </a:p>
        </p:txBody>
      </p:sp>
      <p:sp>
        <p:nvSpPr>
          <p:cNvPr id="59" name="Text Placeholder 76"/>
          <p:cNvSpPr>
            <a:spLocks noGrp="1"/>
          </p:cNvSpPr>
          <p:nvPr>
            <p:ph type="body" sz="quarter" idx="196" hasCustomPrompt="1"/>
          </p:nvPr>
        </p:nvSpPr>
        <p:spPr>
          <a:xfrm>
            <a:off x="3918857" y="180134"/>
            <a:ext cx="25080686" cy="1284696"/>
          </a:xfrm>
          <a:prstGeom prst="rect">
            <a:avLst/>
          </a:prstGeom>
        </p:spPr>
        <p:txBody>
          <a:bodyPr>
            <a:normAutofit/>
          </a:bodyPr>
          <a:lstStyle>
            <a:lvl1pPr marL="0" indent="0" algn="ctr">
              <a:buFontTx/>
              <a:buNone/>
              <a:defRPr sz="4950" b="1">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title</a:t>
            </a:r>
            <a:endParaRPr lang="en-US" dirty="0"/>
          </a:p>
        </p:txBody>
      </p:sp>
    </p:spTree>
    <p:extLst>
      <p:ext uri="{BB962C8B-B14F-4D97-AF65-F5344CB8AC3E}">
        <p14:creationId xmlns:p14="http://schemas.microsoft.com/office/powerpoint/2010/main" val="19342060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est4">
    <p:spTree>
      <p:nvGrpSpPr>
        <p:cNvPr id="1" name=""/>
        <p:cNvGrpSpPr/>
        <p:nvPr/>
      </p:nvGrpSpPr>
      <p:grpSpPr>
        <a:xfrm>
          <a:off x="0" y="0"/>
          <a:ext cx="0" cy="0"/>
          <a:chOff x="0" y="0"/>
          <a:chExt cx="0" cy="0"/>
        </a:xfrm>
      </p:grpSpPr>
      <p:sp>
        <p:nvSpPr>
          <p:cNvPr id="57" name="Text Placeholder 76"/>
          <p:cNvSpPr>
            <a:spLocks noGrp="1"/>
          </p:cNvSpPr>
          <p:nvPr>
            <p:ph type="body" sz="quarter" idx="161" hasCustomPrompt="1"/>
          </p:nvPr>
        </p:nvSpPr>
        <p:spPr>
          <a:xfrm>
            <a:off x="3918857" y="1464830"/>
            <a:ext cx="25080686" cy="963989"/>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58" name="Text Placeholder 76"/>
          <p:cNvSpPr>
            <a:spLocks noGrp="1"/>
          </p:cNvSpPr>
          <p:nvPr>
            <p:ph type="body" sz="quarter" idx="195" hasCustomPrompt="1"/>
          </p:nvPr>
        </p:nvSpPr>
        <p:spPr>
          <a:xfrm>
            <a:off x="3918857" y="2428820"/>
            <a:ext cx="25080686" cy="634555"/>
          </a:xfrm>
          <a:prstGeom prst="rect">
            <a:avLst/>
          </a:prstGeom>
        </p:spPr>
        <p:txBody>
          <a:bodyPr>
            <a:normAutofit/>
          </a:bodyPr>
          <a:lstStyle>
            <a:lvl1pPr marL="0" indent="0" algn="ctr">
              <a:buFontTx/>
              <a:buNone/>
              <a:defRPr sz="27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affiliations</a:t>
            </a:r>
            <a:endParaRPr lang="en-US" dirty="0"/>
          </a:p>
        </p:txBody>
      </p:sp>
      <p:sp>
        <p:nvSpPr>
          <p:cNvPr id="59" name="Text Placeholder 76"/>
          <p:cNvSpPr>
            <a:spLocks noGrp="1"/>
          </p:cNvSpPr>
          <p:nvPr>
            <p:ph type="body" sz="quarter" idx="196" hasCustomPrompt="1"/>
          </p:nvPr>
        </p:nvSpPr>
        <p:spPr>
          <a:xfrm>
            <a:off x="3918857" y="180134"/>
            <a:ext cx="25080686" cy="1284696"/>
          </a:xfrm>
          <a:prstGeom prst="rect">
            <a:avLst/>
          </a:prstGeom>
        </p:spPr>
        <p:txBody>
          <a:bodyPr>
            <a:normAutofit/>
          </a:bodyPr>
          <a:lstStyle>
            <a:lvl1pPr marL="0" indent="0" algn="ctr">
              <a:buFontTx/>
              <a:buNone/>
              <a:defRPr sz="4950" b="1">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title</a:t>
            </a:r>
            <a:endParaRPr lang="en-US" dirty="0"/>
          </a:p>
        </p:txBody>
      </p:sp>
    </p:spTree>
    <p:extLst>
      <p:ext uri="{BB962C8B-B14F-4D97-AF65-F5344CB8AC3E}">
        <p14:creationId xmlns:p14="http://schemas.microsoft.com/office/powerpoint/2010/main" val="19548990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est4">
    <p:spTree>
      <p:nvGrpSpPr>
        <p:cNvPr id="1" name=""/>
        <p:cNvGrpSpPr/>
        <p:nvPr/>
      </p:nvGrpSpPr>
      <p:grpSpPr>
        <a:xfrm>
          <a:off x="0" y="0"/>
          <a:ext cx="0" cy="0"/>
          <a:chOff x="0" y="0"/>
          <a:chExt cx="0" cy="0"/>
        </a:xfrm>
      </p:grpSpPr>
      <p:sp>
        <p:nvSpPr>
          <p:cNvPr id="57" name="Text Placeholder 76"/>
          <p:cNvSpPr>
            <a:spLocks noGrp="1"/>
          </p:cNvSpPr>
          <p:nvPr>
            <p:ph type="body" sz="quarter" idx="161" hasCustomPrompt="1"/>
          </p:nvPr>
        </p:nvSpPr>
        <p:spPr>
          <a:xfrm>
            <a:off x="3918857" y="1464830"/>
            <a:ext cx="25080686" cy="963989"/>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authors</a:t>
            </a:r>
            <a:endParaRPr lang="en-US" dirty="0"/>
          </a:p>
        </p:txBody>
      </p:sp>
      <p:sp>
        <p:nvSpPr>
          <p:cNvPr id="58" name="Text Placeholder 76"/>
          <p:cNvSpPr>
            <a:spLocks noGrp="1"/>
          </p:cNvSpPr>
          <p:nvPr>
            <p:ph type="body" sz="quarter" idx="195" hasCustomPrompt="1"/>
          </p:nvPr>
        </p:nvSpPr>
        <p:spPr>
          <a:xfrm>
            <a:off x="3918857" y="2428820"/>
            <a:ext cx="25080686" cy="634555"/>
          </a:xfrm>
          <a:prstGeom prst="rect">
            <a:avLst/>
          </a:prstGeom>
        </p:spPr>
        <p:txBody>
          <a:bodyPr>
            <a:normAutofit/>
          </a:bodyPr>
          <a:lstStyle>
            <a:lvl1pPr marL="0" indent="0" algn="ctr">
              <a:buFontTx/>
              <a:buNone/>
              <a:defRPr sz="2700">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affiliations</a:t>
            </a:r>
            <a:endParaRPr lang="en-US" dirty="0"/>
          </a:p>
        </p:txBody>
      </p:sp>
      <p:sp>
        <p:nvSpPr>
          <p:cNvPr id="59" name="Text Placeholder 76"/>
          <p:cNvSpPr>
            <a:spLocks noGrp="1"/>
          </p:cNvSpPr>
          <p:nvPr>
            <p:ph type="body" sz="quarter" idx="196" hasCustomPrompt="1"/>
          </p:nvPr>
        </p:nvSpPr>
        <p:spPr>
          <a:xfrm>
            <a:off x="3918857" y="180134"/>
            <a:ext cx="25080686" cy="1284696"/>
          </a:xfrm>
          <a:prstGeom prst="rect">
            <a:avLst/>
          </a:prstGeom>
        </p:spPr>
        <p:txBody>
          <a:bodyPr>
            <a:normAutofit/>
          </a:bodyPr>
          <a:lstStyle>
            <a:lvl1pPr marL="0" indent="0" algn="ctr">
              <a:buFontTx/>
              <a:buNone/>
              <a:defRPr sz="4950" b="1">
                <a:solidFill>
                  <a:schemeClr val="accent5">
                    <a:lumMod val="50000"/>
                  </a:schemeClr>
                </a:solidFill>
              </a:defRPr>
            </a:lvl1pPr>
            <a:lvl2pPr>
              <a:buFontTx/>
              <a:buNone/>
              <a:defRPr sz="5400"/>
            </a:lvl2pPr>
            <a:lvl3pPr>
              <a:buFontTx/>
              <a:buNone/>
              <a:defRPr sz="5400"/>
            </a:lvl3pPr>
            <a:lvl4pPr>
              <a:buFontTx/>
              <a:buNone/>
              <a:defRPr sz="5400"/>
            </a:lvl4pPr>
            <a:lvl5pPr>
              <a:buFontTx/>
              <a:buNone/>
              <a:defRPr sz="5400"/>
            </a:lvl5pPr>
          </a:lstStyle>
          <a:p>
            <a:pPr lvl="0"/>
            <a:r>
              <a:rPr lang="en-US" dirty="0" smtClean="0"/>
              <a:t>Click here to add title</a:t>
            </a:r>
            <a:endParaRPr lang="en-US" dirty="0"/>
          </a:p>
        </p:txBody>
      </p:sp>
    </p:spTree>
    <p:extLst>
      <p:ext uri="{BB962C8B-B14F-4D97-AF65-F5344CB8AC3E}">
        <p14:creationId xmlns:p14="http://schemas.microsoft.com/office/powerpoint/2010/main" val="523658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theme" Target="../theme/theme2.xml"/><Relationship Id="rId1" Type="http://schemas.openxmlformats.org/officeDocument/2006/relationships/slideLayout" Target="../slideLayouts/slideLayout9.xml"/><Relationship Id="rId2"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4.png"/><Relationship Id="rId12" Type="http://schemas.openxmlformats.org/officeDocument/2006/relationships/image" Target="../media/image5.wmf"/><Relationship Id="rId13" Type="http://schemas.openxmlformats.org/officeDocument/2006/relationships/image" Target="../media/image6.wmf"/><Relationship Id="rId14" Type="http://schemas.openxmlformats.org/officeDocument/2006/relationships/image" Target="../media/image7.wmf"/><Relationship Id="rId15" Type="http://schemas.openxmlformats.org/officeDocument/2006/relationships/image" Target="../media/image8.png"/><Relationship Id="rId16" Type="http://schemas.openxmlformats.org/officeDocument/2006/relationships/image" Target="../media/image9.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3.xml"/><Relationship Id="rId8" Type="http://schemas.openxmlformats.org/officeDocument/2006/relationships/image" Target="../media/image1.png"/><Relationship Id="rId9" Type="http://schemas.openxmlformats.org/officeDocument/2006/relationships/image" Target="../media/image2.png"/><Relationship Id="rId10"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theme" Target="../theme/theme4.xml"/><Relationship Id="rId1" Type="http://schemas.openxmlformats.org/officeDocument/2006/relationships/slideLayout" Target="../slideLayouts/slideLayout18.xml"/><Relationship Id="rId2"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41" name="Rectangle 36"/>
          <p:cNvSpPr>
            <a:spLocks noChangeArrowheads="1"/>
          </p:cNvSpPr>
          <p:nvPr userDrawn="1"/>
        </p:nvSpPr>
        <p:spPr bwMode="auto">
          <a:xfrm>
            <a:off x="0" y="11216"/>
            <a:ext cx="32918400" cy="3138382"/>
          </a:xfrm>
          <a:prstGeom prst="rect">
            <a:avLst/>
          </a:prstGeom>
          <a:gradFill>
            <a:gsLst>
              <a:gs pos="0">
                <a:schemeClr val="accent6">
                  <a:lumMod val="40000"/>
                  <a:lumOff val="60000"/>
                </a:schemeClr>
              </a:gs>
              <a:gs pos="100000">
                <a:schemeClr val="bg1"/>
              </a:gs>
            </a:gsLst>
            <a:lin ang="5400000" scaled="1"/>
          </a:gradFill>
          <a:ln w="9525">
            <a:noFill/>
            <a:miter lim="800000"/>
            <a:headEnd/>
            <a:tailEnd/>
          </a:ln>
          <a:effectLst/>
        </p:spPr>
        <p:txBody>
          <a:bodyPr wrap="none" lIns="44086" tIns="22043" rIns="44086" bIns="22043" anchor="ctr"/>
          <a:lstStyle/>
          <a:p>
            <a:pPr>
              <a:defRPr/>
            </a:pPr>
            <a:endParaRPr lang="en-US" sz="5550" dirty="0"/>
          </a:p>
        </p:txBody>
      </p:sp>
      <p:cxnSp>
        <p:nvCxnSpPr>
          <p:cNvPr id="42" name="Straight Connector 41"/>
          <p:cNvCxnSpPr/>
          <p:nvPr userDrawn="1"/>
        </p:nvCxnSpPr>
        <p:spPr>
          <a:xfrm>
            <a:off x="0" y="3149598"/>
            <a:ext cx="32918400" cy="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3" name="Rounded Rectangle 42"/>
          <p:cNvSpPr/>
          <p:nvPr userDrawn="1"/>
        </p:nvSpPr>
        <p:spPr>
          <a:xfrm>
            <a:off x="362231" y="3500001"/>
            <a:ext cx="6190374"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50"/>
          </a:p>
        </p:txBody>
      </p:sp>
      <p:sp>
        <p:nvSpPr>
          <p:cNvPr id="44" name="Rounded Rectangle 43"/>
          <p:cNvSpPr/>
          <p:nvPr userDrawn="1"/>
        </p:nvSpPr>
        <p:spPr>
          <a:xfrm>
            <a:off x="6860107" y="3500001"/>
            <a:ext cx="6190374"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50"/>
          </a:p>
        </p:txBody>
      </p:sp>
      <p:sp>
        <p:nvSpPr>
          <p:cNvPr id="45" name="Rounded Rectangle 44"/>
          <p:cNvSpPr/>
          <p:nvPr userDrawn="1"/>
        </p:nvSpPr>
        <p:spPr>
          <a:xfrm>
            <a:off x="13357983" y="3500001"/>
            <a:ext cx="6190374"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50"/>
          </a:p>
        </p:txBody>
      </p:sp>
      <p:sp>
        <p:nvSpPr>
          <p:cNvPr id="70" name="Rounded Rectangle 69"/>
          <p:cNvSpPr/>
          <p:nvPr userDrawn="1"/>
        </p:nvSpPr>
        <p:spPr>
          <a:xfrm>
            <a:off x="19855859" y="3500001"/>
            <a:ext cx="6190374"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50"/>
          </a:p>
        </p:txBody>
      </p:sp>
      <p:sp>
        <p:nvSpPr>
          <p:cNvPr id="71" name="Rounded Rectangle 70"/>
          <p:cNvSpPr/>
          <p:nvPr userDrawn="1"/>
        </p:nvSpPr>
        <p:spPr>
          <a:xfrm>
            <a:off x="26353736" y="3500001"/>
            <a:ext cx="6190374"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50"/>
          </a:p>
        </p:txBody>
      </p:sp>
      <p:sp>
        <p:nvSpPr>
          <p:cNvPr id="72" name="TextBox 71"/>
          <p:cNvSpPr txBox="1"/>
          <p:nvPr userDrawn="1"/>
        </p:nvSpPr>
        <p:spPr>
          <a:xfrm>
            <a:off x="33241742" y="20081070"/>
            <a:ext cx="4315401" cy="1035436"/>
          </a:xfrm>
          <a:prstGeom prst="rect">
            <a:avLst/>
          </a:prstGeom>
          <a:noFill/>
        </p:spPr>
        <p:txBody>
          <a:bodyPr wrap="square" lIns="48978" tIns="24488" rIns="48978" bIns="24488" rtlCol="0">
            <a:spAutoFit/>
          </a:bodyPr>
          <a:lstStyle/>
          <a:p>
            <a:pPr marL="300038" indent="0">
              <a:lnSpc>
                <a:spcPct val="100000"/>
              </a:lnSpc>
            </a:pPr>
            <a:r>
              <a:rPr lang="en-US" sz="1800" dirty="0" smtClean="0">
                <a:solidFill>
                  <a:schemeClr val="bg1"/>
                </a:solidFill>
              </a:rPr>
              <a:t>©2015</a:t>
            </a:r>
            <a:r>
              <a:rPr lang="en-US" sz="1800" baseline="0" dirty="0" smtClean="0">
                <a:solidFill>
                  <a:schemeClr val="bg1"/>
                </a:solidFill>
              </a:rPr>
              <a:t> </a:t>
            </a:r>
            <a:r>
              <a:rPr lang="en-US" sz="1800" dirty="0" smtClean="0">
                <a:solidFill>
                  <a:schemeClr val="bg1"/>
                </a:solidFill>
              </a:rPr>
              <a:t>PosterPresentations.com</a:t>
            </a:r>
          </a:p>
          <a:p>
            <a:pPr marL="514350" indent="0">
              <a:lnSpc>
                <a:spcPct val="100000"/>
              </a:lnSpc>
            </a:pPr>
            <a:r>
              <a:rPr lang="en-US" sz="1500" dirty="0" smtClean="0">
                <a:solidFill>
                  <a:schemeClr val="bg1"/>
                </a:solidFill>
              </a:rPr>
              <a:t>2117 Fourth Street ,</a:t>
            </a:r>
            <a:r>
              <a:rPr lang="en-US" sz="1500" baseline="0" dirty="0" smtClean="0">
                <a:solidFill>
                  <a:schemeClr val="bg1"/>
                </a:solidFill>
              </a:rPr>
              <a:t> Unit C</a:t>
            </a:r>
          </a:p>
          <a:p>
            <a:pPr marL="514350" indent="0">
              <a:lnSpc>
                <a:spcPct val="100000"/>
              </a:lnSpc>
            </a:pPr>
            <a:r>
              <a:rPr lang="en-US" sz="1500" baseline="0" dirty="0" smtClean="0">
                <a:solidFill>
                  <a:schemeClr val="bg1"/>
                </a:solidFill>
              </a:rPr>
              <a:t>Berkeley CA </a:t>
            </a:r>
            <a:r>
              <a:rPr lang="en-US" sz="1350" baseline="0" dirty="0" smtClean="0">
                <a:solidFill>
                  <a:schemeClr val="bg1"/>
                </a:solidFill>
              </a:rPr>
              <a:t>94710</a:t>
            </a:r>
            <a:endParaRPr lang="en-US" sz="1500" baseline="0" dirty="0" smtClean="0">
              <a:solidFill>
                <a:schemeClr val="bg1"/>
              </a:solidFill>
            </a:endParaRPr>
          </a:p>
          <a:p>
            <a:pPr marL="514350" indent="0">
              <a:lnSpc>
                <a:spcPct val="100000"/>
              </a:lnSpc>
            </a:pPr>
            <a:r>
              <a:rPr lang="en-US" sz="1500" b="1" baseline="0" dirty="0" smtClean="0">
                <a:solidFill>
                  <a:srgbClr val="FFFF00"/>
                </a:solidFill>
              </a:rPr>
              <a:t>posterpresenter@gmail.com</a:t>
            </a:r>
            <a:endParaRPr lang="en-US" sz="1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 id="2147483829" r:id="rId2"/>
    <p:sldLayoutId id="2147484080" r:id="rId3"/>
    <p:sldLayoutId id="2147484125" r:id="rId4"/>
    <p:sldLayoutId id="2147484151" r:id="rId5"/>
    <p:sldLayoutId id="2147484153" r:id="rId6"/>
    <p:sldLayoutId id="2147484207" r:id="rId7"/>
    <p:sldLayoutId id="2147484210" r:id="rId8"/>
  </p:sldLayoutIdLst>
  <p:timing>
    <p:tnLst>
      <p:par>
        <p:cTn id="1" dur="indefinite" restart="never" nodeType="tmRoot"/>
      </p:par>
    </p:tnLst>
  </p:timing>
  <p:txStyles>
    <p:titleStyle>
      <a:lvl1pPr algn="ctr" defTabSz="2821436" rtl="0" eaLnBrk="1" latinLnBrk="0" hangingPunct="1">
        <a:spcBef>
          <a:spcPct val="0"/>
        </a:spcBef>
        <a:buNone/>
        <a:defRPr sz="5625" kern="1200">
          <a:solidFill>
            <a:schemeClr val="bg1"/>
          </a:solidFill>
          <a:latin typeface="Trebuchet MS" pitchFamily="34" charset="0"/>
          <a:ea typeface="+mj-ea"/>
          <a:cs typeface="+mj-cs"/>
        </a:defRPr>
      </a:lvl1pPr>
    </p:titleStyle>
    <p:bodyStyle>
      <a:lvl1pPr marL="1058039" indent="-1058039" algn="l" defTabSz="2821436" rtl="0" eaLnBrk="1" latinLnBrk="0" hangingPunct="1">
        <a:spcBef>
          <a:spcPct val="20000"/>
        </a:spcBef>
        <a:buFont typeface="Arial" pitchFamily="34" charset="0"/>
        <a:buChar char="•"/>
        <a:defRPr sz="9900" kern="1200">
          <a:solidFill>
            <a:schemeClr val="tx1"/>
          </a:solidFill>
          <a:latin typeface="+mn-lt"/>
          <a:ea typeface="+mn-ea"/>
          <a:cs typeface="+mn-cs"/>
        </a:defRPr>
      </a:lvl1pPr>
      <a:lvl2pPr marL="2292417" indent="-881699" algn="l" defTabSz="2821436" rtl="0" eaLnBrk="1" latinLnBrk="0" hangingPunct="1">
        <a:spcBef>
          <a:spcPct val="20000"/>
        </a:spcBef>
        <a:buFont typeface="Arial" pitchFamily="34" charset="0"/>
        <a:buChar char="–"/>
        <a:defRPr sz="8700" kern="1200">
          <a:solidFill>
            <a:schemeClr val="tx1"/>
          </a:solidFill>
          <a:latin typeface="+mn-lt"/>
          <a:ea typeface="+mn-ea"/>
          <a:cs typeface="+mn-cs"/>
        </a:defRPr>
      </a:lvl2pPr>
      <a:lvl3pPr marL="3526796" indent="-705359" algn="l" defTabSz="2821436" rtl="0" eaLnBrk="1" latinLnBrk="0" hangingPunct="1">
        <a:spcBef>
          <a:spcPct val="20000"/>
        </a:spcBef>
        <a:buFont typeface="Arial" pitchFamily="34" charset="0"/>
        <a:buChar char="•"/>
        <a:defRPr sz="7425" kern="1200">
          <a:solidFill>
            <a:schemeClr val="tx1"/>
          </a:solidFill>
          <a:latin typeface="+mn-lt"/>
          <a:ea typeface="+mn-ea"/>
          <a:cs typeface="+mn-cs"/>
        </a:defRPr>
      </a:lvl3pPr>
      <a:lvl4pPr marL="4937514" indent="-705359" algn="l" defTabSz="2821436" rtl="0" eaLnBrk="1" latinLnBrk="0" hangingPunct="1">
        <a:spcBef>
          <a:spcPct val="20000"/>
        </a:spcBef>
        <a:buFont typeface="Arial" pitchFamily="34" charset="0"/>
        <a:buChar char="–"/>
        <a:defRPr sz="6225" kern="1200">
          <a:solidFill>
            <a:schemeClr val="tx1"/>
          </a:solidFill>
          <a:latin typeface="+mn-lt"/>
          <a:ea typeface="+mn-ea"/>
          <a:cs typeface="+mn-cs"/>
        </a:defRPr>
      </a:lvl4pPr>
      <a:lvl5pPr marL="6348231" indent="-705359" algn="l" defTabSz="2821436" rtl="0" eaLnBrk="1" latinLnBrk="0" hangingPunct="1">
        <a:spcBef>
          <a:spcPct val="20000"/>
        </a:spcBef>
        <a:buFont typeface="Arial" pitchFamily="34" charset="0"/>
        <a:buChar char="»"/>
        <a:defRPr sz="6225" kern="1200">
          <a:solidFill>
            <a:schemeClr val="tx1"/>
          </a:solidFill>
          <a:latin typeface="+mn-lt"/>
          <a:ea typeface="+mn-ea"/>
          <a:cs typeface="+mn-cs"/>
        </a:defRPr>
      </a:lvl5pPr>
      <a:lvl6pPr marL="7758950" indent="-705359" algn="l" defTabSz="2821436" rtl="0" eaLnBrk="1" latinLnBrk="0" hangingPunct="1">
        <a:spcBef>
          <a:spcPct val="20000"/>
        </a:spcBef>
        <a:buFont typeface="Arial" pitchFamily="34" charset="0"/>
        <a:buChar char="•"/>
        <a:defRPr sz="6225"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25"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25"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25" kern="1200">
          <a:solidFill>
            <a:schemeClr val="tx1"/>
          </a:solidFill>
          <a:latin typeface="+mn-lt"/>
          <a:ea typeface="+mn-ea"/>
          <a:cs typeface="+mn-cs"/>
        </a:defRPr>
      </a:lvl9pPr>
    </p:bodyStyle>
    <p:otherStyle>
      <a:defPPr>
        <a:defRPr lang="en-US"/>
      </a:defPPr>
      <a:lvl1pPr marL="0" algn="l" defTabSz="2821436" rtl="0" eaLnBrk="1" latinLnBrk="0" hangingPunct="1">
        <a:defRPr sz="5550" kern="1200">
          <a:solidFill>
            <a:schemeClr val="tx1"/>
          </a:solidFill>
          <a:latin typeface="+mn-lt"/>
          <a:ea typeface="+mn-ea"/>
          <a:cs typeface="+mn-cs"/>
        </a:defRPr>
      </a:lvl1pPr>
      <a:lvl2pPr marL="1410719" algn="l" defTabSz="2821436" rtl="0" eaLnBrk="1" latinLnBrk="0" hangingPunct="1">
        <a:defRPr sz="5550" kern="1200">
          <a:solidFill>
            <a:schemeClr val="tx1"/>
          </a:solidFill>
          <a:latin typeface="+mn-lt"/>
          <a:ea typeface="+mn-ea"/>
          <a:cs typeface="+mn-cs"/>
        </a:defRPr>
      </a:lvl2pPr>
      <a:lvl3pPr marL="2821436" algn="l" defTabSz="2821436" rtl="0" eaLnBrk="1" latinLnBrk="0" hangingPunct="1">
        <a:defRPr sz="5550" kern="1200">
          <a:solidFill>
            <a:schemeClr val="tx1"/>
          </a:solidFill>
          <a:latin typeface="+mn-lt"/>
          <a:ea typeface="+mn-ea"/>
          <a:cs typeface="+mn-cs"/>
        </a:defRPr>
      </a:lvl3pPr>
      <a:lvl4pPr marL="4232155" algn="l" defTabSz="2821436" rtl="0" eaLnBrk="1" latinLnBrk="0" hangingPunct="1">
        <a:defRPr sz="5550" kern="1200">
          <a:solidFill>
            <a:schemeClr val="tx1"/>
          </a:solidFill>
          <a:latin typeface="+mn-lt"/>
          <a:ea typeface="+mn-ea"/>
          <a:cs typeface="+mn-cs"/>
        </a:defRPr>
      </a:lvl4pPr>
      <a:lvl5pPr marL="5642872" algn="l" defTabSz="2821436" rtl="0" eaLnBrk="1" latinLnBrk="0" hangingPunct="1">
        <a:defRPr sz="5550" kern="1200">
          <a:solidFill>
            <a:schemeClr val="tx1"/>
          </a:solidFill>
          <a:latin typeface="+mn-lt"/>
          <a:ea typeface="+mn-ea"/>
          <a:cs typeface="+mn-cs"/>
        </a:defRPr>
      </a:lvl5pPr>
      <a:lvl6pPr marL="7053590" algn="l" defTabSz="2821436" rtl="0" eaLnBrk="1" latinLnBrk="0" hangingPunct="1">
        <a:defRPr sz="5550" kern="1200">
          <a:solidFill>
            <a:schemeClr val="tx1"/>
          </a:solidFill>
          <a:latin typeface="+mn-lt"/>
          <a:ea typeface="+mn-ea"/>
          <a:cs typeface="+mn-cs"/>
        </a:defRPr>
      </a:lvl6pPr>
      <a:lvl7pPr marL="8464309" algn="l" defTabSz="2821436" rtl="0" eaLnBrk="1" latinLnBrk="0" hangingPunct="1">
        <a:defRPr sz="5550" kern="1200">
          <a:solidFill>
            <a:schemeClr val="tx1"/>
          </a:solidFill>
          <a:latin typeface="+mn-lt"/>
          <a:ea typeface="+mn-ea"/>
          <a:cs typeface="+mn-cs"/>
        </a:defRPr>
      </a:lvl7pPr>
      <a:lvl8pPr marL="9875027" algn="l" defTabSz="2821436" rtl="0" eaLnBrk="1" latinLnBrk="0" hangingPunct="1">
        <a:defRPr sz="5550" kern="1200">
          <a:solidFill>
            <a:schemeClr val="tx1"/>
          </a:solidFill>
          <a:latin typeface="+mn-lt"/>
          <a:ea typeface="+mn-ea"/>
          <a:cs typeface="+mn-cs"/>
        </a:defRPr>
      </a:lvl8pPr>
      <a:lvl9pPr marL="11285745" algn="l" defTabSz="2821436" rtl="0" eaLnBrk="1" latinLnBrk="0" hangingPunct="1">
        <a:defRPr sz="55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1" name="Rectangle 36"/>
          <p:cNvSpPr>
            <a:spLocks noChangeArrowheads="1"/>
          </p:cNvSpPr>
          <p:nvPr userDrawn="1"/>
        </p:nvSpPr>
        <p:spPr bwMode="auto">
          <a:xfrm>
            <a:off x="0" y="11216"/>
            <a:ext cx="32918400" cy="3138382"/>
          </a:xfrm>
          <a:prstGeom prst="rect">
            <a:avLst/>
          </a:prstGeom>
          <a:gradFill>
            <a:gsLst>
              <a:gs pos="0">
                <a:schemeClr val="accent6">
                  <a:lumMod val="40000"/>
                  <a:lumOff val="60000"/>
                </a:schemeClr>
              </a:gs>
              <a:gs pos="100000">
                <a:schemeClr val="bg1"/>
              </a:gs>
            </a:gsLst>
            <a:lin ang="5400000" scaled="1"/>
          </a:gradFill>
          <a:ln w="9525">
            <a:noFill/>
            <a:miter lim="800000"/>
            <a:headEnd/>
            <a:tailEnd/>
          </a:ln>
          <a:effectLst/>
        </p:spPr>
        <p:txBody>
          <a:bodyPr wrap="none" lIns="44086" tIns="22043" rIns="44086" bIns="22043" anchor="ctr"/>
          <a:lstStyle/>
          <a:p>
            <a:pPr>
              <a:defRPr/>
            </a:pPr>
            <a:endParaRPr lang="en-US" sz="5550" dirty="0"/>
          </a:p>
        </p:txBody>
      </p:sp>
      <p:cxnSp>
        <p:nvCxnSpPr>
          <p:cNvPr id="42" name="Straight Connector 41"/>
          <p:cNvCxnSpPr/>
          <p:nvPr userDrawn="1"/>
        </p:nvCxnSpPr>
        <p:spPr>
          <a:xfrm>
            <a:off x="0" y="3149598"/>
            <a:ext cx="32918400" cy="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3" name="Rounded Rectangle 42"/>
          <p:cNvSpPr/>
          <p:nvPr userDrawn="1"/>
        </p:nvSpPr>
        <p:spPr>
          <a:xfrm>
            <a:off x="362231" y="11263745"/>
            <a:ext cx="6190374" cy="1007225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50"/>
          </a:p>
        </p:txBody>
      </p:sp>
      <p:sp>
        <p:nvSpPr>
          <p:cNvPr id="44" name="Rounded Rectangle 43"/>
          <p:cNvSpPr/>
          <p:nvPr userDrawn="1"/>
        </p:nvSpPr>
        <p:spPr>
          <a:xfrm>
            <a:off x="6860107" y="11263745"/>
            <a:ext cx="6190374" cy="1007225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50"/>
          </a:p>
        </p:txBody>
      </p:sp>
      <p:sp>
        <p:nvSpPr>
          <p:cNvPr id="45" name="Rounded Rectangle 44"/>
          <p:cNvSpPr/>
          <p:nvPr userDrawn="1"/>
        </p:nvSpPr>
        <p:spPr>
          <a:xfrm>
            <a:off x="13357983" y="11263745"/>
            <a:ext cx="6190374" cy="1007225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50"/>
          </a:p>
        </p:txBody>
      </p:sp>
      <p:sp>
        <p:nvSpPr>
          <p:cNvPr id="70" name="Rounded Rectangle 69"/>
          <p:cNvSpPr/>
          <p:nvPr userDrawn="1"/>
        </p:nvSpPr>
        <p:spPr>
          <a:xfrm>
            <a:off x="19855859" y="11263745"/>
            <a:ext cx="6190374" cy="1007225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50"/>
          </a:p>
        </p:txBody>
      </p:sp>
      <p:sp>
        <p:nvSpPr>
          <p:cNvPr id="71" name="Rounded Rectangle 70"/>
          <p:cNvSpPr/>
          <p:nvPr userDrawn="1"/>
        </p:nvSpPr>
        <p:spPr>
          <a:xfrm>
            <a:off x="26353736" y="11263745"/>
            <a:ext cx="6190374" cy="1007225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50"/>
          </a:p>
        </p:txBody>
      </p:sp>
      <p:sp>
        <p:nvSpPr>
          <p:cNvPr id="72" name="TextBox 71"/>
          <p:cNvSpPr txBox="1"/>
          <p:nvPr userDrawn="1"/>
        </p:nvSpPr>
        <p:spPr>
          <a:xfrm>
            <a:off x="33241742" y="20081070"/>
            <a:ext cx="4315401" cy="1035436"/>
          </a:xfrm>
          <a:prstGeom prst="rect">
            <a:avLst/>
          </a:prstGeom>
          <a:noFill/>
        </p:spPr>
        <p:txBody>
          <a:bodyPr wrap="square" lIns="48978" tIns="24488" rIns="48978" bIns="24488" rtlCol="0">
            <a:spAutoFit/>
          </a:bodyPr>
          <a:lstStyle/>
          <a:p>
            <a:pPr marL="300038" indent="0">
              <a:lnSpc>
                <a:spcPct val="100000"/>
              </a:lnSpc>
            </a:pPr>
            <a:r>
              <a:rPr lang="en-US" sz="1800" dirty="0" smtClean="0">
                <a:solidFill>
                  <a:schemeClr val="bg1"/>
                </a:solidFill>
              </a:rPr>
              <a:t>©2015</a:t>
            </a:r>
            <a:r>
              <a:rPr lang="en-US" sz="1800" baseline="0" dirty="0" smtClean="0">
                <a:solidFill>
                  <a:schemeClr val="bg1"/>
                </a:solidFill>
              </a:rPr>
              <a:t> </a:t>
            </a:r>
            <a:r>
              <a:rPr lang="en-US" sz="1800" dirty="0" smtClean="0">
                <a:solidFill>
                  <a:schemeClr val="bg1"/>
                </a:solidFill>
              </a:rPr>
              <a:t>PosterPresentations.com</a:t>
            </a:r>
          </a:p>
          <a:p>
            <a:pPr marL="514350" indent="0">
              <a:lnSpc>
                <a:spcPct val="100000"/>
              </a:lnSpc>
            </a:pPr>
            <a:r>
              <a:rPr lang="en-US" sz="1500" dirty="0" smtClean="0">
                <a:solidFill>
                  <a:schemeClr val="bg1"/>
                </a:solidFill>
              </a:rPr>
              <a:t>2117 Fourth Street ,</a:t>
            </a:r>
            <a:r>
              <a:rPr lang="en-US" sz="1500" baseline="0" dirty="0" smtClean="0">
                <a:solidFill>
                  <a:schemeClr val="bg1"/>
                </a:solidFill>
              </a:rPr>
              <a:t> Unit C</a:t>
            </a:r>
          </a:p>
          <a:p>
            <a:pPr marL="514350" indent="0">
              <a:lnSpc>
                <a:spcPct val="100000"/>
              </a:lnSpc>
            </a:pPr>
            <a:r>
              <a:rPr lang="en-US" sz="1500" baseline="0" dirty="0" smtClean="0">
                <a:solidFill>
                  <a:schemeClr val="bg1"/>
                </a:solidFill>
              </a:rPr>
              <a:t>Berkeley CA </a:t>
            </a:r>
            <a:r>
              <a:rPr lang="en-US" sz="1350" baseline="0" dirty="0" smtClean="0">
                <a:solidFill>
                  <a:schemeClr val="bg1"/>
                </a:solidFill>
              </a:rPr>
              <a:t>94710</a:t>
            </a:r>
            <a:endParaRPr lang="en-US" sz="1500" baseline="0" dirty="0" smtClean="0">
              <a:solidFill>
                <a:schemeClr val="bg1"/>
              </a:solidFill>
            </a:endParaRPr>
          </a:p>
          <a:p>
            <a:pPr marL="514350" indent="0">
              <a:lnSpc>
                <a:spcPct val="100000"/>
              </a:lnSpc>
            </a:pPr>
            <a:r>
              <a:rPr lang="en-US" sz="1500" b="1" baseline="0" dirty="0" smtClean="0">
                <a:solidFill>
                  <a:srgbClr val="FFFF00"/>
                </a:solidFill>
              </a:rPr>
              <a:t>posterpresenter@gmail.com</a:t>
            </a:r>
            <a:endParaRPr lang="en-US" sz="1800" b="1" dirty="0">
              <a:solidFill>
                <a:srgbClr val="FFFF00"/>
              </a:solidFill>
            </a:endParaRPr>
          </a:p>
        </p:txBody>
      </p:sp>
    </p:spTree>
    <p:extLst>
      <p:ext uri="{BB962C8B-B14F-4D97-AF65-F5344CB8AC3E}">
        <p14:creationId xmlns:p14="http://schemas.microsoft.com/office/powerpoint/2010/main" val="1761996035"/>
      </p:ext>
    </p:extLst>
  </p:cSld>
  <p:clrMap bg1="lt1" tx1="dk1" bg2="lt2" tx2="dk2" accent1="accent1" accent2="accent2" accent3="accent3" accent4="accent4" accent5="accent5" accent6="accent6" hlink="hlink" folHlink="folHlink"/>
  <p:sldLayoutIdLst>
    <p:sldLayoutId id="2147484168" r:id="rId1"/>
    <p:sldLayoutId id="2147484212" r:id="rId2"/>
    <p:sldLayoutId id="2147484225" r:id="rId3"/>
  </p:sldLayoutIdLst>
  <p:timing>
    <p:tnLst>
      <p:par>
        <p:cTn id="1" dur="indefinite" restart="never" nodeType="tmRoot"/>
      </p:par>
    </p:tnLst>
  </p:timing>
  <p:txStyles>
    <p:titleStyle>
      <a:lvl1pPr algn="ctr" defTabSz="2821436" rtl="0" eaLnBrk="1" latinLnBrk="0" hangingPunct="1">
        <a:spcBef>
          <a:spcPct val="0"/>
        </a:spcBef>
        <a:buNone/>
        <a:defRPr sz="5625" kern="1200">
          <a:solidFill>
            <a:schemeClr val="bg1"/>
          </a:solidFill>
          <a:latin typeface="Trebuchet MS" pitchFamily="34" charset="0"/>
          <a:ea typeface="+mj-ea"/>
          <a:cs typeface="+mj-cs"/>
        </a:defRPr>
      </a:lvl1pPr>
    </p:titleStyle>
    <p:bodyStyle>
      <a:lvl1pPr marL="1058039" indent="-1058039" algn="l" defTabSz="2821436" rtl="0" eaLnBrk="1" latinLnBrk="0" hangingPunct="1">
        <a:spcBef>
          <a:spcPct val="20000"/>
        </a:spcBef>
        <a:buFont typeface="Arial" pitchFamily="34" charset="0"/>
        <a:buChar char="•"/>
        <a:defRPr sz="9900" kern="1200">
          <a:solidFill>
            <a:schemeClr val="tx1"/>
          </a:solidFill>
          <a:latin typeface="+mn-lt"/>
          <a:ea typeface="+mn-ea"/>
          <a:cs typeface="+mn-cs"/>
        </a:defRPr>
      </a:lvl1pPr>
      <a:lvl2pPr marL="2292417" indent="-881699" algn="l" defTabSz="2821436" rtl="0" eaLnBrk="1" latinLnBrk="0" hangingPunct="1">
        <a:spcBef>
          <a:spcPct val="20000"/>
        </a:spcBef>
        <a:buFont typeface="Arial" pitchFamily="34" charset="0"/>
        <a:buChar char="–"/>
        <a:defRPr sz="8700" kern="1200">
          <a:solidFill>
            <a:schemeClr val="tx1"/>
          </a:solidFill>
          <a:latin typeface="+mn-lt"/>
          <a:ea typeface="+mn-ea"/>
          <a:cs typeface="+mn-cs"/>
        </a:defRPr>
      </a:lvl2pPr>
      <a:lvl3pPr marL="3526796" indent="-705359" algn="l" defTabSz="2821436" rtl="0" eaLnBrk="1" latinLnBrk="0" hangingPunct="1">
        <a:spcBef>
          <a:spcPct val="20000"/>
        </a:spcBef>
        <a:buFont typeface="Arial" pitchFamily="34" charset="0"/>
        <a:buChar char="•"/>
        <a:defRPr sz="7425" kern="1200">
          <a:solidFill>
            <a:schemeClr val="tx1"/>
          </a:solidFill>
          <a:latin typeface="+mn-lt"/>
          <a:ea typeface="+mn-ea"/>
          <a:cs typeface="+mn-cs"/>
        </a:defRPr>
      </a:lvl3pPr>
      <a:lvl4pPr marL="4937514" indent="-705359" algn="l" defTabSz="2821436" rtl="0" eaLnBrk="1" latinLnBrk="0" hangingPunct="1">
        <a:spcBef>
          <a:spcPct val="20000"/>
        </a:spcBef>
        <a:buFont typeface="Arial" pitchFamily="34" charset="0"/>
        <a:buChar char="–"/>
        <a:defRPr sz="6225" kern="1200">
          <a:solidFill>
            <a:schemeClr val="tx1"/>
          </a:solidFill>
          <a:latin typeface="+mn-lt"/>
          <a:ea typeface="+mn-ea"/>
          <a:cs typeface="+mn-cs"/>
        </a:defRPr>
      </a:lvl4pPr>
      <a:lvl5pPr marL="6348231" indent="-705359" algn="l" defTabSz="2821436" rtl="0" eaLnBrk="1" latinLnBrk="0" hangingPunct="1">
        <a:spcBef>
          <a:spcPct val="20000"/>
        </a:spcBef>
        <a:buFont typeface="Arial" pitchFamily="34" charset="0"/>
        <a:buChar char="»"/>
        <a:defRPr sz="6225" kern="1200">
          <a:solidFill>
            <a:schemeClr val="tx1"/>
          </a:solidFill>
          <a:latin typeface="+mn-lt"/>
          <a:ea typeface="+mn-ea"/>
          <a:cs typeface="+mn-cs"/>
        </a:defRPr>
      </a:lvl5pPr>
      <a:lvl6pPr marL="7758950" indent="-705359" algn="l" defTabSz="2821436" rtl="0" eaLnBrk="1" latinLnBrk="0" hangingPunct="1">
        <a:spcBef>
          <a:spcPct val="20000"/>
        </a:spcBef>
        <a:buFont typeface="Arial" pitchFamily="34" charset="0"/>
        <a:buChar char="•"/>
        <a:defRPr sz="6225"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25"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25"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25" kern="1200">
          <a:solidFill>
            <a:schemeClr val="tx1"/>
          </a:solidFill>
          <a:latin typeface="+mn-lt"/>
          <a:ea typeface="+mn-ea"/>
          <a:cs typeface="+mn-cs"/>
        </a:defRPr>
      </a:lvl9pPr>
    </p:bodyStyle>
    <p:otherStyle>
      <a:defPPr>
        <a:defRPr lang="en-US"/>
      </a:defPPr>
      <a:lvl1pPr marL="0" algn="l" defTabSz="2821436" rtl="0" eaLnBrk="1" latinLnBrk="0" hangingPunct="1">
        <a:defRPr sz="5550" kern="1200">
          <a:solidFill>
            <a:schemeClr val="tx1"/>
          </a:solidFill>
          <a:latin typeface="+mn-lt"/>
          <a:ea typeface="+mn-ea"/>
          <a:cs typeface="+mn-cs"/>
        </a:defRPr>
      </a:lvl1pPr>
      <a:lvl2pPr marL="1410719" algn="l" defTabSz="2821436" rtl="0" eaLnBrk="1" latinLnBrk="0" hangingPunct="1">
        <a:defRPr sz="5550" kern="1200">
          <a:solidFill>
            <a:schemeClr val="tx1"/>
          </a:solidFill>
          <a:latin typeface="+mn-lt"/>
          <a:ea typeface="+mn-ea"/>
          <a:cs typeface="+mn-cs"/>
        </a:defRPr>
      </a:lvl2pPr>
      <a:lvl3pPr marL="2821436" algn="l" defTabSz="2821436" rtl="0" eaLnBrk="1" latinLnBrk="0" hangingPunct="1">
        <a:defRPr sz="5550" kern="1200">
          <a:solidFill>
            <a:schemeClr val="tx1"/>
          </a:solidFill>
          <a:latin typeface="+mn-lt"/>
          <a:ea typeface="+mn-ea"/>
          <a:cs typeface="+mn-cs"/>
        </a:defRPr>
      </a:lvl3pPr>
      <a:lvl4pPr marL="4232155" algn="l" defTabSz="2821436" rtl="0" eaLnBrk="1" latinLnBrk="0" hangingPunct="1">
        <a:defRPr sz="5550" kern="1200">
          <a:solidFill>
            <a:schemeClr val="tx1"/>
          </a:solidFill>
          <a:latin typeface="+mn-lt"/>
          <a:ea typeface="+mn-ea"/>
          <a:cs typeface="+mn-cs"/>
        </a:defRPr>
      </a:lvl4pPr>
      <a:lvl5pPr marL="5642872" algn="l" defTabSz="2821436" rtl="0" eaLnBrk="1" latinLnBrk="0" hangingPunct="1">
        <a:defRPr sz="5550" kern="1200">
          <a:solidFill>
            <a:schemeClr val="tx1"/>
          </a:solidFill>
          <a:latin typeface="+mn-lt"/>
          <a:ea typeface="+mn-ea"/>
          <a:cs typeface="+mn-cs"/>
        </a:defRPr>
      </a:lvl5pPr>
      <a:lvl6pPr marL="7053590" algn="l" defTabSz="2821436" rtl="0" eaLnBrk="1" latinLnBrk="0" hangingPunct="1">
        <a:defRPr sz="5550" kern="1200">
          <a:solidFill>
            <a:schemeClr val="tx1"/>
          </a:solidFill>
          <a:latin typeface="+mn-lt"/>
          <a:ea typeface="+mn-ea"/>
          <a:cs typeface="+mn-cs"/>
        </a:defRPr>
      </a:lvl6pPr>
      <a:lvl7pPr marL="8464309" algn="l" defTabSz="2821436" rtl="0" eaLnBrk="1" latinLnBrk="0" hangingPunct="1">
        <a:defRPr sz="5550" kern="1200">
          <a:solidFill>
            <a:schemeClr val="tx1"/>
          </a:solidFill>
          <a:latin typeface="+mn-lt"/>
          <a:ea typeface="+mn-ea"/>
          <a:cs typeface="+mn-cs"/>
        </a:defRPr>
      </a:lvl7pPr>
      <a:lvl8pPr marL="9875027" algn="l" defTabSz="2821436" rtl="0" eaLnBrk="1" latinLnBrk="0" hangingPunct="1">
        <a:defRPr sz="5550" kern="1200">
          <a:solidFill>
            <a:schemeClr val="tx1"/>
          </a:solidFill>
          <a:latin typeface="+mn-lt"/>
          <a:ea typeface="+mn-ea"/>
          <a:cs typeface="+mn-cs"/>
        </a:defRPr>
      </a:lvl8pPr>
      <a:lvl9pPr marL="11285745" algn="l" defTabSz="2821436" rtl="0" eaLnBrk="1" latinLnBrk="0" hangingPunct="1">
        <a:defRPr sz="55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grpSp>
        <p:nvGrpSpPr>
          <p:cNvPr id="38" name="Group 37"/>
          <p:cNvGrpSpPr>
            <a:grpSpLocks noChangeAspect="1"/>
          </p:cNvGrpSpPr>
          <p:nvPr userDrawn="1"/>
        </p:nvGrpSpPr>
        <p:grpSpPr>
          <a:xfrm>
            <a:off x="-5164848" y="2"/>
            <a:ext cx="4956401" cy="21945598"/>
            <a:chOff x="-11220550" y="-1"/>
            <a:chExt cx="11014226" cy="27432000"/>
          </a:xfrm>
        </p:grpSpPr>
        <p:sp>
          <p:nvSpPr>
            <p:cNvPr id="39" name="Rectangle 38"/>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138756" rtl="0" eaLnBrk="1" fontAlgn="auto" latinLnBrk="0" hangingPunct="1">
                <a:lnSpc>
                  <a:spcPct val="100000"/>
                </a:lnSpc>
                <a:spcBef>
                  <a:spcPts val="0"/>
                </a:spcBef>
                <a:spcAft>
                  <a:spcPts val="0"/>
                </a:spcAft>
                <a:buClrTx/>
                <a:buSzTx/>
                <a:buFontTx/>
                <a:buNone/>
                <a:tabLst/>
                <a:defRPr/>
              </a:pPr>
              <a:r>
                <a:rPr lang="en-US" sz="1500" b="1" spc="0" dirty="0" smtClean="0">
                  <a:solidFill>
                    <a:srgbClr val="FF0000"/>
                  </a:solidFill>
                  <a:latin typeface="Trebuchet MS" pitchFamily="34" charset="0"/>
                </a:rPr>
                <a:t>(—THIS SIDEBAR DOES NOT PRINT—)</a:t>
              </a:r>
            </a:p>
            <a:p>
              <a:pPr marL="0" marR="0" indent="0" algn="ctr" defTabSz="1138756" rtl="0" eaLnBrk="1" fontAlgn="auto" latinLnBrk="0" hangingPunct="1">
                <a:lnSpc>
                  <a:spcPct val="100000"/>
                </a:lnSpc>
                <a:spcBef>
                  <a:spcPts val="0"/>
                </a:spcBef>
                <a:spcAft>
                  <a:spcPts val="0"/>
                </a:spcAft>
                <a:buClrTx/>
                <a:buSzTx/>
                <a:buFontTx/>
                <a:buNone/>
                <a:tabLst/>
                <a:defRPr/>
              </a:pPr>
              <a:endParaRPr lang="en-US" sz="1500" b="1" spc="450" dirty="0" smtClean="0">
                <a:solidFill>
                  <a:schemeClr val="bg1"/>
                </a:solidFill>
                <a:latin typeface="Trebuchet MS" pitchFamily="34" charset="0"/>
              </a:endParaRPr>
            </a:p>
            <a:p>
              <a:pPr algn="ctr"/>
              <a:r>
                <a:rPr lang="en-US" sz="2100" b="1" spc="450" dirty="0" smtClean="0">
                  <a:solidFill>
                    <a:schemeClr val="bg1"/>
                  </a:solidFill>
                  <a:latin typeface="Trebuchet MS" pitchFamily="34" charset="0"/>
                </a:rPr>
                <a:t>DESIGN</a:t>
              </a:r>
              <a:r>
                <a:rPr lang="en-US" sz="2100" b="1" spc="450" baseline="0" dirty="0" smtClean="0">
                  <a:solidFill>
                    <a:schemeClr val="bg1"/>
                  </a:solidFill>
                  <a:latin typeface="Trebuchet MS" pitchFamily="34" charset="0"/>
                </a:rPr>
                <a:t> </a:t>
              </a:r>
              <a:r>
                <a:rPr lang="en-US" sz="2100" b="1" spc="450" dirty="0" smtClean="0">
                  <a:solidFill>
                    <a:schemeClr val="bg1"/>
                  </a:solidFill>
                  <a:latin typeface="Trebuchet MS" pitchFamily="34" charset="0"/>
                </a:rPr>
                <a:t>GUIDE</a:t>
              </a:r>
            </a:p>
            <a:p>
              <a:pPr algn="ctr"/>
              <a:r>
                <a:rPr lang="en-US" sz="788" b="1" dirty="0" smtClean="0">
                  <a:latin typeface="Trebuchet MS" pitchFamily="34" charset="0"/>
                </a:rPr>
                <a:t> </a:t>
              </a:r>
            </a:p>
            <a:p>
              <a:pPr defTabSz="2824229"/>
              <a:r>
                <a:rPr lang="en-US" sz="1350" i="0" dirty="0" smtClean="0">
                  <a:latin typeface="Trebuchet MS" pitchFamily="34" charset="0"/>
                </a:rPr>
                <a:t>This PowerPoint</a:t>
              </a:r>
              <a:r>
                <a:rPr lang="en-US" sz="1350" i="0" baseline="0" dirty="0" smtClean="0">
                  <a:latin typeface="Trebuchet MS" pitchFamily="34" charset="0"/>
                </a:rPr>
                <a:t> </a:t>
              </a:r>
              <a:r>
                <a:rPr lang="en-US" sz="1350" i="0" dirty="0" smtClean="0">
                  <a:latin typeface="Trebuchet MS" pitchFamily="34" charset="0"/>
                </a:rPr>
                <a:t>2007 template produces</a:t>
              </a:r>
              <a:r>
                <a:rPr lang="en-US" sz="1350" i="0" baseline="0" dirty="0" smtClean="0">
                  <a:latin typeface="Trebuchet MS" pitchFamily="34" charset="0"/>
                </a:rPr>
                <a:t> </a:t>
              </a:r>
              <a:r>
                <a:rPr lang="en-US" sz="1350" i="0" dirty="0" smtClean="0">
                  <a:latin typeface="Trebuchet MS" pitchFamily="34" charset="0"/>
                </a:rPr>
                <a:t>a 48”x96” presentation poster. </a:t>
              </a:r>
              <a:r>
                <a:rPr lang="en-US" sz="1350" dirty="0" smtClean="0">
                  <a:latin typeface="Trebuchet MS" pitchFamily="34" charset="0"/>
                </a:rPr>
                <a:t>You</a:t>
              </a:r>
              <a:r>
                <a:rPr lang="en-US" sz="1350" baseline="0" dirty="0" smtClean="0">
                  <a:latin typeface="Trebuchet MS" pitchFamily="34" charset="0"/>
                </a:rPr>
                <a:t> can u</a:t>
              </a:r>
              <a:r>
                <a:rPr lang="en-US" sz="1350" dirty="0" smtClean="0">
                  <a:latin typeface="Trebuchet MS" pitchFamily="34" charset="0"/>
                </a:rPr>
                <a:t>se</a:t>
              </a:r>
              <a:r>
                <a:rPr lang="en-US" sz="1350" baseline="0" dirty="0" smtClean="0">
                  <a:latin typeface="Trebuchet MS" pitchFamily="34" charset="0"/>
                </a:rPr>
                <a:t> it to create your research poster and </a:t>
              </a:r>
              <a:r>
                <a:rPr lang="en-US" sz="1350" dirty="0" smtClean="0">
                  <a:latin typeface="Trebuchet MS" pitchFamily="34" charset="0"/>
                </a:rPr>
                <a:t>save valuable time placing titles, subtitles,</a:t>
              </a:r>
              <a:r>
                <a:rPr lang="en-US" sz="1350" baseline="0" dirty="0" smtClean="0">
                  <a:latin typeface="Trebuchet MS" pitchFamily="34" charset="0"/>
                </a:rPr>
                <a:t> text, and graphics</a:t>
              </a:r>
              <a:r>
                <a:rPr lang="en-US" sz="1350" dirty="0" smtClean="0">
                  <a:latin typeface="Trebuchet MS" pitchFamily="34" charset="0"/>
                </a:rPr>
                <a:t>. </a:t>
              </a:r>
            </a:p>
            <a:p>
              <a:pPr defTabSz="2824229"/>
              <a:r>
                <a:rPr lang="en-US" sz="788" dirty="0" smtClean="0">
                  <a:latin typeface="Trebuchet MS" pitchFamily="34" charset="0"/>
                </a:rPr>
                <a:t> </a:t>
              </a:r>
            </a:p>
            <a:p>
              <a:pPr defTabSz="3291914"/>
              <a:r>
                <a:rPr lang="en-US" sz="1350" dirty="0" smtClean="0">
                  <a:latin typeface="Trebuchet MS" pitchFamily="34" charset="0"/>
                </a:rPr>
                <a:t>We provide a series of online answer your poster production questions. To view our template tutorials, go online to </a:t>
              </a:r>
              <a:r>
                <a:rPr lang="en-US" sz="1350" b="1" dirty="0" smtClean="0">
                  <a:solidFill>
                    <a:srgbClr val="FFC000"/>
                  </a:solidFill>
                  <a:latin typeface="Trebuchet MS" pitchFamily="34" charset="0"/>
                </a:rPr>
                <a:t>PosterPresentations.com</a:t>
              </a:r>
              <a:r>
                <a:rPr lang="en-US" sz="1350" b="1" dirty="0" smtClean="0">
                  <a:solidFill>
                    <a:schemeClr val="bg1"/>
                  </a:solidFill>
                  <a:latin typeface="Trebuchet MS" pitchFamily="34" charset="0"/>
                </a:rPr>
                <a:t> </a:t>
              </a:r>
              <a:r>
                <a:rPr lang="en-US" sz="1350" dirty="0" smtClean="0">
                  <a:solidFill>
                    <a:schemeClr val="bg1"/>
                  </a:solidFill>
                  <a:latin typeface="Trebuchet MS" pitchFamily="34" charset="0"/>
                </a:rPr>
                <a:t>and click on HELP DESK.</a:t>
              </a:r>
            </a:p>
            <a:p>
              <a:pPr defTabSz="3291914"/>
              <a:r>
                <a:rPr lang="en-US" sz="788" dirty="0" smtClean="0">
                  <a:latin typeface="Trebuchet MS" pitchFamily="34" charset="0"/>
                </a:rPr>
                <a:t> </a:t>
              </a:r>
            </a:p>
            <a:p>
              <a:pPr defTabSz="3291914"/>
              <a:r>
                <a:rPr lang="en-US" sz="1350" dirty="0" smtClean="0">
                  <a:solidFill>
                    <a:schemeClr val="bg1"/>
                  </a:solidFill>
                  <a:latin typeface="Trebuchet MS" pitchFamily="34" charset="0"/>
                </a:rPr>
                <a:t>When</a:t>
              </a:r>
              <a:r>
                <a:rPr lang="en-US" sz="1350" baseline="0" dirty="0" smtClean="0">
                  <a:solidFill>
                    <a:schemeClr val="bg1"/>
                  </a:solidFill>
                  <a:latin typeface="Trebuchet MS" pitchFamily="34" charset="0"/>
                </a:rPr>
                <a:t> you are ready to</a:t>
              </a:r>
              <a:r>
                <a:rPr lang="en-US" sz="1350" dirty="0" smtClean="0">
                  <a:solidFill>
                    <a:schemeClr val="bg1"/>
                  </a:solidFill>
                  <a:latin typeface="Trebuchet MS" pitchFamily="34" charset="0"/>
                </a:rPr>
                <a:t> </a:t>
              </a:r>
              <a:r>
                <a:rPr lang="en-US" sz="1350" baseline="0" dirty="0" smtClean="0">
                  <a:solidFill>
                    <a:schemeClr val="bg1"/>
                  </a:solidFill>
                  <a:latin typeface="Trebuchet MS" pitchFamily="34" charset="0"/>
                </a:rPr>
                <a:t> print your poster</a:t>
              </a:r>
              <a:r>
                <a:rPr lang="en-US" sz="1350" dirty="0" smtClean="0">
                  <a:solidFill>
                    <a:schemeClr val="bg1"/>
                  </a:solidFill>
                  <a:latin typeface="Trebuchet MS" pitchFamily="34" charset="0"/>
                </a:rPr>
                <a:t>,</a:t>
              </a:r>
              <a:r>
                <a:rPr lang="en-US" sz="1350" baseline="0" dirty="0" smtClean="0">
                  <a:solidFill>
                    <a:schemeClr val="bg1"/>
                  </a:solidFill>
                  <a:latin typeface="Trebuchet MS" pitchFamily="34" charset="0"/>
                </a:rPr>
                <a:t> go online to </a:t>
              </a:r>
              <a:r>
                <a:rPr lang="en-US" sz="1350" b="0" dirty="0" smtClean="0">
                  <a:solidFill>
                    <a:schemeClr val="bg1"/>
                  </a:solidFill>
                  <a:latin typeface="Trebuchet MS" pitchFamily="34" charset="0"/>
                </a:rPr>
                <a:t>PosterPresentations.com</a:t>
              </a:r>
              <a:r>
                <a:rPr lang="en-US" sz="1350" dirty="0" smtClean="0">
                  <a:solidFill>
                    <a:schemeClr val="bg1"/>
                  </a:solidFill>
                  <a:latin typeface="Trebuchet MS" pitchFamily="34" charset="0"/>
                </a:rPr>
                <a:t/>
              </a:r>
              <a:br>
                <a:rPr lang="en-US" sz="1350" dirty="0" smtClean="0">
                  <a:solidFill>
                    <a:schemeClr val="bg1"/>
                  </a:solidFill>
                  <a:latin typeface="Trebuchet MS" pitchFamily="34" charset="0"/>
                </a:rPr>
              </a:br>
              <a:r>
                <a:rPr lang="en-US" sz="788" dirty="0" smtClean="0">
                  <a:solidFill>
                    <a:schemeClr val="bg1"/>
                  </a:solidFill>
                  <a:latin typeface="Trebuchet MS" pitchFamily="34" charset="0"/>
                </a:rPr>
                <a:t> </a:t>
              </a:r>
            </a:p>
            <a:p>
              <a:pPr algn="l" defTabSz="2824229"/>
              <a:r>
                <a:rPr lang="en-US" sz="1350" b="0" dirty="0" smtClean="0">
                  <a:solidFill>
                    <a:schemeClr val="bg1"/>
                  </a:solidFill>
                  <a:latin typeface="Trebuchet MS" pitchFamily="34" charset="0"/>
                </a:rPr>
                <a:t>Need</a:t>
              </a:r>
              <a:r>
                <a:rPr lang="en-US" sz="1350" b="0" baseline="0" dirty="0" smtClean="0">
                  <a:solidFill>
                    <a:schemeClr val="bg1"/>
                  </a:solidFill>
                  <a:latin typeface="Trebuchet MS" pitchFamily="34" charset="0"/>
                </a:rPr>
                <a:t> assistance? Call us at </a:t>
              </a:r>
              <a:r>
                <a:rPr lang="en-US" sz="1350" b="0" dirty="0" smtClean="0">
                  <a:solidFill>
                    <a:srgbClr val="FFC000"/>
                  </a:solidFill>
                  <a:latin typeface="Trebuchet MS" pitchFamily="34" charset="0"/>
                </a:rPr>
                <a:t>1.510.649.3001</a:t>
              </a:r>
            </a:p>
            <a:p>
              <a:pPr algn="l" defTabSz="2824229"/>
              <a:r>
                <a:rPr lang="en-US" sz="788" b="1" dirty="0" smtClean="0">
                  <a:solidFill>
                    <a:srgbClr val="FFFF00"/>
                  </a:solidFill>
                  <a:latin typeface="Trebuchet MS" pitchFamily="34" charset="0"/>
                </a:rPr>
                <a:t> </a:t>
              </a:r>
            </a:p>
            <a:p>
              <a:pPr algn="l" defTabSz="2824229"/>
              <a:endParaRPr lang="en-US" sz="788" b="1" dirty="0" smtClean="0">
                <a:solidFill>
                  <a:srgbClr val="FFFF00"/>
                </a:solidFill>
                <a:latin typeface="Trebuchet MS" pitchFamily="34" charset="0"/>
              </a:endParaRPr>
            </a:p>
            <a:p>
              <a:pPr algn="l" defTabSz="2824229"/>
              <a:endParaRPr lang="en-US" sz="788" b="1" dirty="0" smtClean="0">
                <a:solidFill>
                  <a:srgbClr val="FFFF00"/>
                </a:solidFill>
                <a:latin typeface="Trebuchet MS" pitchFamily="34" charset="0"/>
              </a:endParaRPr>
            </a:p>
            <a:p>
              <a:pPr algn="l" defTabSz="2824229"/>
              <a:endParaRPr lang="en-US" sz="788" b="1" dirty="0" smtClean="0">
                <a:solidFill>
                  <a:srgbClr val="FFFF00"/>
                </a:solidFill>
                <a:latin typeface="Trebuchet MS" pitchFamily="34" charset="0"/>
              </a:endParaRPr>
            </a:p>
            <a:p>
              <a:pPr algn="l" defTabSz="2824229"/>
              <a:endParaRPr lang="en-US" sz="788" b="1" dirty="0" smtClean="0">
                <a:solidFill>
                  <a:srgbClr val="FFFF00"/>
                </a:solidFill>
                <a:latin typeface="Trebuchet MS" pitchFamily="34" charset="0"/>
              </a:endParaRPr>
            </a:p>
            <a:p>
              <a:pPr algn="ctr"/>
              <a:endParaRPr lang="en-US" sz="1200" b="1" dirty="0" smtClean="0">
                <a:solidFill>
                  <a:schemeClr val="bg1"/>
                </a:solidFill>
                <a:latin typeface="Trebuchet MS" pitchFamily="34" charset="0"/>
              </a:endParaRPr>
            </a:p>
            <a:p>
              <a:pPr algn="ctr"/>
              <a:r>
                <a:rPr lang="en-US" sz="2100" b="1" spc="450" dirty="0" smtClean="0">
                  <a:solidFill>
                    <a:schemeClr val="bg1"/>
                  </a:solidFill>
                  <a:latin typeface="Trebuchet MS" pitchFamily="34" charset="0"/>
                </a:rPr>
                <a:t>QUICK START</a:t>
              </a:r>
            </a:p>
            <a:p>
              <a:pPr algn="ctr"/>
              <a:r>
                <a:rPr lang="en-US" sz="788" b="1" baseline="0" dirty="0" smtClean="0">
                  <a:solidFill>
                    <a:schemeClr val="bg1"/>
                  </a:solidFill>
                  <a:latin typeface="Trebuchet MS" pitchFamily="34" charset="0"/>
                </a:rPr>
                <a:t> </a:t>
              </a:r>
            </a:p>
            <a:p>
              <a:pPr algn="ctr"/>
              <a:r>
                <a:rPr lang="en-US" sz="1500" b="1" baseline="0" dirty="0" smtClean="0">
                  <a:solidFill>
                    <a:srgbClr val="FFC000"/>
                  </a:solidFill>
                  <a:latin typeface="Trebuchet MS" pitchFamily="34" charset="0"/>
                </a:rPr>
                <a:t>Zoom in and out</a:t>
              </a:r>
            </a:p>
            <a:p>
              <a:pPr marL="902494" indent="0" algn="l" defTabSz="638175"/>
              <a:r>
                <a:rPr lang="en-US" sz="1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350" b="0" baseline="0" dirty="0" smtClean="0">
                <a:solidFill>
                  <a:schemeClr val="bg1"/>
                </a:solidFill>
                <a:latin typeface="Trebuchet MS" pitchFamily="34" charset="0"/>
              </a:endParaRPr>
            </a:p>
            <a:p>
              <a:pPr algn="ctr"/>
              <a:r>
                <a:rPr lang="en-US" sz="1500" b="1" baseline="0" dirty="0" smtClean="0">
                  <a:solidFill>
                    <a:srgbClr val="FFC000"/>
                  </a:solidFill>
                  <a:latin typeface="Trebuchet MS" pitchFamily="34" charset="0"/>
                </a:rPr>
                <a:t>Title, Authors, and Affiliations</a:t>
              </a:r>
            </a:p>
            <a:p>
              <a:pPr algn="l"/>
              <a:r>
                <a:rPr lang="en-US" sz="1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788" b="0" spc="0" baseline="0" dirty="0" smtClean="0">
                  <a:solidFill>
                    <a:schemeClr val="bg1">
                      <a:lumMod val="75000"/>
                    </a:schemeClr>
                  </a:solidFill>
                  <a:latin typeface="Trebuchet MS" pitchFamily="34" charset="0"/>
                </a:rPr>
                <a:t> </a:t>
              </a:r>
            </a:p>
            <a:p>
              <a:pPr algn="l"/>
              <a:r>
                <a:rPr lang="en-US" sz="1200" b="1" spc="225" baseline="0" dirty="0" smtClean="0">
                  <a:solidFill>
                    <a:srgbClr val="FFC000"/>
                  </a:solidFill>
                  <a:latin typeface="Trebuchet MS" pitchFamily="34" charset="0"/>
                </a:rPr>
                <a:t>TIP</a:t>
              </a:r>
              <a:r>
                <a:rPr lang="en-US" sz="1200" b="1" baseline="0" dirty="0" smtClean="0">
                  <a:solidFill>
                    <a:srgbClr val="FFC000"/>
                  </a:solidFill>
                  <a:latin typeface="Trebuchet MS" pitchFamily="34" charset="0"/>
                </a:rPr>
                <a:t>: </a:t>
              </a:r>
              <a:r>
                <a:rPr lang="en-US" sz="12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1200" b="0" baseline="0" dirty="0" smtClean="0">
                <a:solidFill>
                  <a:schemeClr val="bg1">
                    <a:lumMod val="75000"/>
                  </a:schemeClr>
                </a:solidFill>
                <a:latin typeface="Trebuchet MS" pitchFamily="34" charset="0"/>
              </a:endParaRPr>
            </a:p>
            <a:p>
              <a:pPr algn="l"/>
              <a:endParaRPr lang="en-US" sz="1200" b="0" baseline="0" dirty="0" smtClean="0">
                <a:solidFill>
                  <a:schemeClr val="bg1">
                    <a:lumMod val="75000"/>
                  </a:schemeClr>
                </a:solidFill>
                <a:latin typeface="Trebuchet MS" pitchFamily="34" charset="0"/>
              </a:endParaRPr>
            </a:p>
            <a:p>
              <a:pPr algn="l"/>
              <a:r>
                <a:rPr lang="en-US" sz="1350" b="1" baseline="0" dirty="0" smtClean="0">
                  <a:solidFill>
                    <a:schemeClr val="bg1"/>
                  </a:solidFill>
                  <a:latin typeface="Trebuchet MS" pitchFamily="34" charset="0"/>
                </a:rPr>
                <a:t/>
              </a:r>
              <a:br>
                <a:rPr lang="en-US" sz="1350" b="1" baseline="0" dirty="0" smtClean="0">
                  <a:solidFill>
                    <a:schemeClr val="bg1"/>
                  </a:solidFill>
                  <a:latin typeface="Trebuchet MS" pitchFamily="34" charset="0"/>
                </a:rPr>
              </a:br>
              <a:endParaRPr lang="en-US" sz="1350" b="1" dirty="0" smtClean="0">
                <a:solidFill>
                  <a:schemeClr val="bg1"/>
                </a:solidFill>
                <a:latin typeface="Trebuchet MS" pitchFamily="34" charset="0"/>
              </a:endParaRPr>
            </a:p>
            <a:p>
              <a:pPr algn="ctr"/>
              <a:endParaRPr lang="en-US" sz="1350" b="1" dirty="0" smtClean="0">
                <a:solidFill>
                  <a:srgbClr val="FFC000"/>
                </a:solidFill>
                <a:latin typeface="Trebuchet MS" pitchFamily="34" charset="0"/>
              </a:endParaRPr>
            </a:p>
            <a:p>
              <a:pPr algn="ctr"/>
              <a:endParaRPr lang="en-US" sz="1350" b="1" dirty="0" smtClean="0">
                <a:solidFill>
                  <a:srgbClr val="FFC000"/>
                </a:solidFill>
                <a:latin typeface="Trebuchet MS" pitchFamily="34" charset="0"/>
              </a:endParaRPr>
            </a:p>
            <a:p>
              <a:pPr algn="ctr"/>
              <a:r>
                <a:rPr lang="en-US" sz="1500" b="1" dirty="0" smtClean="0">
                  <a:solidFill>
                    <a:srgbClr val="FFC000"/>
                  </a:solidFill>
                  <a:latin typeface="Trebuchet MS" pitchFamily="34" charset="0"/>
                </a:rPr>
                <a:t>Adding Logos</a:t>
              </a:r>
              <a:r>
                <a:rPr lang="en-US" sz="1500" b="1" baseline="0" dirty="0" smtClean="0">
                  <a:solidFill>
                    <a:srgbClr val="FFC000"/>
                  </a:solidFill>
                  <a:latin typeface="Trebuchet MS" pitchFamily="34" charset="0"/>
                </a:rPr>
                <a:t> / Seals</a:t>
              </a:r>
            </a:p>
            <a:p>
              <a:pPr algn="l"/>
              <a:r>
                <a:rPr lang="en-US" sz="1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788" b="0" spc="225" baseline="0" dirty="0" smtClean="0">
                <a:solidFill>
                  <a:schemeClr val="bg1">
                    <a:lumMod val="75000"/>
                  </a:schemeClr>
                </a:solidFill>
                <a:latin typeface="Trebuchet MS" pitchFamily="34" charset="0"/>
              </a:endParaRPr>
            </a:p>
            <a:p>
              <a:pPr algn="l"/>
              <a:r>
                <a:rPr lang="en-US" sz="1200" b="1" spc="225" baseline="0" dirty="0" smtClean="0">
                  <a:solidFill>
                    <a:srgbClr val="FFC000"/>
                  </a:solidFill>
                  <a:latin typeface="Trebuchet MS" pitchFamily="34" charset="0"/>
                </a:rPr>
                <a:t>TIP:</a:t>
              </a:r>
              <a:r>
                <a:rPr lang="en-US" sz="1200" b="1" spc="0" baseline="0" dirty="0" smtClean="0">
                  <a:solidFill>
                    <a:srgbClr val="FFC000"/>
                  </a:solidFill>
                  <a:latin typeface="Trebuchet MS" pitchFamily="34" charset="0"/>
                </a:rPr>
                <a:t> </a:t>
              </a:r>
              <a:r>
                <a:rPr lang="en-US" sz="1200" b="0" baseline="0" dirty="0" smtClean="0">
                  <a:solidFill>
                    <a:schemeClr val="bg1">
                      <a:lumMod val="75000"/>
                    </a:schemeClr>
                  </a:solidFill>
                  <a:latin typeface="Trebuchet MS" pitchFamily="34" charset="0"/>
                </a:rPr>
                <a:t>See if your company’s logo is available on our free poster templates page.</a:t>
              </a:r>
            </a:p>
            <a:p>
              <a:pPr algn="l"/>
              <a:endParaRPr lang="en-US" sz="1200" b="0" baseline="0" dirty="0" smtClean="0">
                <a:latin typeface="Trebuchet MS" pitchFamily="34" charset="0"/>
              </a:endParaRPr>
            </a:p>
            <a:p>
              <a:pPr algn="ctr"/>
              <a:r>
                <a:rPr lang="en-US" sz="1500" b="1" baseline="0" dirty="0" smtClean="0">
                  <a:solidFill>
                    <a:srgbClr val="FFC000"/>
                  </a:solidFill>
                  <a:latin typeface="Trebuchet MS" pitchFamily="34" charset="0"/>
                </a:rPr>
                <a:t>Photographs / Graphics</a:t>
              </a:r>
            </a:p>
            <a:p>
              <a:pPr algn="l" defTabSz="733425"/>
              <a:r>
                <a:rPr lang="en-US" sz="1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200" b="0" spc="0" baseline="0" dirty="0" smtClean="0">
                  <a:solidFill>
                    <a:schemeClr val="bg1">
                      <a:lumMod val="75000"/>
                    </a:schemeClr>
                  </a:solidFill>
                  <a:latin typeface="Trebuchet MS" pitchFamily="34" charset="0"/>
                </a:rPr>
                <a:t>disproportionally.</a:t>
              </a:r>
            </a:p>
            <a:p>
              <a:pPr algn="l" defTabSz="733425"/>
              <a:endParaRPr lang="en-US" sz="1200" b="0" baseline="0" dirty="0" smtClean="0">
                <a:latin typeface="Trebuchet MS" pitchFamily="34" charset="0"/>
              </a:endParaRPr>
            </a:p>
            <a:p>
              <a:pPr algn="ctr"/>
              <a:endParaRPr lang="en-US" sz="1350" b="1" baseline="0" dirty="0" smtClean="0">
                <a:solidFill>
                  <a:srgbClr val="FFC000"/>
                </a:solidFill>
                <a:latin typeface="Trebuchet MS" pitchFamily="34" charset="0"/>
              </a:endParaRPr>
            </a:p>
            <a:p>
              <a:pPr algn="ctr"/>
              <a:endParaRPr lang="en-US" sz="1350" b="1" baseline="0" dirty="0" smtClean="0">
                <a:solidFill>
                  <a:srgbClr val="FFC000"/>
                </a:solidFill>
                <a:latin typeface="Trebuchet MS" pitchFamily="34" charset="0"/>
              </a:endParaRPr>
            </a:p>
            <a:p>
              <a:pPr algn="ctr"/>
              <a:endParaRPr lang="en-US" sz="1350" b="1" baseline="0" dirty="0" smtClean="0">
                <a:solidFill>
                  <a:srgbClr val="FFC000"/>
                </a:solidFill>
                <a:latin typeface="Trebuchet MS" pitchFamily="34" charset="0"/>
              </a:endParaRPr>
            </a:p>
            <a:p>
              <a:pPr algn="ctr"/>
              <a:endParaRPr lang="en-US" sz="1350" b="1" baseline="0" dirty="0" smtClean="0">
                <a:solidFill>
                  <a:srgbClr val="FFC000"/>
                </a:solidFill>
                <a:latin typeface="Trebuchet MS" pitchFamily="34" charset="0"/>
              </a:endParaRPr>
            </a:p>
            <a:p>
              <a:pPr algn="ctr"/>
              <a:endParaRPr lang="en-US" sz="1350" b="1" baseline="0" dirty="0" smtClean="0">
                <a:solidFill>
                  <a:srgbClr val="FFC000"/>
                </a:solidFill>
                <a:latin typeface="Trebuchet MS" pitchFamily="34" charset="0"/>
              </a:endParaRPr>
            </a:p>
            <a:p>
              <a:pPr algn="ctr"/>
              <a:endParaRPr lang="en-US" sz="1350" b="1" baseline="0" dirty="0" smtClean="0">
                <a:solidFill>
                  <a:srgbClr val="FFC000"/>
                </a:solidFill>
                <a:latin typeface="Trebuchet MS" pitchFamily="34" charset="0"/>
              </a:endParaRPr>
            </a:p>
            <a:p>
              <a:pPr algn="ctr"/>
              <a:endParaRPr lang="en-US" sz="1350" b="1" baseline="0" dirty="0" smtClean="0">
                <a:solidFill>
                  <a:srgbClr val="FFC000"/>
                </a:solidFill>
                <a:latin typeface="Trebuchet MS" pitchFamily="34" charset="0"/>
              </a:endParaRPr>
            </a:p>
            <a:p>
              <a:pPr algn="ctr"/>
              <a:endParaRPr lang="en-US" sz="1350" b="1" baseline="0" dirty="0" smtClean="0">
                <a:solidFill>
                  <a:srgbClr val="FFC000"/>
                </a:solidFill>
                <a:latin typeface="Trebuchet MS" pitchFamily="34" charset="0"/>
              </a:endParaRPr>
            </a:p>
            <a:p>
              <a:pPr algn="ctr"/>
              <a:r>
                <a:rPr lang="en-US" sz="1500" b="1" baseline="0" dirty="0" smtClean="0">
                  <a:solidFill>
                    <a:srgbClr val="FFC000"/>
                  </a:solidFill>
                  <a:latin typeface="Trebuchet MS" pitchFamily="34" charset="0"/>
                </a:rPr>
                <a:t>Image Quality Check</a:t>
              </a:r>
            </a:p>
            <a:p>
              <a:pPr lvl="0" algn="l" defTabSz="733425"/>
              <a:r>
                <a:rPr lang="en-US" sz="1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350" b="0" dirty="0" smtClean="0">
                <a:latin typeface="Trebuchet MS" pitchFamily="34" charset="0"/>
              </a:endParaRPr>
            </a:p>
          </p:txBody>
        </p:sp>
        <p:cxnSp>
          <p:nvCxnSpPr>
            <p:cNvPr id="40" name="Straight Connector 39"/>
            <p:cNvCxnSpPr/>
            <p:nvPr userDrawn="1"/>
          </p:nvCxnSpPr>
          <p:spPr>
            <a:xfrm>
              <a:off x="-11220550" y="6610711"/>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userDrawn="1"/>
          </p:nvPicPr>
          <p:blipFill>
            <a:blip r:embed="rId8"/>
            <a:stretch>
              <a:fillRect/>
            </a:stretch>
          </p:blipFill>
          <p:spPr>
            <a:xfrm>
              <a:off x="-10852997" y="8198113"/>
              <a:ext cx="1597665" cy="1001614"/>
            </a:xfrm>
            <a:prstGeom prst="rect">
              <a:avLst/>
            </a:prstGeom>
          </p:spPr>
        </p:pic>
        <p:pic>
          <p:nvPicPr>
            <p:cNvPr id="42" name="Picture 41"/>
            <p:cNvPicPr>
              <a:picLocks noChangeAspect="1"/>
            </p:cNvPicPr>
            <p:nvPr userDrawn="1"/>
          </p:nvPicPr>
          <p:blipFill>
            <a:blip r:embed="rId9"/>
            <a:stretch>
              <a:fillRect/>
            </a:stretch>
          </p:blipFill>
          <p:spPr>
            <a:xfrm>
              <a:off x="-10801330" y="12785855"/>
              <a:ext cx="9986807" cy="877998"/>
            </a:xfrm>
            <a:prstGeom prst="rect">
              <a:avLst/>
            </a:prstGeom>
          </p:spPr>
        </p:pic>
        <p:grpSp>
          <p:nvGrpSpPr>
            <p:cNvPr id="43" name="Group 42"/>
            <p:cNvGrpSpPr/>
            <p:nvPr userDrawn="1"/>
          </p:nvGrpSpPr>
          <p:grpSpPr>
            <a:xfrm>
              <a:off x="-9918368" y="19973429"/>
              <a:ext cx="7631078" cy="1830340"/>
              <a:chOff x="-4550327" y="11384058"/>
              <a:chExt cx="3516822" cy="1009122"/>
            </a:xfrm>
          </p:grpSpPr>
          <p:grpSp>
            <p:nvGrpSpPr>
              <p:cNvPr id="49" name="Group 48"/>
              <p:cNvGrpSpPr/>
              <p:nvPr userDrawn="1"/>
            </p:nvGrpSpPr>
            <p:grpSpPr>
              <a:xfrm>
                <a:off x="-2817357" y="11384111"/>
                <a:ext cx="624373" cy="820499"/>
                <a:chOff x="-4000962" y="11580582"/>
                <a:chExt cx="779266" cy="1175766"/>
              </a:xfrm>
            </p:grpSpPr>
            <p:pic>
              <p:nvPicPr>
                <p:cNvPr id="55" name="Picture 54"/>
                <p:cNvPicPr>
                  <a:picLocks noChangeAspect="1"/>
                </p:cNvPicPr>
                <p:nvPr userDrawn="1"/>
              </p:nvPicPr>
              <p:blipFill>
                <a:blip r:embed="rId10"/>
                <a:stretch>
                  <a:fillRect/>
                </a:stretch>
              </p:blipFill>
              <p:spPr>
                <a:xfrm>
                  <a:off x="-3990424" y="11580582"/>
                  <a:ext cx="768728" cy="1090753"/>
                </a:xfrm>
                <a:prstGeom prst="rect">
                  <a:avLst/>
                </a:prstGeom>
              </p:spPr>
            </p:pic>
            <p:sp>
              <p:nvSpPr>
                <p:cNvPr id="56" name="TextBox 56"/>
                <p:cNvSpPr txBox="1"/>
                <p:nvPr userDrawn="1"/>
              </p:nvSpPr>
              <p:spPr>
                <a:xfrm>
                  <a:off x="-4000962" y="12619572"/>
                  <a:ext cx="779263" cy="136776"/>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900" b="1" dirty="0" smtClean="0">
                      <a:solidFill>
                        <a:schemeClr val="tx1"/>
                      </a:solidFill>
                    </a:rPr>
                    <a:t>ORIGINAL</a:t>
                  </a:r>
                  <a:endParaRPr lang="en-US" sz="900" b="1" dirty="0">
                    <a:solidFill>
                      <a:schemeClr val="tx1"/>
                    </a:solidFill>
                  </a:endParaRPr>
                </a:p>
              </p:txBody>
            </p:sp>
          </p:grpSp>
          <p:grpSp>
            <p:nvGrpSpPr>
              <p:cNvPr id="50" name="Group 49"/>
              <p:cNvGrpSpPr/>
              <p:nvPr userDrawn="1"/>
            </p:nvGrpSpPr>
            <p:grpSpPr>
              <a:xfrm>
                <a:off x="-2067022" y="11384058"/>
                <a:ext cx="1033517" cy="821053"/>
                <a:chOff x="-2968273" y="11644275"/>
                <a:chExt cx="1420279" cy="1128311"/>
              </a:xfrm>
            </p:grpSpPr>
            <p:pic>
              <p:nvPicPr>
                <p:cNvPr id="53" name="Picture 52"/>
                <p:cNvPicPr>
                  <a:picLocks noChangeAspect="1"/>
                </p:cNvPicPr>
                <p:nvPr userDrawn="1"/>
              </p:nvPicPr>
              <p:blipFill>
                <a:blip r:embed="rId10"/>
                <a:stretch>
                  <a:fillRect/>
                </a:stretch>
              </p:blipFill>
              <p:spPr>
                <a:xfrm>
                  <a:off x="-2968273" y="11644275"/>
                  <a:ext cx="1420279" cy="1029695"/>
                </a:xfrm>
                <a:prstGeom prst="rect">
                  <a:avLst/>
                </a:prstGeom>
              </p:spPr>
            </p:pic>
            <p:sp>
              <p:nvSpPr>
                <p:cNvPr id="54" name="TextBox 54"/>
                <p:cNvSpPr txBox="1"/>
                <p:nvPr userDrawn="1"/>
              </p:nvSpPr>
              <p:spPr>
                <a:xfrm>
                  <a:off x="-2965527" y="12619557"/>
                  <a:ext cx="1417533" cy="153029"/>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050" b="1" dirty="0" smtClean="0">
                      <a:solidFill>
                        <a:schemeClr val="bg1"/>
                      </a:solidFill>
                    </a:rPr>
                    <a:t>DISTORTED</a:t>
                  </a:r>
                  <a:endParaRPr lang="en-US" sz="525" b="1" dirty="0">
                    <a:solidFill>
                      <a:schemeClr val="bg1"/>
                    </a:solidFill>
                  </a:endParaRPr>
                </a:p>
              </p:txBody>
            </p:sp>
          </p:grpSp>
          <p:pic>
            <p:nvPicPr>
              <p:cNvPr id="51" name="Picture 50"/>
              <p:cNvPicPr>
                <a:picLocks noChangeAspect="1"/>
              </p:cNvPicPr>
              <p:nvPr userDrawn="1"/>
            </p:nvPicPr>
            <p:blipFill>
              <a:blip r:embed="rId11"/>
              <a:stretch>
                <a:fillRect/>
              </a:stretch>
            </p:blipFill>
            <p:spPr>
              <a:xfrm>
                <a:off x="-4550327" y="11384088"/>
                <a:ext cx="1098742" cy="847761"/>
              </a:xfrm>
              <a:prstGeom prst="rect">
                <a:avLst/>
              </a:prstGeom>
            </p:spPr>
          </p:pic>
          <p:sp>
            <p:nvSpPr>
              <p:cNvPr id="52" name="TextBox 52"/>
              <p:cNvSpPr txBox="1"/>
              <p:nvPr userDrawn="1"/>
            </p:nvSpPr>
            <p:spPr>
              <a:xfrm>
                <a:off x="-4505756" y="12281823"/>
                <a:ext cx="1035685" cy="111357"/>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050" dirty="0" smtClean="0">
                    <a:solidFill>
                      <a:schemeClr val="bg1"/>
                    </a:solidFill>
                  </a:rPr>
                  <a:t>Corner</a:t>
                </a:r>
                <a:r>
                  <a:rPr lang="en-US" sz="1050" baseline="0" dirty="0" smtClean="0">
                    <a:solidFill>
                      <a:schemeClr val="bg1"/>
                    </a:solidFill>
                  </a:rPr>
                  <a:t> handles</a:t>
                </a:r>
                <a:endParaRPr lang="en-US" sz="1050" dirty="0">
                  <a:solidFill>
                    <a:schemeClr val="bg1"/>
                  </a:solidFill>
                </a:endParaRPr>
              </a:p>
            </p:txBody>
          </p:sp>
        </p:grpSp>
        <p:grpSp>
          <p:nvGrpSpPr>
            <p:cNvPr id="44" name="Group 43"/>
            <p:cNvGrpSpPr/>
            <p:nvPr userDrawn="1"/>
          </p:nvGrpSpPr>
          <p:grpSpPr>
            <a:xfrm>
              <a:off x="-9816363" y="23859606"/>
              <a:ext cx="7832479" cy="2027099"/>
              <a:chOff x="-4525042" y="13501739"/>
              <a:chExt cx="3609639" cy="1117602"/>
            </a:xfrm>
          </p:grpSpPr>
          <p:pic>
            <p:nvPicPr>
              <p:cNvPr id="45" name="Picture 44"/>
              <p:cNvPicPr/>
              <p:nvPr userDrawn="1"/>
            </p:nvPicPr>
            <p:blipFill>
              <a:blip r:embed="rId12"/>
              <a:stretch>
                <a:fillRect/>
              </a:stretch>
            </p:blipFill>
            <p:spPr>
              <a:xfrm>
                <a:off x="-4276681" y="13651779"/>
                <a:ext cx="1512652" cy="772700"/>
              </a:xfrm>
              <a:prstGeom prst="rect">
                <a:avLst/>
              </a:prstGeom>
            </p:spPr>
          </p:pic>
          <p:pic>
            <p:nvPicPr>
              <p:cNvPr id="46" name="Picture 45"/>
              <p:cNvPicPr/>
              <p:nvPr userDrawn="1"/>
            </p:nvPicPr>
            <p:blipFill>
              <a:blip r:embed="rId13"/>
              <a:stretch>
                <a:fillRect/>
              </a:stretch>
            </p:blipFill>
            <p:spPr>
              <a:xfrm>
                <a:off x="-2693844" y="13651779"/>
                <a:ext cx="1512652" cy="772700"/>
              </a:xfrm>
              <a:prstGeom prst="rect">
                <a:avLst/>
              </a:prstGeom>
            </p:spPr>
          </p:pic>
          <p:sp>
            <p:nvSpPr>
              <p:cNvPr id="47" name="TextBox 47"/>
              <p:cNvSpPr txBox="1"/>
              <p:nvPr userDrawn="1"/>
            </p:nvSpPr>
            <p:spPr>
              <a:xfrm rot="16200000">
                <a:off x="-5018832" y="13995529"/>
                <a:ext cx="1117601" cy="13002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825" dirty="0" smtClean="0">
                    <a:solidFill>
                      <a:srgbClr val="92D050"/>
                    </a:solidFill>
                  </a:rPr>
                  <a:t>Good</a:t>
                </a:r>
                <a:r>
                  <a:rPr lang="en-US" sz="825" baseline="0" dirty="0" smtClean="0">
                    <a:solidFill>
                      <a:srgbClr val="92D050"/>
                    </a:solidFill>
                  </a:rPr>
                  <a:t> </a:t>
                </a:r>
                <a:r>
                  <a:rPr lang="en-US" sz="825" baseline="0" dirty="0" smtClean="0">
                    <a:solidFill>
                      <a:schemeClr val="bg1"/>
                    </a:solidFill>
                  </a:rPr>
                  <a:t>printing quality</a:t>
                </a:r>
                <a:endParaRPr lang="en-US" sz="825" dirty="0">
                  <a:solidFill>
                    <a:schemeClr val="bg1"/>
                  </a:solidFill>
                </a:endParaRPr>
              </a:p>
            </p:txBody>
          </p:sp>
          <p:sp>
            <p:nvSpPr>
              <p:cNvPr id="48" name="TextBox 48"/>
              <p:cNvSpPr txBox="1"/>
              <p:nvPr userDrawn="1"/>
            </p:nvSpPr>
            <p:spPr>
              <a:xfrm rot="16200000">
                <a:off x="-1545124" y="13989621"/>
                <a:ext cx="1117601" cy="14184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900" dirty="0" smtClean="0">
                    <a:solidFill>
                      <a:srgbClr val="FF0000"/>
                    </a:solidFill>
                  </a:rPr>
                  <a:t>Bad </a:t>
                </a:r>
                <a:r>
                  <a:rPr lang="en-US" sz="900" dirty="0" smtClean="0">
                    <a:solidFill>
                      <a:schemeClr val="bg1"/>
                    </a:solidFill>
                  </a:rPr>
                  <a:t>printing quality</a:t>
                </a:r>
                <a:endParaRPr lang="en-US" sz="900" dirty="0">
                  <a:solidFill>
                    <a:schemeClr val="bg1"/>
                  </a:solidFill>
                </a:endParaRPr>
              </a:p>
            </p:txBody>
          </p:sp>
        </p:grpSp>
      </p:grpSp>
      <p:grpSp>
        <p:nvGrpSpPr>
          <p:cNvPr id="57" name="Group 56"/>
          <p:cNvGrpSpPr>
            <a:grpSpLocks noChangeAspect="1"/>
          </p:cNvGrpSpPr>
          <p:nvPr userDrawn="1"/>
        </p:nvGrpSpPr>
        <p:grpSpPr>
          <a:xfrm>
            <a:off x="33241742" y="11217"/>
            <a:ext cx="4974570" cy="21934383"/>
            <a:chOff x="36782324" y="0"/>
            <a:chExt cx="11062139" cy="27432000"/>
          </a:xfrm>
        </p:grpSpPr>
        <p:sp>
          <p:nvSpPr>
            <p:cNvPr id="58" name="Rectangle 57"/>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2400" b="1" spc="450" dirty="0" smtClean="0">
                  <a:solidFill>
                    <a:schemeClr val="bg1"/>
                  </a:solidFill>
                  <a:latin typeface="Trebuchet MS" pitchFamily="34" charset="0"/>
                </a:rPr>
                <a:t>QUICK START (cont.)</a:t>
              </a:r>
            </a:p>
            <a:p>
              <a:pPr algn="ctr"/>
              <a:endParaRPr lang="en-US" sz="2100" b="1" baseline="0" dirty="0" smtClean="0">
                <a:solidFill>
                  <a:schemeClr val="bg1"/>
                </a:solidFill>
                <a:latin typeface="Trebuchet MS" pitchFamily="34" charset="0"/>
              </a:endParaRPr>
            </a:p>
            <a:p>
              <a:pPr algn="ctr"/>
              <a:r>
                <a:rPr lang="en-US" sz="1500" b="1" baseline="0" dirty="0" smtClean="0">
                  <a:solidFill>
                    <a:srgbClr val="FFC000"/>
                  </a:solidFill>
                  <a:latin typeface="Trebuchet MS" pitchFamily="34" charset="0"/>
                </a:rPr>
                <a:t>How to change the template color theme</a:t>
              </a:r>
            </a:p>
            <a:p>
              <a:pPr marL="0" marR="0" lvl="2" indent="0" algn="l" defTabSz="85725" rtl="0" eaLnBrk="1" fontAlgn="auto" latinLnBrk="0" hangingPunct="1">
                <a:lnSpc>
                  <a:spcPct val="100000"/>
                </a:lnSpc>
                <a:spcBef>
                  <a:spcPts val="0"/>
                </a:spcBef>
                <a:spcAft>
                  <a:spcPts val="0"/>
                </a:spcAft>
                <a:buClrTx/>
                <a:buSzTx/>
                <a:buFontTx/>
                <a:buNone/>
                <a:tabLst/>
                <a:defRPr/>
              </a:pPr>
              <a:r>
                <a:rPr lang="en-US" sz="1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200" b="0" spc="0" baseline="0" dirty="0" smtClean="0">
                  <a:solidFill>
                    <a:schemeClr val="bg1">
                      <a:lumMod val="75000"/>
                    </a:schemeClr>
                  </a:solidFill>
                  <a:latin typeface="Trebuchet MS" pitchFamily="34" charset="0"/>
                </a:rPr>
                <a:t>also create your own color theme.</a:t>
              </a:r>
            </a:p>
            <a:p>
              <a:pPr marL="0" marR="0" lvl="2" indent="0" algn="l" defTabSz="85725" rtl="0" eaLnBrk="1" fontAlgn="auto" latinLnBrk="0" hangingPunct="1">
                <a:lnSpc>
                  <a:spcPct val="100000"/>
                </a:lnSpc>
                <a:spcBef>
                  <a:spcPts val="0"/>
                </a:spcBef>
                <a:spcAft>
                  <a:spcPts val="0"/>
                </a:spcAft>
                <a:buClrTx/>
                <a:buSzTx/>
                <a:buFontTx/>
                <a:buNone/>
                <a:tabLst/>
                <a:defRPr/>
              </a:pPr>
              <a:endParaRPr lang="en-US" sz="1200" b="0" baseline="0" dirty="0" smtClean="0">
                <a:solidFill>
                  <a:schemeClr val="bg1">
                    <a:lumMod val="75000"/>
                  </a:schemeClr>
                </a:solidFill>
                <a:latin typeface="Trebuchet MS" pitchFamily="34" charset="0"/>
              </a:endParaRPr>
            </a:p>
            <a:p>
              <a:pPr marL="0" indent="0" algn="l" defTabSz="85725"/>
              <a:endParaRPr lang="en-US" sz="1200" b="0" baseline="0" dirty="0" smtClean="0">
                <a:solidFill>
                  <a:schemeClr val="bg1">
                    <a:lumMod val="75000"/>
                  </a:schemeClr>
                </a:solidFill>
                <a:latin typeface="Trebuchet MS" pitchFamily="34" charset="0"/>
              </a:endParaRPr>
            </a:p>
            <a:p>
              <a:pPr marL="0" indent="0" algn="l" defTabSz="85725"/>
              <a:endParaRPr lang="en-US" sz="1200" b="0" baseline="0" dirty="0" smtClean="0">
                <a:solidFill>
                  <a:schemeClr val="bg1">
                    <a:lumMod val="75000"/>
                  </a:schemeClr>
                </a:solidFill>
                <a:latin typeface="Trebuchet MS" pitchFamily="34" charset="0"/>
              </a:endParaRPr>
            </a:p>
            <a:p>
              <a:pPr marL="0" indent="0" algn="l" defTabSz="85725"/>
              <a:endParaRPr lang="en-US" sz="1200" b="0" baseline="0" dirty="0" smtClean="0">
                <a:solidFill>
                  <a:schemeClr val="bg1">
                    <a:lumMod val="75000"/>
                  </a:schemeClr>
                </a:solidFill>
                <a:latin typeface="Trebuchet MS" pitchFamily="34" charset="0"/>
              </a:endParaRPr>
            </a:p>
            <a:p>
              <a:pPr marL="0" indent="0" algn="l" defTabSz="85725"/>
              <a:endParaRPr lang="en-US" sz="1200" b="0" baseline="0" dirty="0" smtClean="0">
                <a:solidFill>
                  <a:schemeClr val="bg1">
                    <a:lumMod val="75000"/>
                  </a:schemeClr>
                </a:solidFill>
                <a:latin typeface="Trebuchet MS" pitchFamily="34" charset="0"/>
              </a:endParaRPr>
            </a:p>
            <a:p>
              <a:pPr marL="0" indent="0" algn="l" defTabSz="85725"/>
              <a:endParaRPr lang="en-US" sz="1200" b="0" baseline="0" dirty="0" smtClean="0">
                <a:solidFill>
                  <a:schemeClr val="bg1">
                    <a:lumMod val="75000"/>
                  </a:schemeClr>
                </a:solidFill>
                <a:latin typeface="Trebuchet MS" pitchFamily="34" charset="0"/>
              </a:endParaRPr>
            </a:p>
            <a:p>
              <a:pPr marL="0" indent="0" algn="l" defTabSz="85725"/>
              <a:endParaRPr lang="en-US" sz="1200" b="0" baseline="0" dirty="0" smtClean="0">
                <a:solidFill>
                  <a:schemeClr val="bg1">
                    <a:lumMod val="75000"/>
                  </a:schemeClr>
                </a:solidFill>
                <a:latin typeface="Trebuchet MS" pitchFamily="34" charset="0"/>
              </a:endParaRPr>
            </a:p>
            <a:p>
              <a:pPr marL="0" indent="0" algn="l" defTabSz="85725"/>
              <a:endParaRPr lang="en-US" sz="1200" b="0" baseline="0" dirty="0" smtClean="0">
                <a:solidFill>
                  <a:schemeClr val="bg1">
                    <a:lumMod val="75000"/>
                  </a:schemeClr>
                </a:solidFill>
                <a:latin typeface="Trebuchet MS" pitchFamily="34" charset="0"/>
              </a:endParaRPr>
            </a:p>
            <a:p>
              <a:pPr marL="0" indent="0" algn="l" defTabSz="85725"/>
              <a:endParaRPr lang="en-US" sz="1200" b="0" baseline="0" dirty="0" smtClean="0">
                <a:solidFill>
                  <a:schemeClr val="bg1">
                    <a:lumMod val="75000"/>
                  </a:schemeClr>
                </a:solidFill>
                <a:latin typeface="Trebuchet MS" pitchFamily="34" charset="0"/>
              </a:endParaRPr>
            </a:p>
            <a:p>
              <a:pPr marL="0" indent="0" algn="l" defTabSz="85725"/>
              <a:r>
                <a:rPr lang="en-US" sz="1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85725"/>
              <a:endParaRPr lang="en-US" sz="1200" b="0" baseline="0" dirty="0" smtClean="0">
                <a:solidFill>
                  <a:schemeClr val="bg1">
                    <a:lumMod val="75000"/>
                  </a:schemeClr>
                </a:solidFill>
                <a:latin typeface="Trebuchet MS" pitchFamily="34" charset="0"/>
              </a:endParaRPr>
            </a:p>
            <a:p>
              <a:pPr algn="ctr"/>
              <a:r>
                <a:rPr lang="en-US" sz="1500" b="1" baseline="0" dirty="0" smtClean="0">
                  <a:solidFill>
                    <a:srgbClr val="FFC000"/>
                  </a:solidFill>
                  <a:latin typeface="Trebuchet MS" pitchFamily="34" charset="0"/>
                </a:rPr>
                <a:t>How to add Text</a:t>
              </a:r>
            </a:p>
            <a:p>
              <a:pPr marL="1297781" lvl="2" indent="0" algn="l" defTabSz="85725"/>
              <a:r>
                <a:rPr lang="en-US" sz="1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138756" lvl="2" indent="0" algn="l" defTabSz="85725"/>
              <a:endParaRPr lang="en-US" sz="1200" b="0" baseline="0" dirty="0" smtClean="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lang="en-US" sz="1200" b="0" baseline="0" dirty="0" smtClean="0">
                  <a:solidFill>
                    <a:schemeClr val="bg1">
                      <a:lumMod val="75000"/>
                    </a:schemeClr>
                  </a:solidFill>
                  <a:latin typeface="Trebuchet MS" pitchFamily="34" charset="0"/>
                </a:rPr>
                <a:t> </a:t>
              </a:r>
              <a:r>
                <a:rPr kumimoji="0" lang="en-US" sz="15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200" b="0" baseline="0" dirty="0" smtClean="0">
                <a:solidFill>
                  <a:schemeClr val="bg1">
                    <a:lumMod val="75000"/>
                  </a:schemeClr>
                </a:solidFill>
                <a:latin typeface="Trebuchet MS" pitchFamily="34" charset="0"/>
              </a:endParaRPr>
            </a:p>
            <a:p>
              <a:pPr marL="1138756" lvl="2" indent="0" algn="l" defTabSz="85725"/>
              <a:endParaRPr lang="en-US" sz="1200" b="0" baseline="0" dirty="0" smtClean="0">
                <a:solidFill>
                  <a:schemeClr val="bg1">
                    <a:lumMod val="75000"/>
                  </a:schemeClr>
                </a:solidFill>
                <a:latin typeface="Trebuchet MS" pitchFamily="34" charset="0"/>
              </a:endParaRPr>
            </a:p>
            <a:p>
              <a:pPr algn="ctr"/>
              <a:r>
                <a:rPr lang="en-US" sz="1500" b="1" baseline="0" dirty="0" smtClean="0">
                  <a:solidFill>
                    <a:srgbClr val="FFC000"/>
                  </a:solidFill>
                  <a:latin typeface="Trebuchet MS" pitchFamily="34" charset="0"/>
                </a:rPr>
                <a:t>How to add Tables</a:t>
              </a:r>
            </a:p>
            <a:p>
              <a:pPr marL="728663" lvl="1" indent="0" algn="l" defTabSz="85725"/>
              <a:r>
                <a:rPr lang="en-US" sz="1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85725"/>
              <a:r>
                <a:rPr lang="en-US" sz="1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85725"/>
              <a:endParaRPr lang="en-US" sz="1200" b="0" baseline="0" dirty="0" smtClean="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138756" rtl="0" eaLnBrk="1" fontAlgn="auto" latinLnBrk="0" hangingPunct="1">
                <a:lnSpc>
                  <a:spcPct val="100000"/>
                </a:lnSpc>
                <a:spcBef>
                  <a:spcPts val="0"/>
                </a:spcBef>
                <a:spcAft>
                  <a:spcPts val="0"/>
                </a:spcAft>
                <a:buClrTx/>
                <a:buSzTx/>
                <a:buFontTx/>
                <a:buNone/>
                <a:tabLst/>
                <a:defRPr/>
              </a:pPr>
              <a:endParaRPr kumimoji="0" lang="en-US" sz="15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85725" rtl="0" eaLnBrk="1" fontAlgn="auto" latinLnBrk="0" hangingPunct="1">
                <a:lnSpc>
                  <a:spcPct val="100000"/>
                </a:lnSpc>
                <a:spcBef>
                  <a:spcPts val="0"/>
                </a:spcBef>
                <a:spcAft>
                  <a:spcPts val="0"/>
                </a:spcAft>
                <a:buClrTx/>
                <a:buSzTx/>
                <a:buFontTx/>
                <a:buNone/>
                <a:tabLst/>
                <a:defRPr/>
              </a:pPr>
              <a:endParaRPr lang="en-US" sz="1050" b="0" baseline="0" dirty="0" smtClean="0">
                <a:solidFill>
                  <a:schemeClr val="bg1">
                    <a:lumMod val="75000"/>
                  </a:schemeClr>
                </a:solidFill>
                <a:latin typeface="Trebuchet MS" pitchFamily="34" charset="0"/>
              </a:endParaRP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pic>
          <p:nvPicPr>
            <p:cNvPr id="88" name="Picture 87"/>
            <p:cNvPicPr/>
            <p:nvPr userDrawn="1"/>
          </p:nvPicPr>
          <p:blipFill>
            <a:blip r:embed="rId14"/>
            <a:stretch>
              <a:fillRect/>
            </a:stretch>
          </p:blipFill>
          <p:spPr>
            <a:xfrm>
              <a:off x="39547455" y="3688889"/>
              <a:ext cx="5586150" cy="1716939"/>
            </a:xfrm>
            <a:prstGeom prst="rect">
              <a:avLst/>
            </a:prstGeom>
          </p:spPr>
        </p:pic>
        <p:pic>
          <p:nvPicPr>
            <p:cNvPr id="89" name="Picture 88"/>
            <p:cNvPicPr>
              <a:picLocks noChangeAspect="1"/>
            </p:cNvPicPr>
            <p:nvPr userDrawn="1"/>
          </p:nvPicPr>
          <p:blipFill>
            <a:blip r:embed="rId15"/>
            <a:stretch>
              <a:fillRect/>
            </a:stretch>
          </p:blipFill>
          <p:spPr>
            <a:xfrm>
              <a:off x="37163425" y="7987216"/>
              <a:ext cx="2969584" cy="1140240"/>
            </a:xfrm>
            <a:prstGeom prst="rect">
              <a:avLst/>
            </a:prstGeom>
            <a:ln>
              <a:noFill/>
            </a:ln>
          </p:spPr>
        </p:pic>
        <p:pic>
          <p:nvPicPr>
            <p:cNvPr id="90" name="Picture 89"/>
            <p:cNvPicPr/>
            <p:nvPr userDrawn="1"/>
          </p:nvPicPr>
          <p:blipFill>
            <a:blip r:embed="rId16"/>
            <a:stretch>
              <a:fillRect/>
            </a:stretch>
          </p:blipFill>
          <p:spPr>
            <a:xfrm>
              <a:off x="37458231" y="11709174"/>
              <a:ext cx="1482265" cy="825421"/>
            </a:xfrm>
            <a:prstGeom prst="rect">
              <a:avLst/>
            </a:prstGeom>
          </p:spPr>
        </p:pic>
        <p:grpSp>
          <p:nvGrpSpPr>
            <p:cNvPr id="91" name="Group 90"/>
            <p:cNvGrpSpPr/>
            <p:nvPr userDrawn="1"/>
          </p:nvGrpSpPr>
          <p:grpSpPr>
            <a:xfrm>
              <a:off x="37163426" y="23152352"/>
              <a:ext cx="10354213" cy="1052915"/>
              <a:chOff x="31687960" y="29635357"/>
              <a:chExt cx="9771399" cy="1090622"/>
            </a:xfrm>
          </p:grpSpPr>
          <p:sp>
            <p:nvSpPr>
              <p:cNvPr id="93" name="Rounded Rectangle 92"/>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sz="4200"/>
              </a:p>
            </p:txBody>
          </p:sp>
          <p:pic>
            <p:nvPicPr>
              <p:cNvPr id="94" name="Picture 93"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31813900" y="29733687"/>
                <a:ext cx="914401" cy="914399"/>
              </a:xfrm>
              <a:prstGeom prst="rect">
                <a:avLst/>
              </a:prstGeom>
              <a:noFill/>
              <a:ln>
                <a:noFill/>
              </a:ln>
            </p:spPr>
          </p:pic>
          <p:sp>
            <p:nvSpPr>
              <p:cNvPr id="95" name="TextBox 66"/>
              <p:cNvSpPr txBox="1"/>
              <p:nvPr userDrawn="1"/>
            </p:nvSpPr>
            <p:spPr>
              <a:xfrm>
                <a:off x="32788169" y="29887288"/>
                <a:ext cx="8671190" cy="538247"/>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050" dirty="0" smtClean="0">
                    <a:solidFill>
                      <a:schemeClr val="tx2"/>
                    </a:solidFill>
                    <a:latin typeface="Trebuchet MS" pitchFamily="34" charset="0"/>
                  </a:rPr>
                  <a:t>Student</a:t>
                </a:r>
                <a:r>
                  <a:rPr lang="en-US" sz="1050" baseline="0" dirty="0" smtClean="0">
                    <a:solidFill>
                      <a:schemeClr val="tx2"/>
                    </a:solidFill>
                    <a:latin typeface="Trebuchet MS" pitchFamily="34" charset="0"/>
                  </a:rPr>
                  <a:t> discounts are available on our </a:t>
                </a:r>
                <a:r>
                  <a:rPr lang="en-US" sz="1050" baseline="0" dirty="0" err="1" smtClean="0">
                    <a:solidFill>
                      <a:schemeClr val="tx2"/>
                    </a:solidFill>
                    <a:latin typeface="Trebuchet MS" pitchFamily="34" charset="0"/>
                  </a:rPr>
                  <a:t>Facebook</a:t>
                </a:r>
                <a:r>
                  <a:rPr lang="en-US" sz="1050" baseline="0" dirty="0" smtClean="0">
                    <a:solidFill>
                      <a:schemeClr val="tx2"/>
                    </a:solidFill>
                    <a:latin typeface="Trebuchet MS" pitchFamily="34" charset="0"/>
                  </a:rPr>
                  <a:t> page.</a:t>
                </a:r>
                <a:br>
                  <a:rPr lang="en-US" sz="1050" baseline="0" dirty="0" smtClean="0">
                    <a:solidFill>
                      <a:schemeClr val="tx2"/>
                    </a:solidFill>
                    <a:latin typeface="Trebuchet MS" pitchFamily="34" charset="0"/>
                  </a:rPr>
                </a:br>
                <a:r>
                  <a:rPr lang="en-US" sz="1050" baseline="0" dirty="0" smtClean="0">
                    <a:solidFill>
                      <a:schemeClr val="tx2"/>
                    </a:solidFill>
                    <a:latin typeface="Trebuchet MS" pitchFamily="34" charset="0"/>
                  </a:rPr>
                  <a:t>Go to </a:t>
                </a:r>
                <a:r>
                  <a:rPr lang="en-US" sz="1050" u="sng" baseline="0" dirty="0" smtClean="0">
                    <a:solidFill>
                      <a:schemeClr val="tx2"/>
                    </a:solidFill>
                    <a:latin typeface="Trebuchet MS" pitchFamily="34" charset="0"/>
                  </a:rPr>
                  <a:t>PosterPresentations.com</a:t>
                </a:r>
                <a:r>
                  <a:rPr lang="en-US" sz="1050" baseline="0" dirty="0" smtClean="0">
                    <a:solidFill>
                      <a:schemeClr val="tx2"/>
                    </a:solidFill>
                    <a:latin typeface="Trebuchet MS" pitchFamily="34" charset="0"/>
                  </a:rPr>
                  <a:t> and click on the FB icon. </a:t>
                </a:r>
                <a:endParaRPr lang="en-US" sz="1050" dirty="0">
                  <a:solidFill>
                    <a:schemeClr val="tx2"/>
                  </a:solidFill>
                  <a:latin typeface="Trebuchet MS" pitchFamily="34" charset="0"/>
                </a:endParaRPr>
              </a:p>
            </p:txBody>
          </p:sp>
        </p:grpSp>
      </p:grpSp>
      <p:sp>
        <p:nvSpPr>
          <p:cNvPr id="59" name="Rectangle 36"/>
          <p:cNvSpPr>
            <a:spLocks noChangeArrowheads="1"/>
          </p:cNvSpPr>
          <p:nvPr userDrawn="1"/>
        </p:nvSpPr>
        <p:spPr bwMode="auto">
          <a:xfrm>
            <a:off x="-37068" y="11216"/>
            <a:ext cx="32918400" cy="3138382"/>
          </a:xfrm>
          <a:prstGeom prst="rect">
            <a:avLst/>
          </a:prstGeom>
          <a:gradFill>
            <a:gsLst>
              <a:gs pos="0">
                <a:schemeClr val="accent6">
                  <a:lumMod val="40000"/>
                  <a:lumOff val="60000"/>
                </a:schemeClr>
              </a:gs>
              <a:gs pos="100000">
                <a:schemeClr val="bg1"/>
              </a:gs>
            </a:gsLst>
            <a:lin ang="5400000" scaled="1"/>
          </a:gradFill>
          <a:ln w="9525">
            <a:noFill/>
            <a:miter lim="800000"/>
            <a:headEnd/>
            <a:tailEnd/>
          </a:ln>
          <a:effectLst/>
        </p:spPr>
        <p:txBody>
          <a:bodyPr wrap="none" lIns="44086" tIns="22043" rIns="44086" bIns="22043" anchor="ctr"/>
          <a:lstStyle/>
          <a:p>
            <a:pPr>
              <a:defRPr/>
            </a:pPr>
            <a:endParaRPr lang="en-US" sz="5550" dirty="0"/>
          </a:p>
        </p:txBody>
      </p:sp>
      <p:cxnSp>
        <p:nvCxnSpPr>
          <p:cNvPr id="60" name="Straight Connector 59"/>
          <p:cNvCxnSpPr/>
          <p:nvPr userDrawn="1"/>
        </p:nvCxnSpPr>
        <p:spPr>
          <a:xfrm>
            <a:off x="-37068" y="3149598"/>
            <a:ext cx="32918400" cy="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1" name="Rounded Rectangle 60"/>
          <p:cNvSpPr/>
          <p:nvPr userDrawn="1"/>
        </p:nvSpPr>
        <p:spPr>
          <a:xfrm>
            <a:off x="325163" y="3500001"/>
            <a:ext cx="6190374"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50"/>
          </a:p>
        </p:txBody>
      </p:sp>
      <p:sp>
        <p:nvSpPr>
          <p:cNvPr id="62" name="Rounded Rectangle 61"/>
          <p:cNvSpPr/>
          <p:nvPr userDrawn="1"/>
        </p:nvSpPr>
        <p:spPr>
          <a:xfrm>
            <a:off x="26349949" y="3500001"/>
            <a:ext cx="6190374"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50"/>
          </a:p>
        </p:txBody>
      </p:sp>
      <p:sp>
        <p:nvSpPr>
          <p:cNvPr id="63" name="Rounded Rectangle 62"/>
          <p:cNvSpPr/>
          <p:nvPr userDrawn="1"/>
        </p:nvSpPr>
        <p:spPr>
          <a:xfrm>
            <a:off x="6850360" y="3500001"/>
            <a:ext cx="19164764" cy="17835999"/>
          </a:xfrm>
          <a:prstGeom prst="roundRect">
            <a:avLst>
              <a:gd name="adj" fmla="val 811"/>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50"/>
          </a:p>
        </p:txBody>
      </p:sp>
      <p:sp>
        <p:nvSpPr>
          <p:cNvPr id="37" name="TextBox 36"/>
          <p:cNvSpPr txBox="1"/>
          <p:nvPr userDrawn="1"/>
        </p:nvSpPr>
        <p:spPr>
          <a:xfrm>
            <a:off x="33241742" y="20081070"/>
            <a:ext cx="4315401" cy="1035436"/>
          </a:xfrm>
          <a:prstGeom prst="rect">
            <a:avLst/>
          </a:prstGeom>
          <a:noFill/>
        </p:spPr>
        <p:txBody>
          <a:bodyPr wrap="square" lIns="48978" tIns="24488" rIns="48978" bIns="24488" rtlCol="0">
            <a:spAutoFit/>
          </a:bodyPr>
          <a:lstStyle/>
          <a:p>
            <a:pPr marL="300038" indent="0">
              <a:lnSpc>
                <a:spcPct val="100000"/>
              </a:lnSpc>
            </a:pPr>
            <a:r>
              <a:rPr lang="en-US" sz="1800" dirty="0" smtClean="0">
                <a:solidFill>
                  <a:schemeClr val="bg1"/>
                </a:solidFill>
              </a:rPr>
              <a:t>©2015</a:t>
            </a:r>
            <a:r>
              <a:rPr lang="en-US" sz="1800" baseline="0" dirty="0" smtClean="0">
                <a:solidFill>
                  <a:schemeClr val="bg1"/>
                </a:solidFill>
              </a:rPr>
              <a:t> </a:t>
            </a:r>
            <a:r>
              <a:rPr lang="en-US" sz="1800" dirty="0" smtClean="0">
                <a:solidFill>
                  <a:schemeClr val="bg1"/>
                </a:solidFill>
              </a:rPr>
              <a:t>PosterPresentations.com</a:t>
            </a:r>
          </a:p>
          <a:p>
            <a:pPr marL="514350" indent="0">
              <a:lnSpc>
                <a:spcPct val="100000"/>
              </a:lnSpc>
            </a:pPr>
            <a:r>
              <a:rPr lang="en-US" sz="1500" dirty="0" smtClean="0">
                <a:solidFill>
                  <a:schemeClr val="bg1"/>
                </a:solidFill>
              </a:rPr>
              <a:t>2117 Fourth Street ,</a:t>
            </a:r>
            <a:r>
              <a:rPr lang="en-US" sz="1500" baseline="0" dirty="0" smtClean="0">
                <a:solidFill>
                  <a:schemeClr val="bg1"/>
                </a:solidFill>
              </a:rPr>
              <a:t> Unit C</a:t>
            </a:r>
          </a:p>
          <a:p>
            <a:pPr marL="514350" indent="0">
              <a:lnSpc>
                <a:spcPct val="100000"/>
              </a:lnSpc>
            </a:pPr>
            <a:r>
              <a:rPr lang="en-US" sz="1500" baseline="0" dirty="0" smtClean="0">
                <a:solidFill>
                  <a:schemeClr val="bg1"/>
                </a:solidFill>
              </a:rPr>
              <a:t>Berkeley CA </a:t>
            </a:r>
            <a:r>
              <a:rPr lang="en-US" sz="1350" baseline="0" dirty="0" smtClean="0">
                <a:solidFill>
                  <a:schemeClr val="bg1"/>
                </a:solidFill>
              </a:rPr>
              <a:t>94710</a:t>
            </a:r>
            <a:endParaRPr lang="en-US" sz="1500" baseline="0" dirty="0" smtClean="0">
              <a:solidFill>
                <a:schemeClr val="bg1"/>
              </a:solidFill>
            </a:endParaRPr>
          </a:p>
          <a:p>
            <a:pPr marL="514350" indent="0">
              <a:lnSpc>
                <a:spcPct val="100000"/>
              </a:lnSpc>
            </a:pPr>
            <a:r>
              <a:rPr lang="en-US" sz="1500" b="1" baseline="0" dirty="0" smtClean="0">
                <a:solidFill>
                  <a:srgbClr val="FFFF00"/>
                </a:solidFill>
              </a:rPr>
              <a:t>posterpresenter@gmail.com</a:t>
            </a:r>
            <a:endParaRPr lang="en-US" sz="1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4081" r:id="rId3"/>
    <p:sldLayoutId id="2147484152" r:id="rId4"/>
    <p:sldLayoutId id="2147484209" r:id="rId5"/>
    <p:sldLayoutId id="2147484239" r:id="rId6"/>
  </p:sldLayoutIdLst>
  <p:timing>
    <p:tnLst>
      <p:par>
        <p:cTn id="1" dur="indefinite" restart="never" nodeType="tmRoot"/>
      </p:par>
    </p:tnLst>
  </p:timing>
  <p:txStyles>
    <p:titleStyle>
      <a:lvl1pPr algn="ctr" defTabSz="2821436" rtl="0" eaLnBrk="1" latinLnBrk="0" hangingPunct="1">
        <a:spcBef>
          <a:spcPct val="0"/>
        </a:spcBef>
        <a:buNone/>
        <a:defRPr sz="5625" kern="1200">
          <a:solidFill>
            <a:schemeClr val="bg1"/>
          </a:solidFill>
          <a:latin typeface="Trebuchet MS" pitchFamily="34" charset="0"/>
          <a:ea typeface="+mj-ea"/>
          <a:cs typeface="+mj-cs"/>
        </a:defRPr>
      </a:lvl1pPr>
    </p:titleStyle>
    <p:bodyStyle>
      <a:lvl1pPr marL="1058039" indent="-1058039" algn="l" defTabSz="2821436" rtl="0" eaLnBrk="1" latinLnBrk="0" hangingPunct="1">
        <a:spcBef>
          <a:spcPct val="20000"/>
        </a:spcBef>
        <a:buFont typeface="Arial" pitchFamily="34" charset="0"/>
        <a:buChar char="•"/>
        <a:defRPr sz="9900" kern="1200">
          <a:solidFill>
            <a:schemeClr val="tx1"/>
          </a:solidFill>
          <a:latin typeface="+mn-lt"/>
          <a:ea typeface="+mn-ea"/>
          <a:cs typeface="+mn-cs"/>
        </a:defRPr>
      </a:lvl1pPr>
      <a:lvl2pPr marL="2292417" indent="-881699" algn="l" defTabSz="2821436" rtl="0" eaLnBrk="1" latinLnBrk="0" hangingPunct="1">
        <a:spcBef>
          <a:spcPct val="20000"/>
        </a:spcBef>
        <a:buFont typeface="Arial" pitchFamily="34" charset="0"/>
        <a:buChar char="–"/>
        <a:defRPr sz="8700" kern="1200">
          <a:solidFill>
            <a:schemeClr val="tx1"/>
          </a:solidFill>
          <a:latin typeface="+mn-lt"/>
          <a:ea typeface="+mn-ea"/>
          <a:cs typeface="+mn-cs"/>
        </a:defRPr>
      </a:lvl2pPr>
      <a:lvl3pPr marL="3526796" indent="-705359" algn="l" defTabSz="2821436" rtl="0" eaLnBrk="1" latinLnBrk="0" hangingPunct="1">
        <a:spcBef>
          <a:spcPct val="20000"/>
        </a:spcBef>
        <a:buFont typeface="Arial" pitchFamily="34" charset="0"/>
        <a:buChar char="•"/>
        <a:defRPr sz="7425" kern="1200">
          <a:solidFill>
            <a:schemeClr val="tx1"/>
          </a:solidFill>
          <a:latin typeface="+mn-lt"/>
          <a:ea typeface="+mn-ea"/>
          <a:cs typeface="+mn-cs"/>
        </a:defRPr>
      </a:lvl3pPr>
      <a:lvl4pPr marL="4937514" indent="-705359" algn="l" defTabSz="2821436" rtl="0" eaLnBrk="1" latinLnBrk="0" hangingPunct="1">
        <a:spcBef>
          <a:spcPct val="20000"/>
        </a:spcBef>
        <a:buFont typeface="Arial" pitchFamily="34" charset="0"/>
        <a:buChar char="–"/>
        <a:defRPr sz="6225" kern="1200">
          <a:solidFill>
            <a:schemeClr val="tx1"/>
          </a:solidFill>
          <a:latin typeface="+mn-lt"/>
          <a:ea typeface="+mn-ea"/>
          <a:cs typeface="+mn-cs"/>
        </a:defRPr>
      </a:lvl4pPr>
      <a:lvl5pPr marL="6348231" indent="-705359" algn="l" defTabSz="2821436" rtl="0" eaLnBrk="1" latinLnBrk="0" hangingPunct="1">
        <a:spcBef>
          <a:spcPct val="20000"/>
        </a:spcBef>
        <a:buFont typeface="Arial" pitchFamily="34" charset="0"/>
        <a:buChar char="»"/>
        <a:defRPr sz="6225" kern="1200">
          <a:solidFill>
            <a:schemeClr val="tx1"/>
          </a:solidFill>
          <a:latin typeface="+mn-lt"/>
          <a:ea typeface="+mn-ea"/>
          <a:cs typeface="+mn-cs"/>
        </a:defRPr>
      </a:lvl5pPr>
      <a:lvl6pPr marL="7758950" indent="-705359" algn="l" defTabSz="2821436" rtl="0" eaLnBrk="1" latinLnBrk="0" hangingPunct="1">
        <a:spcBef>
          <a:spcPct val="20000"/>
        </a:spcBef>
        <a:buFont typeface="Arial" pitchFamily="34" charset="0"/>
        <a:buChar char="•"/>
        <a:defRPr sz="6225"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25"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25"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25" kern="1200">
          <a:solidFill>
            <a:schemeClr val="tx1"/>
          </a:solidFill>
          <a:latin typeface="+mn-lt"/>
          <a:ea typeface="+mn-ea"/>
          <a:cs typeface="+mn-cs"/>
        </a:defRPr>
      </a:lvl9pPr>
    </p:bodyStyle>
    <p:otherStyle>
      <a:defPPr>
        <a:defRPr lang="en-US"/>
      </a:defPPr>
      <a:lvl1pPr marL="0" algn="l" defTabSz="2821436" rtl="0" eaLnBrk="1" latinLnBrk="0" hangingPunct="1">
        <a:defRPr sz="5550" kern="1200">
          <a:solidFill>
            <a:schemeClr val="tx1"/>
          </a:solidFill>
          <a:latin typeface="+mn-lt"/>
          <a:ea typeface="+mn-ea"/>
          <a:cs typeface="+mn-cs"/>
        </a:defRPr>
      </a:lvl1pPr>
      <a:lvl2pPr marL="1410719" algn="l" defTabSz="2821436" rtl="0" eaLnBrk="1" latinLnBrk="0" hangingPunct="1">
        <a:defRPr sz="5550" kern="1200">
          <a:solidFill>
            <a:schemeClr val="tx1"/>
          </a:solidFill>
          <a:latin typeface="+mn-lt"/>
          <a:ea typeface="+mn-ea"/>
          <a:cs typeface="+mn-cs"/>
        </a:defRPr>
      </a:lvl2pPr>
      <a:lvl3pPr marL="2821436" algn="l" defTabSz="2821436" rtl="0" eaLnBrk="1" latinLnBrk="0" hangingPunct="1">
        <a:defRPr sz="5550" kern="1200">
          <a:solidFill>
            <a:schemeClr val="tx1"/>
          </a:solidFill>
          <a:latin typeface="+mn-lt"/>
          <a:ea typeface="+mn-ea"/>
          <a:cs typeface="+mn-cs"/>
        </a:defRPr>
      </a:lvl3pPr>
      <a:lvl4pPr marL="4232155" algn="l" defTabSz="2821436" rtl="0" eaLnBrk="1" latinLnBrk="0" hangingPunct="1">
        <a:defRPr sz="5550" kern="1200">
          <a:solidFill>
            <a:schemeClr val="tx1"/>
          </a:solidFill>
          <a:latin typeface="+mn-lt"/>
          <a:ea typeface="+mn-ea"/>
          <a:cs typeface="+mn-cs"/>
        </a:defRPr>
      </a:lvl4pPr>
      <a:lvl5pPr marL="5642872" algn="l" defTabSz="2821436" rtl="0" eaLnBrk="1" latinLnBrk="0" hangingPunct="1">
        <a:defRPr sz="5550" kern="1200">
          <a:solidFill>
            <a:schemeClr val="tx1"/>
          </a:solidFill>
          <a:latin typeface="+mn-lt"/>
          <a:ea typeface="+mn-ea"/>
          <a:cs typeface="+mn-cs"/>
        </a:defRPr>
      </a:lvl5pPr>
      <a:lvl6pPr marL="7053590" algn="l" defTabSz="2821436" rtl="0" eaLnBrk="1" latinLnBrk="0" hangingPunct="1">
        <a:defRPr sz="5550" kern="1200">
          <a:solidFill>
            <a:schemeClr val="tx1"/>
          </a:solidFill>
          <a:latin typeface="+mn-lt"/>
          <a:ea typeface="+mn-ea"/>
          <a:cs typeface="+mn-cs"/>
        </a:defRPr>
      </a:lvl6pPr>
      <a:lvl7pPr marL="8464309" algn="l" defTabSz="2821436" rtl="0" eaLnBrk="1" latinLnBrk="0" hangingPunct="1">
        <a:defRPr sz="5550" kern="1200">
          <a:solidFill>
            <a:schemeClr val="tx1"/>
          </a:solidFill>
          <a:latin typeface="+mn-lt"/>
          <a:ea typeface="+mn-ea"/>
          <a:cs typeface="+mn-cs"/>
        </a:defRPr>
      </a:lvl7pPr>
      <a:lvl8pPr marL="9875027" algn="l" defTabSz="2821436" rtl="0" eaLnBrk="1" latinLnBrk="0" hangingPunct="1">
        <a:defRPr sz="5550" kern="1200">
          <a:solidFill>
            <a:schemeClr val="tx1"/>
          </a:solidFill>
          <a:latin typeface="+mn-lt"/>
          <a:ea typeface="+mn-ea"/>
          <a:cs typeface="+mn-cs"/>
        </a:defRPr>
      </a:lvl8pPr>
      <a:lvl9pPr marL="11285745" algn="l" defTabSz="2821436" rtl="0" eaLnBrk="1" latinLnBrk="0" hangingPunct="1">
        <a:defRPr sz="55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0"/>
        </a:gradFill>
        <a:effectLst/>
      </p:bgPr>
    </p:bg>
    <p:spTree>
      <p:nvGrpSpPr>
        <p:cNvPr id="1" name=""/>
        <p:cNvGrpSpPr/>
        <p:nvPr/>
      </p:nvGrpSpPr>
      <p:grpSpPr>
        <a:xfrm>
          <a:off x="0" y="0"/>
          <a:ext cx="0" cy="0"/>
          <a:chOff x="0" y="0"/>
          <a:chExt cx="0" cy="0"/>
        </a:xfrm>
      </p:grpSpPr>
      <p:sp>
        <p:nvSpPr>
          <p:cNvPr id="68" name="Rectangle 36"/>
          <p:cNvSpPr>
            <a:spLocks noChangeArrowheads="1"/>
          </p:cNvSpPr>
          <p:nvPr userDrawn="1"/>
        </p:nvSpPr>
        <p:spPr bwMode="auto">
          <a:xfrm>
            <a:off x="0" y="11216"/>
            <a:ext cx="32918400" cy="3138382"/>
          </a:xfrm>
          <a:prstGeom prst="rect">
            <a:avLst/>
          </a:prstGeom>
          <a:gradFill>
            <a:gsLst>
              <a:gs pos="0">
                <a:schemeClr val="accent6">
                  <a:lumMod val="40000"/>
                  <a:lumOff val="60000"/>
                </a:schemeClr>
              </a:gs>
              <a:gs pos="100000">
                <a:schemeClr val="bg1"/>
              </a:gs>
            </a:gsLst>
            <a:lin ang="5400000" scaled="1"/>
          </a:gradFill>
          <a:ln w="9525">
            <a:noFill/>
            <a:miter lim="800000"/>
            <a:headEnd/>
            <a:tailEnd/>
          </a:ln>
          <a:effectLst/>
        </p:spPr>
        <p:txBody>
          <a:bodyPr wrap="none" lIns="44086" tIns="22043" rIns="44086" bIns="22043" anchor="ctr"/>
          <a:lstStyle/>
          <a:p>
            <a:pPr>
              <a:defRPr/>
            </a:pPr>
            <a:endParaRPr lang="en-US" sz="5550" dirty="0"/>
          </a:p>
        </p:txBody>
      </p:sp>
      <p:cxnSp>
        <p:nvCxnSpPr>
          <p:cNvPr id="69" name="Straight Connector 68"/>
          <p:cNvCxnSpPr/>
          <p:nvPr userDrawn="1"/>
        </p:nvCxnSpPr>
        <p:spPr>
          <a:xfrm>
            <a:off x="0" y="3149598"/>
            <a:ext cx="32918400" cy="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70" name="Rounded Rectangle 69"/>
          <p:cNvSpPr/>
          <p:nvPr userDrawn="1"/>
        </p:nvSpPr>
        <p:spPr>
          <a:xfrm>
            <a:off x="362231" y="3464833"/>
            <a:ext cx="6190374"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50"/>
          </a:p>
        </p:txBody>
      </p:sp>
      <p:sp>
        <p:nvSpPr>
          <p:cNvPr id="71" name="Rounded Rectangle 70"/>
          <p:cNvSpPr/>
          <p:nvPr userDrawn="1"/>
        </p:nvSpPr>
        <p:spPr>
          <a:xfrm>
            <a:off x="26378297" y="3464833"/>
            <a:ext cx="6190374"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50"/>
          </a:p>
        </p:txBody>
      </p:sp>
      <p:sp>
        <p:nvSpPr>
          <p:cNvPr id="72" name="Rounded Rectangle 71"/>
          <p:cNvSpPr/>
          <p:nvPr userDrawn="1"/>
        </p:nvSpPr>
        <p:spPr>
          <a:xfrm>
            <a:off x="6875947" y="3464833"/>
            <a:ext cx="6190374" cy="859642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50"/>
          </a:p>
        </p:txBody>
      </p:sp>
      <p:sp>
        <p:nvSpPr>
          <p:cNvPr id="73" name="Rounded Rectangle 72"/>
          <p:cNvSpPr/>
          <p:nvPr userDrawn="1"/>
        </p:nvSpPr>
        <p:spPr>
          <a:xfrm>
            <a:off x="6875947" y="12679307"/>
            <a:ext cx="6190374" cy="859642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50"/>
          </a:p>
        </p:txBody>
      </p:sp>
      <p:sp>
        <p:nvSpPr>
          <p:cNvPr id="75" name="Rounded Rectangle 74"/>
          <p:cNvSpPr/>
          <p:nvPr userDrawn="1"/>
        </p:nvSpPr>
        <p:spPr>
          <a:xfrm>
            <a:off x="13389663" y="3464833"/>
            <a:ext cx="6190374" cy="859642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50"/>
          </a:p>
        </p:txBody>
      </p:sp>
      <p:sp>
        <p:nvSpPr>
          <p:cNvPr id="76" name="Rounded Rectangle 75"/>
          <p:cNvSpPr/>
          <p:nvPr userDrawn="1"/>
        </p:nvSpPr>
        <p:spPr>
          <a:xfrm>
            <a:off x="13389663" y="12679307"/>
            <a:ext cx="6190374" cy="859642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50"/>
          </a:p>
        </p:txBody>
      </p:sp>
      <p:sp>
        <p:nvSpPr>
          <p:cNvPr id="77" name="Rounded Rectangle 76"/>
          <p:cNvSpPr/>
          <p:nvPr userDrawn="1"/>
        </p:nvSpPr>
        <p:spPr>
          <a:xfrm>
            <a:off x="19876503" y="3464833"/>
            <a:ext cx="6190374" cy="859642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50"/>
          </a:p>
        </p:txBody>
      </p:sp>
      <p:sp>
        <p:nvSpPr>
          <p:cNvPr id="78" name="Rounded Rectangle 77"/>
          <p:cNvSpPr/>
          <p:nvPr userDrawn="1"/>
        </p:nvSpPr>
        <p:spPr>
          <a:xfrm>
            <a:off x="19876503" y="12679307"/>
            <a:ext cx="6190374" cy="859642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50"/>
          </a:p>
        </p:txBody>
      </p:sp>
      <p:sp>
        <p:nvSpPr>
          <p:cNvPr id="74" name="TextBox 73"/>
          <p:cNvSpPr txBox="1"/>
          <p:nvPr userDrawn="1"/>
        </p:nvSpPr>
        <p:spPr>
          <a:xfrm>
            <a:off x="33241742" y="20081070"/>
            <a:ext cx="4315401" cy="1035436"/>
          </a:xfrm>
          <a:prstGeom prst="rect">
            <a:avLst/>
          </a:prstGeom>
          <a:noFill/>
        </p:spPr>
        <p:txBody>
          <a:bodyPr wrap="square" lIns="48978" tIns="24488" rIns="48978" bIns="24488" rtlCol="0">
            <a:spAutoFit/>
          </a:bodyPr>
          <a:lstStyle/>
          <a:p>
            <a:pPr marL="300038" indent="0">
              <a:lnSpc>
                <a:spcPct val="100000"/>
              </a:lnSpc>
            </a:pPr>
            <a:r>
              <a:rPr lang="en-US" sz="1800" dirty="0" smtClean="0">
                <a:solidFill>
                  <a:schemeClr val="bg1"/>
                </a:solidFill>
              </a:rPr>
              <a:t>©2015</a:t>
            </a:r>
            <a:r>
              <a:rPr lang="en-US" sz="1800" baseline="0" dirty="0" smtClean="0">
                <a:solidFill>
                  <a:schemeClr val="bg1"/>
                </a:solidFill>
              </a:rPr>
              <a:t> </a:t>
            </a:r>
            <a:r>
              <a:rPr lang="en-US" sz="1800" dirty="0" smtClean="0">
                <a:solidFill>
                  <a:schemeClr val="bg1"/>
                </a:solidFill>
              </a:rPr>
              <a:t>PosterPresentations.com</a:t>
            </a:r>
          </a:p>
          <a:p>
            <a:pPr marL="514350" indent="0">
              <a:lnSpc>
                <a:spcPct val="100000"/>
              </a:lnSpc>
            </a:pPr>
            <a:r>
              <a:rPr lang="en-US" sz="1500" dirty="0" smtClean="0">
                <a:solidFill>
                  <a:schemeClr val="bg1"/>
                </a:solidFill>
              </a:rPr>
              <a:t>2117 Fourth Street ,</a:t>
            </a:r>
            <a:r>
              <a:rPr lang="en-US" sz="1500" baseline="0" dirty="0" smtClean="0">
                <a:solidFill>
                  <a:schemeClr val="bg1"/>
                </a:solidFill>
              </a:rPr>
              <a:t> Unit C</a:t>
            </a:r>
          </a:p>
          <a:p>
            <a:pPr marL="514350" indent="0">
              <a:lnSpc>
                <a:spcPct val="100000"/>
              </a:lnSpc>
            </a:pPr>
            <a:r>
              <a:rPr lang="en-US" sz="1500" baseline="0" dirty="0" smtClean="0">
                <a:solidFill>
                  <a:schemeClr val="bg1"/>
                </a:solidFill>
              </a:rPr>
              <a:t>Berkeley CA </a:t>
            </a:r>
            <a:r>
              <a:rPr lang="en-US" sz="1350" baseline="0" dirty="0" smtClean="0">
                <a:solidFill>
                  <a:schemeClr val="bg1"/>
                </a:solidFill>
              </a:rPr>
              <a:t>94710</a:t>
            </a:r>
            <a:endParaRPr lang="en-US" sz="1500" baseline="0" dirty="0" smtClean="0">
              <a:solidFill>
                <a:schemeClr val="bg1"/>
              </a:solidFill>
            </a:endParaRPr>
          </a:p>
          <a:p>
            <a:pPr marL="514350" indent="0">
              <a:lnSpc>
                <a:spcPct val="100000"/>
              </a:lnSpc>
            </a:pPr>
            <a:r>
              <a:rPr lang="en-US" sz="1500" b="1" baseline="0" dirty="0" smtClean="0">
                <a:solidFill>
                  <a:srgbClr val="FFFF00"/>
                </a:solidFill>
              </a:rPr>
              <a:t>posterpresenter@gmail.com</a:t>
            </a:r>
            <a:endParaRPr lang="en-US" sz="1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4" r:id="rId1"/>
    <p:sldLayoutId id="2147483673" r:id="rId2"/>
    <p:sldLayoutId id="2147484011" r:id="rId3"/>
    <p:sldLayoutId id="2147484024" r:id="rId4"/>
    <p:sldLayoutId id="2147484076" r:id="rId5"/>
    <p:sldLayoutId id="2147484154" r:id="rId6"/>
    <p:sldLayoutId id="2147484208" r:id="rId7"/>
    <p:sldLayoutId id="2147484211" r:id="rId8"/>
    <p:sldLayoutId id="2147484238" r:id="rId9"/>
  </p:sldLayoutIdLst>
  <p:timing>
    <p:tnLst>
      <p:par>
        <p:cTn id="1" dur="indefinite" restart="never" nodeType="tmRoot"/>
      </p:par>
    </p:tnLst>
  </p:timing>
  <p:txStyles>
    <p:titleStyle>
      <a:lvl1pPr algn="ctr" defTabSz="2821436" rtl="0" eaLnBrk="1" latinLnBrk="0" hangingPunct="1">
        <a:spcBef>
          <a:spcPct val="0"/>
        </a:spcBef>
        <a:buNone/>
        <a:defRPr sz="5625" kern="1200">
          <a:solidFill>
            <a:schemeClr val="bg1"/>
          </a:solidFill>
          <a:latin typeface="Trebuchet MS" pitchFamily="34" charset="0"/>
          <a:ea typeface="+mj-ea"/>
          <a:cs typeface="+mj-cs"/>
        </a:defRPr>
      </a:lvl1pPr>
    </p:titleStyle>
    <p:bodyStyle>
      <a:lvl1pPr marL="1058039" indent="-1058039" algn="l" defTabSz="2821436" rtl="0" eaLnBrk="1" latinLnBrk="0" hangingPunct="1">
        <a:spcBef>
          <a:spcPct val="20000"/>
        </a:spcBef>
        <a:buFont typeface="Arial" pitchFamily="34" charset="0"/>
        <a:buChar char="•"/>
        <a:defRPr sz="9900" kern="1200">
          <a:solidFill>
            <a:schemeClr val="tx1"/>
          </a:solidFill>
          <a:latin typeface="+mn-lt"/>
          <a:ea typeface="+mn-ea"/>
          <a:cs typeface="+mn-cs"/>
        </a:defRPr>
      </a:lvl1pPr>
      <a:lvl2pPr marL="2292417" indent="-881699" algn="l" defTabSz="2821436" rtl="0" eaLnBrk="1" latinLnBrk="0" hangingPunct="1">
        <a:spcBef>
          <a:spcPct val="20000"/>
        </a:spcBef>
        <a:buFont typeface="Arial" pitchFamily="34" charset="0"/>
        <a:buChar char="–"/>
        <a:defRPr sz="8700" kern="1200">
          <a:solidFill>
            <a:schemeClr val="tx1"/>
          </a:solidFill>
          <a:latin typeface="+mn-lt"/>
          <a:ea typeface="+mn-ea"/>
          <a:cs typeface="+mn-cs"/>
        </a:defRPr>
      </a:lvl2pPr>
      <a:lvl3pPr marL="3526796" indent="-705359" algn="l" defTabSz="2821436" rtl="0" eaLnBrk="1" latinLnBrk="0" hangingPunct="1">
        <a:spcBef>
          <a:spcPct val="20000"/>
        </a:spcBef>
        <a:buFont typeface="Arial" pitchFamily="34" charset="0"/>
        <a:buChar char="•"/>
        <a:defRPr sz="7425" kern="1200">
          <a:solidFill>
            <a:schemeClr val="tx1"/>
          </a:solidFill>
          <a:latin typeface="+mn-lt"/>
          <a:ea typeface="+mn-ea"/>
          <a:cs typeface="+mn-cs"/>
        </a:defRPr>
      </a:lvl3pPr>
      <a:lvl4pPr marL="4937514" indent="-705359" algn="l" defTabSz="2821436" rtl="0" eaLnBrk="1" latinLnBrk="0" hangingPunct="1">
        <a:spcBef>
          <a:spcPct val="20000"/>
        </a:spcBef>
        <a:buFont typeface="Arial" pitchFamily="34" charset="0"/>
        <a:buChar char="–"/>
        <a:defRPr sz="6225" kern="1200">
          <a:solidFill>
            <a:schemeClr val="tx1"/>
          </a:solidFill>
          <a:latin typeface="+mn-lt"/>
          <a:ea typeface="+mn-ea"/>
          <a:cs typeface="+mn-cs"/>
        </a:defRPr>
      </a:lvl4pPr>
      <a:lvl5pPr marL="6348231" indent="-705359" algn="l" defTabSz="2821436" rtl="0" eaLnBrk="1" latinLnBrk="0" hangingPunct="1">
        <a:spcBef>
          <a:spcPct val="20000"/>
        </a:spcBef>
        <a:buFont typeface="Arial" pitchFamily="34" charset="0"/>
        <a:buChar char="»"/>
        <a:defRPr sz="6225" kern="1200">
          <a:solidFill>
            <a:schemeClr val="tx1"/>
          </a:solidFill>
          <a:latin typeface="+mn-lt"/>
          <a:ea typeface="+mn-ea"/>
          <a:cs typeface="+mn-cs"/>
        </a:defRPr>
      </a:lvl5pPr>
      <a:lvl6pPr marL="7758950" indent="-705359" algn="l" defTabSz="2821436" rtl="0" eaLnBrk="1" latinLnBrk="0" hangingPunct="1">
        <a:spcBef>
          <a:spcPct val="20000"/>
        </a:spcBef>
        <a:buFont typeface="Arial" pitchFamily="34" charset="0"/>
        <a:buChar char="•"/>
        <a:defRPr sz="6225"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25"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25"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25" kern="1200">
          <a:solidFill>
            <a:schemeClr val="tx1"/>
          </a:solidFill>
          <a:latin typeface="+mn-lt"/>
          <a:ea typeface="+mn-ea"/>
          <a:cs typeface="+mn-cs"/>
        </a:defRPr>
      </a:lvl9pPr>
    </p:bodyStyle>
    <p:otherStyle>
      <a:defPPr>
        <a:defRPr lang="en-US"/>
      </a:defPPr>
      <a:lvl1pPr marL="0" algn="l" defTabSz="2821436" rtl="0" eaLnBrk="1" latinLnBrk="0" hangingPunct="1">
        <a:defRPr sz="5550" kern="1200">
          <a:solidFill>
            <a:schemeClr val="tx1"/>
          </a:solidFill>
          <a:latin typeface="+mn-lt"/>
          <a:ea typeface="+mn-ea"/>
          <a:cs typeface="+mn-cs"/>
        </a:defRPr>
      </a:lvl1pPr>
      <a:lvl2pPr marL="1410719" algn="l" defTabSz="2821436" rtl="0" eaLnBrk="1" latinLnBrk="0" hangingPunct="1">
        <a:defRPr sz="5550" kern="1200">
          <a:solidFill>
            <a:schemeClr val="tx1"/>
          </a:solidFill>
          <a:latin typeface="+mn-lt"/>
          <a:ea typeface="+mn-ea"/>
          <a:cs typeface="+mn-cs"/>
        </a:defRPr>
      </a:lvl2pPr>
      <a:lvl3pPr marL="2821436" algn="l" defTabSz="2821436" rtl="0" eaLnBrk="1" latinLnBrk="0" hangingPunct="1">
        <a:defRPr sz="5550" kern="1200">
          <a:solidFill>
            <a:schemeClr val="tx1"/>
          </a:solidFill>
          <a:latin typeface="+mn-lt"/>
          <a:ea typeface="+mn-ea"/>
          <a:cs typeface="+mn-cs"/>
        </a:defRPr>
      </a:lvl3pPr>
      <a:lvl4pPr marL="4232155" algn="l" defTabSz="2821436" rtl="0" eaLnBrk="1" latinLnBrk="0" hangingPunct="1">
        <a:defRPr sz="5550" kern="1200">
          <a:solidFill>
            <a:schemeClr val="tx1"/>
          </a:solidFill>
          <a:latin typeface="+mn-lt"/>
          <a:ea typeface="+mn-ea"/>
          <a:cs typeface="+mn-cs"/>
        </a:defRPr>
      </a:lvl4pPr>
      <a:lvl5pPr marL="5642872" algn="l" defTabSz="2821436" rtl="0" eaLnBrk="1" latinLnBrk="0" hangingPunct="1">
        <a:defRPr sz="5550" kern="1200">
          <a:solidFill>
            <a:schemeClr val="tx1"/>
          </a:solidFill>
          <a:latin typeface="+mn-lt"/>
          <a:ea typeface="+mn-ea"/>
          <a:cs typeface="+mn-cs"/>
        </a:defRPr>
      </a:lvl5pPr>
      <a:lvl6pPr marL="7053590" algn="l" defTabSz="2821436" rtl="0" eaLnBrk="1" latinLnBrk="0" hangingPunct="1">
        <a:defRPr sz="5550" kern="1200">
          <a:solidFill>
            <a:schemeClr val="tx1"/>
          </a:solidFill>
          <a:latin typeface="+mn-lt"/>
          <a:ea typeface="+mn-ea"/>
          <a:cs typeface="+mn-cs"/>
        </a:defRPr>
      </a:lvl6pPr>
      <a:lvl7pPr marL="8464309" algn="l" defTabSz="2821436" rtl="0" eaLnBrk="1" latinLnBrk="0" hangingPunct="1">
        <a:defRPr sz="5550" kern="1200">
          <a:solidFill>
            <a:schemeClr val="tx1"/>
          </a:solidFill>
          <a:latin typeface="+mn-lt"/>
          <a:ea typeface="+mn-ea"/>
          <a:cs typeface="+mn-cs"/>
        </a:defRPr>
      </a:lvl7pPr>
      <a:lvl8pPr marL="9875027" algn="l" defTabSz="2821436" rtl="0" eaLnBrk="1" latinLnBrk="0" hangingPunct="1">
        <a:defRPr sz="5550" kern="1200">
          <a:solidFill>
            <a:schemeClr val="tx1"/>
          </a:solidFill>
          <a:latin typeface="+mn-lt"/>
          <a:ea typeface="+mn-ea"/>
          <a:cs typeface="+mn-cs"/>
        </a:defRPr>
      </a:lvl8pPr>
      <a:lvl9pPr marL="11285745" algn="l" defTabSz="2821436" rtl="0" eaLnBrk="1" latinLnBrk="0" hangingPunct="1">
        <a:defRPr sz="55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hyperlink" Target="https://github.com/dkinzer/code4lib-2018" TargetMode="External"/><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11.emf"/><Relationship Id="rId9" Type="http://schemas.openxmlformats.org/officeDocument/2006/relationships/image" Target="../media/image12.emf"/><Relationship Id="rId10"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extLst>
              <p:ext uri="{D42A27DB-BD31-4B8C-83A1-F6EECF244321}">
                <p14:modId xmlns:p14="http://schemas.microsoft.com/office/powerpoint/2010/main" val="627260093"/>
              </p:ext>
            </p:extLst>
          </p:nvPr>
        </p:nvGraphicFramePr>
        <p:xfrm>
          <a:off x="354692" y="3063375"/>
          <a:ext cx="32302451" cy="85431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 Placeholder 11"/>
          <p:cNvSpPr>
            <a:spLocks noGrp="1"/>
          </p:cNvSpPr>
          <p:nvPr>
            <p:ph type="body" sz="quarter" idx="161"/>
          </p:nvPr>
        </p:nvSpPr>
        <p:spPr>
          <a:xfrm>
            <a:off x="496383" y="1464830"/>
            <a:ext cx="25080686" cy="963989"/>
          </a:xfrm>
        </p:spPr>
        <p:txBody>
          <a:bodyPr/>
          <a:lstStyle/>
          <a:p>
            <a:pPr algn="l"/>
            <a:r>
              <a:rPr lang="en-US" dirty="0" smtClean="0"/>
              <a:t>David Kinzer</a:t>
            </a:r>
            <a:endParaRPr lang="en-US" dirty="0"/>
          </a:p>
        </p:txBody>
      </p:sp>
      <p:sp>
        <p:nvSpPr>
          <p:cNvPr id="13" name="Text Placeholder 12"/>
          <p:cNvSpPr>
            <a:spLocks noGrp="1"/>
          </p:cNvSpPr>
          <p:nvPr>
            <p:ph type="body" sz="quarter" idx="195"/>
          </p:nvPr>
        </p:nvSpPr>
        <p:spPr>
          <a:xfrm>
            <a:off x="496383" y="2428820"/>
            <a:ext cx="25080686" cy="634555"/>
          </a:xfrm>
        </p:spPr>
        <p:txBody>
          <a:bodyPr/>
          <a:lstStyle/>
          <a:p>
            <a:pPr algn="l"/>
            <a:r>
              <a:rPr lang="en-US" dirty="0" smtClean="0"/>
              <a:t>Temple University Libraries</a:t>
            </a:r>
            <a:endParaRPr lang="en-US" dirty="0"/>
          </a:p>
        </p:txBody>
      </p:sp>
      <p:sp>
        <p:nvSpPr>
          <p:cNvPr id="14" name="Text Placeholder 13"/>
          <p:cNvSpPr>
            <a:spLocks noGrp="1"/>
          </p:cNvSpPr>
          <p:nvPr>
            <p:ph type="body" sz="quarter" idx="196"/>
          </p:nvPr>
        </p:nvSpPr>
        <p:spPr>
          <a:xfrm>
            <a:off x="496383" y="180134"/>
            <a:ext cx="25080686" cy="1284696"/>
          </a:xfrm>
        </p:spPr>
        <p:txBody>
          <a:bodyPr>
            <a:normAutofit/>
          </a:bodyPr>
          <a:lstStyle/>
          <a:p>
            <a:pPr algn="l"/>
            <a:r>
              <a:rPr lang="en-US" sz="7200" dirty="0" smtClean="0"/>
              <a:t>Setting up QA Sites for GitHub PRs</a:t>
            </a:r>
            <a:endParaRPr lang="en-US" sz="7200" dirty="0"/>
          </a:p>
        </p:txBody>
      </p:sp>
      <p:pic>
        <p:nvPicPr>
          <p:cNvPr id="20" name="Picture 19"/>
          <p:cNvPicPr>
            <a:picLocks noChangeAspect="1"/>
          </p:cNvPicPr>
          <p:nvPr/>
        </p:nvPicPr>
        <p:blipFill>
          <a:blip r:embed="rId8"/>
          <a:stretch>
            <a:fillRect/>
          </a:stretch>
        </p:blipFill>
        <p:spPr>
          <a:xfrm>
            <a:off x="7549061" y="4727655"/>
            <a:ext cx="3569078" cy="4321816"/>
          </a:xfrm>
          <a:prstGeom prst="rect">
            <a:avLst/>
          </a:prstGeom>
        </p:spPr>
      </p:pic>
      <p:pic>
        <p:nvPicPr>
          <p:cNvPr id="16" name="Picture 15"/>
          <p:cNvPicPr>
            <a:picLocks noChangeAspect="1"/>
          </p:cNvPicPr>
          <p:nvPr/>
        </p:nvPicPr>
        <p:blipFill>
          <a:blip r:embed="rId9"/>
          <a:stretch>
            <a:fillRect/>
          </a:stretch>
        </p:blipFill>
        <p:spPr>
          <a:xfrm>
            <a:off x="658277" y="4952197"/>
            <a:ext cx="3779837" cy="3685635"/>
          </a:xfrm>
          <a:prstGeom prst="rect">
            <a:avLst/>
          </a:prstGeom>
        </p:spPr>
      </p:pic>
      <p:pic>
        <p:nvPicPr>
          <p:cNvPr id="30" name="Picture 29"/>
          <p:cNvPicPr>
            <a:picLocks noChangeAspect="1"/>
          </p:cNvPicPr>
          <p:nvPr/>
        </p:nvPicPr>
        <p:blipFill>
          <a:blip r:embed="rId10"/>
          <a:stretch>
            <a:fillRect/>
          </a:stretch>
        </p:blipFill>
        <p:spPr>
          <a:xfrm>
            <a:off x="13602070" y="5770634"/>
            <a:ext cx="5145279" cy="2235858"/>
          </a:xfrm>
          <a:prstGeom prst="rect">
            <a:avLst/>
          </a:prstGeom>
        </p:spPr>
      </p:pic>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012223" y="4509623"/>
            <a:ext cx="3810000" cy="4381500"/>
          </a:xfrm>
          <a:prstGeom prst="rect">
            <a:avLst/>
          </a:prstGeom>
        </p:spPr>
      </p:pic>
      <p:pic>
        <p:nvPicPr>
          <p:cNvPr id="37" name="Picture 36"/>
          <p:cNvPicPr>
            <a:picLocks noChangeAspect="1"/>
          </p:cNvPicPr>
          <p:nvPr/>
        </p:nvPicPr>
        <p:blipFill rotWithShape="1">
          <a:blip r:embed="rId12">
            <a:extLst>
              <a:ext uri="{28A0092B-C50C-407E-A947-70E740481C1C}">
                <a14:useLocalDpi xmlns:a14="http://schemas.microsoft.com/office/drawing/2010/main" val="0"/>
              </a:ext>
            </a:extLst>
          </a:blip>
          <a:srcRect l="21586" t="11190" r="16031" b="39423"/>
          <a:stretch/>
        </p:blipFill>
        <p:spPr>
          <a:xfrm>
            <a:off x="20887509" y="4952197"/>
            <a:ext cx="4552204" cy="3603828"/>
          </a:xfrm>
          <a:prstGeom prst="rect">
            <a:avLst/>
          </a:prstGeom>
        </p:spPr>
      </p:pic>
      <p:sp>
        <p:nvSpPr>
          <p:cNvPr id="42" name="TextBox 41"/>
          <p:cNvSpPr txBox="1"/>
          <p:nvPr/>
        </p:nvSpPr>
        <p:spPr>
          <a:xfrm>
            <a:off x="696686" y="11606483"/>
            <a:ext cx="377026" cy="553998"/>
          </a:xfrm>
          <a:prstGeom prst="rect">
            <a:avLst/>
          </a:prstGeom>
          <a:noFill/>
        </p:spPr>
        <p:txBody>
          <a:bodyPr wrap="none" rtlCol="0">
            <a:spAutoFit/>
          </a:bodyPr>
          <a:lstStyle/>
          <a:p>
            <a:r>
              <a:rPr lang="en-US" sz="3000" dirty="0" smtClean="0">
                <a:latin typeface="Times New Roman" panose="02020603050405020304" pitchFamily="18" charset="0"/>
                <a:cs typeface="Times New Roman" panose="02020603050405020304" pitchFamily="18" charset="0"/>
              </a:rPr>
              <a:t>  </a:t>
            </a:r>
            <a:endParaRPr lang="en-US" sz="3000" dirty="0">
              <a:latin typeface="Times New Roman" panose="02020603050405020304" pitchFamily="18" charset="0"/>
              <a:cs typeface="Times New Roman" panose="02020603050405020304" pitchFamily="18" charset="0"/>
            </a:endParaRPr>
          </a:p>
        </p:txBody>
      </p:sp>
      <p:sp>
        <p:nvSpPr>
          <p:cNvPr id="43" name="TextBox 42"/>
          <p:cNvSpPr txBox="1"/>
          <p:nvPr/>
        </p:nvSpPr>
        <p:spPr>
          <a:xfrm>
            <a:off x="354692" y="11964039"/>
            <a:ext cx="6067879" cy="4247317"/>
          </a:xfrm>
          <a:prstGeom prst="rect">
            <a:avLst/>
          </a:prstGeom>
          <a:noFill/>
        </p:spPr>
        <p:txBody>
          <a:bodyPr wrap="square" rtlCol="0">
            <a:spAutoFit/>
          </a:bodyPr>
          <a:lstStyle/>
          <a:p>
            <a:pPr marL="457200" indent="-457200">
              <a:buFont typeface="Arial" charset="0"/>
              <a:buChar char="•"/>
            </a:pPr>
            <a:r>
              <a:rPr lang="en-US" sz="3000" dirty="0" smtClean="0">
                <a:latin typeface="Arial" charset="0"/>
                <a:cs typeface="Times New Roman" panose="02020603050405020304" pitchFamily="18" charset="0"/>
              </a:rPr>
              <a:t>Configure GitHub web-hook to post to a Jenkins Job.</a:t>
            </a:r>
          </a:p>
          <a:p>
            <a:pPr marL="457200" indent="-457200">
              <a:buFont typeface="Arial" charset="0"/>
              <a:buChar char="•"/>
            </a:pPr>
            <a:endParaRPr lang="en-US" sz="3000" dirty="0">
              <a:latin typeface="Arial" charset="0"/>
              <a:cs typeface="Times New Roman" panose="02020603050405020304" pitchFamily="18" charset="0"/>
            </a:endParaRPr>
          </a:p>
          <a:p>
            <a:pPr marL="457200" indent="-457200">
              <a:buFont typeface="Arial" charset="0"/>
              <a:buChar char="•"/>
            </a:pPr>
            <a:r>
              <a:rPr lang="en-US" sz="3000" dirty="0" smtClean="0">
                <a:latin typeface="Arial" charset="0"/>
                <a:cs typeface="Times New Roman" panose="02020603050405020304" pitchFamily="18" charset="0"/>
              </a:rPr>
              <a:t>The web-hook should post with content type application/</a:t>
            </a:r>
            <a:r>
              <a:rPr lang="en-US" sz="3000" dirty="0" err="1" smtClean="0">
                <a:latin typeface="Arial" charset="0"/>
                <a:cs typeface="Times New Roman" panose="02020603050405020304" pitchFamily="18" charset="0"/>
              </a:rPr>
              <a:t>json</a:t>
            </a:r>
            <a:r>
              <a:rPr lang="en-US" sz="3000" dirty="0" smtClean="0">
                <a:latin typeface="Arial" charset="0"/>
                <a:cs typeface="Times New Roman" panose="02020603050405020304" pitchFamily="18" charset="0"/>
              </a:rPr>
              <a:t>.</a:t>
            </a:r>
          </a:p>
          <a:p>
            <a:pPr marL="457200" indent="-457200">
              <a:buFont typeface="Arial" charset="0"/>
              <a:buChar char="•"/>
            </a:pPr>
            <a:endParaRPr lang="en-US" sz="3000" dirty="0">
              <a:latin typeface="Arial" charset="0"/>
              <a:cs typeface="Times New Roman" panose="02020603050405020304" pitchFamily="18" charset="0"/>
            </a:endParaRPr>
          </a:p>
          <a:p>
            <a:pPr marL="457200" indent="-457200">
              <a:buFont typeface="Arial" charset="0"/>
              <a:buChar char="•"/>
            </a:pPr>
            <a:r>
              <a:rPr lang="en-US" sz="3000" dirty="0" smtClean="0">
                <a:latin typeface="Arial" charset="0"/>
                <a:cs typeface="Times New Roman" panose="02020603050405020304" pitchFamily="18" charset="0"/>
              </a:rPr>
              <a:t>It should be set to trigger at least by pushes and pull-requests.</a:t>
            </a:r>
          </a:p>
        </p:txBody>
      </p:sp>
      <p:sp>
        <p:nvSpPr>
          <p:cNvPr id="44" name="TextBox 43"/>
          <p:cNvSpPr txBox="1"/>
          <p:nvPr/>
        </p:nvSpPr>
        <p:spPr>
          <a:xfrm>
            <a:off x="6764565" y="11883482"/>
            <a:ext cx="6067879" cy="8863965"/>
          </a:xfrm>
          <a:prstGeom prst="rect">
            <a:avLst/>
          </a:prstGeom>
          <a:noFill/>
        </p:spPr>
        <p:txBody>
          <a:bodyPr wrap="square" rtlCol="0">
            <a:spAutoFit/>
          </a:bodyPr>
          <a:lstStyle/>
          <a:p>
            <a:pPr marL="457200" indent="-457200">
              <a:buFont typeface="Arial" charset="0"/>
              <a:buChar char="•"/>
            </a:pPr>
            <a:r>
              <a:rPr lang="en-US" sz="3000" dirty="0" smtClean="0">
                <a:latin typeface="Arial" charset="0"/>
                <a:cs typeface="Times New Roman" panose="02020603050405020304" pitchFamily="18" charset="0"/>
              </a:rPr>
              <a:t>Use the Generic </a:t>
            </a:r>
            <a:r>
              <a:rPr lang="en-US" sz="3000" dirty="0" err="1" smtClean="0">
                <a:latin typeface="Arial" charset="0"/>
                <a:cs typeface="Times New Roman" panose="02020603050405020304" pitchFamily="18" charset="0"/>
              </a:rPr>
              <a:t>Webhook</a:t>
            </a:r>
            <a:r>
              <a:rPr lang="en-US" sz="3000" dirty="0" smtClean="0">
                <a:latin typeface="Arial" charset="0"/>
                <a:cs typeface="Times New Roman" panose="02020603050405020304" pitchFamily="18" charset="0"/>
              </a:rPr>
              <a:t> Trigger Plugin to create a job that receives the request from GitHub.</a:t>
            </a:r>
          </a:p>
          <a:p>
            <a:pPr marL="457200" indent="-457200">
              <a:buFont typeface="Arial" charset="0"/>
              <a:buChar char="•"/>
            </a:pPr>
            <a:endParaRPr lang="en-US" sz="3000" dirty="0">
              <a:latin typeface="Arial" charset="0"/>
              <a:cs typeface="Times New Roman" panose="02020603050405020304" pitchFamily="18" charset="0"/>
            </a:endParaRPr>
          </a:p>
          <a:p>
            <a:pPr marL="457200" indent="-457200">
              <a:buFont typeface="Arial" charset="0"/>
              <a:buChar char="•"/>
            </a:pPr>
            <a:r>
              <a:rPr lang="en-US" sz="3000" dirty="0" smtClean="0">
                <a:latin typeface="Arial" charset="0"/>
                <a:cs typeface="Times New Roman" panose="02020603050405020304" pitchFamily="18" charset="0"/>
              </a:rPr>
              <a:t>The job should limit access via a token verification.</a:t>
            </a:r>
          </a:p>
          <a:p>
            <a:pPr marL="457200" indent="-457200">
              <a:buFont typeface="Arial" charset="0"/>
              <a:buChar char="•"/>
            </a:pPr>
            <a:endParaRPr lang="en-US" sz="3000" dirty="0">
              <a:latin typeface="Arial" charset="0"/>
              <a:cs typeface="Times New Roman" panose="02020603050405020304" pitchFamily="18" charset="0"/>
            </a:endParaRPr>
          </a:p>
          <a:p>
            <a:pPr marL="457200" indent="-457200">
              <a:buFont typeface="Arial" charset="0"/>
              <a:buChar char="•"/>
            </a:pPr>
            <a:r>
              <a:rPr lang="en-US" sz="3000" dirty="0" smtClean="0">
                <a:latin typeface="Arial" charset="0"/>
                <a:cs typeface="Times New Roman" panose="02020603050405020304" pitchFamily="18" charset="0"/>
              </a:rPr>
              <a:t>The job should parse the GitHub payload for the repo’s full name, PR branch, </a:t>
            </a:r>
            <a:r>
              <a:rPr lang="en-US" sz="3000" dirty="0" err="1" smtClean="0">
                <a:latin typeface="Arial" charset="0"/>
                <a:cs typeface="Times New Roman" panose="02020603050405020304" pitchFamily="18" charset="0"/>
              </a:rPr>
              <a:t>sha</a:t>
            </a:r>
            <a:r>
              <a:rPr lang="en-US" sz="3000" dirty="0">
                <a:latin typeface="Arial" charset="0"/>
                <a:cs typeface="Times New Roman" panose="02020603050405020304" pitchFamily="18" charset="0"/>
              </a:rPr>
              <a:t> </a:t>
            </a:r>
            <a:r>
              <a:rPr lang="en-US" sz="3000" dirty="0" smtClean="0">
                <a:latin typeface="Arial" charset="0"/>
                <a:cs typeface="Times New Roman" panose="02020603050405020304" pitchFamily="18" charset="0"/>
              </a:rPr>
              <a:t>of HEAD commit, and the action.</a:t>
            </a:r>
          </a:p>
          <a:p>
            <a:pPr marL="457200" indent="-457200">
              <a:buFont typeface="Arial" charset="0"/>
              <a:buChar char="•"/>
            </a:pPr>
            <a:endParaRPr lang="en-US" sz="3000" dirty="0">
              <a:latin typeface="Arial" charset="0"/>
              <a:cs typeface="Times New Roman" panose="02020603050405020304" pitchFamily="18" charset="0"/>
            </a:endParaRPr>
          </a:p>
          <a:p>
            <a:pPr marL="457200" indent="-457200">
              <a:buFont typeface="Arial" charset="0"/>
              <a:buChar char="•"/>
            </a:pPr>
            <a:r>
              <a:rPr lang="en-US" sz="3000" dirty="0" smtClean="0">
                <a:latin typeface="Arial" charset="0"/>
                <a:cs typeface="Times New Roman" panose="02020603050405020304" pitchFamily="18" charset="0"/>
              </a:rPr>
              <a:t>The job should trigger only for correct repo name, and action.</a:t>
            </a:r>
          </a:p>
          <a:p>
            <a:pPr marL="457200" indent="-457200">
              <a:buFont typeface="Arial" charset="0"/>
              <a:buChar char="•"/>
            </a:pPr>
            <a:endParaRPr lang="en-US" sz="3000" dirty="0">
              <a:latin typeface="Arial" charset="0"/>
              <a:cs typeface="Times New Roman" panose="02020603050405020304" pitchFamily="18" charset="0"/>
            </a:endParaRPr>
          </a:p>
          <a:p>
            <a:pPr marL="457200" indent="-457200">
              <a:buFont typeface="Arial" charset="0"/>
              <a:buChar char="•"/>
            </a:pPr>
            <a:r>
              <a:rPr lang="en-US" sz="3000" dirty="0" smtClean="0">
                <a:latin typeface="Arial" charset="0"/>
                <a:cs typeface="Times New Roman" panose="02020603050405020304" pitchFamily="18" charset="0"/>
              </a:rPr>
              <a:t>Extra credit: parameterizing the trigger with a second job using  the parameterizing plugin.</a:t>
            </a:r>
          </a:p>
        </p:txBody>
      </p:sp>
      <p:sp>
        <p:nvSpPr>
          <p:cNvPr id="45" name="TextBox 44"/>
          <p:cNvSpPr txBox="1"/>
          <p:nvPr/>
        </p:nvSpPr>
        <p:spPr>
          <a:xfrm>
            <a:off x="19805369" y="11964039"/>
            <a:ext cx="6067879" cy="5632311"/>
          </a:xfrm>
          <a:prstGeom prst="rect">
            <a:avLst/>
          </a:prstGeom>
          <a:noFill/>
        </p:spPr>
        <p:txBody>
          <a:bodyPr wrap="square" rtlCol="0">
            <a:spAutoFit/>
          </a:bodyPr>
          <a:lstStyle/>
          <a:p>
            <a:pPr marL="457200" indent="-457200">
              <a:buFont typeface="Arial" charset="0"/>
              <a:buChar char="•"/>
            </a:pPr>
            <a:r>
              <a:rPr lang="en-US" sz="3000" dirty="0" smtClean="0">
                <a:latin typeface="Arial" charset="0"/>
                <a:cs typeface="Times New Roman" panose="02020603050405020304" pitchFamily="18" charset="0"/>
              </a:rPr>
              <a:t>The repository is a </a:t>
            </a:r>
            <a:r>
              <a:rPr lang="en-US" sz="3000" dirty="0" err="1">
                <a:latin typeface="Arial" charset="0"/>
                <a:cs typeface="Times New Roman" panose="02020603050405020304" pitchFamily="18" charset="0"/>
              </a:rPr>
              <a:t>D</a:t>
            </a:r>
            <a:r>
              <a:rPr lang="en-US" sz="3000" dirty="0" err="1" smtClean="0">
                <a:latin typeface="Arial" charset="0"/>
                <a:cs typeface="Times New Roman" panose="02020603050405020304" pitchFamily="18" charset="0"/>
              </a:rPr>
              <a:t>ockerized</a:t>
            </a:r>
            <a:r>
              <a:rPr lang="en-US" sz="3000" dirty="0" smtClean="0">
                <a:latin typeface="Arial" charset="0"/>
                <a:cs typeface="Times New Roman" panose="02020603050405020304" pitchFamily="18" charset="0"/>
              </a:rPr>
              <a:t> application.</a:t>
            </a:r>
            <a:endParaRPr lang="en-US" sz="3000" dirty="0">
              <a:latin typeface="Arial" charset="0"/>
              <a:cs typeface="Times New Roman" panose="02020603050405020304" pitchFamily="18" charset="0"/>
            </a:endParaRPr>
          </a:p>
          <a:p>
            <a:pPr marL="457200" indent="-457200">
              <a:buFont typeface="Arial" charset="0"/>
              <a:buChar char="•"/>
            </a:pPr>
            <a:endParaRPr lang="en-US" sz="3000" dirty="0" smtClean="0">
              <a:latin typeface="Arial" charset="0"/>
              <a:cs typeface="Times New Roman" panose="02020603050405020304" pitchFamily="18" charset="0"/>
            </a:endParaRPr>
          </a:p>
          <a:p>
            <a:pPr marL="457200" indent="-457200">
              <a:buFont typeface="Arial" charset="0"/>
              <a:buChar char="•"/>
            </a:pPr>
            <a:r>
              <a:rPr lang="en-US" sz="3000" dirty="0" smtClean="0">
                <a:latin typeface="Arial" charset="0"/>
                <a:cs typeface="Times New Roman" panose="02020603050405020304" pitchFamily="18" charset="0"/>
              </a:rPr>
              <a:t>There should be a </a:t>
            </a:r>
            <a:r>
              <a:rPr lang="en-US" sz="3000" dirty="0" err="1" smtClean="0">
                <a:latin typeface="Arial" charset="0"/>
                <a:cs typeface="Times New Roman" panose="02020603050405020304" pitchFamily="18" charset="0"/>
              </a:rPr>
              <a:t>docker-compose.yml</a:t>
            </a:r>
            <a:r>
              <a:rPr lang="en-US" sz="3000" dirty="0" smtClean="0">
                <a:latin typeface="Arial" charset="0"/>
                <a:cs typeface="Times New Roman" panose="02020603050405020304" pitchFamily="18" charset="0"/>
              </a:rPr>
              <a:t> file with labels added to configure the </a:t>
            </a:r>
            <a:r>
              <a:rPr lang="en-US" sz="3000" dirty="0" err="1" smtClean="0">
                <a:latin typeface="Arial" charset="0"/>
                <a:cs typeface="Times New Roman" panose="02020603050405020304" pitchFamily="18" charset="0"/>
              </a:rPr>
              <a:t>Traefik</a:t>
            </a:r>
            <a:r>
              <a:rPr lang="en-US" sz="3000" dirty="0" smtClean="0">
                <a:latin typeface="Arial" charset="0"/>
                <a:cs typeface="Times New Roman" panose="02020603050405020304" pitchFamily="18" charset="0"/>
              </a:rPr>
              <a:t> network.</a:t>
            </a:r>
          </a:p>
          <a:p>
            <a:pPr marL="457200" indent="-457200">
              <a:buFont typeface="Arial" charset="0"/>
              <a:buChar char="•"/>
            </a:pPr>
            <a:endParaRPr lang="en-US" sz="3000" dirty="0">
              <a:latin typeface="Arial" charset="0"/>
              <a:cs typeface="Times New Roman" panose="02020603050405020304" pitchFamily="18" charset="0"/>
            </a:endParaRPr>
          </a:p>
          <a:p>
            <a:pPr marL="457200" indent="-457200">
              <a:buFont typeface="Arial" charset="0"/>
              <a:buChar char="•"/>
            </a:pPr>
            <a:r>
              <a:rPr lang="en-US" sz="3000" dirty="0">
                <a:latin typeface="Arial" charset="0"/>
                <a:cs typeface="Times New Roman" panose="02020603050405020304" pitchFamily="18" charset="0"/>
              </a:rPr>
              <a:t>D</a:t>
            </a:r>
            <a:r>
              <a:rPr lang="en-US" sz="3000" dirty="0" smtClean="0">
                <a:latin typeface="Arial" charset="0"/>
                <a:cs typeface="Times New Roman" panose="02020603050405020304" pitchFamily="18" charset="0"/>
              </a:rPr>
              <a:t>ocker-compose up should be the only command required to invoke an instance of the application.</a:t>
            </a:r>
            <a:endParaRPr lang="en-US" sz="3000" dirty="0" smtClean="0">
              <a:latin typeface="Arial" charset="0"/>
              <a:cs typeface="Times New Roman" panose="02020603050405020304" pitchFamily="18" charset="0"/>
            </a:endParaRPr>
          </a:p>
        </p:txBody>
      </p:sp>
      <p:sp>
        <p:nvSpPr>
          <p:cNvPr id="46" name="TextBox 45"/>
          <p:cNvSpPr txBox="1"/>
          <p:nvPr/>
        </p:nvSpPr>
        <p:spPr>
          <a:xfrm>
            <a:off x="13284967" y="11964039"/>
            <a:ext cx="6067879" cy="9464129"/>
          </a:xfrm>
          <a:prstGeom prst="rect">
            <a:avLst/>
          </a:prstGeom>
          <a:noFill/>
        </p:spPr>
        <p:txBody>
          <a:bodyPr wrap="square" rtlCol="0">
            <a:spAutoFit/>
          </a:bodyPr>
          <a:lstStyle/>
          <a:p>
            <a:pPr marL="457200" indent="-457200">
              <a:buFont typeface="Arial" charset="0"/>
              <a:buChar char="•"/>
            </a:pPr>
            <a:r>
              <a:rPr lang="en-US" sz="3000" dirty="0" smtClean="0">
                <a:latin typeface="Arial" charset="0"/>
                <a:cs typeface="Times New Roman" panose="02020603050405020304" pitchFamily="18" charset="0"/>
              </a:rPr>
              <a:t>The Roper cli gem gets invoked by </a:t>
            </a:r>
            <a:r>
              <a:rPr lang="en-US" sz="3000" dirty="0">
                <a:latin typeface="Arial" charset="0"/>
                <a:cs typeface="Times New Roman" panose="02020603050405020304" pitchFamily="18" charset="0"/>
              </a:rPr>
              <a:t>J</a:t>
            </a:r>
            <a:r>
              <a:rPr lang="en-US" sz="3000" dirty="0" smtClean="0">
                <a:latin typeface="Arial" charset="0"/>
                <a:cs typeface="Times New Roman" panose="02020603050405020304" pitchFamily="18" charset="0"/>
              </a:rPr>
              <a:t>enkins using either the lasso command or the release command.</a:t>
            </a:r>
          </a:p>
          <a:p>
            <a:pPr marL="457200" indent="-457200">
              <a:buFont typeface="Arial" charset="0"/>
              <a:buChar char="•"/>
            </a:pPr>
            <a:endParaRPr lang="en-US" sz="3000" dirty="0">
              <a:latin typeface="Arial" charset="0"/>
              <a:cs typeface="Times New Roman" panose="02020603050405020304" pitchFamily="18" charset="0"/>
            </a:endParaRPr>
          </a:p>
          <a:p>
            <a:pPr marL="457200" indent="-457200">
              <a:buFont typeface="Arial" charset="0"/>
              <a:buChar char="•"/>
            </a:pPr>
            <a:r>
              <a:rPr lang="en-US" sz="3000" dirty="0" smtClean="0">
                <a:latin typeface="Arial" charset="0"/>
                <a:cs typeface="Times New Roman" panose="02020603050405020304" pitchFamily="18" charset="0"/>
              </a:rPr>
              <a:t>If Roper is invoked with the lasso command then it:</a:t>
            </a:r>
          </a:p>
          <a:p>
            <a:pPr marL="457200" indent="-457200">
              <a:buFont typeface="Courier New" charset="0"/>
              <a:buChar char="o"/>
            </a:pPr>
            <a:r>
              <a:rPr lang="en-US" sz="3000" dirty="0" smtClean="0">
                <a:latin typeface="Arial" charset="0"/>
                <a:cs typeface="Times New Roman" panose="02020603050405020304" pitchFamily="18" charset="0"/>
              </a:rPr>
              <a:t>A</a:t>
            </a:r>
            <a:r>
              <a:rPr lang="en-US" sz="3000" dirty="0" smtClean="0">
                <a:latin typeface="Arial" charset="0"/>
                <a:cs typeface="Times New Roman" panose="02020603050405020304" pitchFamily="18" charset="0"/>
              </a:rPr>
              <a:t>dds an in progress status to the GitHub PR.</a:t>
            </a:r>
          </a:p>
          <a:p>
            <a:pPr marL="457200" indent="-457200">
              <a:buFont typeface="Courier New" charset="0"/>
              <a:buChar char="o"/>
            </a:pPr>
            <a:r>
              <a:rPr lang="en-US" sz="3000" dirty="0" smtClean="0">
                <a:latin typeface="Arial" charset="0"/>
                <a:cs typeface="Times New Roman" panose="02020603050405020304" pitchFamily="18" charset="0"/>
              </a:rPr>
              <a:t>C</a:t>
            </a:r>
            <a:r>
              <a:rPr lang="en-US" sz="3000" dirty="0" smtClean="0">
                <a:latin typeface="Arial" charset="0"/>
                <a:cs typeface="Times New Roman" panose="02020603050405020304" pitchFamily="18" charset="0"/>
              </a:rPr>
              <a:t>lones and checks out the PR branch or fetches the latest code if already cloned.</a:t>
            </a:r>
          </a:p>
          <a:p>
            <a:pPr marL="457200" indent="-457200">
              <a:buFont typeface="Courier New" charset="0"/>
              <a:buChar char="o"/>
            </a:pPr>
            <a:r>
              <a:rPr lang="en-US" sz="3000" dirty="0" smtClean="0">
                <a:latin typeface="Arial" charset="0"/>
                <a:cs typeface="Times New Roman" panose="02020603050405020304" pitchFamily="18" charset="0"/>
              </a:rPr>
              <a:t>R</a:t>
            </a:r>
            <a:r>
              <a:rPr lang="en-US" sz="3000" dirty="0" smtClean="0">
                <a:latin typeface="Arial" charset="0"/>
                <a:cs typeface="Times New Roman" panose="02020603050405020304" pitchFamily="18" charset="0"/>
              </a:rPr>
              <a:t>uns </a:t>
            </a:r>
            <a:r>
              <a:rPr lang="en-US" sz="3000" dirty="0" err="1" smtClean="0">
                <a:latin typeface="Arial" charset="0"/>
                <a:cs typeface="Times New Roman" panose="02020603050405020304" pitchFamily="18" charset="0"/>
              </a:rPr>
              <a:t>docker</a:t>
            </a:r>
            <a:r>
              <a:rPr lang="en-US" sz="3000" dirty="0" smtClean="0">
                <a:latin typeface="Arial" charset="0"/>
                <a:cs typeface="Times New Roman" panose="02020603050405020304" pitchFamily="18" charset="0"/>
              </a:rPr>
              <a:t>-compose up.</a:t>
            </a:r>
          </a:p>
          <a:p>
            <a:pPr marL="457200" indent="-457200">
              <a:buFont typeface="Courier New" charset="0"/>
              <a:buChar char="o"/>
            </a:pPr>
            <a:endParaRPr lang="en-US" sz="900" dirty="0" smtClean="0">
              <a:latin typeface="Arial" charset="0"/>
              <a:cs typeface="Times New Roman" panose="02020603050405020304" pitchFamily="18" charset="0"/>
            </a:endParaRPr>
          </a:p>
          <a:p>
            <a:pPr marL="457200" indent="-457200">
              <a:buFont typeface="Courier New" charset="0"/>
              <a:buChar char="o"/>
            </a:pPr>
            <a:r>
              <a:rPr lang="en-US" sz="3000" dirty="0" smtClean="0">
                <a:latin typeface="Arial" charset="0"/>
                <a:cs typeface="Times New Roman" panose="02020603050405020304" pitchFamily="18" charset="0"/>
              </a:rPr>
              <a:t>Updates the GitHub PR with link to the QA site.</a:t>
            </a:r>
            <a:endParaRPr lang="en-US" sz="3000" dirty="0" smtClean="0">
              <a:latin typeface="Arial" charset="0"/>
              <a:cs typeface="Times New Roman" panose="02020603050405020304" pitchFamily="18" charset="0"/>
            </a:endParaRPr>
          </a:p>
          <a:p>
            <a:pPr marL="457200" indent="-457200">
              <a:buFont typeface="Arial" charset="0"/>
              <a:buChar char="•"/>
            </a:pPr>
            <a:endParaRPr lang="en-US" sz="3000" dirty="0">
              <a:latin typeface="Arial" charset="0"/>
              <a:cs typeface="Times New Roman" panose="02020603050405020304" pitchFamily="18" charset="0"/>
            </a:endParaRPr>
          </a:p>
          <a:p>
            <a:pPr marL="457200" indent="-457200">
              <a:buFont typeface="Arial" charset="0"/>
              <a:buChar char="•"/>
            </a:pPr>
            <a:r>
              <a:rPr lang="en-US" sz="3000" dirty="0" smtClean="0">
                <a:latin typeface="Arial" charset="0"/>
                <a:cs typeface="Times New Roman" panose="02020603050405020304" pitchFamily="18" charset="0"/>
              </a:rPr>
              <a:t>If Roper is invoked with the release command, then it:</a:t>
            </a:r>
          </a:p>
          <a:p>
            <a:pPr marL="514350" indent="-514350">
              <a:buFont typeface="Courier New" charset="0"/>
              <a:buChar char="o"/>
            </a:pPr>
            <a:r>
              <a:rPr lang="en-US" sz="3000" dirty="0" smtClean="0">
                <a:latin typeface="Arial" charset="0"/>
                <a:cs typeface="Times New Roman" panose="02020603050405020304" pitchFamily="18" charset="0"/>
              </a:rPr>
              <a:t>Runs </a:t>
            </a:r>
            <a:r>
              <a:rPr lang="en-US" sz="3000" dirty="0" err="1" smtClean="0">
                <a:latin typeface="Arial" charset="0"/>
                <a:cs typeface="Times New Roman" panose="02020603050405020304" pitchFamily="18" charset="0"/>
              </a:rPr>
              <a:t>docker</a:t>
            </a:r>
            <a:r>
              <a:rPr lang="en-US" sz="3000" dirty="0" smtClean="0">
                <a:latin typeface="Arial" charset="0"/>
                <a:cs typeface="Times New Roman" panose="02020603050405020304" pitchFamily="18" charset="0"/>
              </a:rPr>
              <a:t>-compose down.</a:t>
            </a:r>
          </a:p>
          <a:p>
            <a:pPr marL="514350" indent="-514350">
              <a:buFont typeface="Courier New" charset="0"/>
              <a:buChar char="o"/>
            </a:pPr>
            <a:r>
              <a:rPr lang="en-US" sz="3000" dirty="0" smtClean="0">
                <a:latin typeface="Arial" charset="0"/>
                <a:cs typeface="Times New Roman" panose="02020603050405020304" pitchFamily="18" charset="0"/>
              </a:rPr>
              <a:t>Deletes the local repo clone.</a:t>
            </a:r>
            <a:endParaRPr lang="en-US" sz="3000" dirty="0">
              <a:latin typeface="Arial" charset="0"/>
              <a:cs typeface="Times New Roman" panose="02020603050405020304" pitchFamily="18" charset="0"/>
            </a:endParaRPr>
          </a:p>
        </p:txBody>
      </p:sp>
      <p:sp>
        <p:nvSpPr>
          <p:cNvPr id="47" name="TextBox 46"/>
          <p:cNvSpPr txBox="1"/>
          <p:nvPr/>
        </p:nvSpPr>
        <p:spPr>
          <a:xfrm>
            <a:off x="26225846" y="11964039"/>
            <a:ext cx="6067879" cy="3785652"/>
          </a:xfrm>
          <a:prstGeom prst="rect">
            <a:avLst/>
          </a:prstGeom>
          <a:noFill/>
        </p:spPr>
        <p:txBody>
          <a:bodyPr wrap="square" rtlCol="0">
            <a:spAutoFit/>
          </a:bodyPr>
          <a:lstStyle/>
          <a:p>
            <a:pPr marL="457200" indent="-457200">
              <a:buFont typeface="Arial" charset="0"/>
              <a:buChar char="•"/>
            </a:pPr>
            <a:r>
              <a:rPr lang="en-US" sz="3000" dirty="0" smtClean="0">
                <a:latin typeface="Arial" charset="0"/>
                <a:cs typeface="Times New Roman" panose="02020603050405020304" pitchFamily="18" charset="0"/>
              </a:rPr>
              <a:t>A </a:t>
            </a:r>
            <a:r>
              <a:rPr lang="en-US" sz="3000" dirty="0" err="1" smtClean="0">
                <a:latin typeface="Arial" charset="0"/>
                <a:cs typeface="Times New Roman" panose="02020603050405020304" pitchFamily="18" charset="0"/>
              </a:rPr>
              <a:t>Traefik</a:t>
            </a:r>
            <a:r>
              <a:rPr lang="en-US" sz="3000" dirty="0" smtClean="0">
                <a:latin typeface="Arial" charset="0"/>
                <a:cs typeface="Times New Roman" panose="02020603050405020304" pitchFamily="18" charset="0"/>
              </a:rPr>
              <a:t> reverse proxy server is configured to use a </a:t>
            </a:r>
            <a:r>
              <a:rPr lang="en-US" sz="3000" dirty="0" err="1" smtClean="0">
                <a:latin typeface="Arial" charset="0"/>
                <a:cs typeface="Times New Roman" panose="02020603050405020304" pitchFamily="18" charset="0"/>
              </a:rPr>
              <a:t>Dockerized</a:t>
            </a:r>
            <a:r>
              <a:rPr lang="en-US" sz="3000" dirty="0" smtClean="0">
                <a:latin typeface="Arial" charset="0"/>
                <a:cs typeface="Times New Roman" panose="02020603050405020304" pitchFamily="18" charset="0"/>
              </a:rPr>
              <a:t> back-end.</a:t>
            </a:r>
          </a:p>
          <a:p>
            <a:pPr marL="457200" indent="-457200">
              <a:buFont typeface="Arial" charset="0"/>
              <a:buChar char="•"/>
            </a:pPr>
            <a:endParaRPr lang="en-US" sz="3000" dirty="0">
              <a:latin typeface="Arial" charset="0"/>
              <a:cs typeface="Times New Roman" panose="02020603050405020304" pitchFamily="18" charset="0"/>
            </a:endParaRPr>
          </a:p>
          <a:p>
            <a:pPr marL="457200" indent="-457200">
              <a:buFont typeface="Arial" charset="0"/>
              <a:buChar char="•"/>
            </a:pPr>
            <a:r>
              <a:rPr lang="en-US" sz="3000" dirty="0" err="1" smtClean="0">
                <a:latin typeface="Arial" charset="0"/>
                <a:cs typeface="Times New Roman" panose="02020603050405020304" pitchFamily="18" charset="0"/>
              </a:rPr>
              <a:t>Traefik</a:t>
            </a:r>
            <a:r>
              <a:rPr lang="en-US" sz="3000" dirty="0" smtClean="0">
                <a:latin typeface="Arial" charset="0"/>
                <a:cs typeface="Times New Roman" panose="02020603050405020304" pitchFamily="18" charset="0"/>
              </a:rPr>
              <a:t> observes when </a:t>
            </a:r>
            <a:r>
              <a:rPr lang="en-US" sz="3000" dirty="0" err="1" smtClean="0">
                <a:latin typeface="Arial" charset="0"/>
                <a:cs typeface="Times New Roman" panose="02020603050405020304" pitchFamily="18" charset="0"/>
              </a:rPr>
              <a:t>docker</a:t>
            </a:r>
            <a:r>
              <a:rPr lang="en-US" sz="3000" dirty="0" smtClean="0">
                <a:latin typeface="Arial" charset="0"/>
                <a:cs typeface="Times New Roman" panose="02020603050405020304" pitchFamily="18" charset="0"/>
              </a:rPr>
              <a:t> images start or stop and automatically serves them or sops serving them.</a:t>
            </a:r>
          </a:p>
        </p:txBody>
      </p:sp>
      <p:sp>
        <p:nvSpPr>
          <p:cNvPr id="3" name="TextBox 2"/>
          <p:cNvSpPr txBox="1"/>
          <p:nvPr/>
        </p:nvSpPr>
        <p:spPr>
          <a:xfrm>
            <a:off x="26424714" y="21028058"/>
            <a:ext cx="5670142" cy="400110"/>
          </a:xfrm>
          <a:prstGeom prst="rect">
            <a:avLst/>
          </a:prstGeom>
          <a:noFill/>
        </p:spPr>
        <p:txBody>
          <a:bodyPr wrap="none" rtlCol="0">
            <a:spAutoFit/>
          </a:bodyPr>
          <a:lstStyle/>
          <a:p>
            <a:r>
              <a:rPr lang="en-US" sz="2000" dirty="0" smtClean="0">
                <a:ln w="0"/>
                <a:solidFill>
                  <a:schemeClr val="accent1"/>
                </a:solidFill>
                <a:effectLst>
                  <a:outerShdw blurRad="38100" dist="25400" dir="5400000" algn="ctr" rotWithShape="0">
                    <a:srgbClr val="6E747A">
                      <a:alpha val="43000"/>
                    </a:srgbClr>
                  </a:outerShdw>
                </a:effectLst>
                <a:latin typeface="Helvetica" charset="0"/>
                <a:cs typeface="Times New Roman" panose="02020603050405020304" pitchFamily="18" charset="0"/>
                <a:hlinkClick r:id="rId13"/>
              </a:rPr>
              <a:t>@see </a:t>
            </a:r>
            <a:r>
              <a:rPr lang="en-US" sz="2000" dirty="0" smtClean="0">
                <a:ln w="0"/>
                <a:solidFill>
                  <a:schemeClr val="accent1"/>
                </a:solidFill>
                <a:effectLst>
                  <a:outerShdw blurRad="38100" dist="25400" dir="5400000" algn="ctr" rotWithShape="0">
                    <a:srgbClr val="6E747A">
                      <a:alpha val="43000"/>
                    </a:srgbClr>
                  </a:outerShdw>
                </a:effectLst>
                <a:latin typeface="Helvetica" charset="0"/>
                <a:cs typeface="Times New Roman" panose="02020603050405020304" pitchFamily="18" charset="0"/>
                <a:hlinkClick r:id="rId13"/>
              </a:rPr>
              <a:t>https://</a:t>
            </a:r>
            <a:r>
              <a:rPr lang="en-US" sz="2000" dirty="0" err="1" smtClean="0">
                <a:ln w="0"/>
                <a:solidFill>
                  <a:schemeClr val="accent1"/>
                </a:solidFill>
                <a:effectLst>
                  <a:outerShdw blurRad="38100" dist="25400" dir="5400000" algn="ctr" rotWithShape="0">
                    <a:srgbClr val="6E747A">
                      <a:alpha val="43000"/>
                    </a:srgbClr>
                  </a:outerShdw>
                </a:effectLst>
                <a:latin typeface="Helvetica" charset="0"/>
                <a:cs typeface="Times New Roman" panose="02020603050405020304" pitchFamily="18" charset="0"/>
                <a:hlinkClick r:id="rId13"/>
              </a:rPr>
              <a:t>github.com</a:t>
            </a:r>
            <a:r>
              <a:rPr lang="en-US" sz="2000" dirty="0" smtClean="0">
                <a:ln w="0"/>
                <a:solidFill>
                  <a:schemeClr val="accent1"/>
                </a:solidFill>
                <a:effectLst>
                  <a:outerShdw blurRad="38100" dist="25400" dir="5400000" algn="ctr" rotWithShape="0">
                    <a:srgbClr val="6E747A">
                      <a:alpha val="43000"/>
                    </a:srgbClr>
                  </a:outerShdw>
                </a:effectLst>
                <a:latin typeface="Helvetica" charset="0"/>
                <a:cs typeface="Times New Roman" panose="02020603050405020304" pitchFamily="18" charset="0"/>
                <a:hlinkClick r:id="rId13"/>
              </a:rPr>
              <a:t>/</a:t>
            </a:r>
            <a:r>
              <a:rPr lang="en-US" sz="2000" dirty="0" err="1" smtClean="0">
                <a:ln w="0"/>
                <a:solidFill>
                  <a:schemeClr val="accent1"/>
                </a:solidFill>
                <a:effectLst>
                  <a:outerShdw blurRad="38100" dist="25400" dir="5400000" algn="ctr" rotWithShape="0">
                    <a:srgbClr val="6E747A">
                      <a:alpha val="43000"/>
                    </a:srgbClr>
                  </a:outerShdw>
                </a:effectLst>
                <a:latin typeface="Helvetica" charset="0"/>
                <a:cs typeface="Times New Roman" panose="02020603050405020304" pitchFamily="18" charset="0"/>
                <a:hlinkClick r:id="rId13"/>
              </a:rPr>
              <a:t>dkinzer</a:t>
            </a:r>
            <a:r>
              <a:rPr lang="en-US" sz="2000" dirty="0" smtClean="0">
                <a:ln w="0"/>
                <a:solidFill>
                  <a:schemeClr val="accent1"/>
                </a:solidFill>
                <a:effectLst>
                  <a:outerShdw blurRad="38100" dist="25400" dir="5400000" algn="ctr" rotWithShape="0">
                    <a:srgbClr val="6E747A">
                      <a:alpha val="43000"/>
                    </a:srgbClr>
                  </a:outerShdw>
                </a:effectLst>
                <a:latin typeface="Helvetica" charset="0"/>
                <a:cs typeface="Times New Roman" panose="02020603050405020304" pitchFamily="18" charset="0"/>
                <a:hlinkClick r:id="rId13"/>
              </a:rPr>
              <a:t>/code4lib-2018 </a:t>
            </a:r>
            <a:endParaRPr lang="en-US" sz="2000" dirty="0">
              <a:ln w="0"/>
              <a:solidFill>
                <a:schemeClr val="accent1"/>
              </a:solidFill>
              <a:effectLst>
                <a:outerShdw blurRad="38100" dist="25400" dir="5400000" algn="ctr" rotWithShape="0">
                  <a:srgbClr val="6E747A">
                    <a:alpha val="43000"/>
                  </a:srgbClr>
                </a:outerShdw>
              </a:effectLst>
              <a:latin typeface="Helvetica" charset="0"/>
              <a:cs typeface="Times New Roman" panose="02020603050405020304" pitchFamily="18" charset="0"/>
            </a:endParaRPr>
          </a:p>
        </p:txBody>
      </p:sp>
      <p:sp>
        <p:nvSpPr>
          <p:cNvPr id="4" name="TextBox 3"/>
          <p:cNvSpPr txBox="1"/>
          <p:nvPr/>
        </p:nvSpPr>
        <p:spPr>
          <a:xfrm>
            <a:off x="16322045" y="180134"/>
            <a:ext cx="16335098" cy="2477601"/>
          </a:xfrm>
          <a:prstGeom prst="rect">
            <a:avLst/>
          </a:prstGeom>
          <a:noFill/>
        </p:spPr>
        <p:txBody>
          <a:bodyPr wrap="square" rtlCol="0">
            <a:spAutoFit/>
          </a:bodyPr>
          <a:lstStyle/>
          <a:p>
            <a:r>
              <a:rPr lang="en-US" sz="3500" b="1" dirty="0" smtClean="0">
                <a:latin typeface="Arial" charset="0"/>
                <a:cs typeface="Times New Roman" panose="02020603050405020304" pitchFamily="18" charset="0"/>
              </a:rPr>
              <a:t>Abstract:  </a:t>
            </a:r>
            <a:r>
              <a:rPr lang="en-US" sz="3000" dirty="0" smtClean="0">
                <a:latin typeface="Arial" charset="0"/>
                <a:cs typeface="Times New Roman" panose="02020603050405020304" pitchFamily="18" charset="0"/>
              </a:rPr>
              <a:t>Automatically creating a version of an application based on submitted pull request (PR) code and adding a link from the PR to the build can facilitate quicker turn around on feature iterations.  This poster describes one way to achieve this feature in your DevOps process by leveraging a new reverse-proxy server, </a:t>
            </a:r>
            <a:r>
              <a:rPr lang="en-US" sz="3000" dirty="0" err="1" smtClean="0">
                <a:latin typeface="Arial" charset="0"/>
                <a:cs typeface="Times New Roman" panose="02020603050405020304" pitchFamily="18" charset="0"/>
              </a:rPr>
              <a:t>Traefik</a:t>
            </a:r>
            <a:r>
              <a:rPr lang="en-US" sz="3000" dirty="0" smtClean="0">
                <a:latin typeface="Arial" charset="0"/>
                <a:cs typeface="Times New Roman" panose="02020603050405020304" pitchFamily="18" charset="0"/>
              </a:rPr>
              <a:t>, that can be configured to serve a </a:t>
            </a:r>
            <a:r>
              <a:rPr lang="en-US" sz="3000" dirty="0" err="1" smtClean="0">
                <a:latin typeface="Arial" charset="0"/>
                <a:cs typeface="Times New Roman" panose="02020603050405020304" pitchFamily="18" charset="0"/>
              </a:rPr>
              <a:t>Dockerized</a:t>
            </a:r>
            <a:r>
              <a:rPr lang="en-US" sz="3000" dirty="0" smtClean="0">
                <a:latin typeface="Arial" charset="0"/>
                <a:cs typeface="Times New Roman" panose="02020603050405020304" pitchFamily="18" charset="0"/>
              </a:rPr>
              <a:t> version of your application.</a:t>
            </a:r>
            <a:endParaRPr lang="en-US" sz="3000" dirty="0">
              <a:latin typeface="Arial" charset="0"/>
              <a:cs typeface="Times New Roman" panose="02020603050405020304" pitchFamily="18" charset="0"/>
            </a:endParaRPr>
          </a:p>
        </p:txBody>
      </p:sp>
    </p:spTree>
    <p:extLst>
      <p:ext uri="{BB962C8B-B14F-4D97-AF65-F5344CB8AC3E}">
        <p14:creationId xmlns:p14="http://schemas.microsoft.com/office/powerpoint/2010/main" val="216642781"/>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48x96-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PosterPresentations.com-48x96-Templat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Classic - Wide Center">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PosterPresentations.com-48x96-Template</Template>
  <TotalTime>2127</TotalTime>
  <Words>368</Words>
  <Application>Microsoft Macintosh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vt:i4>
      </vt:variant>
    </vt:vector>
  </HeadingPairs>
  <TitlesOfParts>
    <vt:vector size="11" baseType="lpstr">
      <vt:lpstr>Calibri</vt:lpstr>
      <vt:lpstr>Courier New</vt:lpstr>
      <vt:lpstr>Helvetica</vt:lpstr>
      <vt:lpstr>Times New Roman</vt:lpstr>
      <vt:lpstr>Trebuchet MS</vt:lpstr>
      <vt:lpstr>Arial</vt:lpstr>
      <vt:lpstr>PosterPresentations.com-48x96-Template</vt:lpstr>
      <vt:lpstr>1_PosterPresentations.com-48x96-Template</vt:lpstr>
      <vt:lpstr>1_Classic 3 Columns</vt:lpstr>
      <vt:lpstr>Classic - Wide Center</vt:lpstr>
      <vt:lpstr>PowerPoint Presentation</vt:lpstr>
    </vt:vector>
  </TitlesOfParts>
  <Manager/>
  <Company>Hewlett-Packard Company</Company>
  <LinksUpToDate>false</LinksUpToDate>
  <SharedDoc>false</SharedDoc>
  <HyperlinkBase/>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CanterburyMedia</dc:creator>
  <cp:keywords/>
  <dc:description/>
  <cp:lastModifiedBy>Microsoft Office User</cp:lastModifiedBy>
  <cp:revision>91</cp:revision>
  <cp:lastPrinted>2018-02-09T19:21:17Z</cp:lastPrinted>
  <dcterms:created xsi:type="dcterms:W3CDTF">2012-02-09T21:25:37Z</dcterms:created>
  <dcterms:modified xsi:type="dcterms:W3CDTF">2018-02-11T04:53:04Z</dcterms:modified>
  <cp:category/>
</cp:coreProperties>
</file>