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71" r:id="rId7"/>
    <p:sldId id="267" r:id="rId8"/>
    <p:sldId id="258" r:id="rId9"/>
    <p:sldId id="259" r:id="rId10"/>
    <p:sldId id="274" r:id="rId11"/>
    <p:sldId id="275" r:id="rId12"/>
    <p:sldId id="273" r:id="rId13"/>
    <p:sldId id="278" r:id="rId14"/>
    <p:sldId id="260" r:id="rId15"/>
    <p:sldId id="279" r:id="rId16"/>
    <p:sldId id="262" r:id="rId17"/>
    <p:sldId id="284" r:id="rId18"/>
    <p:sldId id="285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C4AC9D-8473-40E6-8E53-1998CEF52201}">
          <p14:sldIdLst>
            <p14:sldId id="256"/>
          </p14:sldIdLst>
        </p14:section>
        <p14:section name="Lab Setup" id="{951DF621-4BF7-426E-BF0D-FFADBBFA0E5F}">
          <p14:sldIdLst>
            <p14:sldId id="257"/>
            <p14:sldId id="271"/>
          </p14:sldIdLst>
        </p14:section>
        <p14:section name="Lab Concepts" id="{DEFFB497-DADB-4046-A048-1D6AD8B4A407}">
          <p14:sldIdLst>
            <p14:sldId id="267"/>
            <p14:sldId id="258"/>
          </p14:sldIdLst>
        </p14:section>
        <p14:section name="Configure Veeam" id="{9D9C4D35-A546-4ACA-9681-E2482D70FC07}">
          <p14:sldIdLst>
            <p14:sldId id="259"/>
            <p14:sldId id="274"/>
            <p14:sldId id="275"/>
            <p14:sldId id="273"/>
          </p14:sldIdLst>
        </p14:section>
        <p14:section name="Protect Workloads" id="{FC9F860E-B257-4C9A-9664-F3AFCE7E42CF}">
          <p14:sldIdLst>
            <p14:sldId id="278"/>
            <p14:sldId id="260"/>
            <p14:sldId id="279"/>
          </p14:sldIdLst>
        </p14:section>
        <p14:section name="Restore from backup" id="{EFAA5F18-8894-4385-A9BE-A8945F8275FF}">
          <p14:sldIdLst>
            <p14:sldId id="262"/>
            <p14:sldId id="284"/>
            <p14:sldId id="285"/>
          </p14:sldIdLst>
        </p14:section>
        <p14:section name="Clean up" id="{9B17C8C1-AD7E-4211-920F-B33818370FAF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9923C0-6D25-45FC-B089-2A881CDDD858}" v="73" dt="2019-10-01T02:12:42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6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le Kirby" userId="d524fb3f-77bc-4439-b21e-2d794f8a733d" providerId="ADAL" clId="{509923C0-6D25-45FC-B089-2A881CDDD858}"/>
    <pc:docChg chg="undo custSel addSld delSld modSld sldOrd">
      <pc:chgData name="Dale Kirby" userId="d524fb3f-77bc-4439-b21e-2d794f8a733d" providerId="ADAL" clId="{509923C0-6D25-45FC-B089-2A881CDDD858}" dt="2019-10-01T02:30:45.014" v="7871" actId="13926"/>
      <pc:docMkLst>
        <pc:docMk/>
      </pc:docMkLst>
      <pc:sldChg chg="addSp modSp">
        <pc:chgData name="Dale Kirby" userId="d524fb3f-77bc-4439-b21e-2d794f8a733d" providerId="ADAL" clId="{509923C0-6D25-45FC-B089-2A881CDDD858}" dt="2019-09-30T20:51:32.475" v="1549" actId="1076"/>
        <pc:sldMkLst>
          <pc:docMk/>
          <pc:sldMk cId="3259501906" sldId="257"/>
        </pc:sldMkLst>
        <pc:spChg chg="mod">
          <ac:chgData name="Dale Kirby" userId="d524fb3f-77bc-4439-b21e-2d794f8a733d" providerId="ADAL" clId="{509923C0-6D25-45FC-B089-2A881CDDD858}" dt="2019-09-30T20:48:45.281" v="1482" actId="1076"/>
          <ac:spMkLst>
            <pc:docMk/>
            <pc:sldMk cId="3259501906" sldId="257"/>
            <ac:spMk id="2" creationId="{1310118D-4CD3-4ABA-A3DD-ABEED422B15C}"/>
          </ac:spMkLst>
        </pc:spChg>
        <pc:spChg chg="mod">
          <ac:chgData name="Dale Kirby" userId="d524fb3f-77bc-4439-b21e-2d794f8a733d" providerId="ADAL" clId="{509923C0-6D25-45FC-B089-2A881CDDD858}" dt="2019-09-30T20:51:23.848" v="1544" actId="313"/>
          <ac:spMkLst>
            <pc:docMk/>
            <pc:sldMk cId="3259501906" sldId="257"/>
            <ac:spMk id="3" creationId="{34FD2FB7-B1DD-40A1-9EAE-2E677BE11EB8}"/>
          </ac:spMkLst>
        </pc:spChg>
        <pc:picChg chg="add mod">
          <ac:chgData name="Dale Kirby" userId="d524fb3f-77bc-4439-b21e-2d794f8a733d" providerId="ADAL" clId="{509923C0-6D25-45FC-B089-2A881CDDD858}" dt="2019-09-30T20:51:32.475" v="1549" actId="1076"/>
          <ac:picMkLst>
            <pc:docMk/>
            <pc:sldMk cId="3259501906" sldId="257"/>
            <ac:picMk id="4" creationId="{A034B56A-775F-434D-B2D2-F125396B4A18}"/>
          </ac:picMkLst>
        </pc:picChg>
        <pc:picChg chg="add mod">
          <ac:chgData name="Dale Kirby" userId="d524fb3f-77bc-4439-b21e-2d794f8a733d" providerId="ADAL" clId="{509923C0-6D25-45FC-B089-2A881CDDD858}" dt="2019-09-30T20:51:31.303" v="1548" actId="1076"/>
          <ac:picMkLst>
            <pc:docMk/>
            <pc:sldMk cId="3259501906" sldId="257"/>
            <ac:picMk id="5" creationId="{ACFF1FC2-8F6B-48FC-AD7F-58A1A9EBD276}"/>
          </ac:picMkLst>
        </pc:picChg>
      </pc:sldChg>
      <pc:sldChg chg="modSp">
        <pc:chgData name="Dale Kirby" userId="d524fb3f-77bc-4439-b21e-2d794f8a733d" providerId="ADAL" clId="{509923C0-6D25-45FC-B089-2A881CDDD858}" dt="2019-10-01T00:54:51.236" v="5600" actId="13926"/>
        <pc:sldMkLst>
          <pc:docMk/>
          <pc:sldMk cId="4012615374" sldId="258"/>
        </pc:sldMkLst>
        <pc:spChg chg="mod">
          <ac:chgData name="Dale Kirby" userId="d524fb3f-77bc-4439-b21e-2d794f8a733d" providerId="ADAL" clId="{509923C0-6D25-45FC-B089-2A881CDDD858}" dt="2019-10-01T00:54:51.236" v="5600" actId="13926"/>
          <ac:spMkLst>
            <pc:docMk/>
            <pc:sldMk cId="4012615374" sldId="258"/>
            <ac:spMk id="2" creationId="{60E13954-710E-405B-9A2F-C909453794F9}"/>
          </ac:spMkLst>
        </pc:spChg>
      </pc:sldChg>
      <pc:sldChg chg="modSp">
        <pc:chgData name="Dale Kirby" userId="d524fb3f-77bc-4439-b21e-2d794f8a733d" providerId="ADAL" clId="{509923C0-6D25-45FC-B089-2A881CDDD858}" dt="2019-09-30T22:19:07.871" v="2523" actId="20577"/>
        <pc:sldMkLst>
          <pc:docMk/>
          <pc:sldMk cId="39660529" sldId="259"/>
        </pc:sldMkLst>
        <pc:spChg chg="mod">
          <ac:chgData name="Dale Kirby" userId="d524fb3f-77bc-4439-b21e-2d794f8a733d" providerId="ADAL" clId="{509923C0-6D25-45FC-B089-2A881CDDD858}" dt="2019-09-30T22:19:07.871" v="2523" actId="20577"/>
          <ac:spMkLst>
            <pc:docMk/>
            <pc:sldMk cId="39660529" sldId="259"/>
            <ac:spMk id="2" creationId="{0FE659BE-E1D1-4452-A06B-1EF8C6E1EA27}"/>
          </ac:spMkLst>
        </pc:spChg>
        <pc:spChg chg="mod">
          <ac:chgData name="Dale Kirby" userId="d524fb3f-77bc-4439-b21e-2d794f8a733d" providerId="ADAL" clId="{509923C0-6D25-45FC-B089-2A881CDDD858}" dt="2019-09-30T22:18:53.929" v="2499" actId="20577"/>
          <ac:spMkLst>
            <pc:docMk/>
            <pc:sldMk cId="39660529" sldId="259"/>
            <ac:spMk id="3" creationId="{4554BDA3-AD18-4CB7-A431-4157661C0493}"/>
          </ac:spMkLst>
        </pc:spChg>
      </pc:sldChg>
      <pc:sldChg chg="addSp delSp modSp ord">
        <pc:chgData name="Dale Kirby" userId="d524fb3f-77bc-4439-b21e-2d794f8a733d" providerId="ADAL" clId="{509923C0-6D25-45FC-B089-2A881CDDD858}" dt="2019-10-01T01:24:58.311" v="6517" actId="313"/>
        <pc:sldMkLst>
          <pc:docMk/>
          <pc:sldMk cId="1857942445" sldId="260"/>
        </pc:sldMkLst>
        <pc:spChg chg="mod">
          <ac:chgData name="Dale Kirby" userId="d524fb3f-77bc-4439-b21e-2d794f8a733d" providerId="ADAL" clId="{509923C0-6D25-45FC-B089-2A881CDDD858}" dt="2019-10-01T01:11:17.111" v="5928" actId="1076"/>
          <ac:spMkLst>
            <pc:docMk/>
            <pc:sldMk cId="1857942445" sldId="260"/>
            <ac:spMk id="2" creationId="{BB31243D-5276-478E-A9B6-8E0E2D006987}"/>
          </ac:spMkLst>
        </pc:spChg>
        <pc:spChg chg="del mod">
          <ac:chgData name="Dale Kirby" userId="d524fb3f-77bc-4439-b21e-2d794f8a733d" providerId="ADAL" clId="{509923C0-6D25-45FC-B089-2A881CDDD858}" dt="2019-10-01T01:11:09.102" v="5924"/>
          <ac:spMkLst>
            <pc:docMk/>
            <pc:sldMk cId="1857942445" sldId="260"/>
            <ac:spMk id="3" creationId="{28CA2EA6-B889-4ECE-AD4C-B6C9B810EAF5}"/>
          </ac:spMkLst>
        </pc:spChg>
        <pc:spChg chg="add mod">
          <ac:chgData name="Dale Kirby" userId="d524fb3f-77bc-4439-b21e-2d794f8a733d" providerId="ADAL" clId="{509923C0-6D25-45FC-B089-2A881CDDD858}" dt="2019-10-01T01:24:58.311" v="6517" actId="313"/>
          <ac:spMkLst>
            <pc:docMk/>
            <pc:sldMk cId="1857942445" sldId="260"/>
            <ac:spMk id="5" creationId="{A9FF908F-6351-493C-AB25-E126D1CB0641}"/>
          </ac:spMkLst>
        </pc:spChg>
        <pc:picChg chg="add mod">
          <ac:chgData name="Dale Kirby" userId="d524fb3f-77bc-4439-b21e-2d794f8a733d" providerId="ADAL" clId="{509923C0-6D25-45FC-B089-2A881CDDD858}" dt="2019-10-01T01:11:51.739" v="5941" actId="1076"/>
          <ac:picMkLst>
            <pc:docMk/>
            <pc:sldMk cId="1857942445" sldId="260"/>
            <ac:picMk id="4" creationId="{32A44547-EAC9-4842-9D5D-6D0532AEE92D}"/>
          </ac:picMkLst>
        </pc:picChg>
      </pc:sldChg>
      <pc:sldChg chg="del">
        <pc:chgData name="Dale Kirby" userId="d524fb3f-77bc-4439-b21e-2d794f8a733d" providerId="ADAL" clId="{509923C0-6D25-45FC-B089-2A881CDDD858}" dt="2019-09-27T14:10:42.065" v="613" actId="47"/>
        <pc:sldMkLst>
          <pc:docMk/>
          <pc:sldMk cId="3422640699" sldId="261"/>
        </pc:sldMkLst>
      </pc:sldChg>
      <pc:sldChg chg="modSp">
        <pc:chgData name="Dale Kirby" userId="d524fb3f-77bc-4439-b21e-2d794f8a733d" providerId="ADAL" clId="{509923C0-6D25-45FC-B089-2A881CDDD858}" dt="2019-10-01T02:30:08.629" v="7868" actId="13926"/>
        <pc:sldMkLst>
          <pc:docMk/>
          <pc:sldMk cId="1540230242" sldId="262"/>
        </pc:sldMkLst>
        <pc:spChg chg="mod">
          <ac:chgData name="Dale Kirby" userId="d524fb3f-77bc-4439-b21e-2d794f8a733d" providerId="ADAL" clId="{509923C0-6D25-45FC-B089-2A881CDDD858}" dt="2019-10-01T02:30:08.629" v="7868" actId="13926"/>
          <ac:spMkLst>
            <pc:docMk/>
            <pc:sldMk cId="1540230242" sldId="262"/>
            <ac:spMk id="2" creationId="{FC7C3933-6F6F-4C6D-963E-4ADB3DA0885E}"/>
          </ac:spMkLst>
        </pc:spChg>
        <pc:spChg chg="mod">
          <ac:chgData name="Dale Kirby" userId="d524fb3f-77bc-4439-b21e-2d794f8a733d" providerId="ADAL" clId="{509923C0-6D25-45FC-B089-2A881CDDD858}" dt="2019-09-30T17:12:44.720" v="1250" actId="20577"/>
          <ac:spMkLst>
            <pc:docMk/>
            <pc:sldMk cId="1540230242" sldId="262"/>
            <ac:spMk id="3" creationId="{F897A5C1-C54E-49CC-B553-856B72B6FFE6}"/>
          </ac:spMkLst>
        </pc:spChg>
      </pc:sldChg>
      <pc:sldChg chg="del">
        <pc:chgData name="Dale Kirby" userId="d524fb3f-77bc-4439-b21e-2d794f8a733d" providerId="ADAL" clId="{509923C0-6D25-45FC-B089-2A881CDDD858}" dt="2019-09-27T14:18:40.628" v="903" actId="47"/>
        <pc:sldMkLst>
          <pc:docMk/>
          <pc:sldMk cId="3822020104" sldId="263"/>
        </pc:sldMkLst>
      </pc:sldChg>
      <pc:sldChg chg="modSp">
        <pc:chgData name="Dale Kirby" userId="d524fb3f-77bc-4439-b21e-2d794f8a733d" providerId="ADAL" clId="{509923C0-6D25-45FC-B089-2A881CDDD858}" dt="2019-10-01T02:30:39.624" v="7870" actId="13926"/>
        <pc:sldMkLst>
          <pc:docMk/>
          <pc:sldMk cId="163909661" sldId="264"/>
        </pc:sldMkLst>
        <pc:spChg chg="mod">
          <ac:chgData name="Dale Kirby" userId="d524fb3f-77bc-4439-b21e-2d794f8a733d" providerId="ADAL" clId="{509923C0-6D25-45FC-B089-2A881CDDD858}" dt="2019-10-01T02:30:39.624" v="7870" actId="13926"/>
          <ac:spMkLst>
            <pc:docMk/>
            <pc:sldMk cId="163909661" sldId="264"/>
            <ac:spMk id="2" creationId="{1B83551B-9DF1-4D0A-9FD5-A5E69A22728B}"/>
          </ac:spMkLst>
        </pc:spChg>
        <pc:spChg chg="mod">
          <ac:chgData name="Dale Kirby" userId="d524fb3f-77bc-4439-b21e-2d794f8a733d" providerId="ADAL" clId="{509923C0-6D25-45FC-B089-2A881CDDD858}" dt="2019-09-27T14:18:09.359" v="902" actId="20577"/>
          <ac:spMkLst>
            <pc:docMk/>
            <pc:sldMk cId="163909661" sldId="264"/>
            <ac:spMk id="3" creationId="{5AAAADB9-5239-4794-B6D6-76E33A4AB17A}"/>
          </ac:spMkLst>
        </pc:spChg>
      </pc:sldChg>
      <pc:sldChg chg="modSp">
        <pc:chgData name="Dale Kirby" userId="d524fb3f-77bc-4439-b21e-2d794f8a733d" providerId="ADAL" clId="{509923C0-6D25-45FC-B089-2A881CDDD858}" dt="2019-10-01T00:54:55.677" v="5601" actId="13926"/>
        <pc:sldMkLst>
          <pc:docMk/>
          <pc:sldMk cId="2218234214" sldId="265"/>
        </pc:sldMkLst>
        <pc:spChg chg="mod">
          <ac:chgData name="Dale Kirby" userId="d524fb3f-77bc-4439-b21e-2d794f8a733d" providerId="ADAL" clId="{509923C0-6D25-45FC-B089-2A881CDDD858}" dt="2019-10-01T00:54:55.677" v="5601" actId="13926"/>
          <ac:spMkLst>
            <pc:docMk/>
            <pc:sldMk cId="2218234214" sldId="265"/>
            <ac:spMk id="2" creationId="{FD9B054C-64C0-474F-A810-67194AE24511}"/>
          </ac:spMkLst>
        </pc:spChg>
        <pc:spChg chg="mod">
          <ac:chgData name="Dale Kirby" userId="d524fb3f-77bc-4439-b21e-2d794f8a733d" providerId="ADAL" clId="{509923C0-6D25-45FC-B089-2A881CDDD858}" dt="2019-09-27T13:41:34.098" v="217" actId="5793"/>
          <ac:spMkLst>
            <pc:docMk/>
            <pc:sldMk cId="2218234214" sldId="265"/>
            <ac:spMk id="3" creationId="{FF16D663-1F2B-4B52-92E3-4B7BD88F3E89}"/>
          </ac:spMkLst>
        </pc:spChg>
      </pc:sldChg>
      <pc:sldChg chg="modSp del">
        <pc:chgData name="Dale Kirby" userId="d524fb3f-77bc-4439-b21e-2d794f8a733d" providerId="ADAL" clId="{509923C0-6D25-45FC-B089-2A881CDDD858}" dt="2019-10-01T01:02:20.812" v="5810" actId="47"/>
        <pc:sldMkLst>
          <pc:docMk/>
          <pc:sldMk cId="425128112" sldId="266"/>
        </pc:sldMkLst>
        <pc:spChg chg="mod">
          <ac:chgData name="Dale Kirby" userId="d524fb3f-77bc-4439-b21e-2d794f8a733d" providerId="ADAL" clId="{509923C0-6D25-45FC-B089-2A881CDDD858}" dt="2019-10-01T01:01:18.660" v="5740" actId="27636"/>
          <ac:spMkLst>
            <pc:docMk/>
            <pc:sldMk cId="425128112" sldId="266"/>
            <ac:spMk id="3" creationId="{4554BDA3-AD18-4CB7-A431-4157661C0493}"/>
          </ac:spMkLst>
        </pc:spChg>
      </pc:sldChg>
      <pc:sldChg chg="addSp delSp modSp ord">
        <pc:chgData name="Dale Kirby" userId="d524fb3f-77bc-4439-b21e-2d794f8a733d" providerId="ADAL" clId="{509923C0-6D25-45FC-B089-2A881CDDD858}" dt="2019-10-01T00:54:46.718" v="5599" actId="13926"/>
        <pc:sldMkLst>
          <pc:docMk/>
          <pc:sldMk cId="2690940064" sldId="267"/>
        </pc:sldMkLst>
        <pc:spChg chg="mod">
          <ac:chgData name="Dale Kirby" userId="d524fb3f-77bc-4439-b21e-2d794f8a733d" providerId="ADAL" clId="{509923C0-6D25-45FC-B089-2A881CDDD858}" dt="2019-10-01T00:54:46.718" v="5599" actId="13926"/>
          <ac:spMkLst>
            <pc:docMk/>
            <pc:sldMk cId="2690940064" sldId="267"/>
            <ac:spMk id="2" creationId="{4A122807-90E2-4C6A-8BB4-4B4ED4D6EEEB}"/>
          </ac:spMkLst>
        </pc:spChg>
        <pc:spChg chg="add del mod">
          <ac:chgData name="Dale Kirby" userId="d524fb3f-77bc-4439-b21e-2d794f8a733d" providerId="ADAL" clId="{509923C0-6D25-45FC-B089-2A881CDDD858}" dt="2019-09-30T22:13:27.878" v="2389" actId="20577"/>
          <ac:spMkLst>
            <pc:docMk/>
            <pc:sldMk cId="2690940064" sldId="267"/>
            <ac:spMk id="3" creationId="{A5F14160-CDEE-44BA-A4E6-70AC7BC880C4}"/>
          </ac:spMkLst>
        </pc:spChg>
      </pc:sldChg>
      <pc:sldChg chg="modSp">
        <pc:chgData name="Dale Kirby" userId="d524fb3f-77bc-4439-b21e-2d794f8a733d" providerId="ADAL" clId="{509923C0-6D25-45FC-B089-2A881CDDD858}" dt="2019-10-01T02:30:30.084" v="7869" actId="13926"/>
        <pc:sldMkLst>
          <pc:docMk/>
          <pc:sldMk cId="3773804038" sldId="268"/>
        </pc:sldMkLst>
        <pc:spChg chg="mod">
          <ac:chgData name="Dale Kirby" userId="d524fb3f-77bc-4439-b21e-2d794f8a733d" providerId="ADAL" clId="{509923C0-6D25-45FC-B089-2A881CDDD858}" dt="2019-10-01T02:30:30.084" v="7869" actId="13926"/>
          <ac:spMkLst>
            <pc:docMk/>
            <pc:sldMk cId="3773804038" sldId="268"/>
            <ac:spMk id="2" creationId="{FC7C3933-6F6F-4C6D-963E-4ADB3DA0885E}"/>
          </ac:spMkLst>
        </pc:spChg>
        <pc:spChg chg="mod">
          <ac:chgData name="Dale Kirby" userId="d524fb3f-77bc-4439-b21e-2d794f8a733d" providerId="ADAL" clId="{509923C0-6D25-45FC-B089-2A881CDDD858}" dt="2019-09-27T14:17:19.286" v="843" actId="20577"/>
          <ac:spMkLst>
            <pc:docMk/>
            <pc:sldMk cId="3773804038" sldId="268"/>
            <ac:spMk id="3" creationId="{F897A5C1-C54E-49CC-B553-856B72B6FFE6}"/>
          </ac:spMkLst>
        </pc:spChg>
      </pc:sldChg>
      <pc:sldChg chg="del">
        <pc:chgData name="Dale Kirby" userId="d524fb3f-77bc-4439-b21e-2d794f8a733d" providerId="ADAL" clId="{509923C0-6D25-45FC-B089-2A881CDDD858}" dt="2019-09-27T14:17:29.221" v="844" actId="47"/>
        <pc:sldMkLst>
          <pc:docMk/>
          <pc:sldMk cId="675488423" sldId="269"/>
        </pc:sldMkLst>
      </pc:sldChg>
      <pc:sldChg chg="modSp add">
        <pc:chgData name="Dale Kirby" userId="d524fb3f-77bc-4439-b21e-2d794f8a733d" providerId="ADAL" clId="{509923C0-6D25-45FC-B089-2A881CDDD858}" dt="2019-10-01T02:30:45.014" v="7871" actId="13926"/>
        <pc:sldMkLst>
          <pc:docMk/>
          <pc:sldMk cId="1008131426" sldId="269"/>
        </pc:sldMkLst>
        <pc:spChg chg="mod">
          <ac:chgData name="Dale Kirby" userId="d524fb3f-77bc-4439-b21e-2d794f8a733d" providerId="ADAL" clId="{509923C0-6D25-45FC-B089-2A881CDDD858}" dt="2019-10-01T02:30:45.014" v="7871" actId="13926"/>
          <ac:spMkLst>
            <pc:docMk/>
            <pc:sldMk cId="1008131426" sldId="269"/>
            <ac:spMk id="2" creationId="{C766DAA3-1180-47C9-BEB2-C661161528BB}"/>
          </ac:spMkLst>
        </pc:spChg>
        <pc:spChg chg="mod">
          <ac:chgData name="Dale Kirby" userId="d524fb3f-77bc-4439-b21e-2d794f8a733d" providerId="ADAL" clId="{509923C0-6D25-45FC-B089-2A881CDDD858}" dt="2019-09-30T16:54:55.498" v="1011" actId="20577"/>
          <ac:spMkLst>
            <pc:docMk/>
            <pc:sldMk cId="1008131426" sldId="269"/>
            <ac:spMk id="3" creationId="{CF911072-7200-4721-A187-BDAF1477AC04}"/>
          </ac:spMkLst>
        </pc:spChg>
      </pc:sldChg>
      <pc:sldChg chg="modSp add del">
        <pc:chgData name="Dale Kirby" userId="d524fb3f-77bc-4439-b21e-2d794f8a733d" providerId="ADAL" clId="{509923C0-6D25-45FC-B089-2A881CDDD858}" dt="2019-10-01T02:29:50.881" v="7828" actId="47"/>
        <pc:sldMkLst>
          <pc:docMk/>
          <pc:sldMk cId="2731661746" sldId="270"/>
        </pc:sldMkLst>
        <pc:spChg chg="mod">
          <ac:chgData name="Dale Kirby" userId="d524fb3f-77bc-4439-b21e-2d794f8a733d" providerId="ADAL" clId="{509923C0-6D25-45FC-B089-2A881CDDD858}" dt="2019-10-01T01:03:48.308" v="5899" actId="13926"/>
          <ac:spMkLst>
            <pc:docMk/>
            <pc:sldMk cId="2731661746" sldId="270"/>
            <ac:spMk id="2" creationId="{BBAC28A3-6BEC-4B26-B246-4714666DBB83}"/>
          </ac:spMkLst>
        </pc:spChg>
        <pc:spChg chg="mod">
          <ac:chgData name="Dale Kirby" userId="d524fb3f-77bc-4439-b21e-2d794f8a733d" providerId="ADAL" clId="{509923C0-6D25-45FC-B089-2A881CDDD858}" dt="2019-09-30T17:09:14.423" v="1154" actId="20577"/>
          <ac:spMkLst>
            <pc:docMk/>
            <pc:sldMk cId="2731661746" sldId="270"/>
            <ac:spMk id="3" creationId="{7A8DB6F2-4FAA-4BF6-949A-F79FA0A091A9}"/>
          </ac:spMkLst>
        </pc:spChg>
      </pc:sldChg>
      <pc:sldChg chg="delSp modSp add">
        <pc:chgData name="Dale Kirby" userId="d524fb3f-77bc-4439-b21e-2d794f8a733d" providerId="ADAL" clId="{509923C0-6D25-45FC-B089-2A881CDDD858}" dt="2019-10-01T00:37:26.448" v="5596" actId="20577"/>
        <pc:sldMkLst>
          <pc:docMk/>
          <pc:sldMk cId="2820812483" sldId="271"/>
        </pc:sldMkLst>
        <pc:spChg chg="mod">
          <ac:chgData name="Dale Kirby" userId="d524fb3f-77bc-4439-b21e-2d794f8a733d" providerId="ADAL" clId="{509923C0-6D25-45FC-B089-2A881CDDD858}" dt="2019-09-30T22:07:11.611" v="2376" actId="1076"/>
          <ac:spMkLst>
            <pc:docMk/>
            <pc:sldMk cId="2820812483" sldId="271"/>
            <ac:spMk id="2" creationId="{1310118D-4CD3-4ABA-A3DD-ABEED422B15C}"/>
          </ac:spMkLst>
        </pc:spChg>
        <pc:spChg chg="mod">
          <ac:chgData name="Dale Kirby" userId="d524fb3f-77bc-4439-b21e-2d794f8a733d" providerId="ADAL" clId="{509923C0-6D25-45FC-B089-2A881CDDD858}" dt="2019-10-01T00:37:26.448" v="5596" actId="20577"/>
          <ac:spMkLst>
            <pc:docMk/>
            <pc:sldMk cId="2820812483" sldId="271"/>
            <ac:spMk id="3" creationId="{34FD2FB7-B1DD-40A1-9EAE-2E677BE11EB8}"/>
          </ac:spMkLst>
        </pc:spChg>
        <pc:picChg chg="del">
          <ac:chgData name="Dale Kirby" userId="d524fb3f-77bc-4439-b21e-2d794f8a733d" providerId="ADAL" clId="{509923C0-6D25-45FC-B089-2A881CDDD858}" dt="2019-09-30T20:46:46.502" v="1386" actId="478"/>
          <ac:picMkLst>
            <pc:docMk/>
            <pc:sldMk cId="2820812483" sldId="271"/>
            <ac:picMk id="4" creationId="{A034B56A-775F-434D-B2D2-F125396B4A18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0:57:57.812" v="5738" actId="14100"/>
        <pc:sldMkLst>
          <pc:docMk/>
          <pc:sldMk cId="109156864" sldId="272"/>
        </pc:sldMkLst>
        <pc:spChg chg="del">
          <ac:chgData name="Dale Kirby" userId="d524fb3f-77bc-4439-b21e-2d794f8a733d" providerId="ADAL" clId="{509923C0-6D25-45FC-B089-2A881CDDD858}" dt="2019-09-30T21:08:24.622" v="1556" actId="478"/>
          <ac:spMkLst>
            <pc:docMk/>
            <pc:sldMk cId="109156864" sldId="272"/>
            <ac:spMk id="2" creationId="{2B4D9039-C632-44BB-A75B-50626E74392F}"/>
          </ac:spMkLst>
        </pc:spChg>
        <pc:spChg chg="del">
          <ac:chgData name="Dale Kirby" userId="d524fb3f-77bc-4439-b21e-2d794f8a733d" providerId="ADAL" clId="{509923C0-6D25-45FC-B089-2A881CDDD858}" dt="2019-09-30T21:08:20.103" v="1554"/>
          <ac:spMkLst>
            <pc:docMk/>
            <pc:sldMk cId="109156864" sldId="272"/>
            <ac:spMk id="3" creationId="{7E3DA71F-EE5F-4324-8851-C4F137C21DF8}"/>
          </ac:spMkLst>
        </pc:spChg>
        <pc:spChg chg="add mod">
          <ac:chgData name="Dale Kirby" userId="d524fb3f-77bc-4439-b21e-2d794f8a733d" providerId="ADAL" clId="{509923C0-6D25-45FC-B089-2A881CDDD858}" dt="2019-10-01T00:57:57.812" v="5738" actId="14100"/>
          <ac:spMkLst>
            <pc:docMk/>
            <pc:sldMk cId="109156864" sldId="272"/>
            <ac:spMk id="5" creationId="{4918A3D8-65A6-47EF-A59F-9F3AEA03F98C}"/>
          </ac:spMkLst>
        </pc:spChg>
        <pc:spChg chg="add del">
          <ac:chgData name="Dale Kirby" userId="d524fb3f-77bc-4439-b21e-2d794f8a733d" providerId="ADAL" clId="{509923C0-6D25-45FC-B089-2A881CDDD858}" dt="2019-09-30T21:10:44.101" v="1845"/>
          <ac:spMkLst>
            <pc:docMk/>
            <pc:sldMk cId="109156864" sldId="272"/>
            <ac:spMk id="6" creationId="{A753304E-FC26-4FEB-845F-D353883A09F3}"/>
          </ac:spMkLst>
        </pc:spChg>
        <pc:picChg chg="add mod">
          <ac:chgData name="Dale Kirby" userId="d524fb3f-77bc-4439-b21e-2d794f8a733d" providerId="ADAL" clId="{509923C0-6D25-45FC-B089-2A881CDDD858}" dt="2019-10-01T00:57:52.902" v="5737" actId="1076"/>
          <ac:picMkLst>
            <pc:docMk/>
            <pc:sldMk cId="109156864" sldId="272"/>
            <ac:picMk id="4" creationId="{14F79A62-A65B-4FE8-A9F8-8D7EAEC1EAE2}"/>
          </ac:picMkLst>
        </pc:picChg>
        <pc:picChg chg="add mod">
          <ac:chgData name="Dale Kirby" userId="d524fb3f-77bc-4439-b21e-2d794f8a733d" providerId="ADAL" clId="{509923C0-6D25-45FC-B089-2A881CDDD858}" dt="2019-09-30T21:15:23.591" v="2154" actId="1076"/>
          <ac:picMkLst>
            <pc:docMk/>
            <pc:sldMk cId="109156864" sldId="272"/>
            <ac:picMk id="7" creationId="{F1487C1D-7981-469E-9F85-E7FD1B4CCDD5}"/>
          </ac:picMkLst>
        </pc:picChg>
      </pc:sldChg>
      <pc:sldChg chg="addSp modSp add">
        <pc:chgData name="Dale Kirby" userId="d524fb3f-77bc-4439-b21e-2d794f8a733d" providerId="ADAL" clId="{509923C0-6D25-45FC-B089-2A881CDDD858}" dt="2019-09-30T23:27:59.701" v="2775" actId="20577"/>
        <pc:sldMkLst>
          <pc:docMk/>
          <pc:sldMk cId="3199636339" sldId="273"/>
        </pc:sldMkLst>
        <pc:spChg chg="mod">
          <ac:chgData name="Dale Kirby" userId="d524fb3f-77bc-4439-b21e-2d794f8a733d" providerId="ADAL" clId="{509923C0-6D25-45FC-B089-2A881CDDD858}" dt="2019-09-30T23:27:59.701" v="2775" actId="20577"/>
          <ac:spMkLst>
            <pc:docMk/>
            <pc:sldMk cId="3199636339" sldId="273"/>
            <ac:spMk id="2" creationId="{0FE659BE-E1D1-4452-A06B-1EF8C6E1EA27}"/>
          </ac:spMkLst>
        </pc:spChg>
        <pc:spChg chg="mod">
          <ac:chgData name="Dale Kirby" userId="d524fb3f-77bc-4439-b21e-2d794f8a733d" providerId="ADAL" clId="{509923C0-6D25-45FC-B089-2A881CDDD858}" dt="2019-09-30T23:27:28.154" v="2761" actId="14100"/>
          <ac:spMkLst>
            <pc:docMk/>
            <pc:sldMk cId="3199636339" sldId="273"/>
            <ac:spMk id="3" creationId="{4554BDA3-AD18-4CB7-A431-4157661C0493}"/>
          </ac:spMkLst>
        </pc:spChg>
        <pc:picChg chg="add mod">
          <ac:chgData name="Dale Kirby" userId="d524fb3f-77bc-4439-b21e-2d794f8a733d" providerId="ADAL" clId="{509923C0-6D25-45FC-B089-2A881CDDD858}" dt="2019-09-30T23:27:33.110" v="2763" actId="1076"/>
          <ac:picMkLst>
            <pc:docMk/>
            <pc:sldMk cId="3199636339" sldId="273"/>
            <ac:picMk id="4" creationId="{4EA2E394-E403-417B-AB6A-2F189B397078}"/>
          </ac:picMkLst>
        </pc:picChg>
      </pc:sldChg>
      <pc:sldChg chg="add del">
        <pc:chgData name="Dale Kirby" userId="d524fb3f-77bc-4439-b21e-2d794f8a733d" providerId="ADAL" clId="{509923C0-6D25-45FC-B089-2A881CDDD858}" dt="2019-09-30T23:28:07.528" v="2777"/>
        <pc:sldMkLst>
          <pc:docMk/>
          <pc:sldMk cId="2660844979" sldId="274"/>
        </pc:sldMkLst>
      </pc:sldChg>
      <pc:sldChg chg="addSp delSp modSp add modAnim">
        <pc:chgData name="Dale Kirby" userId="d524fb3f-77bc-4439-b21e-2d794f8a733d" providerId="ADAL" clId="{509923C0-6D25-45FC-B089-2A881CDDD858}" dt="2019-09-30T23:41:35.325" v="3279" actId="1076"/>
        <pc:sldMkLst>
          <pc:docMk/>
          <pc:sldMk cId="3715830185" sldId="274"/>
        </pc:sldMkLst>
        <pc:spChg chg="mod">
          <ac:chgData name="Dale Kirby" userId="d524fb3f-77bc-4439-b21e-2d794f8a733d" providerId="ADAL" clId="{509923C0-6D25-45FC-B089-2A881CDDD858}" dt="2019-09-30T23:29:25.225" v="2877" actId="20577"/>
          <ac:spMkLst>
            <pc:docMk/>
            <pc:sldMk cId="3715830185" sldId="274"/>
            <ac:spMk id="2" creationId="{0FE659BE-E1D1-4452-A06B-1EF8C6E1EA27}"/>
          </ac:spMkLst>
        </pc:spChg>
        <pc:spChg chg="mod">
          <ac:chgData name="Dale Kirby" userId="d524fb3f-77bc-4439-b21e-2d794f8a733d" providerId="ADAL" clId="{509923C0-6D25-45FC-B089-2A881CDDD858}" dt="2019-09-30T23:41:29.563" v="3274" actId="20577"/>
          <ac:spMkLst>
            <pc:docMk/>
            <pc:sldMk cId="3715830185" sldId="274"/>
            <ac:spMk id="3" creationId="{4554BDA3-AD18-4CB7-A431-4157661C0493}"/>
          </ac:spMkLst>
        </pc:spChg>
        <pc:picChg chg="del">
          <ac:chgData name="Dale Kirby" userId="d524fb3f-77bc-4439-b21e-2d794f8a733d" providerId="ADAL" clId="{509923C0-6D25-45FC-B089-2A881CDDD858}" dt="2019-09-30T23:29:27.568" v="2878" actId="478"/>
          <ac:picMkLst>
            <pc:docMk/>
            <pc:sldMk cId="3715830185" sldId="274"/>
            <ac:picMk id="4" creationId="{4EA2E394-E403-417B-AB6A-2F189B397078}"/>
          </ac:picMkLst>
        </pc:picChg>
        <pc:picChg chg="add del mod">
          <ac:chgData name="Dale Kirby" userId="d524fb3f-77bc-4439-b21e-2d794f8a733d" providerId="ADAL" clId="{509923C0-6D25-45FC-B089-2A881CDDD858}" dt="2019-09-30T23:41:31.479" v="3275" actId="478"/>
          <ac:picMkLst>
            <pc:docMk/>
            <pc:sldMk cId="3715830185" sldId="274"/>
            <ac:picMk id="5" creationId="{02849A2E-B10D-4BE2-AAE1-3F54608BA19C}"/>
          </ac:picMkLst>
        </pc:picChg>
        <pc:picChg chg="add mod">
          <ac:chgData name="Dale Kirby" userId="d524fb3f-77bc-4439-b21e-2d794f8a733d" providerId="ADAL" clId="{509923C0-6D25-45FC-B089-2A881CDDD858}" dt="2019-09-30T23:41:35.325" v="3279" actId="1076"/>
          <ac:picMkLst>
            <pc:docMk/>
            <pc:sldMk cId="3715830185" sldId="274"/>
            <ac:picMk id="6" creationId="{3D6D5319-2BC9-4EE4-9A06-0D1B77458665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0:03:18.624" v="3720" actId="1076"/>
        <pc:sldMkLst>
          <pc:docMk/>
          <pc:sldMk cId="2336783942" sldId="275"/>
        </pc:sldMkLst>
        <pc:spChg chg="mod">
          <ac:chgData name="Dale Kirby" userId="d524fb3f-77bc-4439-b21e-2d794f8a733d" providerId="ADAL" clId="{509923C0-6D25-45FC-B089-2A881CDDD858}" dt="2019-10-01T00:02:56.814" v="3713" actId="20577"/>
          <ac:spMkLst>
            <pc:docMk/>
            <pc:sldMk cId="2336783942" sldId="275"/>
            <ac:spMk id="3" creationId="{4554BDA3-AD18-4CB7-A431-4157661C0493}"/>
          </ac:spMkLst>
        </pc:spChg>
        <pc:picChg chg="del mod">
          <ac:chgData name="Dale Kirby" userId="d524fb3f-77bc-4439-b21e-2d794f8a733d" providerId="ADAL" clId="{509923C0-6D25-45FC-B089-2A881CDDD858}" dt="2019-09-30T23:43:35.890" v="3281" actId="478"/>
          <ac:picMkLst>
            <pc:docMk/>
            <pc:sldMk cId="2336783942" sldId="275"/>
            <ac:picMk id="4" creationId="{4EA2E394-E403-417B-AB6A-2F189B397078}"/>
          </ac:picMkLst>
        </pc:picChg>
        <pc:picChg chg="add del mod">
          <ac:chgData name="Dale Kirby" userId="d524fb3f-77bc-4439-b21e-2d794f8a733d" providerId="ADAL" clId="{509923C0-6D25-45FC-B089-2A881CDDD858}" dt="2019-09-30T23:45:09.446" v="3499" actId="478"/>
          <ac:picMkLst>
            <pc:docMk/>
            <pc:sldMk cId="2336783942" sldId="275"/>
            <ac:picMk id="5" creationId="{EFD4F83D-9E82-42E9-A96D-27E423EEAFE3}"/>
          </ac:picMkLst>
        </pc:picChg>
        <pc:picChg chg="add mod">
          <ac:chgData name="Dale Kirby" userId="d524fb3f-77bc-4439-b21e-2d794f8a733d" providerId="ADAL" clId="{509923C0-6D25-45FC-B089-2A881CDDD858}" dt="2019-10-01T00:03:18.624" v="3720" actId="1076"/>
          <ac:picMkLst>
            <pc:docMk/>
            <pc:sldMk cId="2336783942" sldId="275"/>
            <ac:picMk id="6" creationId="{EDE800AD-83D3-40D0-B6FF-0F4330B7E484}"/>
          </ac:picMkLst>
        </pc:picChg>
        <pc:picChg chg="add del mod">
          <ac:chgData name="Dale Kirby" userId="d524fb3f-77bc-4439-b21e-2d794f8a733d" providerId="ADAL" clId="{509923C0-6D25-45FC-B089-2A881CDDD858}" dt="2019-10-01T00:03:15.902" v="3719" actId="478"/>
          <ac:picMkLst>
            <pc:docMk/>
            <pc:sldMk cId="2336783942" sldId="275"/>
            <ac:picMk id="7" creationId="{E0250BB0-8E03-4F9F-BA4E-2A40D6789AD5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1:02:13.728" v="5809" actId="20577"/>
        <pc:sldMkLst>
          <pc:docMk/>
          <pc:sldMk cId="351527620" sldId="276"/>
        </pc:sldMkLst>
        <pc:spChg chg="mod">
          <ac:chgData name="Dale Kirby" userId="d524fb3f-77bc-4439-b21e-2d794f8a733d" providerId="ADAL" clId="{509923C0-6D25-45FC-B089-2A881CDDD858}" dt="2019-10-01T00:04:32.967" v="3751" actId="20577"/>
          <ac:spMkLst>
            <pc:docMk/>
            <pc:sldMk cId="351527620" sldId="276"/>
            <ac:spMk id="2" creationId="{0FE659BE-E1D1-4452-A06B-1EF8C6E1EA27}"/>
          </ac:spMkLst>
        </pc:spChg>
        <pc:spChg chg="mod">
          <ac:chgData name="Dale Kirby" userId="d524fb3f-77bc-4439-b21e-2d794f8a733d" providerId="ADAL" clId="{509923C0-6D25-45FC-B089-2A881CDDD858}" dt="2019-10-01T01:02:13.728" v="5809" actId="20577"/>
          <ac:spMkLst>
            <pc:docMk/>
            <pc:sldMk cId="351527620" sldId="276"/>
            <ac:spMk id="3" creationId="{4554BDA3-AD18-4CB7-A431-4157661C0493}"/>
          </ac:spMkLst>
        </pc:spChg>
        <pc:spChg chg="add mod">
          <ac:chgData name="Dale Kirby" userId="d524fb3f-77bc-4439-b21e-2d794f8a733d" providerId="ADAL" clId="{509923C0-6D25-45FC-B089-2A881CDDD858}" dt="2019-10-01T01:02:09.808" v="5806" actId="1076"/>
          <ac:spMkLst>
            <pc:docMk/>
            <pc:sldMk cId="351527620" sldId="276"/>
            <ac:spMk id="5" creationId="{D148C07B-B8D4-4AF1-99D8-15846C8A6D48}"/>
          </ac:spMkLst>
        </pc:spChg>
        <pc:picChg chg="add mod">
          <ac:chgData name="Dale Kirby" userId="d524fb3f-77bc-4439-b21e-2d794f8a733d" providerId="ADAL" clId="{509923C0-6D25-45FC-B089-2A881CDDD858}" dt="2019-10-01T01:01:30.312" v="5745" actId="1076"/>
          <ac:picMkLst>
            <pc:docMk/>
            <pc:sldMk cId="351527620" sldId="276"/>
            <ac:picMk id="4" creationId="{7144E9DC-1B0B-4176-823D-229A58CE70EA}"/>
          </ac:picMkLst>
        </pc:picChg>
        <pc:picChg chg="del">
          <ac:chgData name="Dale Kirby" userId="d524fb3f-77bc-4439-b21e-2d794f8a733d" providerId="ADAL" clId="{509923C0-6D25-45FC-B089-2A881CDDD858}" dt="2019-10-01T00:04:34.705" v="3752" actId="478"/>
          <ac:picMkLst>
            <pc:docMk/>
            <pc:sldMk cId="351527620" sldId="276"/>
            <ac:picMk id="6" creationId="{EDE800AD-83D3-40D0-B6FF-0F4330B7E484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1:03:29.080" v="5898" actId="20577"/>
        <pc:sldMkLst>
          <pc:docMk/>
          <pc:sldMk cId="958158837" sldId="277"/>
        </pc:sldMkLst>
        <pc:spChg chg="mod">
          <ac:chgData name="Dale Kirby" userId="d524fb3f-77bc-4439-b21e-2d794f8a733d" providerId="ADAL" clId="{509923C0-6D25-45FC-B089-2A881CDDD858}" dt="2019-10-01T00:08:49.772" v="4129" actId="20577"/>
          <ac:spMkLst>
            <pc:docMk/>
            <pc:sldMk cId="958158837" sldId="277"/>
            <ac:spMk id="2" creationId="{506C8A6C-3002-4956-98C1-77AF324DEC67}"/>
          </ac:spMkLst>
        </pc:spChg>
        <pc:spChg chg="mod">
          <ac:chgData name="Dale Kirby" userId="d524fb3f-77bc-4439-b21e-2d794f8a733d" providerId="ADAL" clId="{509923C0-6D25-45FC-B089-2A881CDDD858}" dt="2019-10-01T01:03:29.080" v="5898" actId="20577"/>
          <ac:spMkLst>
            <pc:docMk/>
            <pc:sldMk cId="958158837" sldId="277"/>
            <ac:spMk id="3" creationId="{3DA01C4B-F4BB-4C69-9182-7D694C7E3203}"/>
          </ac:spMkLst>
        </pc:spChg>
        <pc:picChg chg="add mod">
          <ac:chgData name="Dale Kirby" userId="d524fb3f-77bc-4439-b21e-2d794f8a733d" providerId="ADAL" clId="{509923C0-6D25-45FC-B089-2A881CDDD858}" dt="2019-10-01T00:09:51.245" v="4281" actId="1076"/>
          <ac:picMkLst>
            <pc:docMk/>
            <pc:sldMk cId="958158837" sldId="277"/>
            <ac:picMk id="4" creationId="{6241FF89-4082-4CDA-8858-3871A9193D47}"/>
          </ac:picMkLst>
        </pc:picChg>
        <pc:inkChg chg="add del">
          <ac:chgData name="Dale Kirby" userId="d524fb3f-77bc-4439-b21e-2d794f8a733d" providerId="ADAL" clId="{509923C0-6D25-45FC-B089-2A881CDDD858}" dt="2019-10-01T00:10:03.790" v="4283" actId="9405"/>
          <ac:inkMkLst>
            <pc:docMk/>
            <pc:sldMk cId="958158837" sldId="277"/>
            <ac:inkMk id="5" creationId="{6E7AB275-5956-488C-9D6C-0199EFE03AED}"/>
          </ac:inkMkLst>
        </pc:inkChg>
        <pc:inkChg chg="add">
          <ac:chgData name="Dale Kirby" userId="d524fb3f-77bc-4439-b21e-2d794f8a733d" providerId="ADAL" clId="{509923C0-6D25-45FC-B089-2A881CDDD858}" dt="2019-10-01T00:10:10.072" v="4284" actId="9405"/>
          <ac:inkMkLst>
            <pc:docMk/>
            <pc:sldMk cId="958158837" sldId="277"/>
            <ac:inkMk id="6" creationId="{0E4820BE-FDDD-4D3B-B0A6-510349C4A647}"/>
          </ac:inkMkLst>
        </pc:inkChg>
      </pc:sldChg>
      <pc:sldChg chg="addSp delSp modSp add ord">
        <pc:chgData name="Dale Kirby" userId="d524fb3f-77bc-4439-b21e-2d794f8a733d" providerId="ADAL" clId="{509923C0-6D25-45FC-B089-2A881CDDD858}" dt="2019-10-01T00:22:39.295" v="5290" actId="20577"/>
        <pc:sldMkLst>
          <pc:docMk/>
          <pc:sldMk cId="2680607842" sldId="278"/>
        </pc:sldMkLst>
        <pc:spChg chg="mod">
          <ac:chgData name="Dale Kirby" userId="d524fb3f-77bc-4439-b21e-2d794f8a733d" providerId="ADAL" clId="{509923C0-6D25-45FC-B089-2A881CDDD858}" dt="2019-10-01T00:14:50.578" v="4801" actId="20577"/>
          <ac:spMkLst>
            <pc:docMk/>
            <pc:sldMk cId="2680607842" sldId="278"/>
            <ac:spMk id="2" creationId="{0FE659BE-E1D1-4452-A06B-1EF8C6E1EA27}"/>
          </ac:spMkLst>
        </pc:spChg>
        <pc:spChg chg="mod">
          <ac:chgData name="Dale Kirby" userId="d524fb3f-77bc-4439-b21e-2d794f8a733d" providerId="ADAL" clId="{509923C0-6D25-45FC-B089-2A881CDDD858}" dt="2019-10-01T00:22:39.295" v="5290" actId="20577"/>
          <ac:spMkLst>
            <pc:docMk/>
            <pc:sldMk cId="2680607842" sldId="278"/>
            <ac:spMk id="3" creationId="{4554BDA3-AD18-4CB7-A431-4157661C0493}"/>
          </ac:spMkLst>
        </pc:spChg>
        <pc:picChg chg="del">
          <ac:chgData name="Dale Kirby" userId="d524fb3f-77bc-4439-b21e-2d794f8a733d" providerId="ADAL" clId="{509923C0-6D25-45FC-B089-2A881CDDD858}" dt="2019-10-01T00:10:36.499" v="4312" actId="478"/>
          <ac:picMkLst>
            <pc:docMk/>
            <pc:sldMk cId="2680607842" sldId="278"/>
            <ac:picMk id="4" creationId="{7144E9DC-1B0B-4176-823D-229A58CE70EA}"/>
          </ac:picMkLst>
        </pc:picChg>
        <pc:picChg chg="add mod">
          <ac:chgData name="Dale Kirby" userId="d524fb3f-77bc-4439-b21e-2d794f8a733d" providerId="ADAL" clId="{509923C0-6D25-45FC-B089-2A881CDDD858}" dt="2019-10-01T00:14:32.093" v="4774" actId="1076"/>
          <ac:picMkLst>
            <pc:docMk/>
            <pc:sldMk cId="2680607842" sldId="278"/>
            <ac:picMk id="5" creationId="{2FEF75FD-8C51-41E4-83CE-127D073EE11F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1:19:22.942" v="6484" actId="1076"/>
        <pc:sldMkLst>
          <pc:docMk/>
          <pc:sldMk cId="144911262" sldId="279"/>
        </pc:sldMkLst>
        <pc:spChg chg="mod">
          <ac:chgData name="Dale Kirby" userId="d524fb3f-77bc-4439-b21e-2d794f8a733d" providerId="ADAL" clId="{509923C0-6D25-45FC-B089-2A881CDDD858}" dt="2019-10-01T01:17:02.019" v="6280" actId="1076"/>
          <ac:spMkLst>
            <pc:docMk/>
            <pc:sldMk cId="144911262" sldId="279"/>
            <ac:spMk id="2" creationId="{C01E54F3-14BD-4826-802B-DF90671758B2}"/>
          </ac:spMkLst>
        </pc:spChg>
        <pc:spChg chg="mod">
          <ac:chgData name="Dale Kirby" userId="d524fb3f-77bc-4439-b21e-2d794f8a733d" providerId="ADAL" clId="{509923C0-6D25-45FC-B089-2A881CDDD858}" dt="2019-10-01T01:17:48.456" v="6478" actId="20577"/>
          <ac:spMkLst>
            <pc:docMk/>
            <pc:sldMk cId="144911262" sldId="279"/>
            <ac:spMk id="3" creationId="{E28383CC-6C79-4969-A470-376FAFF4BA77}"/>
          </ac:spMkLst>
        </pc:spChg>
        <pc:picChg chg="add del mod">
          <ac:chgData name="Dale Kirby" userId="d524fb3f-77bc-4439-b21e-2d794f8a733d" providerId="ADAL" clId="{509923C0-6D25-45FC-B089-2A881CDDD858}" dt="2019-10-01T01:19:15.903" v="6479" actId="478"/>
          <ac:picMkLst>
            <pc:docMk/>
            <pc:sldMk cId="144911262" sldId="279"/>
            <ac:picMk id="4" creationId="{17A8658A-F86B-43FD-BC3E-538C4DF5003C}"/>
          </ac:picMkLst>
        </pc:picChg>
        <pc:picChg chg="add mod">
          <ac:chgData name="Dale Kirby" userId="d524fb3f-77bc-4439-b21e-2d794f8a733d" providerId="ADAL" clId="{509923C0-6D25-45FC-B089-2A881CDDD858}" dt="2019-10-01T01:19:22.942" v="6484" actId="1076"/>
          <ac:picMkLst>
            <pc:docMk/>
            <pc:sldMk cId="144911262" sldId="279"/>
            <ac:picMk id="5" creationId="{54C9AC3B-5D99-439B-99A0-3FC6F3115D6D}"/>
          </ac:picMkLst>
        </pc:picChg>
      </pc:sldChg>
      <pc:sldChg chg="addSp delSp modSp add ord">
        <pc:chgData name="Dale Kirby" userId="d524fb3f-77bc-4439-b21e-2d794f8a733d" providerId="ADAL" clId="{509923C0-6D25-45FC-B089-2A881CDDD858}" dt="2019-10-01T01:38:47.174" v="7256" actId="20577"/>
        <pc:sldMkLst>
          <pc:docMk/>
          <pc:sldMk cId="1782452567" sldId="280"/>
        </pc:sldMkLst>
        <pc:spChg chg="mod">
          <ac:chgData name="Dale Kirby" userId="d524fb3f-77bc-4439-b21e-2d794f8a733d" providerId="ADAL" clId="{509923C0-6D25-45FC-B089-2A881CDDD858}" dt="2019-10-01T01:24:12.805" v="6514" actId="1076"/>
          <ac:spMkLst>
            <pc:docMk/>
            <pc:sldMk cId="1782452567" sldId="280"/>
            <ac:spMk id="2" creationId="{D13015D7-0367-4F35-9D75-5BED0E0478C0}"/>
          </ac:spMkLst>
        </pc:spChg>
        <pc:spChg chg="mod">
          <ac:chgData name="Dale Kirby" userId="d524fb3f-77bc-4439-b21e-2d794f8a733d" providerId="ADAL" clId="{509923C0-6D25-45FC-B089-2A881CDDD858}" dt="2019-10-01T01:38:47.174" v="7256" actId="20577"/>
          <ac:spMkLst>
            <pc:docMk/>
            <pc:sldMk cId="1782452567" sldId="280"/>
            <ac:spMk id="3" creationId="{F49C5F9E-73F3-439D-A64E-08847336DC82}"/>
          </ac:spMkLst>
        </pc:spChg>
        <pc:spChg chg="add mod">
          <ac:chgData name="Dale Kirby" userId="d524fb3f-77bc-4439-b21e-2d794f8a733d" providerId="ADAL" clId="{509923C0-6D25-45FC-B089-2A881CDDD858}" dt="2019-10-01T01:27:14.914" v="6910" actId="1076"/>
          <ac:spMkLst>
            <pc:docMk/>
            <pc:sldMk cId="1782452567" sldId="280"/>
            <ac:spMk id="4" creationId="{41A6DDD9-BC76-4C9F-96E1-845A443F9DC8}"/>
          </ac:spMkLst>
        </pc:spChg>
        <pc:spChg chg="add del">
          <ac:chgData name="Dale Kirby" userId="d524fb3f-77bc-4439-b21e-2d794f8a733d" providerId="ADAL" clId="{509923C0-6D25-45FC-B089-2A881CDDD858}" dt="2019-10-01T01:36:55.600" v="7174"/>
          <ac:spMkLst>
            <pc:docMk/>
            <pc:sldMk cId="1782452567" sldId="280"/>
            <ac:spMk id="5" creationId="{64719036-86A2-4FAB-ACFF-9D2C648A05C7}"/>
          </ac:spMkLst>
        </pc:spChg>
        <pc:picChg chg="add mod">
          <ac:chgData name="Dale Kirby" userId="d524fb3f-77bc-4439-b21e-2d794f8a733d" providerId="ADAL" clId="{509923C0-6D25-45FC-B089-2A881CDDD858}" dt="2019-10-01T01:37:28.045" v="7181" actId="14100"/>
          <ac:picMkLst>
            <pc:docMk/>
            <pc:sldMk cId="1782452567" sldId="280"/>
            <ac:picMk id="6" creationId="{772179BA-D07A-4640-ABA4-C6EBB7D27373}"/>
          </ac:picMkLst>
        </pc:picChg>
      </pc:sldChg>
      <pc:sldChg chg="addSp delSp modSp add">
        <pc:chgData name="Dale Kirby" userId="d524fb3f-77bc-4439-b21e-2d794f8a733d" providerId="ADAL" clId="{509923C0-6D25-45FC-B089-2A881CDDD858}" dt="2019-10-01T02:29:48.789" v="7827" actId="13926"/>
        <pc:sldMkLst>
          <pc:docMk/>
          <pc:sldMk cId="2233001867" sldId="281"/>
        </pc:sldMkLst>
        <pc:spChg chg="mod">
          <ac:chgData name="Dale Kirby" userId="d524fb3f-77bc-4439-b21e-2d794f8a733d" providerId="ADAL" clId="{509923C0-6D25-45FC-B089-2A881CDDD858}" dt="2019-10-01T02:29:48.789" v="7827" actId="13926"/>
          <ac:spMkLst>
            <pc:docMk/>
            <pc:sldMk cId="2233001867" sldId="281"/>
            <ac:spMk id="2" creationId="{D13015D7-0367-4F35-9D75-5BED0E0478C0}"/>
          </ac:spMkLst>
        </pc:spChg>
        <pc:spChg chg="mod">
          <ac:chgData name="Dale Kirby" userId="d524fb3f-77bc-4439-b21e-2d794f8a733d" providerId="ADAL" clId="{509923C0-6D25-45FC-B089-2A881CDDD858}" dt="2019-10-01T02:29:42.631" v="7826" actId="20577"/>
          <ac:spMkLst>
            <pc:docMk/>
            <pc:sldMk cId="2233001867" sldId="281"/>
            <ac:spMk id="3" creationId="{F49C5F9E-73F3-439D-A64E-08847336DC82}"/>
          </ac:spMkLst>
        </pc:spChg>
        <pc:spChg chg="del">
          <ac:chgData name="Dale Kirby" userId="d524fb3f-77bc-4439-b21e-2d794f8a733d" providerId="ADAL" clId="{509923C0-6D25-45FC-B089-2A881CDDD858}" dt="2019-10-01T01:56:47.272" v="7567" actId="478"/>
          <ac:spMkLst>
            <pc:docMk/>
            <pc:sldMk cId="2233001867" sldId="281"/>
            <ac:spMk id="4" creationId="{41A6DDD9-BC76-4C9F-96E1-845A443F9DC8}"/>
          </ac:spMkLst>
        </pc:spChg>
        <pc:spChg chg="add mod">
          <ac:chgData name="Dale Kirby" userId="d524fb3f-77bc-4439-b21e-2d794f8a733d" providerId="ADAL" clId="{509923C0-6D25-45FC-B089-2A881CDDD858}" dt="2019-10-01T02:13:06.177" v="7702" actId="114"/>
          <ac:spMkLst>
            <pc:docMk/>
            <pc:sldMk cId="2233001867" sldId="281"/>
            <ac:spMk id="5" creationId="{FF2D0B90-D283-4891-AF9A-7D240154AE4E}"/>
          </ac:spMkLst>
        </pc:spChg>
        <pc:picChg chg="del">
          <ac:chgData name="Dale Kirby" userId="d524fb3f-77bc-4439-b21e-2d794f8a733d" providerId="ADAL" clId="{509923C0-6D25-45FC-B089-2A881CDDD858}" dt="2019-10-01T01:54:19.999" v="7258" actId="478"/>
          <ac:picMkLst>
            <pc:docMk/>
            <pc:sldMk cId="2233001867" sldId="281"/>
            <ac:picMk id="6" creationId="{772179BA-D07A-4640-ABA4-C6EBB7D2737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C7F7-07F9-4D69-B93A-7302A3875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3E61A6-54D4-4122-8AA9-76BD5ECB9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A1CCA-7A1B-431A-B8D7-329D483F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A6F2C-D782-48A0-92F7-B89095E2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E17C7-62BA-4408-85F5-35EB5990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5E11-C110-4E38-849B-70CEAEDF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D2217-EF0E-41F6-8B65-03E51F8BB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642A2-1647-44C1-B795-00018947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B44FC-C354-4EEA-A624-41947D71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13CDB-A63E-487D-AAD5-2E4BEFA2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3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28BC5-3543-41A3-85C9-7335F61B8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4A294-D83E-432E-B7D6-C0A3E7FFA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67F81-1BF8-4793-8F85-A8D9F66C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E957C-F09A-4648-A744-422A5AFB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FA4A9-F60D-4C29-91E1-6B5B47B9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8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6420-8C6F-4897-A6ED-3E1DB1C0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DE7AA-28B4-40D5-959C-9D923D645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585C7-8D5F-48A2-8CAA-692EE23A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4A413-A42F-42DE-8B9A-13307A9B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914B8-790A-4805-A4BA-A0C75179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1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6F47-66FF-41F1-ACF1-0D031AD2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E8049-2B9A-495B-94BD-532311255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E82B6-4EFD-44F1-8CAA-36FEBB51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1CCDB-9ABB-4862-A108-5FCB9031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03128-F871-4A27-A67F-DEB7E025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3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C4B1-6916-45A8-A282-C51FB0B5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C3BC3-D97D-4703-ABB1-6E55FA2BB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BE132-17F6-4156-8727-C8502B92B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797A1-C290-4531-848C-72DAEA46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9FF34-3483-4D8B-80C6-A85F1A05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7AB45-3A6A-41D9-A1F9-20C4A86D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5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D849-D104-4252-82BE-FBF9B9F66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6C60D-F289-4AF6-86B3-574D5B184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D1EDC-0F86-40A2-A8A3-70D02E241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01705-32B4-460A-A79F-CAC2A3A4C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5EEF4-F21E-4FCD-975A-865EEB4CD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B784D-D2A8-4073-915D-F8A26FC3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2CF59-5707-4162-8C69-D04F369E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646F7A-06CD-41DC-B3BB-8DE7CFBC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0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F8788-1518-4500-803C-C6292907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3EDCC-6092-4709-A865-D7ED1224A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0902E-7690-4737-B429-78C4105A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DACE5-2600-4777-BF1C-3E6D2E6D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4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2DC04-E6B3-452B-A7CB-F6FFC504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0B802-BA04-4D32-8DA8-A1753E12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46798-F870-4C23-9042-C7FF258F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0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9BA6-AEDA-40DD-A3C4-FD3A4AD6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1B722-A953-49F4-9678-68DF8B87E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C0336-3D82-40FC-9CCC-F7E3ED572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F064D-BF5C-4FFA-9134-59FA88FC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8B230-E1A5-4781-8E57-BC210178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B8850-22B5-4F91-9B79-5658C85B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2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F387-04AE-45A7-91D2-4A382ADC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87E72-2993-4E79-8B05-F67F3838E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2785C-DFB1-4D1A-9189-6CB1BE4CA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A197F-04A0-4688-A0C7-45C17777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E606-CEFD-4FFD-B735-13E49E4F42C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CBF67-1127-4737-84F4-5FE2F4D3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E7454-DDF0-4B41-B702-16933B5F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0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F85CF-1884-42FF-9175-A2BB261A0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A538D-B15B-4AE7-9218-F4421AB74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1368D-14B4-471E-BAA9-CAF4E60CC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3E606-CEFD-4FFD-B735-13E49E4F42C0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577CC-A0C6-4393-A409-1D6A01905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54654-9BC3-4CBE-84F7-CF2FEE626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386D9-E4BF-4798-BD9F-E9F0E536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5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dx.transform.microsoft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youf05/VBOAzur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eeam.com/vm-backup-recovery-replication-softwar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C2A1-BF7E-4117-9BC8-B187BC067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VBO365 Lab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5F22D-80F1-4D36-BAF8-AED1EA2FC6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58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88287"/>
            <a:ext cx="10515600" cy="991225"/>
          </a:xfrm>
        </p:spPr>
        <p:txBody>
          <a:bodyPr>
            <a:normAutofit/>
          </a:bodyPr>
          <a:lstStyle/>
          <a:p>
            <a:r>
              <a:rPr lang="en-US" dirty="0"/>
              <a:t>Add source O365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05" y="1016641"/>
            <a:ext cx="4921812" cy="5753072"/>
          </a:xfrm>
        </p:spPr>
        <p:txBody>
          <a:bodyPr>
            <a:normAutofit/>
          </a:bodyPr>
          <a:lstStyle/>
          <a:p>
            <a:r>
              <a:rPr lang="en-US" sz="2400" dirty="0"/>
              <a:t>Open the Organizations tab of VBO</a:t>
            </a:r>
          </a:p>
          <a:p>
            <a:r>
              <a:rPr lang="en-US" sz="2400" dirty="0"/>
              <a:t>Select the Add Org button and follow the wizard to add the O365 tenant you want to protect with Veeam backups to Azure.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000" i="1" dirty="0"/>
              <a:t>Note: if you need a demo O365 tenant to use with a customer, you can create a “Quick Tenant” at </a:t>
            </a:r>
            <a:r>
              <a:rPr lang="en-US" sz="2000" i="1" dirty="0">
                <a:hlinkClick r:id="rId2"/>
              </a:rPr>
              <a:t>https://cdx.transform.microsoft.com/</a:t>
            </a:r>
            <a:r>
              <a:rPr lang="en-US" sz="2000" i="1" dirty="0"/>
              <a:t> by logging in with an enabled partner account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E0D2C9-7C1A-4305-A013-8C3EE6BB2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132" y="1170632"/>
            <a:ext cx="6772958" cy="433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07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243D-5276-478E-A9B6-8E0E2D00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80" y="137160"/>
            <a:ext cx="105156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Backup Job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FF908F-6351-493C-AB25-E126D1CB0641}"/>
              </a:ext>
            </a:extLst>
          </p:cNvPr>
          <p:cNvSpPr txBox="1">
            <a:spLocks/>
          </p:cNvSpPr>
          <p:nvPr/>
        </p:nvSpPr>
        <p:spPr>
          <a:xfrm>
            <a:off x="111761" y="1200607"/>
            <a:ext cx="51358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Select the O365 organization you just added and click the Backup button from the ribbon</a:t>
            </a:r>
          </a:p>
          <a:p>
            <a:r>
              <a:rPr lang="en-US" sz="2000" dirty="0"/>
              <a:t>Follow the prompts to create the backup job.</a:t>
            </a:r>
          </a:p>
          <a:p>
            <a:r>
              <a:rPr lang="en-US" sz="2000" dirty="0"/>
              <a:t>Recommended: select a subset of the O365 tenant objects for demo purposes (for POC feel free to backup the entire org)</a:t>
            </a:r>
          </a:p>
          <a:p>
            <a:pPr lvl="1"/>
            <a:r>
              <a:rPr lang="en-US" sz="1600" dirty="0"/>
              <a:t>E.g., select a couple of user mailboxes for demonstrating to a live audience. If delivering a POC, then backup the entire org instead.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Step 3 - Important</a:t>
            </a:r>
            <a:r>
              <a:rPr lang="en-US" sz="2000" dirty="0"/>
              <a:t>: On the “Specify backup proxy and repository” step, make sure you select the backup repository you created earlier that includes the Azure Object storage repo.</a:t>
            </a:r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7D337A-5C9B-451B-82B6-840CB9119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732" y="137160"/>
            <a:ext cx="6567388" cy="41718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FB1FEB-F908-43AD-B102-8FD334B12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707" y="2490351"/>
            <a:ext cx="4124576" cy="29608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56C5A2-E950-4AB9-8111-6FE76942E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963" y="4070297"/>
            <a:ext cx="3859494" cy="27618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B3C759-94DA-4D9F-B841-B4CF6B52E3C1}"/>
              </a:ext>
            </a:extLst>
          </p:cNvPr>
          <p:cNvSpPr txBox="1"/>
          <p:nvPr/>
        </p:nvSpPr>
        <p:spPr>
          <a:xfrm>
            <a:off x="5148976" y="31264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0E3679-DB76-493F-B6BA-AE9A599CDB48}"/>
              </a:ext>
            </a:extLst>
          </p:cNvPr>
          <p:cNvSpPr txBox="1"/>
          <p:nvPr/>
        </p:nvSpPr>
        <p:spPr>
          <a:xfrm>
            <a:off x="5612503" y="266547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C859EE-4377-41D4-B65D-B80CA9BDD49A}"/>
              </a:ext>
            </a:extLst>
          </p:cNvPr>
          <p:cNvSpPr txBox="1"/>
          <p:nvPr/>
        </p:nvSpPr>
        <p:spPr>
          <a:xfrm>
            <a:off x="8130145" y="43202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FFFF00"/>
                </a:highligh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57942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54F3-14BD-4826-802B-DF9067175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87960"/>
            <a:ext cx="10515600" cy="715328"/>
          </a:xfrm>
        </p:spPr>
        <p:txBody>
          <a:bodyPr/>
          <a:lstStyle/>
          <a:p>
            <a:r>
              <a:rPr lang="en-US" dirty="0"/>
              <a:t>Start and Monitor backup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383CC-6C79-4969-A470-376FAFF4B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40" y="1302385"/>
            <a:ext cx="4236720" cy="4351338"/>
          </a:xfrm>
        </p:spPr>
        <p:txBody>
          <a:bodyPr/>
          <a:lstStyle/>
          <a:p>
            <a:r>
              <a:rPr lang="en-US" dirty="0"/>
              <a:t>Select the backup job you created and start it.</a:t>
            </a:r>
          </a:p>
          <a:p>
            <a:r>
              <a:rPr lang="en-US" dirty="0"/>
              <a:t>You can use this view to monitor the job progress, check errors on failed jobs, get statistics,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4D7B61-46EA-4577-9215-53D54844B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441" y="1197236"/>
            <a:ext cx="7268973" cy="456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1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933-6F6F-4C6D-963E-4ADB3DA0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100965"/>
            <a:ext cx="10515600" cy="1325563"/>
          </a:xfrm>
        </p:spPr>
        <p:txBody>
          <a:bodyPr/>
          <a:lstStyle/>
          <a:p>
            <a:r>
              <a:rPr lang="en-US" dirty="0"/>
              <a:t>Use Veeam Explorer to look at backed up data and perform restores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7A5C1-C54E-49CC-B553-856B72B6F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556702"/>
            <a:ext cx="3071781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From Home tab, click Explore -&gt; Explore latest Exchange state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53C18-E08A-4D0F-8B92-13F40D66B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783" y="1145511"/>
            <a:ext cx="8710076" cy="545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30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933-6F6F-4C6D-963E-4ADB3DA0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36500"/>
            <a:ext cx="11257280" cy="89500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Browse backed up mailbox directly from Veeam and review restore operations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909E14-4098-4184-B0CF-3700CCD1C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633" y="921236"/>
            <a:ext cx="9723677" cy="590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92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5B661-E1F6-49DB-A404-D4AAFDC7A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36" y="149086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/>
              <a:t>Open Azure portal and backup storage account resource to demo backup data being immediately pushed to Azure storage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39C55E-B53F-4986-8D9D-8EAC8C177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011" y="1609585"/>
            <a:ext cx="9327007" cy="524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42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DAA3-1180-47C9-BEB2-C6611615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22885"/>
            <a:ext cx="10515600" cy="1325563"/>
          </a:xfrm>
        </p:spPr>
        <p:txBody>
          <a:bodyPr/>
          <a:lstStyle/>
          <a:p>
            <a:r>
              <a:rPr lang="en-US" dirty="0"/>
              <a:t>Clean up lab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11072-7200-4721-A187-BDAF1477A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the resource group created in the lab setup</a:t>
            </a:r>
          </a:p>
          <a:p>
            <a:r>
              <a:rPr lang="en-US" dirty="0"/>
              <a:t>Verify all resources removed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3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118D-4CD3-4ABA-A3DD-ABEED422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63" y="86518"/>
            <a:ext cx="10515600" cy="893763"/>
          </a:xfrm>
        </p:spPr>
        <p:txBody>
          <a:bodyPr/>
          <a:lstStyle/>
          <a:p>
            <a:r>
              <a:rPr lang="en-US" dirty="0"/>
              <a:t>Lab Infrastructure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D2FB7-B1DD-40A1-9EAE-2E677BE11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40" y="1048385"/>
            <a:ext cx="5953760" cy="4910455"/>
          </a:xfrm>
        </p:spPr>
        <p:txBody>
          <a:bodyPr>
            <a:normAutofit/>
          </a:bodyPr>
          <a:lstStyle/>
          <a:p>
            <a:r>
              <a:rPr lang="en-US" sz="2400" dirty="0"/>
              <a:t>Open the </a:t>
            </a:r>
            <a:r>
              <a:rPr lang="en-US" sz="2400" dirty="0" err="1"/>
              <a:t>VBOAzure</a:t>
            </a:r>
            <a:r>
              <a:rPr lang="en-US" sz="2400" dirty="0"/>
              <a:t> lab </a:t>
            </a:r>
            <a:r>
              <a:rPr lang="en-US" sz="2400" dirty="0" err="1">
                <a:hlinkClick r:id="rId2"/>
              </a:rPr>
              <a:t>Github</a:t>
            </a:r>
            <a:r>
              <a:rPr lang="en-US" sz="2400" dirty="0">
                <a:hlinkClick r:id="rId2"/>
              </a:rPr>
              <a:t> repo</a:t>
            </a:r>
            <a:endParaRPr lang="en-US" sz="2400" dirty="0"/>
          </a:p>
          <a:p>
            <a:r>
              <a:rPr lang="en-US" sz="2400" dirty="0"/>
              <a:t>Review the README.md instructions</a:t>
            </a:r>
          </a:p>
          <a:p>
            <a:r>
              <a:rPr lang="en-US" sz="2400" dirty="0"/>
              <a:t>Download the Lab guide pptx</a:t>
            </a:r>
          </a:p>
          <a:p>
            <a:r>
              <a:rPr lang="en-US" sz="2400" dirty="0"/>
              <a:t>Sign into portal.azure.com</a:t>
            </a:r>
          </a:p>
          <a:p>
            <a:r>
              <a:rPr lang="en-US" sz="2400" dirty="0"/>
              <a:t>Click “Deploy To Azure” button from the </a:t>
            </a:r>
            <a:r>
              <a:rPr lang="en-US" sz="2400" dirty="0" err="1"/>
              <a:t>Github</a:t>
            </a:r>
            <a:r>
              <a:rPr lang="en-US" sz="2400" dirty="0"/>
              <a:t> repo page</a:t>
            </a:r>
          </a:p>
          <a:p>
            <a:r>
              <a:rPr lang="en-US" sz="2400" dirty="0"/>
              <a:t>Provide a globally unique name for your storage accounts*</a:t>
            </a:r>
          </a:p>
          <a:p>
            <a:pPr lvl="1"/>
            <a:r>
              <a:rPr lang="en-US" sz="2000" dirty="0">
                <a:highlight>
                  <a:srgbClr val="FFFF00"/>
                </a:highlight>
              </a:rPr>
              <a:t>Cap Storage name</a:t>
            </a:r>
          </a:p>
          <a:p>
            <a:pPr lvl="1"/>
            <a:r>
              <a:rPr lang="en-US" sz="2000" dirty="0">
                <a:highlight>
                  <a:srgbClr val="FFFF00"/>
                </a:highlight>
              </a:rPr>
              <a:t>Diagnostics Storage Account Name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7A305F-A6DD-44C4-9E86-DC76A911F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861" y="533400"/>
            <a:ext cx="5486436" cy="542544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DBBE628-FB62-4C30-8529-4E423A549194}"/>
              </a:ext>
            </a:extLst>
          </p:cNvPr>
          <p:cNvSpPr txBox="1">
            <a:spLocks/>
          </p:cNvSpPr>
          <p:nvPr/>
        </p:nvSpPr>
        <p:spPr>
          <a:xfrm>
            <a:off x="391160" y="5958840"/>
            <a:ext cx="10515600" cy="932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/>
              <a:t>*Azure storage accounts must have a globally unique name between 3 and 24 characters (all lowercase, no special chars)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325950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118D-4CD3-4ABA-A3DD-ABEED422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97" y="34066"/>
            <a:ext cx="10515600" cy="978058"/>
          </a:xfrm>
        </p:spPr>
        <p:txBody>
          <a:bodyPr/>
          <a:lstStyle/>
          <a:p>
            <a:r>
              <a:rPr lang="en-US" dirty="0"/>
              <a:t>During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D2FB7-B1DD-40A1-9EAE-2E677BE11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340" y="1012124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Register for VBO Trial (</a:t>
            </a:r>
            <a:r>
              <a:rPr lang="en-US" sz="2400" dirty="0">
                <a:hlinkClick r:id="rId2"/>
              </a:rPr>
              <a:t>https://www.veeam.com/vm-backup-recovery-replication-software.html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Or use provided Not-for-resale key (provided by Veeam)</a:t>
            </a:r>
          </a:p>
          <a:p>
            <a:r>
              <a:rPr lang="en-US" sz="2400" dirty="0"/>
              <a:t>Validate Azure deployment succeeded and record following for later:</a:t>
            </a:r>
          </a:p>
          <a:p>
            <a:pPr lvl="1"/>
            <a:r>
              <a:rPr lang="en-US" sz="1600" dirty="0"/>
              <a:t>Name of your Azure backup target storage account</a:t>
            </a:r>
          </a:p>
          <a:p>
            <a:pPr lvl="1"/>
            <a:r>
              <a:rPr lang="en-US" sz="1600" dirty="0"/>
              <a:t>Access key for the backup storage account</a:t>
            </a:r>
          </a:p>
          <a:p>
            <a:pPr lvl="2"/>
            <a:r>
              <a:rPr lang="en-US" sz="1200" dirty="0"/>
              <a:t>Go to the newly created storage account and click access keys and choose either key1 or key2</a:t>
            </a:r>
          </a:p>
          <a:p>
            <a:pPr lvl="1"/>
            <a:r>
              <a:rPr lang="en-US" sz="1600" dirty="0">
                <a:highlight>
                  <a:srgbClr val="FFFF00"/>
                </a:highlight>
              </a:rPr>
              <a:t>Internal IP for each of the servers deployed (</a:t>
            </a:r>
            <a:r>
              <a:rPr lang="en-US" sz="1600" dirty="0" err="1">
                <a:highlight>
                  <a:srgbClr val="FFFF00"/>
                </a:highlight>
              </a:rPr>
              <a:t>VeeamBR</a:t>
            </a:r>
            <a:r>
              <a:rPr lang="en-US" sz="1600" dirty="0">
                <a:highlight>
                  <a:srgbClr val="FFFF00"/>
                </a:highlight>
              </a:rPr>
              <a:t>, LinuxVM1, SQLVM1)</a:t>
            </a:r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081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22807-90E2-4C6A-8BB4-4B4ED4D6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60" y="-71755"/>
            <a:ext cx="10515600" cy="1325563"/>
          </a:xfrm>
        </p:spPr>
        <p:txBody>
          <a:bodyPr/>
          <a:lstStyle/>
          <a:p>
            <a:r>
              <a:rPr lang="en-US" dirty="0"/>
              <a:t>Azure Lab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14160-CDEE-44BA-A4E6-70AC7BC88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114424"/>
            <a:ext cx="10515600" cy="5367655"/>
          </a:xfrm>
        </p:spPr>
        <p:txBody>
          <a:bodyPr>
            <a:normAutofit/>
          </a:bodyPr>
          <a:lstStyle/>
          <a:p>
            <a:r>
              <a:rPr lang="en-US" sz="2400" dirty="0"/>
              <a:t>Virtual Network</a:t>
            </a:r>
          </a:p>
          <a:p>
            <a:pPr lvl="1"/>
            <a:r>
              <a:rPr lang="en-US" sz="2000" dirty="0"/>
              <a:t>vnet-VBO1</a:t>
            </a:r>
          </a:p>
          <a:p>
            <a:pPr lvl="1"/>
            <a:r>
              <a:rPr lang="en-US" sz="2000" dirty="0"/>
              <a:t>Subnet (192.168.2.0/24)</a:t>
            </a:r>
          </a:p>
          <a:p>
            <a:pPr lvl="1"/>
            <a:r>
              <a:rPr lang="en-US" sz="2000" dirty="0"/>
              <a:t>Storage service endpoint</a:t>
            </a:r>
          </a:p>
          <a:p>
            <a:r>
              <a:rPr lang="en-US" sz="2400" dirty="0"/>
              <a:t>Virtual Machines (1)</a:t>
            </a:r>
          </a:p>
          <a:p>
            <a:pPr lvl="1"/>
            <a:r>
              <a:rPr lang="en-US" sz="2000" dirty="0"/>
              <a:t>vm-VBO1 – Veeam Backup for O365 server</a:t>
            </a:r>
          </a:p>
          <a:p>
            <a:pPr lvl="2"/>
            <a:r>
              <a:rPr lang="en-US" sz="1600" dirty="0"/>
              <a:t>One attached data disk</a:t>
            </a:r>
            <a:endParaRPr lang="en-US" sz="2000" dirty="0"/>
          </a:p>
          <a:p>
            <a:pPr lvl="1"/>
            <a:r>
              <a:rPr lang="en-US" sz="2000" dirty="0"/>
              <a:t>NICs attached to above VM</a:t>
            </a:r>
          </a:p>
          <a:p>
            <a:pPr lvl="1"/>
            <a:r>
              <a:rPr lang="en-US" sz="2000" dirty="0"/>
              <a:t>Public IP for vm-VBO1</a:t>
            </a:r>
          </a:p>
          <a:p>
            <a:pPr lvl="2"/>
            <a:r>
              <a:rPr lang="en-US" sz="1600" dirty="0"/>
              <a:t>Use this for RDP</a:t>
            </a:r>
          </a:p>
          <a:p>
            <a:r>
              <a:rPr lang="en-US" sz="2400" dirty="0"/>
              <a:t>Azure Blob Storage Accounts</a:t>
            </a:r>
          </a:p>
          <a:p>
            <a:pPr lvl="1"/>
            <a:r>
              <a:rPr lang="en-US" sz="2000" dirty="0"/>
              <a:t>Backup storage – Azure blob storage target for O365 backups</a:t>
            </a:r>
          </a:p>
          <a:p>
            <a:pPr lvl="1"/>
            <a:r>
              <a:rPr lang="en-US" sz="2000" dirty="0"/>
              <a:t>Diagnostic storage – Used by VMs for boot diagnostic logs</a:t>
            </a:r>
          </a:p>
          <a:p>
            <a:endParaRPr lang="en-US" sz="24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094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3954-710E-405B-9A2F-C9094537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Veeam Components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093BD-1D8E-4236-889D-3BBCF3620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VBO Server</a:t>
            </a:r>
          </a:p>
          <a:p>
            <a:r>
              <a:rPr lang="en-US" dirty="0"/>
              <a:t>Backup &amp; Replication Console</a:t>
            </a:r>
          </a:p>
          <a:p>
            <a:r>
              <a:rPr lang="en-US" dirty="0"/>
              <a:t>Repositories</a:t>
            </a:r>
          </a:p>
          <a:p>
            <a:pPr lvl="1"/>
            <a:r>
              <a:rPr lang="en-US" dirty="0"/>
              <a:t>Direct Attach / “On-premises” / storage appliance</a:t>
            </a:r>
          </a:p>
          <a:p>
            <a:pPr lvl="1"/>
            <a:r>
              <a:rPr lang="en-US" dirty="0"/>
              <a:t>Object Storage - Azure</a:t>
            </a:r>
          </a:p>
          <a:p>
            <a:r>
              <a:rPr lang="en-US" dirty="0"/>
              <a:t>Scale Out Repo = “On-Prem” + Object Storage tiering</a:t>
            </a:r>
          </a:p>
          <a:p>
            <a:r>
              <a:rPr lang="en-US" dirty="0"/>
              <a:t>Other concepts</a:t>
            </a:r>
          </a:p>
          <a:p>
            <a:pPr lvl="1"/>
            <a:r>
              <a:rPr lang="en-US" dirty="0"/>
              <a:t>Proxies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1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80" y="18255"/>
            <a:ext cx="10515600" cy="1325563"/>
          </a:xfrm>
        </p:spPr>
        <p:txBody>
          <a:bodyPr/>
          <a:lstStyle/>
          <a:p>
            <a:r>
              <a:rPr lang="en-US" dirty="0"/>
              <a:t>Veeam License and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13474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RDP into vm-VBO1 (get connection info from azure portal)</a:t>
            </a:r>
          </a:p>
          <a:p>
            <a:r>
              <a:rPr lang="en-US" sz="2400" dirty="0"/>
              <a:t>Browse to Veeam.com and download trial license key you registered for earlier</a:t>
            </a:r>
          </a:p>
          <a:p>
            <a:r>
              <a:rPr lang="en-US" sz="2400" dirty="0"/>
              <a:t>Start VBO Console from desktop shortcut and install license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AA1F3-9A5E-4FB9-B82E-72739C6A2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945" y="2460308"/>
            <a:ext cx="7071516" cy="431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88287"/>
            <a:ext cx="10515600" cy="991225"/>
          </a:xfrm>
        </p:spPr>
        <p:txBody>
          <a:bodyPr/>
          <a:lstStyle/>
          <a:p>
            <a:r>
              <a:rPr lang="en-US" dirty="0"/>
              <a:t>Configure Azure Storage 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45" y="1036519"/>
            <a:ext cx="5600872" cy="4351338"/>
          </a:xfrm>
        </p:spPr>
        <p:txBody>
          <a:bodyPr>
            <a:normAutofit/>
          </a:bodyPr>
          <a:lstStyle/>
          <a:p>
            <a:r>
              <a:rPr lang="en-US" dirty="0"/>
              <a:t>Select Manage Cloud Credentials from top left menu of VBO Console</a:t>
            </a:r>
          </a:p>
          <a:p>
            <a:r>
              <a:rPr lang="en-US" dirty="0"/>
              <a:t>Add-&gt;Azure Storage</a:t>
            </a:r>
          </a:p>
          <a:p>
            <a:r>
              <a:rPr lang="en-US" dirty="0"/>
              <a:t>Provide the name of your Azure backup storage account</a:t>
            </a:r>
          </a:p>
          <a:p>
            <a:r>
              <a:rPr lang="en-US" dirty="0"/>
              <a:t>Provide one of the access keys (get it from the “Access Keys” blade on the storage account resource in Azure Portal)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6D5319-2BC9-4EE4-9A06-0D1B77458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544" y="1398266"/>
            <a:ext cx="6434311" cy="454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30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88287"/>
            <a:ext cx="10515600" cy="991225"/>
          </a:xfrm>
        </p:spPr>
        <p:txBody>
          <a:bodyPr/>
          <a:lstStyle/>
          <a:p>
            <a:r>
              <a:rPr lang="en-US" dirty="0"/>
              <a:t>Configure Object Storage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55" y="1079512"/>
            <a:ext cx="4449976" cy="4351338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Add object storage repo on the Backup Infrastructure tab of VBO</a:t>
            </a:r>
          </a:p>
          <a:p>
            <a:r>
              <a:rPr lang="en-US" sz="2600" dirty="0"/>
              <a:t>Use the cloud credentials you just added and select your storage account</a:t>
            </a:r>
          </a:p>
          <a:p>
            <a:r>
              <a:rPr lang="en-US" sz="2600" dirty="0"/>
              <a:t>On the Container section of the wizard, browse your storage account and create a new folder called “Backups”</a:t>
            </a:r>
          </a:p>
          <a:p>
            <a:r>
              <a:rPr lang="en-US" sz="2600" dirty="0"/>
              <a:t>Click “Finish”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53C157-2979-488D-9704-8F817F35D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815" y="1346718"/>
            <a:ext cx="7368185" cy="464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83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59BE-E1D1-4452-A06B-1EF8C6E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88287"/>
            <a:ext cx="10515600" cy="991225"/>
          </a:xfrm>
        </p:spPr>
        <p:txBody>
          <a:bodyPr>
            <a:normAutofit/>
          </a:bodyPr>
          <a:lstStyle/>
          <a:p>
            <a:r>
              <a:rPr lang="en-US" dirty="0"/>
              <a:t>Configure VBO Backup storage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A3-AD18-4CB7-A431-4157661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45" y="1036519"/>
            <a:ext cx="522511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 primary backup repo (“on prem”) </a:t>
            </a:r>
          </a:p>
          <a:p>
            <a:r>
              <a:rPr lang="en-US" dirty="0"/>
              <a:t>Select F drive as backup repo local path</a:t>
            </a:r>
          </a:p>
          <a:p>
            <a:r>
              <a:rPr lang="en-US" dirty="0"/>
              <a:t>On “object storage backup repository” step, choose “Offload backup data to object storage” and select in the dropdown the Azure Backup repo you created in the previous task </a:t>
            </a:r>
          </a:p>
          <a:p>
            <a:r>
              <a:rPr lang="en-US" dirty="0"/>
              <a:t>Use defaults for all other options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7BFCD4-B544-43D0-A890-93A9A2ACE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052" y="671879"/>
            <a:ext cx="6720948" cy="41850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A61AEA-688C-4FE0-BF13-83D406383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189" y="4411074"/>
            <a:ext cx="3306582" cy="235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36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C7440841F209428C7B83779A5E5D3F" ma:contentTypeVersion="16" ma:contentTypeDescription="Create a new document." ma:contentTypeScope="" ma:versionID="5a3fad957325c550b415ad6eb9db69b6">
  <xsd:schema xmlns:xsd="http://www.w3.org/2001/XMLSchema" xmlns:xs="http://www.w3.org/2001/XMLSchema" xmlns:p="http://schemas.microsoft.com/office/2006/metadata/properties" xmlns:ns1="http://schemas.microsoft.com/sharepoint/v3" xmlns:ns3="193ed8a2-4539-4a85-8b6f-399dfeae4bd9" xmlns:ns4="7c8be482-3156-4892-8a6f-d2ff790bfae6" targetNamespace="http://schemas.microsoft.com/office/2006/metadata/properties" ma:root="true" ma:fieldsID="880fc400dde3ba496643e47e312674a6" ns1:_="" ns3:_="" ns4:_="">
    <xsd:import namespace="http://schemas.microsoft.com/sharepoint/v3"/>
    <xsd:import namespace="193ed8a2-4539-4a85-8b6f-399dfeae4bd9"/>
    <xsd:import namespace="7c8be482-3156-4892-8a6f-d2ff790bfa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4:LastSharedByUser" minOccurs="0"/>
                <xsd:element ref="ns4:LastSharedByTime" minOccurs="0"/>
                <xsd:element ref="ns3:MediaServiceAutoTags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3ed8a2-4539-4a85-8b6f-399dfeae4b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8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8be482-3156-4892-8a6f-d2ff790bfae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3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193ed8a2-4539-4a85-8b6f-399dfeae4bd9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9D40B58-6553-432A-83F4-0C23EE14E8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3ed8a2-4539-4a85-8b6f-399dfeae4bd9"/>
    <ds:schemaRef ds:uri="7c8be482-3156-4892-8a6f-d2ff790bfa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3D0519-7844-4F19-A023-0D1EF7B3A2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071B2C-BF7E-483E-93DE-53C81689A11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93ed8a2-4539-4a85-8b6f-399dfeae4bd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6503</TotalTime>
  <Words>775</Words>
  <Application>Microsoft Office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VBO365 Lab Guide</vt:lpstr>
      <vt:lpstr>Lab Infrastructure Setup</vt:lpstr>
      <vt:lpstr>During deployment</vt:lpstr>
      <vt:lpstr>Azure Lab Environment</vt:lpstr>
      <vt:lpstr>Veeam Components Review</vt:lpstr>
      <vt:lpstr>Veeam License and Registration</vt:lpstr>
      <vt:lpstr>Configure Azure Storage Credentials</vt:lpstr>
      <vt:lpstr>Configure Object Storage Repo</vt:lpstr>
      <vt:lpstr>Configure VBO Backup storage repository</vt:lpstr>
      <vt:lpstr>Add source O365 organization</vt:lpstr>
      <vt:lpstr>Create a Backup Job</vt:lpstr>
      <vt:lpstr>Start and Monitor backup job</vt:lpstr>
      <vt:lpstr>Use Veeam Explorer to look at backed up data and perform restores</vt:lpstr>
      <vt:lpstr>Browse backed up mailbox directly from Veeam and review restore operations</vt:lpstr>
      <vt:lpstr>Open Azure portal and backup storage account resource to demo backup data being immediately pushed to Azure storage</vt:lpstr>
      <vt:lpstr>Clean up lab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Veeam Lab Guide</dc:title>
  <dc:creator>Dale Kirby</dc:creator>
  <cp:lastModifiedBy>Dale Kirby</cp:lastModifiedBy>
  <cp:revision>63</cp:revision>
  <dcterms:created xsi:type="dcterms:W3CDTF">2019-09-26T13:42:49Z</dcterms:created>
  <dcterms:modified xsi:type="dcterms:W3CDTF">2020-01-22T20:39:26Z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0x01010039C7440841F209428C7B83779A5E5D3F</vt:lpwstr>
  </property>
</Properties>
</file>