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1" r:id="rId7"/>
    <p:sldId id="267" r:id="rId8"/>
    <p:sldId id="258" r:id="rId9"/>
    <p:sldId id="259" r:id="rId10"/>
    <p:sldId id="273" r:id="rId11"/>
    <p:sldId id="274" r:id="rId12"/>
    <p:sldId id="275" r:id="rId13"/>
    <p:sldId id="276" r:id="rId14"/>
    <p:sldId id="277" r:id="rId15"/>
    <p:sldId id="278" r:id="rId16"/>
    <p:sldId id="260" r:id="rId17"/>
    <p:sldId id="279" r:id="rId18"/>
    <p:sldId id="280" r:id="rId19"/>
    <p:sldId id="285" r:id="rId20"/>
    <p:sldId id="287" r:id="rId21"/>
    <p:sldId id="286" r:id="rId22"/>
    <p:sldId id="288" r:id="rId23"/>
    <p:sldId id="281" r:id="rId24"/>
    <p:sldId id="262" r:id="rId25"/>
    <p:sldId id="282" r:id="rId26"/>
    <p:sldId id="284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C4AC9D-8473-40E6-8E53-1998CEF52201}">
          <p14:sldIdLst>
            <p14:sldId id="256"/>
          </p14:sldIdLst>
        </p14:section>
        <p14:section name="Lab Setup" id="{951DF621-4BF7-426E-BF0D-FFADBBFA0E5F}">
          <p14:sldIdLst>
            <p14:sldId id="257"/>
            <p14:sldId id="271"/>
          </p14:sldIdLst>
        </p14:section>
        <p14:section name="Lab Concepts" id="{DEFFB497-DADB-4046-A048-1D6AD8B4A407}">
          <p14:sldIdLst>
            <p14:sldId id="267"/>
            <p14:sldId id="258"/>
          </p14:sldIdLst>
        </p14:section>
        <p14:section name="Configure Veeam" id="{9D9C4D35-A546-4ACA-9681-E2482D70FC07}">
          <p14:sldIdLst>
            <p14:sldId id="259"/>
            <p14:sldId id="273"/>
            <p14:sldId id="274"/>
            <p14:sldId id="275"/>
            <p14:sldId id="276"/>
            <p14:sldId id="277"/>
          </p14:sldIdLst>
        </p14:section>
        <p14:section name="Protect Workloads" id="{FC9F860E-B257-4C9A-9664-F3AFCE7E42CF}">
          <p14:sldIdLst>
            <p14:sldId id="278"/>
            <p14:sldId id="260"/>
            <p14:sldId id="279"/>
            <p14:sldId id="280"/>
          </p14:sldIdLst>
        </p14:section>
        <p14:section name="Restore to Azure" id="{4AA4A48E-443D-4EA8-A031-D4BF97D3FC78}">
          <p14:sldIdLst>
            <p14:sldId id="285"/>
            <p14:sldId id="287"/>
            <p14:sldId id="286"/>
            <p14:sldId id="288"/>
          </p14:sldIdLst>
        </p14:section>
        <p14:section name="Restore from backup" id="{EFAA5F18-8894-4385-A9BE-A8945F8275FF}">
          <p14:sldIdLst>
            <p14:sldId id="281"/>
            <p14:sldId id="262"/>
            <p14:sldId id="282"/>
            <p14:sldId id="284"/>
          </p14:sldIdLst>
        </p14:section>
        <p14:section name="Demo of replication and instant restore" id="{40E0B12D-4C16-4805-9AF5-8FDC510D7857}">
          <p14:sldIdLst>
            <p14:sldId id="268"/>
          </p14:sldIdLst>
        </p14:section>
        <p14:section name="Clean up" id="{9B17C8C1-AD7E-4211-920F-B33818370FAF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923C0-6D25-45FC-B089-2A881CDDD858}" v="73" dt="2019-10-01T02:12:42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8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e Kirby" userId="d524fb3f-77bc-4439-b21e-2d794f8a733d" providerId="ADAL" clId="{509923C0-6D25-45FC-B089-2A881CDDD858}"/>
    <pc:docChg chg="undo custSel addSld delSld modSld sldOrd">
      <pc:chgData name="Dale Kirby" userId="d524fb3f-77bc-4439-b21e-2d794f8a733d" providerId="ADAL" clId="{509923C0-6D25-45FC-B089-2A881CDDD858}" dt="2019-10-01T02:30:45.014" v="7871" actId="13926"/>
      <pc:docMkLst>
        <pc:docMk/>
      </pc:docMkLst>
      <pc:sldChg chg="addSp modSp">
        <pc:chgData name="Dale Kirby" userId="d524fb3f-77bc-4439-b21e-2d794f8a733d" providerId="ADAL" clId="{509923C0-6D25-45FC-B089-2A881CDDD858}" dt="2019-09-30T20:51:32.475" v="1549" actId="1076"/>
        <pc:sldMkLst>
          <pc:docMk/>
          <pc:sldMk cId="3259501906" sldId="257"/>
        </pc:sldMkLst>
        <pc:spChg chg="mod">
          <ac:chgData name="Dale Kirby" userId="d524fb3f-77bc-4439-b21e-2d794f8a733d" providerId="ADAL" clId="{509923C0-6D25-45FC-B089-2A881CDDD858}" dt="2019-09-30T20:48:45.281" v="1482" actId="1076"/>
          <ac:spMkLst>
            <pc:docMk/>
            <pc:sldMk cId="3259501906" sldId="257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09-30T20:51:23.848" v="1544" actId="313"/>
          <ac:spMkLst>
            <pc:docMk/>
            <pc:sldMk cId="3259501906" sldId="257"/>
            <ac:spMk id="3" creationId="{34FD2FB7-B1DD-40A1-9EAE-2E677BE11EB8}"/>
          </ac:spMkLst>
        </pc:spChg>
        <pc:picChg chg="add mod">
          <ac:chgData name="Dale Kirby" userId="d524fb3f-77bc-4439-b21e-2d794f8a733d" providerId="ADAL" clId="{509923C0-6D25-45FC-B089-2A881CDDD858}" dt="2019-09-30T20:51:32.475" v="1549" actId="1076"/>
          <ac:picMkLst>
            <pc:docMk/>
            <pc:sldMk cId="3259501906" sldId="257"/>
            <ac:picMk id="4" creationId="{A034B56A-775F-434D-B2D2-F125396B4A18}"/>
          </ac:picMkLst>
        </pc:picChg>
        <pc:picChg chg="add mod">
          <ac:chgData name="Dale Kirby" userId="d524fb3f-77bc-4439-b21e-2d794f8a733d" providerId="ADAL" clId="{509923C0-6D25-45FC-B089-2A881CDDD858}" dt="2019-09-30T20:51:31.303" v="1548" actId="1076"/>
          <ac:picMkLst>
            <pc:docMk/>
            <pc:sldMk cId="3259501906" sldId="257"/>
            <ac:picMk id="5" creationId="{ACFF1FC2-8F6B-48FC-AD7F-58A1A9EBD276}"/>
          </ac:picMkLst>
        </pc:picChg>
      </pc:sldChg>
      <pc:sldChg chg="modSp">
        <pc:chgData name="Dale Kirby" userId="d524fb3f-77bc-4439-b21e-2d794f8a733d" providerId="ADAL" clId="{509923C0-6D25-45FC-B089-2A881CDDD858}" dt="2019-10-01T00:54:51.236" v="5600" actId="13926"/>
        <pc:sldMkLst>
          <pc:docMk/>
          <pc:sldMk cId="4012615374" sldId="258"/>
        </pc:sldMkLst>
        <pc:spChg chg="mod">
          <ac:chgData name="Dale Kirby" userId="d524fb3f-77bc-4439-b21e-2d794f8a733d" providerId="ADAL" clId="{509923C0-6D25-45FC-B089-2A881CDDD858}" dt="2019-10-01T00:54:51.236" v="5600" actId="13926"/>
          <ac:spMkLst>
            <pc:docMk/>
            <pc:sldMk cId="4012615374" sldId="258"/>
            <ac:spMk id="2" creationId="{60E13954-710E-405B-9A2F-C909453794F9}"/>
          </ac:spMkLst>
        </pc:spChg>
      </pc:sldChg>
      <pc:sldChg chg="modSp">
        <pc:chgData name="Dale Kirby" userId="d524fb3f-77bc-4439-b21e-2d794f8a733d" providerId="ADAL" clId="{509923C0-6D25-45FC-B089-2A881CDDD858}" dt="2019-09-30T22:19:07.871" v="2523" actId="20577"/>
        <pc:sldMkLst>
          <pc:docMk/>
          <pc:sldMk cId="39660529" sldId="259"/>
        </pc:sldMkLst>
        <pc:spChg chg="mod">
          <ac:chgData name="Dale Kirby" userId="d524fb3f-77bc-4439-b21e-2d794f8a733d" providerId="ADAL" clId="{509923C0-6D25-45FC-B089-2A881CDDD858}" dt="2019-09-30T22:19:07.871" v="2523" actId="20577"/>
          <ac:spMkLst>
            <pc:docMk/>
            <pc:sldMk cId="39660529" sldId="259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2:18:53.929" v="2499" actId="20577"/>
          <ac:spMkLst>
            <pc:docMk/>
            <pc:sldMk cId="39660529" sldId="259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1:24:58.311" v="6517" actId="313"/>
        <pc:sldMkLst>
          <pc:docMk/>
          <pc:sldMk cId="1857942445" sldId="260"/>
        </pc:sldMkLst>
        <pc:spChg chg="mod">
          <ac:chgData name="Dale Kirby" userId="d524fb3f-77bc-4439-b21e-2d794f8a733d" providerId="ADAL" clId="{509923C0-6D25-45FC-B089-2A881CDDD858}" dt="2019-10-01T01:11:17.111" v="5928" actId="1076"/>
          <ac:spMkLst>
            <pc:docMk/>
            <pc:sldMk cId="1857942445" sldId="260"/>
            <ac:spMk id="2" creationId="{BB31243D-5276-478E-A9B6-8E0E2D006987}"/>
          </ac:spMkLst>
        </pc:spChg>
        <pc:spChg chg="del mod">
          <ac:chgData name="Dale Kirby" userId="d524fb3f-77bc-4439-b21e-2d794f8a733d" providerId="ADAL" clId="{509923C0-6D25-45FC-B089-2A881CDDD858}" dt="2019-10-01T01:11:09.102" v="5924"/>
          <ac:spMkLst>
            <pc:docMk/>
            <pc:sldMk cId="1857942445" sldId="260"/>
            <ac:spMk id="3" creationId="{28CA2EA6-B889-4ECE-AD4C-B6C9B810EAF5}"/>
          </ac:spMkLst>
        </pc:spChg>
        <pc:spChg chg="add mod">
          <ac:chgData name="Dale Kirby" userId="d524fb3f-77bc-4439-b21e-2d794f8a733d" providerId="ADAL" clId="{509923C0-6D25-45FC-B089-2A881CDDD858}" dt="2019-10-01T01:24:58.311" v="6517" actId="313"/>
          <ac:spMkLst>
            <pc:docMk/>
            <pc:sldMk cId="1857942445" sldId="260"/>
            <ac:spMk id="5" creationId="{A9FF908F-6351-493C-AB25-E126D1CB0641}"/>
          </ac:spMkLst>
        </pc:spChg>
        <pc:picChg chg="add mod">
          <ac:chgData name="Dale Kirby" userId="d524fb3f-77bc-4439-b21e-2d794f8a733d" providerId="ADAL" clId="{509923C0-6D25-45FC-B089-2A881CDDD858}" dt="2019-10-01T01:11:51.739" v="5941" actId="1076"/>
          <ac:picMkLst>
            <pc:docMk/>
            <pc:sldMk cId="1857942445" sldId="260"/>
            <ac:picMk id="4" creationId="{32A44547-EAC9-4842-9D5D-6D0532AEE92D}"/>
          </ac:picMkLst>
        </pc:picChg>
      </pc:sldChg>
      <pc:sldChg chg="del">
        <pc:chgData name="Dale Kirby" userId="d524fb3f-77bc-4439-b21e-2d794f8a733d" providerId="ADAL" clId="{509923C0-6D25-45FC-B089-2A881CDDD858}" dt="2019-09-27T14:10:42.065" v="613" actId="47"/>
        <pc:sldMkLst>
          <pc:docMk/>
          <pc:sldMk cId="3422640699" sldId="261"/>
        </pc:sldMkLst>
      </pc:sldChg>
      <pc:sldChg chg="modSp">
        <pc:chgData name="Dale Kirby" userId="d524fb3f-77bc-4439-b21e-2d794f8a733d" providerId="ADAL" clId="{509923C0-6D25-45FC-B089-2A881CDDD858}" dt="2019-10-01T02:30:08.629" v="7868" actId="13926"/>
        <pc:sldMkLst>
          <pc:docMk/>
          <pc:sldMk cId="1540230242" sldId="262"/>
        </pc:sldMkLst>
        <pc:spChg chg="mod">
          <ac:chgData name="Dale Kirby" userId="d524fb3f-77bc-4439-b21e-2d794f8a733d" providerId="ADAL" clId="{509923C0-6D25-45FC-B089-2A881CDDD858}" dt="2019-10-01T02:30:08.629" v="7868" actId="13926"/>
          <ac:spMkLst>
            <pc:docMk/>
            <pc:sldMk cId="1540230242" sldId="262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30T17:12:44.720" v="1250" actId="20577"/>
          <ac:spMkLst>
            <pc:docMk/>
            <pc:sldMk cId="1540230242" sldId="262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8:40.628" v="903" actId="47"/>
        <pc:sldMkLst>
          <pc:docMk/>
          <pc:sldMk cId="3822020104" sldId="263"/>
        </pc:sldMkLst>
      </pc:sldChg>
      <pc:sldChg chg="modSp">
        <pc:chgData name="Dale Kirby" userId="d524fb3f-77bc-4439-b21e-2d794f8a733d" providerId="ADAL" clId="{509923C0-6D25-45FC-B089-2A881CDDD858}" dt="2019-10-01T02:30:39.624" v="7870" actId="13926"/>
        <pc:sldMkLst>
          <pc:docMk/>
          <pc:sldMk cId="163909661" sldId="264"/>
        </pc:sldMkLst>
        <pc:spChg chg="mod">
          <ac:chgData name="Dale Kirby" userId="d524fb3f-77bc-4439-b21e-2d794f8a733d" providerId="ADAL" clId="{509923C0-6D25-45FC-B089-2A881CDDD858}" dt="2019-10-01T02:30:39.624" v="7870" actId="13926"/>
          <ac:spMkLst>
            <pc:docMk/>
            <pc:sldMk cId="163909661" sldId="264"/>
            <ac:spMk id="2" creationId="{1B83551B-9DF1-4D0A-9FD5-A5E69A22728B}"/>
          </ac:spMkLst>
        </pc:spChg>
        <pc:spChg chg="mod">
          <ac:chgData name="Dale Kirby" userId="d524fb3f-77bc-4439-b21e-2d794f8a733d" providerId="ADAL" clId="{509923C0-6D25-45FC-B089-2A881CDDD858}" dt="2019-09-27T14:18:09.359" v="902" actId="20577"/>
          <ac:spMkLst>
            <pc:docMk/>
            <pc:sldMk cId="163909661" sldId="264"/>
            <ac:spMk id="3" creationId="{5AAAADB9-5239-4794-B6D6-76E33A4AB17A}"/>
          </ac:spMkLst>
        </pc:spChg>
      </pc:sldChg>
      <pc:sldChg chg="modSp">
        <pc:chgData name="Dale Kirby" userId="d524fb3f-77bc-4439-b21e-2d794f8a733d" providerId="ADAL" clId="{509923C0-6D25-45FC-B089-2A881CDDD858}" dt="2019-10-01T00:54:55.677" v="5601" actId="13926"/>
        <pc:sldMkLst>
          <pc:docMk/>
          <pc:sldMk cId="2218234214" sldId="265"/>
        </pc:sldMkLst>
        <pc:spChg chg="mod">
          <ac:chgData name="Dale Kirby" userId="d524fb3f-77bc-4439-b21e-2d794f8a733d" providerId="ADAL" clId="{509923C0-6D25-45FC-B089-2A881CDDD858}" dt="2019-10-01T00:54:55.677" v="5601" actId="13926"/>
          <ac:spMkLst>
            <pc:docMk/>
            <pc:sldMk cId="2218234214" sldId="265"/>
            <ac:spMk id="2" creationId="{FD9B054C-64C0-474F-A810-67194AE24511}"/>
          </ac:spMkLst>
        </pc:spChg>
        <pc:spChg chg="mod">
          <ac:chgData name="Dale Kirby" userId="d524fb3f-77bc-4439-b21e-2d794f8a733d" providerId="ADAL" clId="{509923C0-6D25-45FC-B089-2A881CDDD858}" dt="2019-09-27T13:41:34.098" v="217" actId="5793"/>
          <ac:spMkLst>
            <pc:docMk/>
            <pc:sldMk cId="2218234214" sldId="265"/>
            <ac:spMk id="3" creationId="{FF16D663-1F2B-4B52-92E3-4B7BD88F3E89}"/>
          </ac:spMkLst>
        </pc:spChg>
      </pc:sldChg>
      <pc:sldChg chg="modSp del">
        <pc:chgData name="Dale Kirby" userId="d524fb3f-77bc-4439-b21e-2d794f8a733d" providerId="ADAL" clId="{509923C0-6D25-45FC-B089-2A881CDDD858}" dt="2019-10-01T01:02:20.812" v="5810" actId="47"/>
        <pc:sldMkLst>
          <pc:docMk/>
          <pc:sldMk cId="425128112" sldId="266"/>
        </pc:sldMkLst>
        <pc:spChg chg="mod">
          <ac:chgData name="Dale Kirby" userId="d524fb3f-77bc-4439-b21e-2d794f8a733d" providerId="ADAL" clId="{509923C0-6D25-45FC-B089-2A881CDDD858}" dt="2019-10-01T01:01:18.660" v="5740" actId="27636"/>
          <ac:spMkLst>
            <pc:docMk/>
            <pc:sldMk cId="425128112" sldId="266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0:54:46.718" v="5599" actId="13926"/>
        <pc:sldMkLst>
          <pc:docMk/>
          <pc:sldMk cId="2690940064" sldId="267"/>
        </pc:sldMkLst>
        <pc:spChg chg="mod">
          <ac:chgData name="Dale Kirby" userId="d524fb3f-77bc-4439-b21e-2d794f8a733d" providerId="ADAL" clId="{509923C0-6D25-45FC-B089-2A881CDDD858}" dt="2019-10-01T00:54:46.718" v="5599" actId="13926"/>
          <ac:spMkLst>
            <pc:docMk/>
            <pc:sldMk cId="2690940064" sldId="267"/>
            <ac:spMk id="2" creationId="{4A122807-90E2-4C6A-8BB4-4B4ED4D6EEEB}"/>
          </ac:spMkLst>
        </pc:spChg>
        <pc:spChg chg="add del mod">
          <ac:chgData name="Dale Kirby" userId="d524fb3f-77bc-4439-b21e-2d794f8a733d" providerId="ADAL" clId="{509923C0-6D25-45FC-B089-2A881CDDD858}" dt="2019-09-30T22:13:27.878" v="2389" actId="20577"/>
          <ac:spMkLst>
            <pc:docMk/>
            <pc:sldMk cId="2690940064" sldId="267"/>
            <ac:spMk id="3" creationId="{A5F14160-CDEE-44BA-A4E6-70AC7BC880C4}"/>
          </ac:spMkLst>
        </pc:spChg>
      </pc:sldChg>
      <pc:sldChg chg="modSp">
        <pc:chgData name="Dale Kirby" userId="d524fb3f-77bc-4439-b21e-2d794f8a733d" providerId="ADAL" clId="{509923C0-6D25-45FC-B089-2A881CDDD858}" dt="2019-10-01T02:30:30.084" v="7869" actId="13926"/>
        <pc:sldMkLst>
          <pc:docMk/>
          <pc:sldMk cId="3773804038" sldId="268"/>
        </pc:sldMkLst>
        <pc:spChg chg="mod">
          <ac:chgData name="Dale Kirby" userId="d524fb3f-77bc-4439-b21e-2d794f8a733d" providerId="ADAL" clId="{509923C0-6D25-45FC-B089-2A881CDDD858}" dt="2019-10-01T02:30:30.084" v="7869" actId="13926"/>
          <ac:spMkLst>
            <pc:docMk/>
            <pc:sldMk cId="3773804038" sldId="268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27T14:17:19.286" v="843" actId="20577"/>
          <ac:spMkLst>
            <pc:docMk/>
            <pc:sldMk cId="3773804038" sldId="268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7:29.221" v="844" actId="47"/>
        <pc:sldMkLst>
          <pc:docMk/>
          <pc:sldMk cId="675488423" sldId="269"/>
        </pc:sldMkLst>
      </pc:sldChg>
      <pc:sldChg chg="modSp add">
        <pc:chgData name="Dale Kirby" userId="d524fb3f-77bc-4439-b21e-2d794f8a733d" providerId="ADAL" clId="{509923C0-6D25-45FC-B089-2A881CDDD858}" dt="2019-10-01T02:30:45.014" v="7871" actId="13926"/>
        <pc:sldMkLst>
          <pc:docMk/>
          <pc:sldMk cId="1008131426" sldId="269"/>
        </pc:sldMkLst>
        <pc:spChg chg="mod">
          <ac:chgData name="Dale Kirby" userId="d524fb3f-77bc-4439-b21e-2d794f8a733d" providerId="ADAL" clId="{509923C0-6D25-45FC-B089-2A881CDDD858}" dt="2019-10-01T02:30:45.014" v="7871" actId="13926"/>
          <ac:spMkLst>
            <pc:docMk/>
            <pc:sldMk cId="1008131426" sldId="269"/>
            <ac:spMk id="2" creationId="{C766DAA3-1180-47C9-BEB2-C661161528BB}"/>
          </ac:spMkLst>
        </pc:spChg>
        <pc:spChg chg="mod">
          <ac:chgData name="Dale Kirby" userId="d524fb3f-77bc-4439-b21e-2d794f8a733d" providerId="ADAL" clId="{509923C0-6D25-45FC-B089-2A881CDDD858}" dt="2019-09-30T16:54:55.498" v="1011" actId="20577"/>
          <ac:spMkLst>
            <pc:docMk/>
            <pc:sldMk cId="1008131426" sldId="269"/>
            <ac:spMk id="3" creationId="{CF911072-7200-4721-A187-BDAF1477AC04}"/>
          </ac:spMkLst>
        </pc:spChg>
      </pc:sldChg>
      <pc:sldChg chg="modSp add del">
        <pc:chgData name="Dale Kirby" userId="d524fb3f-77bc-4439-b21e-2d794f8a733d" providerId="ADAL" clId="{509923C0-6D25-45FC-B089-2A881CDDD858}" dt="2019-10-01T02:29:50.881" v="7828" actId="47"/>
        <pc:sldMkLst>
          <pc:docMk/>
          <pc:sldMk cId="2731661746" sldId="270"/>
        </pc:sldMkLst>
        <pc:spChg chg="mod">
          <ac:chgData name="Dale Kirby" userId="d524fb3f-77bc-4439-b21e-2d794f8a733d" providerId="ADAL" clId="{509923C0-6D25-45FC-B089-2A881CDDD858}" dt="2019-10-01T01:03:48.308" v="5899" actId="13926"/>
          <ac:spMkLst>
            <pc:docMk/>
            <pc:sldMk cId="2731661746" sldId="270"/>
            <ac:spMk id="2" creationId="{BBAC28A3-6BEC-4B26-B246-4714666DBB83}"/>
          </ac:spMkLst>
        </pc:spChg>
        <pc:spChg chg="mod">
          <ac:chgData name="Dale Kirby" userId="d524fb3f-77bc-4439-b21e-2d794f8a733d" providerId="ADAL" clId="{509923C0-6D25-45FC-B089-2A881CDDD858}" dt="2019-09-30T17:09:14.423" v="1154" actId="20577"/>
          <ac:spMkLst>
            <pc:docMk/>
            <pc:sldMk cId="2731661746" sldId="270"/>
            <ac:spMk id="3" creationId="{7A8DB6F2-4FAA-4BF6-949A-F79FA0A091A9}"/>
          </ac:spMkLst>
        </pc:spChg>
      </pc:sldChg>
      <pc:sldChg chg="delSp modSp add">
        <pc:chgData name="Dale Kirby" userId="d524fb3f-77bc-4439-b21e-2d794f8a733d" providerId="ADAL" clId="{509923C0-6D25-45FC-B089-2A881CDDD858}" dt="2019-10-01T00:37:26.448" v="5596" actId="20577"/>
        <pc:sldMkLst>
          <pc:docMk/>
          <pc:sldMk cId="2820812483" sldId="271"/>
        </pc:sldMkLst>
        <pc:spChg chg="mod">
          <ac:chgData name="Dale Kirby" userId="d524fb3f-77bc-4439-b21e-2d794f8a733d" providerId="ADAL" clId="{509923C0-6D25-45FC-B089-2A881CDDD858}" dt="2019-09-30T22:07:11.611" v="2376" actId="1076"/>
          <ac:spMkLst>
            <pc:docMk/>
            <pc:sldMk cId="2820812483" sldId="271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10-01T00:37:26.448" v="5596" actId="20577"/>
          <ac:spMkLst>
            <pc:docMk/>
            <pc:sldMk cId="2820812483" sldId="271"/>
            <ac:spMk id="3" creationId="{34FD2FB7-B1DD-40A1-9EAE-2E677BE11EB8}"/>
          </ac:spMkLst>
        </pc:spChg>
        <pc:picChg chg="del">
          <ac:chgData name="Dale Kirby" userId="d524fb3f-77bc-4439-b21e-2d794f8a733d" providerId="ADAL" clId="{509923C0-6D25-45FC-B089-2A881CDDD858}" dt="2019-09-30T20:46:46.502" v="1386" actId="478"/>
          <ac:picMkLst>
            <pc:docMk/>
            <pc:sldMk cId="2820812483" sldId="271"/>
            <ac:picMk id="4" creationId="{A034B56A-775F-434D-B2D2-F125396B4A18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57:57.812" v="5738" actId="14100"/>
        <pc:sldMkLst>
          <pc:docMk/>
          <pc:sldMk cId="109156864" sldId="272"/>
        </pc:sldMkLst>
        <pc:spChg chg="del">
          <ac:chgData name="Dale Kirby" userId="d524fb3f-77bc-4439-b21e-2d794f8a733d" providerId="ADAL" clId="{509923C0-6D25-45FC-B089-2A881CDDD858}" dt="2019-09-30T21:08:24.622" v="1556" actId="478"/>
          <ac:spMkLst>
            <pc:docMk/>
            <pc:sldMk cId="109156864" sldId="272"/>
            <ac:spMk id="2" creationId="{2B4D9039-C632-44BB-A75B-50626E74392F}"/>
          </ac:spMkLst>
        </pc:spChg>
        <pc:spChg chg="del">
          <ac:chgData name="Dale Kirby" userId="d524fb3f-77bc-4439-b21e-2d794f8a733d" providerId="ADAL" clId="{509923C0-6D25-45FC-B089-2A881CDDD858}" dt="2019-09-30T21:08:20.103" v="1554"/>
          <ac:spMkLst>
            <pc:docMk/>
            <pc:sldMk cId="109156864" sldId="272"/>
            <ac:spMk id="3" creationId="{7E3DA71F-EE5F-4324-8851-C4F137C21DF8}"/>
          </ac:spMkLst>
        </pc:spChg>
        <pc:spChg chg="add mod">
          <ac:chgData name="Dale Kirby" userId="d524fb3f-77bc-4439-b21e-2d794f8a733d" providerId="ADAL" clId="{509923C0-6D25-45FC-B089-2A881CDDD858}" dt="2019-10-01T00:57:57.812" v="5738" actId="14100"/>
          <ac:spMkLst>
            <pc:docMk/>
            <pc:sldMk cId="109156864" sldId="272"/>
            <ac:spMk id="5" creationId="{4918A3D8-65A6-47EF-A59F-9F3AEA03F98C}"/>
          </ac:spMkLst>
        </pc:spChg>
        <pc:spChg chg="add del">
          <ac:chgData name="Dale Kirby" userId="d524fb3f-77bc-4439-b21e-2d794f8a733d" providerId="ADAL" clId="{509923C0-6D25-45FC-B089-2A881CDDD858}" dt="2019-09-30T21:10:44.101" v="1845"/>
          <ac:spMkLst>
            <pc:docMk/>
            <pc:sldMk cId="109156864" sldId="272"/>
            <ac:spMk id="6" creationId="{A753304E-FC26-4FEB-845F-D353883A09F3}"/>
          </ac:spMkLst>
        </pc:spChg>
        <pc:picChg chg="add mod">
          <ac:chgData name="Dale Kirby" userId="d524fb3f-77bc-4439-b21e-2d794f8a733d" providerId="ADAL" clId="{509923C0-6D25-45FC-B089-2A881CDDD858}" dt="2019-10-01T00:57:52.902" v="5737" actId="1076"/>
          <ac:picMkLst>
            <pc:docMk/>
            <pc:sldMk cId="109156864" sldId="272"/>
            <ac:picMk id="4" creationId="{14F79A62-A65B-4FE8-A9F8-8D7EAEC1EAE2}"/>
          </ac:picMkLst>
        </pc:picChg>
        <pc:picChg chg="add mod">
          <ac:chgData name="Dale Kirby" userId="d524fb3f-77bc-4439-b21e-2d794f8a733d" providerId="ADAL" clId="{509923C0-6D25-45FC-B089-2A881CDDD858}" dt="2019-09-30T21:15:23.591" v="2154" actId="1076"/>
          <ac:picMkLst>
            <pc:docMk/>
            <pc:sldMk cId="109156864" sldId="272"/>
            <ac:picMk id="7" creationId="{F1487C1D-7981-469E-9F85-E7FD1B4CCDD5}"/>
          </ac:picMkLst>
        </pc:picChg>
      </pc:sldChg>
      <pc:sldChg chg="addSp modSp add">
        <pc:chgData name="Dale Kirby" userId="d524fb3f-77bc-4439-b21e-2d794f8a733d" providerId="ADAL" clId="{509923C0-6D25-45FC-B089-2A881CDDD858}" dt="2019-09-30T23:27:59.701" v="2775" actId="20577"/>
        <pc:sldMkLst>
          <pc:docMk/>
          <pc:sldMk cId="3199636339" sldId="273"/>
        </pc:sldMkLst>
        <pc:spChg chg="mod">
          <ac:chgData name="Dale Kirby" userId="d524fb3f-77bc-4439-b21e-2d794f8a733d" providerId="ADAL" clId="{509923C0-6D25-45FC-B089-2A881CDDD858}" dt="2019-09-30T23:27:59.701" v="2775" actId="20577"/>
          <ac:spMkLst>
            <pc:docMk/>
            <pc:sldMk cId="3199636339" sldId="273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27:28.154" v="2761" actId="14100"/>
          <ac:spMkLst>
            <pc:docMk/>
            <pc:sldMk cId="3199636339" sldId="273"/>
            <ac:spMk id="3" creationId="{4554BDA3-AD18-4CB7-A431-4157661C0493}"/>
          </ac:spMkLst>
        </pc:spChg>
        <pc:picChg chg="add mod">
          <ac:chgData name="Dale Kirby" userId="d524fb3f-77bc-4439-b21e-2d794f8a733d" providerId="ADAL" clId="{509923C0-6D25-45FC-B089-2A881CDDD858}" dt="2019-09-30T23:27:33.110" v="2763" actId="1076"/>
          <ac:picMkLst>
            <pc:docMk/>
            <pc:sldMk cId="3199636339" sldId="273"/>
            <ac:picMk id="4" creationId="{4EA2E394-E403-417B-AB6A-2F189B397078}"/>
          </ac:picMkLst>
        </pc:picChg>
      </pc:sldChg>
      <pc:sldChg chg="add del">
        <pc:chgData name="Dale Kirby" userId="d524fb3f-77bc-4439-b21e-2d794f8a733d" providerId="ADAL" clId="{509923C0-6D25-45FC-B089-2A881CDDD858}" dt="2019-09-30T23:28:07.528" v="2777"/>
        <pc:sldMkLst>
          <pc:docMk/>
          <pc:sldMk cId="2660844979" sldId="274"/>
        </pc:sldMkLst>
      </pc:sldChg>
      <pc:sldChg chg="addSp delSp modSp add modAnim">
        <pc:chgData name="Dale Kirby" userId="d524fb3f-77bc-4439-b21e-2d794f8a733d" providerId="ADAL" clId="{509923C0-6D25-45FC-B089-2A881CDDD858}" dt="2019-09-30T23:41:35.325" v="3279" actId="1076"/>
        <pc:sldMkLst>
          <pc:docMk/>
          <pc:sldMk cId="3715830185" sldId="274"/>
        </pc:sldMkLst>
        <pc:spChg chg="mod">
          <ac:chgData name="Dale Kirby" userId="d524fb3f-77bc-4439-b21e-2d794f8a733d" providerId="ADAL" clId="{509923C0-6D25-45FC-B089-2A881CDDD858}" dt="2019-09-30T23:29:25.225" v="2877" actId="20577"/>
          <ac:spMkLst>
            <pc:docMk/>
            <pc:sldMk cId="3715830185" sldId="274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41:29.563" v="3274" actId="20577"/>
          <ac:spMkLst>
            <pc:docMk/>
            <pc:sldMk cId="3715830185" sldId="274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09-30T23:29:27.568" v="2878" actId="478"/>
          <ac:picMkLst>
            <pc:docMk/>
            <pc:sldMk cId="3715830185" sldId="274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1:31.479" v="3275" actId="478"/>
          <ac:picMkLst>
            <pc:docMk/>
            <pc:sldMk cId="3715830185" sldId="274"/>
            <ac:picMk id="5" creationId="{02849A2E-B10D-4BE2-AAE1-3F54608BA19C}"/>
          </ac:picMkLst>
        </pc:picChg>
        <pc:picChg chg="add mod">
          <ac:chgData name="Dale Kirby" userId="d524fb3f-77bc-4439-b21e-2d794f8a733d" providerId="ADAL" clId="{509923C0-6D25-45FC-B089-2A881CDDD858}" dt="2019-09-30T23:41:35.325" v="3279" actId="1076"/>
          <ac:picMkLst>
            <pc:docMk/>
            <pc:sldMk cId="3715830185" sldId="274"/>
            <ac:picMk id="6" creationId="{3D6D5319-2BC9-4EE4-9A06-0D1B7745866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03:18.624" v="3720" actId="1076"/>
        <pc:sldMkLst>
          <pc:docMk/>
          <pc:sldMk cId="2336783942" sldId="275"/>
        </pc:sldMkLst>
        <pc:spChg chg="mod">
          <ac:chgData name="Dale Kirby" userId="d524fb3f-77bc-4439-b21e-2d794f8a733d" providerId="ADAL" clId="{509923C0-6D25-45FC-B089-2A881CDDD858}" dt="2019-10-01T00:02:56.814" v="3713" actId="20577"/>
          <ac:spMkLst>
            <pc:docMk/>
            <pc:sldMk cId="2336783942" sldId="275"/>
            <ac:spMk id="3" creationId="{4554BDA3-AD18-4CB7-A431-4157661C0493}"/>
          </ac:spMkLst>
        </pc:spChg>
        <pc:picChg chg="del mod">
          <ac:chgData name="Dale Kirby" userId="d524fb3f-77bc-4439-b21e-2d794f8a733d" providerId="ADAL" clId="{509923C0-6D25-45FC-B089-2A881CDDD858}" dt="2019-09-30T23:43:35.890" v="3281" actId="478"/>
          <ac:picMkLst>
            <pc:docMk/>
            <pc:sldMk cId="2336783942" sldId="275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5:09.446" v="3499" actId="478"/>
          <ac:picMkLst>
            <pc:docMk/>
            <pc:sldMk cId="2336783942" sldId="275"/>
            <ac:picMk id="5" creationId="{EFD4F83D-9E82-42E9-A96D-27E423EEAFE3}"/>
          </ac:picMkLst>
        </pc:picChg>
        <pc:picChg chg="add mod">
          <ac:chgData name="Dale Kirby" userId="d524fb3f-77bc-4439-b21e-2d794f8a733d" providerId="ADAL" clId="{509923C0-6D25-45FC-B089-2A881CDDD858}" dt="2019-10-01T00:03:18.624" v="3720" actId="1076"/>
          <ac:picMkLst>
            <pc:docMk/>
            <pc:sldMk cId="2336783942" sldId="275"/>
            <ac:picMk id="6" creationId="{EDE800AD-83D3-40D0-B6FF-0F4330B7E484}"/>
          </ac:picMkLst>
        </pc:picChg>
        <pc:picChg chg="add del mod">
          <ac:chgData name="Dale Kirby" userId="d524fb3f-77bc-4439-b21e-2d794f8a733d" providerId="ADAL" clId="{509923C0-6D25-45FC-B089-2A881CDDD858}" dt="2019-10-01T00:03:15.902" v="3719" actId="478"/>
          <ac:picMkLst>
            <pc:docMk/>
            <pc:sldMk cId="2336783942" sldId="275"/>
            <ac:picMk id="7" creationId="{E0250BB0-8E03-4F9F-BA4E-2A40D6789AD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2:13.728" v="5809" actId="20577"/>
        <pc:sldMkLst>
          <pc:docMk/>
          <pc:sldMk cId="351527620" sldId="276"/>
        </pc:sldMkLst>
        <pc:spChg chg="mod">
          <ac:chgData name="Dale Kirby" userId="d524fb3f-77bc-4439-b21e-2d794f8a733d" providerId="ADAL" clId="{509923C0-6D25-45FC-B089-2A881CDDD858}" dt="2019-10-01T00:04:32.967" v="3751" actId="20577"/>
          <ac:spMkLst>
            <pc:docMk/>
            <pc:sldMk cId="351527620" sldId="276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1:02:13.728" v="5809" actId="20577"/>
          <ac:spMkLst>
            <pc:docMk/>
            <pc:sldMk cId="351527620" sldId="276"/>
            <ac:spMk id="3" creationId="{4554BDA3-AD18-4CB7-A431-4157661C0493}"/>
          </ac:spMkLst>
        </pc:spChg>
        <pc:spChg chg="add mod">
          <ac:chgData name="Dale Kirby" userId="d524fb3f-77bc-4439-b21e-2d794f8a733d" providerId="ADAL" clId="{509923C0-6D25-45FC-B089-2A881CDDD858}" dt="2019-10-01T01:02:09.808" v="5806" actId="1076"/>
          <ac:spMkLst>
            <pc:docMk/>
            <pc:sldMk cId="351527620" sldId="276"/>
            <ac:spMk id="5" creationId="{D148C07B-B8D4-4AF1-99D8-15846C8A6D48}"/>
          </ac:spMkLst>
        </pc:spChg>
        <pc:picChg chg="add mod">
          <ac:chgData name="Dale Kirby" userId="d524fb3f-77bc-4439-b21e-2d794f8a733d" providerId="ADAL" clId="{509923C0-6D25-45FC-B089-2A881CDDD858}" dt="2019-10-01T01:01:30.312" v="5745" actId="1076"/>
          <ac:picMkLst>
            <pc:docMk/>
            <pc:sldMk cId="351527620" sldId="276"/>
            <ac:picMk id="4" creationId="{7144E9DC-1B0B-4176-823D-229A58CE70EA}"/>
          </ac:picMkLst>
        </pc:picChg>
        <pc:picChg chg="del">
          <ac:chgData name="Dale Kirby" userId="d524fb3f-77bc-4439-b21e-2d794f8a733d" providerId="ADAL" clId="{509923C0-6D25-45FC-B089-2A881CDDD858}" dt="2019-10-01T00:04:34.705" v="3752" actId="478"/>
          <ac:picMkLst>
            <pc:docMk/>
            <pc:sldMk cId="351527620" sldId="276"/>
            <ac:picMk id="6" creationId="{EDE800AD-83D3-40D0-B6FF-0F4330B7E484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3:29.080" v="5898" actId="20577"/>
        <pc:sldMkLst>
          <pc:docMk/>
          <pc:sldMk cId="958158837" sldId="277"/>
        </pc:sldMkLst>
        <pc:spChg chg="mod">
          <ac:chgData name="Dale Kirby" userId="d524fb3f-77bc-4439-b21e-2d794f8a733d" providerId="ADAL" clId="{509923C0-6D25-45FC-B089-2A881CDDD858}" dt="2019-10-01T00:08:49.772" v="4129" actId="20577"/>
          <ac:spMkLst>
            <pc:docMk/>
            <pc:sldMk cId="958158837" sldId="277"/>
            <ac:spMk id="2" creationId="{506C8A6C-3002-4956-98C1-77AF324DEC67}"/>
          </ac:spMkLst>
        </pc:spChg>
        <pc:spChg chg="mod">
          <ac:chgData name="Dale Kirby" userId="d524fb3f-77bc-4439-b21e-2d794f8a733d" providerId="ADAL" clId="{509923C0-6D25-45FC-B089-2A881CDDD858}" dt="2019-10-01T01:03:29.080" v="5898" actId="20577"/>
          <ac:spMkLst>
            <pc:docMk/>
            <pc:sldMk cId="958158837" sldId="277"/>
            <ac:spMk id="3" creationId="{3DA01C4B-F4BB-4C69-9182-7D694C7E3203}"/>
          </ac:spMkLst>
        </pc:spChg>
        <pc:picChg chg="add mod">
          <ac:chgData name="Dale Kirby" userId="d524fb3f-77bc-4439-b21e-2d794f8a733d" providerId="ADAL" clId="{509923C0-6D25-45FC-B089-2A881CDDD858}" dt="2019-10-01T00:09:51.245" v="4281" actId="1076"/>
          <ac:picMkLst>
            <pc:docMk/>
            <pc:sldMk cId="958158837" sldId="277"/>
            <ac:picMk id="4" creationId="{6241FF89-4082-4CDA-8858-3871A9193D47}"/>
          </ac:picMkLst>
        </pc:picChg>
        <pc:inkChg chg="add del">
          <ac:chgData name="Dale Kirby" userId="d524fb3f-77bc-4439-b21e-2d794f8a733d" providerId="ADAL" clId="{509923C0-6D25-45FC-B089-2A881CDDD858}" dt="2019-10-01T00:10:03.790" v="4283" actId="9405"/>
          <ac:inkMkLst>
            <pc:docMk/>
            <pc:sldMk cId="958158837" sldId="277"/>
            <ac:inkMk id="5" creationId="{6E7AB275-5956-488C-9D6C-0199EFE03AED}"/>
          </ac:inkMkLst>
        </pc:inkChg>
        <pc:inkChg chg="add">
          <ac:chgData name="Dale Kirby" userId="d524fb3f-77bc-4439-b21e-2d794f8a733d" providerId="ADAL" clId="{509923C0-6D25-45FC-B089-2A881CDDD858}" dt="2019-10-01T00:10:10.072" v="4284" actId="9405"/>
          <ac:inkMkLst>
            <pc:docMk/>
            <pc:sldMk cId="958158837" sldId="277"/>
            <ac:inkMk id="6" creationId="{0E4820BE-FDDD-4D3B-B0A6-510349C4A647}"/>
          </ac:inkMkLst>
        </pc:inkChg>
      </pc:sldChg>
      <pc:sldChg chg="addSp delSp modSp add ord">
        <pc:chgData name="Dale Kirby" userId="d524fb3f-77bc-4439-b21e-2d794f8a733d" providerId="ADAL" clId="{509923C0-6D25-45FC-B089-2A881CDDD858}" dt="2019-10-01T00:22:39.295" v="5290" actId="20577"/>
        <pc:sldMkLst>
          <pc:docMk/>
          <pc:sldMk cId="2680607842" sldId="278"/>
        </pc:sldMkLst>
        <pc:spChg chg="mod">
          <ac:chgData name="Dale Kirby" userId="d524fb3f-77bc-4439-b21e-2d794f8a733d" providerId="ADAL" clId="{509923C0-6D25-45FC-B089-2A881CDDD858}" dt="2019-10-01T00:14:50.578" v="4801" actId="20577"/>
          <ac:spMkLst>
            <pc:docMk/>
            <pc:sldMk cId="2680607842" sldId="278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0:22:39.295" v="5290" actId="20577"/>
          <ac:spMkLst>
            <pc:docMk/>
            <pc:sldMk cId="2680607842" sldId="278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10-01T00:10:36.499" v="4312" actId="478"/>
          <ac:picMkLst>
            <pc:docMk/>
            <pc:sldMk cId="2680607842" sldId="278"/>
            <ac:picMk id="4" creationId="{7144E9DC-1B0B-4176-823D-229A58CE70EA}"/>
          </ac:picMkLst>
        </pc:picChg>
        <pc:picChg chg="add mod">
          <ac:chgData name="Dale Kirby" userId="d524fb3f-77bc-4439-b21e-2d794f8a733d" providerId="ADAL" clId="{509923C0-6D25-45FC-B089-2A881CDDD858}" dt="2019-10-01T00:14:32.093" v="4774" actId="1076"/>
          <ac:picMkLst>
            <pc:docMk/>
            <pc:sldMk cId="2680607842" sldId="278"/>
            <ac:picMk id="5" creationId="{2FEF75FD-8C51-41E4-83CE-127D073EE11F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19:22.942" v="6484" actId="1076"/>
        <pc:sldMkLst>
          <pc:docMk/>
          <pc:sldMk cId="144911262" sldId="279"/>
        </pc:sldMkLst>
        <pc:spChg chg="mod">
          <ac:chgData name="Dale Kirby" userId="d524fb3f-77bc-4439-b21e-2d794f8a733d" providerId="ADAL" clId="{509923C0-6D25-45FC-B089-2A881CDDD858}" dt="2019-10-01T01:17:02.019" v="6280" actId="1076"/>
          <ac:spMkLst>
            <pc:docMk/>
            <pc:sldMk cId="144911262" sldId="279"/>
            <ac:spMk id="2" creationId="{C01E54F3-14BD-4826-802B-DF90671758B2}"/>
          </ac:spMkLst>
        </pc:spChg>
        <pc:spChg chg="mod">
          <ac:chgData name="Dale Kirby" userId="d524fb3f-77bc-4439-b21e-2d794f8a733d" providerId="ADAL" clId="{509923C0-6D25-45FC-B089-2A881CDDD858}" dt="2019-10-01T01:17:48.456" v="6478" actId="20577"/>
          <ac:spMkLst>
            <pc:docMk/>
            <pc:sldMk cId="144911262" sldId="279"/>
            <ac:spMk id="3" creationId="{E28383CC-6C79-4969-A470-376FAFF4BA77}"/>
          </ac:spMkLst>
        </pc:spChg>
        <pc:picChg chg="add del mod">
          <ac:chgData name="Dale Kirby" userId="d524fb3f-77bc-4439-b21e-2d794f8a733d" providerId="ADAL" clId="{509923C0-6D25-45FC-B089-2A881CDDD858}" dt="2019-10-01T01:19:15.903" v="6479" actId="478"/>
          <ac:picMkLst>
            <pc:docMk/>
            <pc:sldMk cId="144911262" sldId="279"/>
            <ac:picMk id="4" creationId="{17A8658A-F86B-43FD-BC3E-538C4DF5003C}"/>
          </ac:picMkLst>
        </pc:picChg>
        <pc:picChg chg="add mod">
          <ac:chgData name="Dale Kirby" userId="d524fb3f-77bc-4439-b21e-2d794f8a733d" providerId="ADAL" clId="{509923C0-6D25-45FC-B089-2A881CDDD858}" dt="2019-10-01T01:19:22.942" v="6484" actId="1076"/>
          <ac:picMkLst>
            <pc:docMk/>
            <pc:sldMk cId="144911262" sldId="279"/>
            <ac:picMk id="5" creationId="{54C9AC3B-5D99-439B-99A0-3FC6F3115D6D}"/>
          </ac:picMkLst>
        </pc:picChg>
      </pc:sldChg>
      <pc:sldChg chg="addSp delSp modSp add ord">
        <pc:chgData name="Dale Kirby" userId="d524fb3f-77bc-4439-b21e-2d794f8a733d" providerId="ADAL" clId="{509923C0-6D25-45FC-B089-2A881CDDD858}" dt="2019-10-01T01:38:47.174" v="7256" actId="20577"/>
        <pc:sldMkLst>
          <pc:docMk/>
          <pc:sldMk cId="1782452567" sldId="280"/>
        </pc:sldMkLst>
        <pc:spChg chg="mod">
          <ac:chgData name="Dale Kirby" userId="d524fb3f-77bc-4439-b21e-2d794f8a733d" providerId="ADAL" clId="{509923C0-6D25-45FC-B089-2A881CDDD858}" dt="2019-10-01T01:24:12.805" v="6514" actId="1076"/>
          <ac:spMkLst>
            <pc:docMk/>
            <pc:sldMk cId="1782452567" sldId="280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1:38:47.174" v="7256" actId="20577"/>
          <ac:spMkLst>
            <pc:docMk/>
            <pc:sldMk cId="1782452567" sldId="280"/>
            <ac:spMk id="3" creationId="{F49C5F9E-73F3-439D-A64E-08847336DC82}"/>
          </ac:spMkLst>
        </pc:spChg>
        <pc:spChg chg="add mod">
          <ac:chgData name="Dale Kirby" userId="d524fb3f-77bc-4439-b21e-2d794f8a733d" providerId="ADAL" clId="{509923C0-6D25-45FC-B089-2A881CDDD858}" dt="2019-10-01T01:27:14.914" v="6910" actId="1076"/>
          <ac:spMkLst>
            <pc:docMk/>
            <pc:sldMk cId="1782452567" sldId="280"/>
            <ac:spMk id="4" creationId="{41A6DDD9-BC76-4C9F-96E1-845A443F9DC8}"/>
          </ac:spMkLst>
        </pc:spChg>
        <pc:spChg chg="add del">
          <ac:chgData name="Dale Kirby" userId="d524fb3f-77bc-4439-b21e-2d794f8a733d" providerId="ADAL" clId="{509923C0-6D25-45FC-B089-2A881CDDD858}" dt="2019-10-01T01:36:55.600" v="7174"/>
          <ac:spMkLst>
            <pc:docMk/>
            <pc:sldMk cId="1782452567" sldId="280"/>
            <ac:spMk id="5" creationId="{64719036-86A2-4FAB-ACFF-9D2C648A05C7}"/>
          </ac:spMkLst>
        </pc:spChg>
        <pc:picChg chg="add mod">
          <ac:chgData name="Dale Kirby" userId="d524fb3f-77bc-4439-b21e-2d794f8a733d" providerId="ADAL" clId="{509923C0-6D25-45FC-B089-2A881CDDD858}" dt="2019-10-01T01:37:28.045" v="7181" actId="14100"/>
          <ac:picMkLst>
            <pc:docMk/>
            <pc:sldMk cId="1782452567" sldId="280"/>
            <ac:picMk id="6" creationId="{772179BA-D07A-4640-ABA4-C6EBB7D27373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2:29:48.789" v="7827" actId="13926"/>
        <pc:sldMkLst>
          <pc:docMk/>
          <pc:sldMk cId="2233001867" sldId="281"/>
        </pc:sldMkLst>
        <pc:spChg chg="mod">
          <ac:chgData name="Dale Kirby" userId="d524fb3f-77bc-4439-b21e-2d794f8a733d" providerId="ADAL" clId="{509923C0-6D25-45FC-B089-2A881CDDD858}" dt="2019-10-01T02:29:48.789" v="7827" actId="13926"/>
          <ac:spMkLst>
            <pc:docMk/>
            <pc:sldMk cId="2233001867" sldId="281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2:29:42.631" v="7826" actId="20577"/>
          <ac:spMkLst>
            <pc:docMk/>
            <pc:sldMk cId="2233001867" sldId="281"/>
            <ac:spMk id="3" creationId="{F49C5F9E-73F3-439D-A64E-08847336DC82}"/>
          </ac:spMkLst>
        </pc:spChg>
        <pc:spChg chg="del">
          <ac:chgData name="Dale Kirby" userId="d524fb3f-77bc-4439-b21e-2d794f8a733d" providerId="ADAL" clId="{509923C0-6D25-45FC-B089-2A881CDDD858}" dt="2019-10-01T01:56:47.272" v="7567" actId="478"/>
          <ac:spMkLst>
            <pc:docMk/>
            <pc:sldMk cId="2233001867" sldId="281"/>
            <ac:spMk id="4" creationId="{41A6DDD9-BC76-4C9F-96E1-845A443F9DC8}"/>
          </ac:spMkLst>
        </pc:spChg>
        <pc:spChg chg="add mod">
          <ac:chgData name="Dale Kirby" userId="d524fb3f-77bc-4439-b21e-2d794f8a733d" providerId="ADAL" clId="{509923C0-6D25-45FC-B089-2A881CDDD858}" dt="2019-10-01T02:13:06.177" v="7702" actId="114"/>
          <ac:spMkLst>
            <pc:docMk/>
            <pc:sldMk cId="2233001867" sldId="281"/>
            <ac:spMk id="5" creationId="{FF2D0B90-D283-4891-AF9A-7D240154AE4E}"/>
          </ac:spMkLst>
        </pc:spChg>
        <pc:picChg chg="del">
          <ac:chgData name="Dale Kirby" userId="d524fb3f-77bc-4439-b21e-2d794f8a733d" providerId="ADAL" clId="{509923C0-6D25-45FC-B089-2A881CDDD858}" dt="2019-10-01T01:54:19.999" v="7258" actId="478"/>
          <ac:picMkLst>
            <pc:docMk/>
            <pc:sldMk cId="2233001867" sldId="281"/>
            <ac:picMk id="6" creationId="{772179BA-D07A-4640-ABA4-C6EBB7D2737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1T00:10:10.0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615 6,'-18'0,"13"-1,0 1,-1 0,1 0,0 0,-1 1,1 0,0 0,0 0,0 0,0 1,-4 2,-15 8,0-1,-8 1,20-7,-20 10,23-10,0-1,-1 0,0-1,-4 2,0-1,0 1,0 1,1 0,-1 1,-7 6,-20 9,23-13,9-5,0 0,0 1,0 0,1 0,0 1,-1 1,-14 13,-2-1,-11 6,32-21,-1-1,1 1,0 0,0 0,0 1,0-1,1 1,0 0,0 0,0 0,1 0,-1 0,1 1,0-1,1 1,-1-1,1 3,-2 13,1 0,0 1,2-1,1 2,-1-2,6 311,4-193,-2-48,2 30,11 45,-18-153,-1-1,2 1,0 0,0-1,1 0,1 0,1 2,4 9,0 0,-2 0,-1 1,0 4,-2-4,2-1,0 0,2-1,6 11,13 18,-3 2,14 38,-35-80,1 0,0 0,0-1,2 1,-1-2,1 1,1-1,-1 0,2 0,20 17,2-1,5 2,-31-23,1 1,0-1,1-1,-1 1,1-1,-1-1,1 1,0-1,12 2,0-2,10 1,-4-1,-6 1,0 1,10 4,-8-3,20 3,18-3,1-3,27-4,-1 0,-81 2,-1-1,1 0,0 0,-1-1,1 0,-1 0,0 0,1-1,-1 1,0-1,-1 0,1-1,0 1,2-3,21-14,20-9,1 2,17-6,-47 24,-1 0,1-3,30-15,-38 22,-2-2,1 1,-1-1,0-1,0 1,-1-1,6-7,18-18,-11 16,1 1,0 1,10-5,-17 10,-1 0,0-2,-1 0,2-3,-5 6,-2-2,1 0,-1 0,-1 0,0-1,-1 0,0 0,0-3,3-7,-2 0,-1 0,0-1,0-12,0-20,-1-1,-4 0,-2 0,-3-9,-1 28,-2 1,-1 0,-2 1,-3-5,-8-31,8 29,-2 1,-11-21,-43-76,41 83,13 29,-13-17,-9-16,33 53,-1 0,1 0,-1 0,0 1,-1 0,1 0,-1 0,0 1,-3-2,2 2,1-1,-1 0,1 0,1 0,-1-1,1 0,-4-4,-2-7,-2 1,0 0,-1 1,0 1,-1 1,-1 0,0 0,-1 2,0 0,0 1,-7-2,-3-4,19 11,0 1,-1-1,1 1,-1 1,1 0,-1 0,3 1,0-1,0 1,0-1,0 0,1-1,-1 1,1-1,0 0,0-1,1 1,-3-3,0 0,-1 0,0 0,0 1,-2-1,-27-18,29 19,0 0,-1 1,1-1,-1 2,0-1,0 2,0-1,-1 1,-3-1,-19 0,-1 2,1 1,0 1,-10 3,-30-1,52-2,5 0,1 0,-11 2,20-1,0 0,1 0,-1 0,1 1,-1-1,1 1,0 0,-1 1,1-1,-1 2,-10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C7F7-07F9-4D69-B93A-7302A3875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E61A6-54D4-4122-8AA9-76BD5ECB9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1CCA-7A1B-431A-B8D7-329D483F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6F2C-D782-48A0-92F7-B89095E2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17C7-62BA-4408-85F5-35EB5990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5E11-C110-4E38-849B-70CEAED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D2217-EF0E-41F6-8B65-03E51F8B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42A2-1647-44C1-B795-000189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44FC-C354-4EEA-A624-41947D71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3CDB-A63E-487D-AAD5-2E4BEFA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28BC5-3543-41A3-85C9-7335F61B8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A294-D83E-432E-B7D6-C0A3E7FF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7F81-1BF8-4793-8F85-A8D9F66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957C-F09A-4648-A744-422A5AFB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A4A9-F60D-4C29-91E1-6B5B47B9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6420-8C6F-4897-A6ED-3E1DB1C0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E7AA-28B4-40D5-959C-9D923D64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85C7-8D5F-48A2-8CAA-692EE23A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A413-A42F-42DE-8B9A-13307A9B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14B8-790A-4805-A4BA-A0C75179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6F47-66FF-41F1-ACF1-0D031AD2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E8049-2B9A-495B-94BD-53231125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82B6-4EFD-44F1-8CAA-36FEBB51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CCDB-9ABB-4862-A108-5FCB9031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03128-F871-4A27-A67F-DEB7E025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C4B1-6916-45A8-A282-C51FB0B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3BC3-D97D-4703-ABB1-6E55FA2BB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BE132-17F6-4156-8727-C8502B92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97A1-C290-4531-848C-72DAEA4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FF34-3483-4D8B-80C6-A85F1A05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AB45-3A6A-41D9-A1F9-20C4A86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D849-D104-4252-82BE-FBF9B9F6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C60D-F289-4AF6-86B3-574D5B18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1EDC-0F86-40A2-A8A3-70D02E241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01705-32B4-460A-A79F-CAC2A3A4C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5EEF4-F21E-4FCD-975A-865EEB4CD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B784D-D2A8-4073-915D-F8A26FC3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2CF59-5707-4162-8C69-D04F369E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46F7A-06CD-41DC-B3BB-8DE7CFBC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8788-1518-4500-803C-C6292907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3EDCC-6092-4709-A865-D7ED1224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0902E-7690-4737-B429-78C4105A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DACE5-2600-4777-BF1C-3E6D2E6D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DC04-E6B3-452B-A7CB-F6FFC504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0B802-BA04-4D32-8DA8-A1753E12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46798-F870-4C23-9042-C7FF258F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9BA6-AEDA-40DD-A3C4-FD3A4AD6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B722-A953-49F4-9678-68DF8B87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C0336-3D82-40FC-9CCC-F7E3ED57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F064D-BF5C-4FFA-9134-59FA88FC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8B230-E1A5-4781-8E57-BC21017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8850-22B5-4F91-9B79-5658C85B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F387-04AE-45A7-91D2-4A382AD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87E72-2993-4E79-8B05-F67F3838E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2785C-DFB1-4D1A-9189-6CB1BE4CA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A197F-04A0-4688-A0C7-45C17777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CBF67-1127-4737-84F4-5FE2F4D3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E7454-DDF0-4B41-B702-16933B5F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F85CF-1884-42FF-9175-A2BB261A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538D-B15B-4AE7-9218-F4421AB7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368D-14B4-471E-BAA9-CAF4E60CC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E606-CEFD-4FFD-B735-13E49E4F42C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77CC-A0C6-4393-A409-1D6A01905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4654-9BC3-4CBE-84F7-CF2FEE626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ouf05/VeeamOnAzureLa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confirmation.aspx?id=44989" TargetMode="External"/><Relationship Id="rId2" Type="http://schemas.openxmlformats.org/officeDocument/2006/relationships/hyperlink" Target="https://www.veeam.com/vm-backup-recovery-replication-softwar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C2A1-BF7E-4117-9BC8-B187BC067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Veeam Lab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22D-80F1-4D36-BAF8-AED1EA2FC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Scale Out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/>
          </a:bodyPr>
          <a:lstStyle/>
          <a:p>
            <a:r>
              <a:rPr lang="en-US" dirty="0"/>
              <a:t>Go to Scale-Out Repositories and start the Add Scale Out Repo wizard</a:t>
            </a:r>
          </a:p>
          <a:p>
            <a:r>
              <a:rPr lang="en-US" dirty="0"/>
              <a:t>Under Performance Tier, select the new “on-premises” repo you created first</a:t>
            </a:r>
          </a:p>
          <a:p>
            <a:r>
              <a:rPr lang="en-US" dirty="0"/>
              <a:t>Under Capacity Tier, select the Azure Storage repo</a:t>
            </a:r>
          </a:p>
          <a:p>
            <a:r>
              <a:rPr lang="en-US" dirty="0"/>
              <a:t>Choose defaults for everything else and finish the wizard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4E9DC-1B0B-4176-823D-229A58CE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110" y="927652"/>
            <a:ext cx="6896667" cy="519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48C07B-B8D4-4AF1-99D8-15846C8A6D48}"/>
              </a:ext>
            </a:extLst>
          </p:cNvPr>
          <p:cNvSpPr/>
          <p:nvPr/>
        </p:nvSpPr>
        <p:spPr>
          <a:xfrm>
            <a:off x="193040" y="6264291"/>
            <a:ext cx="447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i="1" dirty="0" err="1"/>
              <a:t>Vnet</a:t>
            </a:r>
            <a:r>
              <a:rPr lang="en-US" i="1" dirty="0"/>
              <a:t> service endpoints avoid egress costs</a:t>
            </a:r>
          </a:p>
        </p:txBody>
      </p:sp>
    </p:spTree>
    <p:extLst>
      <p:ext uri="{BB962C8B-B14F-4D97-AF65-F5344CB8AC3E}">
        <p14:creationId xmlns:p14="http://schemas.microsoft.com/office/powerpoint/2010/main" val="35152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8A6C-3002-4956-98C1-77AF324D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1" y="100082"/>
            <a:ext cx="10515600" cy="1325563"/>
          </a:xfrm>
        </p:spPr>
        <p:txBody>
          <a:bodyPr/>
          <a:lstStyle/>
          <a:p>
            <a:r>
              <a:rPr lang="en-US" dirty="0"/>
              <a:t>Enable additional Veeam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C4B-F4BB-4C69-9182-7D694C7E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1" y="1525727"/>
            <a:ext cx="6549886" cy="4351338"/>
          </a:xfrm>
        </p:spPr>
        <p:txBody>
          <a:bodyPr/>
          <a:lstStyle/>
          <a:p>
            <a:r>
              <a:rPr lang="en-US" dirty="0"/>
              <a:t>In the bottom left of Veeam console, click on the small arrows and turn on the following views:</a:t>
            </a:r>
          </a:p>
          <a:p>
            <a:pPr lvl="1"/>
            <a:r>
              <a:rPr lang="en-US" dirty="0"/>
              <a:t>Home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&lt;optional&gt; Tape Infrastructure</a:t>
            </a:r>
          </a:p>
          <a:p>
            <a:pPr lvl="1"/>
            <a:r>
              <a:rPr lang="en-US" dirty="0"/>
              <a:t>&lt;optional&gt;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1FF89-4082-4CDA-8858-3871A919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884" y="0"/>
            <a:ext cx="389836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14:cNvPr>
              <p14:cNvContentPartPr/>
              <p14:nvPr/>
            </p14:nvContentPartPr>
            <p14:xfrm>
              <a:off x="8949209" y="5305367"/>
              <a:ext cx="653400" cy="76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1209" y="5287727"/>
                <a:ext cx="689040" cy="8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15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backup sources into a protection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5" y="1016641"/>
            <a:ext cx="4921812" cy="575307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Open the Inventory view and select “Protection Groups”</a:t>
            </a:r>
          </a:p>
          <a:p>
            <a:r>
              <a:rPr lang="en-US" sz="2400" dirty="0"/>
              <a:t>Start the Add group wizard</a:t>
            </a:r>
          </a:p>
          <a:p>
            <a:r>
              <a:rPr lang="en-US" sz="2400" dirty="0"/>
              <a:t>Follow the wizard to add servers by IP address. </a:t>
            </a:r>
          </a:p>
          <a:p>
            <a:r>
              <a:rPr lang="en-US" sz="2400" dirty="0"/>
              <a:t>You will need to create two credential entries to authenticate into the source servers</a:t>
            </a:r>
          </a:p>
          <a:p>
            <a:pPr lvl="1"/>
            <a:r>
              <a:rPr lang="en-US" sz="2000" dirty="0"/>
              <a:t>One Windows credential for the SQL VM</a:t>
            </a:r>
          </a:p>
          <a:p>
            <a:pPr lvl="1"/>
            <a:r>
              <a:rPr lang="en-US" sz="2000" dirty="0"/>
              <a:t>One Linux credential for the Linux VM</a:t>
            </a:r>
          </a:p>
          <a:p>
            <a:r>
              <a:rPr lang="en-US" sz="2400" dirty="0"/>
              <a:t>Default creds are:</a:t>
            </a:r>
          </a:p>
          <a:p>
            <a:pPr lvl="1"/>
            <a:r>
              <a:rPr lang="en-US" sz="2000" dirty="0"/>
              <a:t>Username – </a:t>
            </a:r>
            <a:r>
              <a:rPr lang="en-US" sz="2000" dirty="0" err="1"/>
              <a:t>VeeamLab</a:t>
            </a:r>
            <a:endParaRPr lang="en-US" sz="2000" dirty="0"/>
          </a:p>
          <a:p>
            <a:pPr lvl="1"/>
            <a:r>
              <a:rPr lang="en-US" sz="2000" dirty="0"/>
              <a:t>Password – Pass@word123!</a:t>
            </a:r>
          </a:p>
          <a:p>
            <a:pPr lvl="1"/>
            <a:r>
              <a:rPr lang="en-US" sz="2000" dirty="0"/>
              <a:t>Note that Linux usernames are case sensitive</a:t>
            </a:r>
          </a:p>
          <a:p>
            <a:pPr lvl="1"/>
            <a:r>
              <a:rPr lang="en-US" sz="2000" dirty="0"/>
              <a:t>Select Non-root account checkbox for the Linux credentials</a:t>
            </a:r>
          </a:p>
          <a:p>
            <a:r>
              <a:rPr lang="en-US" sz="2400" dirty="0"/>
              <a:t>Add servers by internal IP address (check in Azure portal under </a:t>
            </a:r>
            <a:r>
              <a:rPr lang="en-US" sz="2400" dirty="0" err="1"/>
              <a:t>vnet</a:t>
            </a:r>
            <a:r>
              <a:rPr lang="en-US" sz="2400" dirty="0"/>
              <a:t> resource to get addresses)</a:t>
            </a:r>
          </a:p>
          <a:p>
            <a:r>
              <a:rPr lang="en-US" sz="2400" dirty="0"/>
              <a:t>Finish the wizard with default options and monitor progress as agents deploy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F75FD-8C51-41E4-83CE-127D073E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17" y="933429"/>
            <a:ext cx="7232983" cy="54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243D-5276-478E-A9B6-8E0E2D00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137160"/>
            <a:ext cx="10515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Backup Job on LinuxVM1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A44547-EAC9-4842-9D5D-6D0532AEE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767" y="1376680"/>
            <a:ext cx="6840233" cy="47180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FF908F-6351-493C-AB25-E126D1CB0641}"/>
              </a:ext>
            </a:extLst>
          </p:cNvPr>
          <p:cNvSpPr txBox="1">
            <a:spLocks/>
          </p:cNvSpPr>
          <p:nvPr/>
        </p:nvSpPr>
        <p:spPr>
          <a:xfrm>
            <a:off x="111761" y="1200607"/>
            <a:ext cx="5135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Under the protection group, right click LinuxVM1-&gt;Add to backup job-&gt;New Job</a:t>
            </a:r>
          </a:p>
          <a:p>
            <a:r>
              <a:rPr lang="en-US" sz="2000" dirty="0"/>
              <a:t>In the wizard, select Type: Server and Mode: Managed by Backup server</a:t>
            </a:r>
          </a:p>
          <a:p>
            <a:r>
              <a:rPr lang="en-US" sz="2000" dirty="0"/>
              <a:t>Backup Mode: Entire computer</a:t>
            </a:r>
          </a:p>
          <a:p>
            <a:r>
              <a:rPr lang="en-US" sz="2000" dirty="0"/>
              <a:t>Storage: Select the Azure Scale out repo you added earlier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794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54F3-14BD-4826-802B-DF906717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87960"/>
            <a:ext cx="10515600" cy="715328"/>
          </a:xfrm>
        </p:spPr>
        <p:txBody>
          <a:bodyPr/>
          <a:lstStyle/>
          <a:p>
            <a:r>
              <a:rPr lang="en-US" dirty="0"/>
              <a:t>Monitor Linux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83CC-6C79-4969-A470-376FAFF4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302385"/>
            <a:ext cx="4236720" cy="4351338"/>
          </a:xfrm>
        </p:spPr>
        <p:txBody>
          <a:bodyPr/>
          <a:lstStyle/>
          <a:p>
            <a:r>
              <a:rPr lang="en-US" dirty="0"/>
              <a:t>Under Home view in Veeam Console, open the running Linux backup job and monitor progress.</a:t>
            </a:r>
          </a:p>
          <a:p>
            <a:r>
              <a:rPr lang="en-US" dirty="0"/>
              <a:t>You can use this view to check errors on failed jobs, get statistics,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9AC3B-5D99-439B-99A0-3FC6F311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44" y="975360"/>
            <a:ext cx="726041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/>
              <a:t>Create SQL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38225"/>
            <a:ext cx="458724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Follow similar steps to add a backup job to the SQL VM</a:t>
            </a:r>
          </a:p>
          <a:p>
            <a:r>
              <a:rPr lang="en-US" sz="2000" dirty="0"/>
              <a:t>Choose Azure backup scale-out repo</a:t>
            </a:r>
          </a:p>
          <a:p>
            <a:r>
              <a:rPr lang="en-US" sz="2000" dirty="0"/>
              <a:t>Explore Application Aware options. Veeam intelligently handles things like SQL transaction logs, Oracle, SharePoint, and pre- and post- scripts for custom workloads</a:t>
            </a:r>
          </a:p>
          <a:p>
            <a:r>
              <a:rPr lang="en-US" sz="2000" dirty="0"/>
              <a:t>Finish the wizard and run the backup job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A6DDD9-BC76-4C9F-96E1-845A443F9DC8}"/>
              </a:ext>
            </a:extLst>
          </p:cNvPr>
          <p:cNvSpPr/>
          <p:nvPr/>
        </p:nvSpPr>
        <p:spPr>
          <a:xfrm>
            <a:off x="401320" y="5819775"/>
            <a:ext cx="10739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Note: you can add multiple VMs to a single job. Consider grouping VMs by workload, storage target, priority, etc. Backup strategy should be discussed with customer and informed by knowledge of existing environment, protection goals (RPO/RTO), cost goals, </a:t>
            </a:r>
            <a:r>
              <a:rPr lang="en-US" i="1" dirty="0" err="1"/>
              <a:t>etc</a:t>
            </a:r>
            <a:r>
              <a:rPr lang="en-US" i="1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179BA-D07A-4640-ABA4-C6EBB7D2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19" y="808251"/>
            <a:ext cx="7218681" cy="50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5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C150-24EA-44A0-822C-FA9C821E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98120"/>
            <a:ext cx="10515600" cy="755968"/>
          </a:xfrm>
        </p:spPr>
        <p:txBody>
          <a:bodyPr/>
          <a:lstStyle/>
          <a:p>
            <a:r>
              <a:rPr lang="en-US" dirty="0"/>
              <a:t>Configure Azure Compute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290A-3B6C-403E-92B0-40DC600D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148414"/>
            <a:ext cx="53797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Open the Manage Cloud Credentials wizard</a:t>
            </a:r>
          </a:p>
          <a:p>
            <a:r>
              <a:rPr lang="en-US" sz="2400" dirty="0"/>
              <a:t>Add an Azure Compute account by supplying the same credentials you are using to authenticate into your Azure subscription</a:t>
            </a:r>
          </a:p>
          <a:p>
            <a:pPr lvl="1"/>
            <a:r>
              <a:rPr lang="en-US" sz="2000" dirty="0"/>
              <a:t>The AAD account you supply must have rights on the subscription to create new resources including groups, VMs, storage accounts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7B965-A65B-4D55-BB89-FF6105F5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08" y="997585"/>
            <a:ext cx="5529303" cy="46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C150-24EA-44A0-822C-FA9C821E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98120"/>
            <a:ext cx="10515600" cy="755968"/>
          </a:xfrm>
        </p:spPr>
        <p:txBody>
          <a:bodyPr/>
          <a:lstStyle/>
          <a:p>
            <a:r>
              <a:rPr lang="en-US" dirty="0"/>
              <a:t>Configure Azure instant restore landing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290A-3B6C-403E-92B0-40DC600D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148414"/>
            <a:ext cx="985012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 want to create a landing spot for VMs restored to Azure in advance of doing a restore</a:t>
            </a:r>
          </a:p>
          <a:p>
            <a:r>
              <a:rPr lang="en-US" sz="2400" dirty="0"/>
              <a:t>From the Azure portal create the following:</a:t>
            </a:r>
          </a:p>
          <a:p>
            <a:pPr lvl="1"/>
            <a:r>
              <a:rPr lang="en-US" sz="2000" dirty="0"/>
              <a:t>New resource group</a:t>
            </a:r>
          </a:p>
          <a:p>
            <a:pPr lvl="1"/>
            <a:r>
              <a:rPr lang="en-US" sz="2000" dirty="0"/>
              <a:t>Standard storage account (LRS)</a:t>
            </a:r>
          </a:p>
          <a:p>
            <a:pPr lvl="1"/>
            <a:r>
              <a:rPr lang="en-US" sz="2000" dirty="0"/>
              <a:t>Virtual network and subnet (place in the new resource group you just created)</a:t>
            </a:r>
          </a:p>
          <a:p>
            <a:pPr lvl="1"/>
            <a:r>
              <a:rPr lang="en-US" sz="2000" dirty="0"/>
              <a:t>NSG (optional)</a:t>
            </a:r>
          </a:p>
          <a:p>
            <a:pPr lvl="1"/>
            <a:endParaRPr lang="en-US" sz="2000" dirty="0"/>
          </a:p>
          <a:p>
            <a:r>
              <a:rPr lang="en-US" sz="2400" dirty="0"/>
              <a:t>When we perform the Restore to Azure from Veeam console, we will target this landing zone as a spot for our restored VMs to instantiate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993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5035-02EA-4DBD-BC76-2504795C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32080"/>
            <a:ext cx="10515600" cy="695008"/>
          </a:xfrm>
        </p:spPr>
        <p:txBody>
          <a:bodyPr/>
          <a:lstStyle/>
          <a:p>
            <a:r>
              <a:rPr lang="en-US" dirty="0"/>
              <a:t>Start a restore to Azure from Veeam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52D9-CD9D-48B9-A032-38566DA1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936624"/>
            <a:ext cx="4617720" cy="517687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From the Home tab of Veeam console, select Restore-&gt;Agent</a:t>
            </a:r>
          </a:p>
          <a:p>
            <a:r>
              <a:rPr lang="en-US" sz="1800" dirty="0"/>
              <a:t>Select Entire Machine restore and review options</a:t>
            </a:r>
          </a:p>
          <a:p>
            <a:r>
              <a:rPr lang="en-US" sz="1800" dirty="0"/>
              <a:t>Select Restore to Azure</a:t>
            </a:r>
          </a:p>
          <a:p>
            <a:r>
              <a:rPr lang="en-US" sz="1800" dirty="0"/>
              <a:t>Follow the wizard to complete the restore</a:t>
            </a:r>
          </a:p>
          <a:p>
            <a:pPr lvl="1"/>
            <a:r>
              <a:rPr lang="en-US" sz="1400" dirty="0"/>
              <a:t>Use either the SQL or Linux VM as your source</a:t>
            </a:r>
          </a:p>
          <a:p>
            <a:pPr lvl="1"/>
            <a:r>
              <a:rPr lang="en-US" sz="1400" dirty="0"/>
              <a:t>Select the Azure compute subscription you registered earlier</a:t>
            </a:r>
          </a:p>
          <a:p>
            <a:pPr lvl="1"/>
            <a:r>
              <a:rPr lang="en-US" sz="1400" dirty="0"/>
              <a:t>Choose an appropriate VM size (recommend D2v3)</a:t>
            </a:r>
          </a:p>
          <a:p>
            <a:pPr lvl="1"/>
            <a:r>
              <a:rPr lang="en-US" sz="1400" dirty="0"/>
              <a:t>Select the storage account you just created</a:t>
            </a:r>
          </a:p>
          <a:p>
            <a:pPr lvl="1"/>
            <a:r>
              <a:rPr lang="en-US" sz="1400" dirty="0"/>
              <a:t>Give the restored </a:t>
            </a:r>
            <a:r>
              <a:rPr lang="en-US" sz="1400" dirty="0" err="1"/>
              <a:t>vm</a:t>
            </a:r>
            <a:r>
              <a:rPr lang="en-US" sz="1400" dirty="0"/>
              <a:t> a unique name</a:t>
            </a:r>
          </a:p>
          <a:p>
            <a:pPr lvl="1"/>
            <a:r>
              <a:rPr lang="en-US" sz="1400" dirty="0"/>
              <a:t>Select the resource group you just created as the </a:t>
            </a:r>
            <a:r>
              <a:rPr lang="en-US" sz="1400" dirty="0" err="1"/>
              <a:t>rg</a:t>
            </a:r>
            <a:endParaRPr lang="en-US" sz="1400" dirty="0"/>
          </a:p>
          <a:p>
            <a:pPr lvl="1"/>
            <a:r>
              <a:rPr lang="en-US" sz="1400" dirty="0"/>
              <a:t>Select the </a:t>
            </a:r>
            <a:r>
              <a:rPr lang="en-US" sz="1400" dirty="0" err="1"/>
              <a:t>Vnet</a:t>
            </a:r>
            <a:r>
              <a:rPr lang="en-US" sz="1400" dirty="0"/>
              <a:t> you just created</a:t>
            </a:r>
          </a:p>
          <a:p>
            <a:pPr lvl="1"/>
            <a:r>
              <a:rPr lang="en-US" sz="1400" dirty="0"/>
              <a:t>Start the restore</a:t>
            </a:r>
          </a:p>
          <a:p>
            <a:r>
              <a:rPr lang="en-US" sz="1800" dirty="0"/>
              <a:t>The machine will now be created in Azure</a:t>
            </a:r>
          </a:p>
          <a:p>
            <a:r>
              <a:rPr lang="en-US" sz="1800" dirty="0"/>
              <a:t>This process can be used to easily migrate VMs to Azure permanently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49636-EEB8-416B-BD57-AB8D3E09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46" y="1226642"/>
            <a:ext cx="6815187" cy="51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3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CC5D-AB8C-44C5-A690-D781B52C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46685"/>
            <a:ext cx="10515600" cy="1325563"/>
          </a:xfrm>
        </p:spPr>
        <p:txBody>
          <a:bodyPr/>
          <a:lstStyle/>
          <a:p>
            <a:r>
              <a:rPr lang="en-US" dirty="0"/>
              <a:t>Converting Unmanaged Disks to Managed Disks post-restore to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286E-80D8-486C-AA1E-B48AD8B1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Azure portal, navigate to your newly restored VM</a:t>
            </a:r>
          </a:p>
          <a:p>
            <a:r>
              <a:rPr lang="en-US" dirty="0"/>
              <a:t>There will be a ribbon at the top explaining that you are not using Managed Disks</a:t>
            </a:r>
          </a:p>
          <a:p>
            <a:r>
              <a:rPr lang="en-US" dirty="0"/>
              <a:t>Click that ribbon and then click Migrate to convert your VM to using Managed Disks</a:t>
            </a:r>
          </a:p>
          <a:p>
            <a:r>
              <a:rPr lang="en-US" dirty="0"/>
              <a:t>Managed Disks have many benefits over unmanaged disks and should always be used when possible. </a:t>
            </a:r>
          </a:p>
        </p:txBody>
      </p:sp>
    </p:spTree>
    <p:extLst>
      <p:ext uri="{BB962C8B-B14F-4D97-AF65-F5344CB8AC3E}">
        <p14:creationId xmlns:p14="http://schemas.microsoft.com/office/powerpoint/2010/main" val="264625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63" y="86518"/>
            <a:ext cx="10515600" cy="893763"/>
          </a:xfrm>
        </p:spPr>
        <p:txBody>
          <a:bodyPr/>
          <a:lstStyle/>
          <a:p>
            <a:r>
              <a:rPr lang="en-US" dirty="0"/>
              <a:t>Lab Infrastructure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048385"/>
            <a:ext cx="5953760" cy="4910455"/>
          </a:xfrm>
        </p:spPr>
        <p:txBody>
          <a:bodyPr>
            <a:normAutofit/>
          </a:bodyPr>
          <a:lstStyle/>
          <a:p>
            <a:r>
              <a:rPr lang="en-US" sz="2400" dirty="0"/>
              <a:t>Open the Veeam On Azure lab </a:t>
            </a:r>
            <a:r>
              <a:rPr lang="en-US" sz="2400" dirty="0" err="1">
                <a:hlinkClick r:id="rId2"/>
              </a:rPr>
              <a:t>Github</a:t>
            </a:r>
            <a:r>
              <a:rPr lang="en-US" sz="2400" dirty="0">
                <a:hlinkClick r:id="rId2"/>
              </a:rPr>
              <a:t> repo</a:t>
            </a:r>
            <a:endParaRPr lang="en-US" sz="2400" dirty="0"/>
          </a:p>
          <a:p>
            <a:r>
              <a:rPr lang="en-US" sz="2400" dirty="0"/>
              <a:t>Review the README.md instructions</a:t>
            </a:r>
          </a:p>
          <a:p>
            <a:r>
              <a:rPr lang="en-US" sz="2400" dirty="0"/>
              <a:t>Download the Lab guide pptx</a:t>
            </a:r>
          </a:p>
          <a:p>
            <a:r>
              <a:rPr lang="en-US" sz="2400" dirty="0"/>
              <a:t>Sign into portal.azure.com</a:t>
            </a:r>
          </a:p>
          <a:p>
            <a:r>
              <a:rPr lang="en-US" sz="2400" dirty="0"/>
              <a:t>Click “Deploy To Azure” button</a:t>
            </a:r>
          </a:p>
          <a:p>
            <a:r>
              <a:rPr lang="en-US" sz="2400" dirty="0"/>
              <a:t>Provide a globally unique name for your storage accounts*</a:t>
            </a:r>
          </a:p>
          <a:p>
            <a:pPr lvl="1"/>
            <a:r>
              <a:rPr lang="en-US" sz="2000" dirty="0"/>
              <a:t>Cap Storage name</a:t>
            </a:r>
          </a:p>
          <a:p>
            <a:pPr lvl="1"/>
            <a:r>
              <a:rPr lang="en-US" sz="2000" dirty="0"/>
              <a:t>Diagnostics Storage Account Name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A305F-A6DD-44C4-9E86-DC76A911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61" y="533400"/>
            <a:ext cx="5486436" cy="54254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DBBE628-FB62-4C30-8529-4E423A549194}"/>
              </a:ext>
            </a:extLst>
          </p:cNvPr>
          <p:cNvSpPr txBox="1">
            <a:spLocks/>
          </p:cNvSpPr>
          <p:nvPr/>
        </p:nvSpPr>
        <p:spPr>
          <a:xfrm>
            <a:off x="391160" y="5958840"/>
            <a:ext cx="10515600" cy="932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/>
              <a:t>*Azure storage accounts must have a globally unique name between 3 and 24 characters (all lowercase, no special chars)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25950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Prepare for Linux guest file restore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038225"/>
            <a:ext cx="699008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Veeam uses a helper appliance VM to perform guest-level file restores from Linux servers. We will configure Hyper-V on the Veeam B&amp;R server to host this helper appliance</a:t>
            </a:r>
          </a:p>
          <a:p>
            <a:r>
              <a:rPr lang="en-US" sz="1800" dirty="0"/>
              <a:t>Open Hyper-V Manager and add a new </a:t>
            </a:r>
            <a:r>
              <a:rPr lang="en-US" sz="1800" b="1" dirty="0"/>
              <a:t>Internal </a:t>
            </a:r>
            <a:r>
              <a:rPr lang="en-US" sz="1800" b="1" dirty="0" err="1"/>
              <a:t>vSwitch</a:t>
            </a:r>
            <a:r>
              <a:rPr lang="en-US" sz="1800" b="1" dirty="0"/>
              <a:t> </a:t>
            </a:r>
            <a:r>
              <a:rPr lang="en-US" sz="1800" dirty="0"/>
              <a:t>using default values</a:t>
            </a:r>
          </a:p>
          <a:p>
            <a:r>
              <a:rPr lang="en-US" sz="1800" dirty="0"/>
              <a:t>Open Windows Network Adapter settings and change the IPv4 settings of the new </a:t>
            </a:r>
            <a:r>
              <a:rPr lang="en-US" sz="1800" dirty="0" err="1"/>
              <a:t>vSwitch</a:t>
            </a:r>
            <a:endParaRPr lang="en-US" sz="1400" dirty="0"/>
          </a:p>
          <a:p>
            <a:r>
              <a:rPr lang="en-US" sz="1800" dirty="0"/>
              <a:t>In the Veeam console, register the local server as a new Virtual Host</a:t>
            </a:r>
          </a:p>
          <a:p>
            <a:r>
              <a:rPr lang="en-US" sz="1800" dirty="0"/>
              <a:t>We’ll walk through this one together.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300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0965"/>
            <a:ext cx="10515600" cy="1325563"/>
          </a:xfrm>
        </p:spPr>
        <p:txBody>
          <a:bodyPr/>
          <a:lstStyle/>
          <a:p>
            <a:r>
              <a:rPr lang="en-US" dirty="0"/>
              <a:t>Perform a Guest file restore from Linux backup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56702"/>
            <a:ext cx="477012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From Home tab, click Restore-&gt;Agent</a:t>
            </a:r>
          </a:p>
          <a:p>
            <a:r>
              <a:rPr lang="en-US" sz="2000" dirty="0"/>
              <a:t>Choose Guest files restore and then choose from Linux</a:t>
            </a:r>
          </a:p>
          <a:p>
            <a:r>
              <a:rPr lang="en-US" sz="2000" dirty="0"/>
              <a:t>Restore Guest VM to Azure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92156-5F8F-446B-B84C-20A7A988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61" y="949960"/>
            <a:ext cx="7175383" cy="52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27000"/>
            <a:ext cx="10515600" cy="51212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Perform a Guest file restore from Linux backup (optional)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47B0-CEC9-4D3A-898B-52F2555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4707248"/>
            <a:ext cx="4648200" cy="631832"/>
          </a:xfrm>
        </p:spPr>
        <p:txBody>
          <a:bodyPr>
            <a:normAutofit/>
          </a:bodyPr>
          <a:lstStyle/>
          <a:p>
            <a:r>
              <a:rPr lang="en-US" sz="1600" dirty="0"/>
              <a:t>Choose the </a:t>
            </a:r>
            <a:r>
              <a:rPr lang="en-US" sz="1600" dirty="0" err="1"/>
              <a:t>LinuxVM</a:t>
            </a:r>
            <a:r>
              <a:rPr lang="en-US" sz="1600" dirty="0"/>
              <a:t> and then choose a restore point. Optionally provide a reason.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44F21-E42D-40CC-A735-3E660AC4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856"/>
            <a:ext cx="5241176" cy="3719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E448F0-2ECF-41B3-B60A-E8162CB9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0" y="778469"/>
            <a:ext cx="5186680" cy="3691931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9744F21-9F4F-4BC0-9460-2199F8CD7018}"/>
              </a:ext>
            </a:extLst>
          </p:cNvPr>
          <p:cNvSpPr txBox="1">
            <a:spLocks/>
          </p:cNvSpPr>
          <p:nvPr/>
        </p:nvSpPr>
        <p:spPr>
          <a:xfrm>
            <a:off x="5495826" y="4470400"/>
            <a:ext cx="6533614" cy="2352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On the Helper tab of the wizard, click “Customize”</a:t>
            </a:r>
          </a:p>
          <a:p>
            <a:r>
              <a:rPr lang="en-US" sz="1400" dirty="0"/>
              <a:t>“Choose” the localhost you added as a Hyper-V host and the </a:t>
            </a:r>
            <a:r>
              <a:rPr lang="en-US" sz="1400" dirty="0" err="1"/>
              <a:t>vSwitch</a:t>
            </a:r>
            <a:r>
              <a:rPr lang="en-US" sz="1400" dirty="0"/>
              <a:t> you created earlier</a:t>
            </a:r>
          </a:p>
          <a:p>
            <a:r>
              <a:rPr lang="en-US" sz="1400" dirty="0"/>
              <a:t>Run ipconfig from cmd.exe and get the </a:t>
            </a:r>
            <a:r>
              <a:rPr lang="en-US" sz="1400" dirty="0" err="1"/>
              <a:t>vSwitch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assigned to the host</a:t>
            </a:r>
          </a:p>
          <a:p>
            <a:r>
              <a:rPr lang="en-US" sz="1400" dirty="0"/>
              <a:t>Assign an IP of 169.254.xx.xx; avoid conflict with host; use the host IP for the </a:t>
            </a:r>
            <a:r>
              <a:rPr lang="en-US" sz="1400" dirty="0" err="1"/>
              <a:t>vEthernet</a:t>
            </a:r>
            <a:r>
              <a:rPr lang="en-US" sz="1400" dirty="0"/>
              <a:t> adapter as the default gateway for the appliance</a:t>
            </a:r>
            <a:endParaRPr lang="en-US" sz="900" dirty="0"/>
          </a:p>
          <a:p>
            <a:r>
              <a:rPr lang="en-US" sz="1400" dirty="0"/>
              <a:t>The </a:t>
            </a:r>
            <a:r>
              <a:rPr lang="en-US" sz="1400" dirty="0" err="1"/>
              <a:t>vSwitch</a:t>
            </a:r>
            <a:r>
              <a:rPr lang="en-US" sz="1400" dirty="0"/>
              <a:t> you created should be automatically selected. </a:t>
            </a:r>
          </a:p>
          <a:p>
            <a:r>
              <a:rPr lang="en-US" sz="1400" dirty="0"/>
              <a:t>If successful you should see this at the bottom of the wizard.</a:t>
            </a:r>
          </a:p>
          <a:p>
            <a:r>
              <a:rPr lang="en-US" sz="1400" dirty="0"/>
              <a:t> Click finish.</a:t>
            </a:r>
          </a:p>
          <a:p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76132A-EC5D-42F4-9D4C-BCC9D46F6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539" y="6131560"/>
            <a:ext cx="1784581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2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03711"/>
            <a:ext cx="11257280" cy="89500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Browse Linux backup file system directly from Veeam and copy files as needed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47B0-CEC9-4D3A-898B-52F2555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1701800"/>
            <a:ext cx="3352800" cy="3210560"/>
          </a:xfrm>
        </p:spPr>
        <p:txBody>
          <a:bodyPr>
            <a:normAutofit/>
          </a:bodyPr>
          <a:lstStyle/>
          <a:p>
            <a:r>
              <a:rPr lang="en-US" sz="1600" dirty="0"/>
              <a:t>If you successfully completed the Linux guest restore steps, you will now be able to browse the files of the Linux backup directly from the Veeam console</a:t>
            </a:r>
          </a:p>
          <a:p>
            <a:r>
              <a:rPr lang="en-US" sz="1600" dirty="0"/>
              <a:t>Backup admins can use this to easily move specific files from backup snapshots to source without taking the source offline or waiting for a full restore.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2F194-A8AB-4217-B77B-6F7AA486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999196"/>
            <a:ext cx="8263610" cy="53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92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replication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Kurt to demo Datacenter1-&gt;Datacenter2 replication</a:t>
            </a:r>
          </a:p>
          <a:p>
            <a:r>
              <a:rPr lang="en-US" dirty="0"/>
              <a:t>Discuss warm standby; comes online in a few minutes</a:t>
            </a:r>
          </a:p>
          <a:p>
            <a:r>
              <a:rPr lang="en-US" dirty="0"/>
              <a:t>RPO/RTO</a:t>
            </a:r>
          </a:p>
        </p:txBody>
      </p:sp>
    </p:spTree>
    <p:extLst>
      <p:ext uri="{BB962C8B-B14F-4D97-AF65-F5344CB8AC3E}">
        <p14:creationId xmlns:p14="http://schemas.microsoft.com/office/powerpoint/2010/main" val="37738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DAA3-1180-47C9-BEB2-C6611615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22885"/>
            <a:ext cx="10515600" cy="1325563"/>
          </a:xfrm>
        </p:spPr>
        <p:txBody>
          <a:bodyPr/>
          <a:lstStyle/>
          <a:p>
            <a:r>
              <a:rPr lang="en-US" dirty="0"/>
              <a:t>Clean up lab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1072-7200-4721-A187-BDAF1477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resource group created in the lab setup</a:t>
            </a:r>
          </a:p>
          <a:p>
            <a:r>
              <a:rPr lang="en-US" dirty="0"/>
              <a:t>Verify all resources removed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97" y="34066"/>
            <a:ext cx="10515600" cy="978058"/>
          </a:xfrm>
        </p:spPr>
        <p:txBody>
          <a:bodyPr/>
          <a:lstStyle/>
          <a:p>
            <a:r>
              <a:rPr lang="en-US" dirty="0"/>
              <a:t>During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40" y="10121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Register for Veeam B&amp;R Trial (</a:t>
            </a:r>
            <a:r>
              <a:rPr lang="en-US" sz="2400" dirty="0">
                <a:hlinkClick r:id="rId2"/>
              </a:rPr>
              <a:t>https://www.veeam.com/vm-backup-recovery-replication-software.html</a:t>
            </a:r>
            <a:r>
              <a:rPr lang="en-US" sz="2400" dirty="0"/>
              <a:t>)</a:t>
            </a:r>
          </a:p>
          <a:p>
            <a:r>
              <a:rPr lang="en-US" sz="2400" dirty="0"/>
              <a:t>(optional) Install </a:t>
            </a:r>
            <a:r>
              <a:rPr lang="en-US" sz="2400" dirty="0" err="1"/>
              <a:t>RDCMan</a:t>
            </a:r>
            <a:r>
              <a:rPr lang="en-US" sz="2400" dirty="0"/>
              <a:t> if concerned about display scaling issues on high DPI devices - </a:t>
            </a:r>
            <a:r>
              <a:rPr lang="en-US" sz="2400" dirty="0">
                <a:hlinkClick r:id="rId3"/>
              </a:rPr>
              <a:t>https://www.microsoft.com/en-us/download/confirmation.aspx?id=44989</a:t>
            </a:r>
            <a:endParaRPr lang="en-US" sz="2400" dirty="0"/>
          </a:p>
          <a:p>
            <a:r>
              <a:rPr lang="en-US" sz="2400" dirty="0"/>
              <a:t>Review Deployment architecture</a:t>
            </a:r>
          </a:p>
          <a:p>
            <a:r>
              <a:rPr lang="en-US" sz="2400" dirty="0"/>
              <a:t>Validate Azure deployment succeeded and record in notepad the following for later:</a:t>
            </a:r>
          </a:p>
          <a:p>
            <a:pPr lvl="1"/>
            <a:r>
              <a:rPr lang="en-US" sz="1600" dirty="0"/>
              <a:t>Name of your capacity storage account</a:t>
            </a:r>
          </a:p>
          <a:p>
            <a:pPr lvl="1"/>
            <a:r>
              <a:rPr lang="en-US" sz="1600" dirty="0"/>
              <a:t>Access key for the capacity storage account</a:t>
            </a:r>
          </a:p>
          <a:p>
            <a:pPr lvl="1"/>
            <a:r>
              <a:rPr lang="en-US" sz="1600" dirty="0"/>
              <a:t>Internal IPs for each of the servers deployed (</a:t>
            </a:r>
            <a:r>
              <a:rPr lang="en-US" sz="1600" dirty="0" err="1"/>
              <a:t>VeeamBR</a:t>
            </a:r>
            <a:r>
              <a:rPr lang="en-US" sz="1600" dirty="0"/>
              <a:t>, LinuxVM1, SQLVM1)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81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2807-90E2-4C6A-8BB4-4B4ED4D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-71755"/>
            <a:ext cx="10515600" cy="1325563"/>
          </a:xfrm>
        </p:spPr>
        <p:txBody>
          <a:bodyPr/>
          <a:lstStyle/>
          <a:p>
            <a:r>
              <a:rPr lang="en-US" dirty="0"/>
              <a:t>Azure Lab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4160-CDEE-44BA-A4E6-70AC7BC8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114424"/>
            <a:ext cx="10515600" cy="5367655"/>
          </a:xfrm>
        </p:spPr>
        <p:txBody>
          <a:bodyPr>
            <a:normAutofit/>
          </a:bodyPr>
          <a:lstStyle/>
          <a:p>
            <a:r>
              <a:rPr lang="en-US" sz="2400" dirty="0"/>
              <a:t>Virtual Network</a:t>
            </a:r>
          </a:p>
          <a:p>
            <a:pPr lvl="1"/>
            <a:r>
              <a:rPr lang="en-US" sz="2000" dirty="0" err="1"/>
              <a:t>vnet-VeeamInsightLab</a:t>
            </a:r>
            <a:endParaRPr lang="en-US" sz="2000" dirty="0"/>
          </a:p>
          <a:p>
            <a:pPr lvl="1"/>
            <a:r>
              <a:rPr lang="en-US" sz="2000" dirty="0"/>
              <a:t>Subnet (192.168.0.0/24)</a:t>
            </a:r>
          </a:p>
          <a:p>
            <a:pPr lvl="1"/>
            <a:r>
              <a:rPr lang="en-US" sz="2000" dirty="0"/>
              <a:t>Storage service endpoint</a:t>
            </a:r>
          </a:p>
          <a:p>
            <a:r>
              <a:rPr lang="en-US" sz="2400" dirty="0"/>
              <a:t>Virtual Machines (3)</a:t>
            </a:r>
          </a:p>
          <a:p>
            <a:pPr lvl="1"/>
            <a:r>
              <a:rPr lang="en-US" sz="2000" dirty="0"/>
              <a:t>vm-VeeamBR1 – Veeam Backup and Recovery server</a:t>
            </a:r>
          </a:p>
          <a:p>
            <a:pPr lvl="1"/>
            <a:r>
              <a:rPr lang="en-US" sz="2000" dirty="0"/>
              <a:t>vm-SQLVM1 – WS2016 with SQL Server</a:t>
            </a:r>
          </a:p>
          <a:p>
            <a:pPr lvl="1"/>
            <a:r>
              <a:rPr lang="en-US" sz="2000" dirty="0"/>
              <a:t>vm-LinuxVM1 – Debian-10</a:t>
            </a:r>
          </a:p>
          <a:p>
            <a:pPr lvl="1"/>
            <a:r>
              <a:rPr lang="en-US" sz="2000" dirty="0"/>
              <a:t>Managed Disks attached to above VMs</a:t>
            </a:r>
          </a:p>
          <a:p>
            <a:pPr lvl="1"/>
            <a:r>
              <a:rPr lang="en-US" sz="2000" dirty="0"/>
              <a:t>NICs attached to above VMs</a:t>
            </a:r>
          </a:p>
          <a:p>
            <a:pPr lvl="1"/>
            <a:r>
              <a:rPr lang="en-US" sz="2000" dirty="0"/>
              <a:t>Public IP for vm-VeeamBR1</a:t>
            </a:r>
          </a:p>
          <a:p>
            <a:r>
              <a:rPr lang="en-US" sz="2400" dirty="0"/>
              <a:t>Azure Blob Storage Accounts</a:t>
            </a:r>
          </a:p>
          <a:p>
            <a:pPr lvl="1"/>
            <a:r>
              <a:rPr lang="en-US" sz="2000" dirty="0"/>
              <a:t>Capacity tier storage – Azure blob storage for long-term backup storage</a:t>
            </a:r>
          </a:p>
          <a:p>
            <a:pPr lvl="1"/>
            <a:r>
              <a:rPr lang="en-US" sz="2000" dirty="0"/>
              <a:t>Diagnostic storage – Used by VMs for boot diagnostic logs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094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3954-710E-405B-9A2F-C9094537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Veeam Components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93BD-1D8E-4236-889D-3BBCF362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Server</a:t>
            </a:r>
          </a:p>
          <a:p>
            <a:r>
              <a:rPr lang="en-US" dirty="0"/>
              <a:t>Backup &amp; Recovery Console</a:t>
            </a:r>
          </a:p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Direct Attach/On-Prem</a:t>
            </a:r>
          </a:p>
          <a:p>
            <a:pPr lvl="1"/>
            <a:r>
              <a:rPr lang="en-US" dirty="0"/>
              <a:t>Object Storage - Azure</a:t>
            </a:r>
          </a:p>
          <a:p>
            <a:r>
              <a:rPr lang="en-US" dirty="0"/>
              <a:t>Scale Out Repo = “On-Prem” + Object Storage tiering</a:t>
            </a:r>
          </a:p>
          <a:p>
            <a:r>
              <a:rPr lang="en-US" dirty="0"/>
              <a:t>Other concepts</a:t>
            </a:r>
          </a:p>
          <a:p>
            <a:pPr lvl="1"/>
            <a:r>
              <a:rPr lang="en-US" dirty="0"/>
              <a:t>Proxies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1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18255"/>
            <a:ext cx="10515600" cy="1325563"/>
          </a:xfrm>
        </p:spPr>
        <p:txBody>
          <a:bodyPr/>
          <a:lstStyle/>
          <a:p>
            <a:r>
              <a:rPr lang="en-US" dirty="0"/>
              <a:t>Veeam License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13474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RDP into </a:t>
            </a:r>
            <a:r>
              <a:rPr lang="en-US" sz="2400" dirty="0" err="1"/>
              <a:t>VeeamBR</a:t>
            </a:r>
            <a:r>
              <a:rPr lang="en-US" sz="2400" dirty="0"/>
              <a:t> (get connection info from azure portal)</a:t>
            </a:r>
          </a:p>
          <a:p>
            <a:r>
              <a:rPr lang="en-US" sz="2400" dirty="0"/>
              <a:t>Browse to Veeam.com and download trial license key you registered for earlier</a:t>
            </a:r>
          </a:p>
          <a:p>
            <a:r>
              <a:rPr lang="en-US" sz="2400" dirty="0"/>
              <a:t>Start B&amp;R Console and register license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6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Veeam Primary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Add primary backup repo (“on prem”) as direct attached storage</a:t>
            </a:r>
          </a:p>
          <a:p>
            <a:r>
              <a:rPr lang="en-US" dirty="0"/>
              <a:t>Select F drive as backup repo location</a:t>
            </a:r>
          </a:p>
          <a:p>
            <a:r>
              <a:rPr lang="en-US" dirty="0"/>
              <a:t>Use defaults for all other options</a:t>
            </a:r>
          </a:p>
          <a:p>
            <a:r>
              <a:rPr lang="en-US" dirty="0"/>
              <a:t>Do not change config backup to new repo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2E394-E403-417B-AB6A-2F189B39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69" y="1036519"/>
            <a:ext cx="6341018" cy="53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Azure Storage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Select Manage Cloud Credentials from top left menu</a:t>
            </a:r>
          </a:p>
          <a:p>
            <a:r>
              <a:rPr lang="en-US" dirty="0"/>
              <a:t>Add-&gt;Azure Storage</a:t>
            </a:r>
          </a:p>
          <a:p>
            <a:r>
              <a:rPr lang="en-US" dirty="0"/>
              <a:t>Provide the name of your capacity tier storage account</a:t>
            </a:r>
          </a:p>
          <a:p>
            <a:r>
              <a:rPr lang="en-US" dirty="0"/>
              <a:t>Provide one of the access keys (get it from the “Access Keys” blade on the storage account resource in Azure Portal)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D5319-2BC9-4EE4-9A06-0D1B7745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44" y="1398266"/>
            <a:ext cx="6434311" cy="45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Object Storage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another backup repo and select Object Storage</a:t>
            </a:r>
          </a:p>
          <a:p>
            <a:r>
              <a:rPr lang="en-US" dirty="0"/>
              <a:t>Use the credentials you just added and select your storage account</a:t>
            </a:r>
          </a:p>
          <a:p>
            <a:r>
              <a:rPr lang="en-US" dirty="0"/>
              <a:t>On the Container section of the wizard, browse your storage account and create a new folder called “Backups”</a:t>
            </a:r>
          </a:p>
          <a:p>
            <a:r>
              <a:rPr lang="en-US" dirty="0"/>
              <a:t>Click “Finish”</a:t>
            </a:r>
          </a:p>
          <a:p>
            <a:r>
              <a:rPr lang="en-US" dirty="0"/>
              <a:t>You should now have 3 repos listed in the Veeam console under Backup Repositories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800AD-83D3-40D0-B6FF-0F4330B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52" y="1004845"/>
            <a:ext cx="7181903" cy="58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440841F209428C7B83779A5E5D3F" ma:contentTypeVersion="16" ma:contentTypeDescription="Create a new document." ma:contentTypeScope="" ma:versionID="5a3fad957325c550b415ad6eb9db69b6">
  <xsd:schema xmlns:xsd="http://www.w3.org/2001/XMLSchema" xmlns:xs="http://www.w3.org/2001/XMLSchema" xmlns:p="http://schemas.microsoft.com/office/2006/metadata/properties" xmlns:ns1="http://schemas.microsoft.com/sharepoint/v3" xmlns:ns3="193ed8a2-4539-4a85-8b6f-399dfeae4bd9" xmlns:ns4="7c8be482-3156-4892-8a6f-d2ff790bfae6" targetNamespace="http://schemas.microsoft.com/office/2006/metadata/properties" ma:root="true" ma:fieldsID="880fc400dde3ba496643e47e312674a6" ns1:_="" ns3:_="" ns4:_="">
    <xsd:import namespace="http://schemas.microsoft.com/sharepoint/v3"/>
    <xsd:import namespace="193ed8a2-4539-4a85-8b6f-399dfeae4bd9"/>
    <xsd:import namespace="7c8be482-3156-4892-8a6f-d2ff790bfa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AutoTags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ed8a2-4539-4a85-8b6f-399dfeae4b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be482-3156-4892-8a6f-d2ff790bfae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93ed8a2-4539-4a85-8b6f-399dfeae4bd9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D40B58-6553-432A-83F4-0C23EE14E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3ed8a2-4539-4a85-8b6f-399dfeae4bd9"/>
    <ds:schemaRef ds:uri="7c8be482-3156-4892-8a6f-d2ff790bf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071B2C-BF7E-483E-93DE-53C81689A11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93ed8a2-4539-4a85-8b6f-399dfeae4bd9"/>
  </ds:schemaRefs>
</ds:datastoreItem>
</file>

<file path=customXml/itemProps3.xml><?xml version="1.0" encoding="utf-8"?>
<ds:datastoreItem xmlns:ds="http://schemas.openxmlformats.org/officeDocument/2006/customXml" ds:itemID="{D93D0519-7844-4F19-A023-0D1EF7B3A2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1554</Words>
  <Application>Microsoft Office PowerPoint</Application>
  <PresentationFormat>Widescreen</PresentationFormat>
  <Paragraphs>175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Veeam Lab Guide</vt:lpstr>
      <vt:lpstr>Lab Infrastructure Setup</vt:lpstr>
      <vt:lpstr>During deployment</vt:lpstr>
      <vt:lpstr>Azure Lab Environment</vt:lpstr>
      <vt:lpstr>Veeam Components Review</vt:lpstr>
      <vt:lpstr>Veeam License and Registration</vt:lpstr>
      <vt:lpstr>Configure Veeam Primary Repo</vt:lpstr>
      <vt:lpstr>Configure Azure Storage Credentials</vt:lpstr>
      <vt:lpstr>Configure Object Storage Repo</vt:lpstr>
      <vt:lpstr>Add Scale Out Repo</vt:lpstr>
      <vt:lpstr>Enable additional Veeam views</vt:lpstr>
      <vt:lpstr>Add backup sources into a protection group</vt:lpstr>
      <vt:lpstr>Create a Backup Job on LinuxVM1</vt:lpstr>
      <vt:lpstr>Monitor Linux backup job</vt:lpstr>
      <vt:lpstr>Create SQL Backup Job</vt:lpstr>
      <vt:lpstr>Configure Azure Compute account</vt:lpstr>
      <vt:lpstr>Configure Azure instant restore landing zone</vt:lpstr>
      <vt:lpstr>Start a restore to Azure from Veeam</vt:lpstr>
      <vt:lpstr>Converting Unmanaged Disks to Managed Disks post-restore to Azure</vt:lpstr>
      <vt:lpstr>Prepare for Linux guest file restore (optional)</vt:lpstr>
      <vt:lpstr>Perform a Guest file restore from Linux backup (optional)</vt:lpstr>
      <vt:lpstr>Perform a Guest file restore from Linux backup (optional)</vt:lpstr>
      <vt:lpstr>Browse Linux backup file system directly from Veeam and copy files as needed</vt:lpstr>
      <vt:lpstr>Demo of replication job</vt:lpstr>
      <vt:lpstr>Clean up lab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Veeam Lab Guide</dc:title>
  <dc:creator>Dale Kirby</dc:creator>
  <cp:lastModifiedBy>Dale Kirby</cp:lastModifiedBy>
  <cp:revision>42</cp:revision>
  <dcterms:created xsi:type="dcterms:W3CDTF">2019-09-26T13:42:49Z</dcterms:created>
  <dcterms:modified xsi:type="dcterms:W3CDTF">2019-10-06T13:59:12Z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0x01010039C7440841F209428C7B83779A5E5D3F</vt:lpwstr>
  </property>
</Properties>
</file>