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4253" r:id="rId7"/>
    <p:sldId id="4263" r:id="rId8"/>
    <p:sldId id="430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E9781-AF3D-44F5-913F-76F84AE01CB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AB1113-4DD0-4488-8439-5BF3DEB90703}">
      <dgm:prSet phldrT="[Text]" custT="1"/>
      <dgm:spPr/>
      <dgm:t>
        <a:bodyPr/>
        <a:lstStyle/>
        <a:p>
          <a:r>
            <a:rPr lang="en-US" sz="1400"/>
            <a:t>Customer interested in offsite backup to Azure</a:t>
          </a:r>
        </a:p>
      </dgm:t>
    </dgm:pt>
    <dgm:pt modelId="{4414001D-37B3-4A2E-9EDC-5C1D568331BA}" type="parTrans" cxnId="{23153C6B-D2AA-4BB2-A74D-037D4A8CF2B5}">
      <dgm:prSet/>
      <dgm:spPr/>
      <dgm:t>
        <a:bodyPr/>
        <a:lstStyle/>
        <a:p>
          <a:endParaRPr lang="en-US"/>
        </a:p>
      </dgm:t>
    </dgm:pt>
    <dgm:pt modelId="{5BF4CD58-C2CF-4110-92E0-8F02F068EDED}" type="sibTrans" cxnId="{23153C6B-D2AA-4BB2-A74D-037D4A8CF2B5}">
      <dgm:prSet/>
      <dgm:spPr/>
      <dgm:t>
        <a:bodyPr/>
        <a:lstStyle/>
        <a:p>
          <a:endParaRPr lang="en-US"/>
        </a:p>
      </dgm:t>
    </dgm:pt>
    <dgm:pt modelId="{73ED4A80-C8D3-4947-818B-C978BD895BAA}">
      <dgm:prSet phldrT="[Text]"/>
      <dgm:spPr/>
      <dgm:t>
        <a:bodyPr/>
        <a:lstStyle/>
        <a:p>
          <a:r>
            <a:rPr lang="en-US"/>
            <a:t>Confident they have Bandwidth</a:t>
          </a:r>
        </a:p>
      </dgm:t>
    </dgm:pt>
    <dgm:pt modelId="{B57402A5-39D1-488C-A38A-E72DDC861A38}" type="parTrans" cxnId="{2DBC6468-D075-4979-9BD8-A13AD94091CA}">
      <dgm:prSet/>
      <dgm:spPr/>
      <dgm:t>
        <a:bodyPr/>
        <a:lstStyle/>
        <a:p>
          <a:endParaRPr lang="en-US"/>
        </a:p>
      </dgm:t>
    </dgm:pt>
    <dgm:pt modelId="{947CAA24-4631-4044-AAF3-F5936C8D7839}" type="sibTrans" cxnId="{2DBC6468-D075-4979-9BD8-A13AD94091CA}">
      <dgm:prSet/>
      <dgm:spPr/>
      <dgm:t>
        <a:bodyPr/>
        <a:lstStyle/>
        <a:p>
          <a:endParaRPr lang="en-US"/>
        </a:p>
      </dgm:t>
    </dgm:pt>
    <dgm:pt modelId="{874D1605-7600-4CC3-A259-047CF019FEDA}">
      <dgm:prSet phldrT="[Text]"/>
      <dgm:spPr/>
      <dgm:t>
        <a:bodyPr/>
        <a:lstStyle/>
        <a:p>
          <a:r>
            <a:rPr lang="en-US"/>
            <a:t>Already using Azure?</a:t>
          </a:r>
        </a:p>
      </dgm:t>
    </dgm:pt>
    <dgm:pt modelId="{F16B9522-B1F0-4B64-9B51-CEA84A746E9F}" type="parTrans" cxnId="{720CAA37-5FB2-482F-ACB8-619A4FBCE2A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89DECC0-F83E-42EE-9E80-94A42D5557F5}" type="sibTrans" cxnId="{720CAA37-5FB2-482F-ACB8-619A4FBCE2A0}">
      <dgm:prSet/>
      <dgm:spPr/>
      <dgm:t>
        <a:bodyPr/>
        <a:lstStyle/>
        <a:p>
          <a:endParaRPr lang="en-US"/>
        </a:p>
      </dgm:t>
    </dgm:pt>
    <dgm:pt modelId="{6682ABC6-4DEC-4538-97DE-0B83A7F94A9E}">
      <dgm:prSet phldrT="[Text]"/>
      <dgm:spPr/>
      <dgm:t>
        <a:bodyPr/>
        <a:lstStyle/>
        <a:p>
          <a:r>
            <a:rPr lang="en-US"/>
            <a:t>Not using Azure</a:t>
          </a:r>
        </a:p>
      </dgm:t>
    </dgm:pt>
    <dgm:pt modelId="{8DA9EA86-7ACA-4766-A607-A045D37A5E4A}" type="parTrans" cxnId="{6F8119E3-AD19-4C05-8AEA-6A199E1200EF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E7F894C-070A-4CA8-AB43-BE0196251630}" type="sibTrans" cxnId="{6F8119E3-AD19-4C05-8AEA-6A199E1200EF}">
      <dgm:prSet/>
      <dgm:spPr/>
      <dgm:t>
        <a:bodyPr/>
        <a:lstStyle/>
        <a:p>
          <a:endParaRPr lang="en-US"/>
        </a:p>
      </dgm:t>
    </dgm:pt>
    <dgm:pt modelId="{25693D71-FDC0-41A7-9FE3-D2E7C492F873}">
      <dgm:prSet phldrT="[Text]"/>
      <dgm:spPr/>
      <dgm:t>
        <a:bodyPr/>
        <a:lstStyle/>
        <a:p>
          <a:r>
            <a:rPr lang="en-US"/>
            <a:t>Does not know if they have adequate bandwidth</a:t>
          </a:r>
        </a:p>
      </dgm:t>
    </dgm:pt>
    <dgm:pt modelId="{07E958F5-8543-4DF6-A90A-E9A2DFE537BA}" type="parTrans" cxnId="{F84F2CA1-04D5-45D8-9819-78A999DE9E9A}">
      <dgm:prSet/>
      <dgm:spPr/>
      <dgm:t>
        <a:bodyPr/>
        <a:lstStyle/>
        <a:p>
          <a:endParaRPr lang="en-US"/>
        </a:p>
      </dgm:t>
    </dgm:pt>
    <dgm:pt modelId="{CF0ED7D8-1D25-4F9A-A943-DA9A673FAFB6}" type="sibTrans" cxnId="{F84F2CA1-04D5-45D8-9819-78A999DE9E9A}">
      <dgm:prSet/>
      <dgm:spPr/>
      <dgm:t>
        <a:bodyPr/>
        <a:lstStyle/>
        <a:p>
          <a:endParaRPr lang="en-US"/>
        </a:p>
      </dgm:t>
    </dgm:pt>
    <dgm:pt modelId="{BC7D4986-F898-4E73-B7EA-64E6F5596B57}">
      <dgm:prSet phldrT="[Text]"/>
      <dgm:spPr/>
      <dgm:t>
        <a:bodyPr/>
        <a:lstStyle/>
        <a:p>
          <a:r>
            <a:rPr lang="en-US"/>
            <a:t>Engage with Veeam SME</a:t>
          </a:r>
        </a:p>
        <a:p>
          <a:r>
            <a:rPr lang="en-US"/>
            <a:t>Position Assessment</a:t>
          </a:r>
        </a:p>
      </dgm:t>
    </dgm:pt>
    <dgm:pt modelId="{3A63D72E-87F9-4771-BE8E-3C8256F946CC}" type="parTrans" cxnId="{428B6AF9-9B83-49A4-8157-1F561184B4F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124B68B-717C-4759-B6B3-430B2292D0CA}" type="sibTrans" cxnId="{428B6AF9-9B83-49A4-8157-1F561184B4F0}">
      <dgm:prSet/>
      <dgm:spPr/>
      <dgm:t>
        <a:bodyPr/>
        <a:lstStyle/>
        <a:p>
          <a:endParaRPr lang="en-US"/>
        </a:p>
      </dgm:t>
    </dgm:pt>
    <dgm:pt modelId="{3831AEE8-16E5-4350-82CF-29B40C128B8D}">
      <dgm:prSet custT="1"/>
      <dgm:spPr/>
      <dgm:t>
        <a:bodyPr/>
        <a:lstStyle/>
        <a:p>
          <a:r>
            <a:rPr lang="en-US" sz="1200"/>
            <a:t>Veeam deployment / configuration</a:t>
          </a:r>
        </a:p>
        <a:p>
          <a:r>
            <a:rPr lang="en-US" sz="1200"/>
            <a:t>Azure Storage setup </a:t>
          </a:r>
        </a:p>
      </dgm:t>
    </dgm:pt>
    <dgm:pt modelId="{ECAF9B4C-536E-43EF-8DE4-3D27536388FB}" type="parTrans" cxnId="{7BD11208-DD67-4F6B-B7BB-FA50650BDE26}">
      <dgm:prSet/>
      <dgm:spPr/>
      <dgm:t>
        <a:bodyPr/>
        <a:lstStyle/>
        <a:p>
          <a:endParaRPr lang="en-US"/>
        </a:p>
      </dgm:t>
    </dgm:pt>
    <dgm:pt modelId="{127F5E3D-A57B-4FEC-B280-4B0026023EF7}" type="sibTrans" cxnId="{7BD11208-DD67-4F6B-B7BB-FA50650BDE26}">
      <dgm:prSet/>
      <dgm:spPr/>
      <dgm:t>
        <a:bodyPr/>
        <a:lstStyle/>
        <a:p>
          <a:endParaRPr lang="en-US"/>
        </a:p>
      </dgm:t>
    </dgm:pt>
    <dgm:pt modelId="{0340C867-5C59-4F00-95B0-509B229DD2A7}">
      <dgm:prSet custT="1"/>
      <dgm:spPr/>
      <dgm:t>
        <a:bodyPr/>
        <a:lstStyle/>
        <a:p>
          <a:r>
            <a:rPr lang="en-US" sz="1200"/>
            <a:t>Veeam deployment / configuration</a:t>
          </a:r>
        </a:p>
        <a:p>
          <a:r>
            <a:rPr lang="en-US" sz="1200"/>
            <a:t>Azure Onboarding</a:t>
          </a:r>
        </a:p>
      </dgm:t>
    </dgm:pt>
    <dgm:pt modelId="{0B47A3F8-2D1A-4856-AC0D-9EBA81F8351E}" type="parTrans" cxnId="{9F583ACF-9957-4E2C-B2BD-9A8EA56021FB}">
      <dgm:prSet/>
      <dgm:spPr/>
      <dgm:t>
        <a:bodyPr/>
        <a:lstStyle/>
        <a:p>
          <a:endParaRPr lang="en-US"/>
        </a:p>
      </dgm:t>
    </dgm:pt>
    <dgm:pt modelId="{D903F25C-4E58-4163-A1B4-B5B2CE9F75D4}" type="sibTrans" cxnId="{9F583ACF-9957-4E2C-B2BD-9A8EA56021FB}">
      <dgm:prSet/>
      <dgm:spPr/>
      <dgm:t>
        <a:bodyPr/>
        <a:lstStyle/>
        <a:p>
          <a:endParaRPr lang="en-US"/>
        </a:p>
      </dgm:t>
    </dgm:pt>
    <dgm:pt modelId="{529FC14E-23B6-49CE-82B3-79F35DA2BB41}" type="pres">
      <dgm:prSet presAssocID="{FEAE9781-AF3D-44F5-913F-76F84AE01C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45D328-1D3A-4793-8F57-EE1EDEC06A19}" type="pres">
      <dgm:prSet presAssocID="{76AB1113-4DD0-4488-8439-5BF3DEB90703}" presName="root1" presStyleCnt="0"/>
      <dgm:spPr/>
    </dgm:pt>
    <dgm:pt modelId="{44D6237F-CB6A-412E-AEEF-7E66B2C231B0}" type="pres">
      <dgm:prSet presAssocID="{76AB1113-4DD0-4488-8439-5BF3DEB90703}" presName="LevelOneTextNode" presStyleLbl="node0" presStyleIdx="0" presStyleCnt="1">
        <dgm:presLayoutVars>
          <dgm:chPref val="3"/>
        </dgm:presLayoutVars>
      </dgm:prSet>
      <dgm:spPr/>
    </dgm:pt>
    <dgm:pt modelId="{A7C7EF54-44FA-47BA-BA66-8305B380B7CB}" type="pres">
      <dgm:prSet presAssocID="{76AB1113-4DD0-4488-8439-5BF3DEB90703}" presName="level2hierChild" presStyleCnt="0"/>
      <dgm:spPr/>
    </dgm:pt>
    <dgm:pt modelId="{67B9C772-76E9-4A20-8621-B0DB3CD65F24}" type="pres">
      <dgm:prSet presAssocID="{B57402A5-39D1-488C-A38A-E72DDC861A38}" presName="conn2-1" presStyleLbl="parChTrans1D2" presStyleIdx="0" presStyleCnt="2"/>
      <dgm:spPr/>
    </dgm:pt>
    <dgm:pt modelId="{CB35B32A-F12C-473F-85F0-3014F30FD4E0}" type="pres">
      <dgm:prSet presAssocID="{B57402A5-39D1-488C-A38A-E72DDC861A38}" presName="connTx" presStyleLbl="parChTrans1D2" presStyleIdx="0" presStyleCnt="2"/>
      <dgm:spPr/>
    </dgm:pt>
    <dgm:pt modelId="{47B8DE04-2587-4A97-B68C-4E9E0F4ACBE8}" type="pres">
      <dgm:prSet presAssocID="{73ED4A80-C8D3-4947-818B-C978BD895BAA}" presName="root2" presStyleCnt="0"/>
      <dgm:spPr/>
    </dgm:pt>
    <dgm:pt modelId="{8E7562BA-9AAF-466D-8322-40261E3575D9}" type="pres">
      <dgm:prSet presAssocID="{73ED4A80-C8D3-4947-818B-C978BD895BAA}" presName="LevelTwoTextNode" presStyleLbl="node2" presStyleIdx="0" presStyleCnt="2">
        <dgm:presLayoutVars>
          <dgm:chPref val="3"/>
        </dgm:presLayoutVars>
      </dgm:prSet>
      <dgm:spPr/>
    </dgm:pt>
    <dgm:pt modelId="{E3FC05C1-F938-4084-B9D3-E67FC7FAD99C}" type="pres">
      <dgm:prSet presAssocID="{73ED4A80-C8D3-4947-818B-C978BD895BAA}" presName="level3hierChild" presStyleCnt="0"/>
      <dgm:spPr/>
    </dgm:pt>
    <dgm:pt modelId="{BA786405-D437-43D8-88F0-6197AEFDAE7C}" type="pres">
      <dgm:prSet presAssocID="{F16B9522-B1F0-4B64-9B51-CEA84A746E9F}" presName="conn2-1" presStyleLbl="parChTrans1D3" presStyleIdx="0" presStyleCnt="3"/>
      <dgm:spPr/>
    </dgm:pt>
    <dgm:pt modelId="{69B2838F-927A-4B8C-A302-DAE0A296E469}" type="pres">
      <dgm:prSet presAssocID="{F16B9522-B1F0-4B64-9B51-CEA84A746E9F}" presName="connTx" presStyleLbl="parChTrans1D3" presStyleIdx="0" presStyleCnt="3"/>
      <dgm:spPr/>
    </dgm:pt>
    <dgm:pt modelId="{2BAA4E44-C0C8-45DD-9412-0FEE6F0207A4}" type="pres">
      <dgm:prSet presAssocID="{874D1605-7600-4CC3-A259-047CF019FEDA}" presName="root2" presStyleCnt="0"/>
      <dgm:spPr/>
    </dgm:pt>
    <dgm:pt modelId="{226354E4-53E2-4407-AE2C-2E50290EEB4D}" type="pres">
      <dgm:prSet presAssocID="{874D1605-7600-4CC3-A259-047CF019FEDA}" presName="LevelTwoTextNode" presStyleLbl="node3" presStyleIdx="0" presStyleCnt="3">
        <dgm:presLayoutVars>
          <dgm:chPref val="3"/>
        </dgm:presLayoutVars>
      </dgm:prSet>
      <dgm:spPr/>
    </dgm:pt>
    <dgm:pt modelId="{1319BB14-0D53-4D9C-90CF-D1D9BCBF4709}" type="pres">
      <dgm:prSet presAssocID="{874D1605-7600-4CC3-A259-047CF019FEDA}" presName="level3hierChild" presStyleCnt="0"/>
      <dgm:spPr/>
    </dgm:pt>
    <dgm:pt modelId="{2A414E2A-6B49-4DBF-A473-CF3ADB45F352}" type="pres">
      <dgm:prSet presAssocID="{ECAF9B4C-536E-43EF-8DE4-3D27536388FB}" presName="conn2-1" presStyleLbl="parChTrans1D4" presStyleIdx="0" presStyleCnt="2"/>
      <dgm:spPr/>
    </dgm:pt>
    <dgm:pt modelId="{458F9700-3468-43F1-8D5F-D0A99AE32B91}" type="pres">
      <dgm:prSet presAssocID="{ECAF9B4C-536E-43EF-8DE4-3D27536388FB}" presName="connTx" presStyleLbl="parChTrans1D4" presStyleIdx="0" presStyleCnt="2"/>
      <dgm:spPr/>
    </dgm:pt>
    <dgm:pt modelId="{A008142D-6851-48AB-97A6-5BE3398E6FE3}" type="pres">
      <dgm:prSet presAssocID="{3831AEE8-16E5-4350-82CF-29B40C128B8D}" presName="root2" presStyleCnt="0"/>
      <dgm:spPr/>
    </dgm:pt>
    <dgm:pt modelId="{30DE02CF-730E-4815-9870-8E11162D9DDA}" type="pres">
      <dgm:prSet presAssocID="{3831AEE8-16E5-4350-82CF-29B40C128B8D}" presName="LevelTwoTextNode" presStyleLbl="node4" presStyleIdx="0" presStyleCnt="2">
        <dgm:presLayoutVars>
          <dgm:chPref val="3"/>
        </dgm:presLayoutVars>
      </dgm:prSet>
      <dgm:spPr/>
    </dgm:pt>
    <dgm:pt modelId="{304D561D-16EF-48CB-B5B4-91E7E92325A1}" type="pres">
      <dgm:prSet presAssocID="{3831AEE8-16E5-4350-82CF-29B40C128B8D}" presName="level3hierChild" presStyleCnt="0"/>
      <dgm:spPr/>
    </dgm:pt>
    <dgm:pt modelId="{5433D934-6ACB-4BA9-B202-827EED890BF3}" type="pres">
      <dgm:prSet presAssocID="{8DA9EA86-7ACA-4766-A607-A045D37A5E4A}" presName="conn2-1" presStyleLbl="parChTrans1D3" presStyleIdx="1" presStyleCnt="3"/>
      <dgm:spPr/>
    </dgm:pt>
    <dgm:pt modelId="{92948A0A-C09A-46FA-8D4F-E977BC5ADFCF}" type="pres">
      <dgm:prSet presAssocID="{8DA9EA86-7ACA-4766-A607-A045D37A5E4A}" presName="connTx" presStyleLbl="parChTrans1D3" presStyleIdx="1" presStyleCnt="3"/>
      <dgm:spPr/>
    </dgm:pt>
    <dgm:pt modelId="{FBAF5415-0B62-47E2-8CB6-D7BFA340E1AB}" type="pres">
      <dgm:prSet presAssocID="{6682ABC6-4DEC-4538-97DE-0B83A7F94A9E}" presName="root2" presStyleCnt="0"/>
      <dgm:spPr/>
    </dgm:pt>
    <dgm:pt modelId="{0F9388D2-C578-40BD-857C-8156D97DA6ED}" type="pres">
      <dgm:prSet presAssocID="{6682ABC6-4DEC-4538-97DE-0B83A7F94A9E}" presName="LevelTwoTextNode" presStyleLbl="node3" presStyleIdx="1" presStyleCnt="3">
        <dgm:presLayoutVars>
          <dgm:chPref val="3"/>
        </dgm:presLayoutVars>
      </dgm:prSet>
      <dgm:spPr/>
    </dgm:pt>
    <dgm:pt modelId="{0D1F1BBA-4CC3-4E38-891A-27F38372A75F}" type="pres">
      <dgm:prSet presAssocID="{6682ABC6-4DEC-4538-97DE-0B83A7F94A9E}" presName="level3hierChild" presStyleCnt="0"/>
      <dgm:spPr/>
    </dgm:pt>
    <dgm:pt modelId="{9C11802C-D744-4265-8F29-798E1B011A77}" type="pres">
      <dgm:prSet presAssocID="{0B47A3F8-2D1A-4856-AC0D-9EBA81F8351E}" presName="conn2-1" presStyleLbl="parChTrans1D4" presStyleIdx="1" presStyleCnt="2"/>
      <dgm:spPr/>
    </dgm:pt>
    <dgm:pt modelId="{94C796BC-2F02-4629-BA92-6A5DE523AD3B}" type="pres">
      <dgm:prSet presAssocID="{0B47A3F8-2D1A-4856-AC0D-9EBA81F8351E}" presName="connTx" presStyleLbl="parChTrans1D4" presStyleIdx="1" presStyleCnt="2"/>
      <dgm:spPr/>
    </dgm:pt>
    <dgm:pt modelId="{155E2B4B-18E3-4546-87EC-387110753F8E}" type="pres">
      <dgm:prSet presAssocID="{0340C867-5C59-4F00-95B0-509B229DD2A7}" presName="root2" presStyleCnt="0"/>
      <dgm:spPr/>
    </dgm:pt>
    <dgm:pt modelId="{F3F1206C-00BA-4EFE-B32A-6A741CFC2EC5}" type="pres">
      <dgm:prSet presAssocID="{0340C867-5C59-4F00-95B0-509B229DD2A7}" presName="LevelTwoTextNode" presStyleLbl="node4" presStyleIdx="1" presStyleCnt="2" custScaleY="138909" custLinFactNeighborX="414" custLinFactNeighborY="14618">
        <dgm:presLayoutVars>
          <dgm:chPref val="3"/>
        </dgm:presLayoutVars>
      </dgm:prSet>
      <dgm:spPr/>
    </dgm:pt>
    <dgm:pt modelId="{E7432CFD-7A7E-47C9-9852-87616E8E5745}" type="pres">
      <dgm:prSet presAssocID="{0340C867-5C59-4F00-95B0-509B229DD2A7}" presName="level3hierChild" presStyleCnt="0"/>
      <dgm:spPr/>
    </dgm:pt>
    <dgm:pt modelId="{94F32385-A6DF-4E90-B402-8FAAEEB399AB}" type="pres">
      <dgm:prSet presAssocID="{07E958F5-8543-4DF6-A90A-E9A2DFE537BA}" presName="conn2-1" presStyleLbl="parChTrans1D2" presStyleIdx="1" presStyleCnt="2"/>
      <dgm:spPr/>
    </dgm:pt>
    <dgm:pt modelId="{253BB63B-CD9B-42C8-AAD8-FB01A9AF455C}" type="pres">
      <dgm:prSet presAssocID="{07E958F5-8543-4DF6-A90A-E9A2DFE537BA}" presName="connTx" presStyleLbl="parChTrans1D2" presStyleIdx="1" presStyleCnt="2"/>
      <dgm:spPr/>
    </dgm:pt>
    <dgm:pt modelId="{D638E5F5-14FF-41CA-86B7-C9E3C5D67053}" type="pres">
      <dgm:prSet presAssocID="{25693D71-FDC0-41A7-9FE3-D2E7C492F873}" presName="root2" presStyleCnt="0"/>
      <dgm:spPr/>
    </dgm:pt>
    <dgm:pt modelId="{EF53C311-2935-42A6-AE35-468AE0C9CE08}" type="pres">
      <dgm:prSet presAssocID="{25693D71-FDC0-41A7-9FE3-D2E7C492F873}" presName="LevelTwoTextNode" presStyleLbl="node2" presStyleIdx="1" presStyleCnt="2">
        <dgm:presLayoutVars>
          <dgm:chPref val="3"/>
        </dgm:presLayoutVars>
      </dgm:prSet>
      <dgm:spPr/>
    </dgm:pt>
    <dgm:pt modelId="{133B91D9-93EF-4D19-9F76-484D8460D627}" type="pres">
      <dgm:prSet presAssocID="{25693D71-FDC0-41A7-9FE3-D2E7C492F873}" presName="level3hierChild" presStyleCnt="0"/>
      <dgm:spPr/>
    </dgm:pt>
    <dgm:pt modelId="{2667D41D-76EF-457F-8A7B-930336EB6B9B}" type="pres">
      <dgm:prSet presAssocID="{3A63D72E-87F9-4771-BE8E-3C8256F946CC}" presName="conn2-1" presStyleLbl="parChTrans1D3" presStyleIdx="2" presStyleCnt="3"/>
      <dgm:spPr/>
    </dgm:pt>
    <dgm:pt modelId="{F94B144D-C413-4236-B45E-A8ED0E16E126}" type="pres">
      <dgm:prSet presAssocID="{3A63D72E-87F9-4771-BE8E-3C8256F946CC}" presName="connTx" presStyleLbl="parChTrans1D3" presStyleIdx="2" presStyleCnt="3"/>
      <dgm:spPr/>
    </dgm:pt>
    <dgm:pt modelId="{ED236DF4-8C55-4E01-AF25-EF4B3F1D04F6}" type="pres">
      <dgm:prSet presAssocID="{BC7D4986-F898-4E73-B7EA-64E6F5596B57}" presName="root2" presStyleCnt="0"/>
      <dgm:spPr/>
    </dgm:pt>
    <dgm:pt modelId="{19106EB9-ABB5-48B0-A247-F13A754ECC24}" type="pres">
      <dgm:prSet presAssocID="{BC7D4986-F898-4E73-B7EA-64E6F5596B57}" presName="LevelTwoTextNode" presStyleLbl="node3" presStyleIdx="2" presStyleCnt="3">
        <dgm:presLayoutVars>
          <dgm:chPref val="3"/>
        </dgm:presLayoutVars>
      </dgm:prSet>
      <dgm:spPr/>
    </dgm:pt>
    <dgm:pt modelId="{B707E77B-4DEB-4D2A-8ABD-FCC3A6489E54}" type="pres">
      <dgm:prSet presAssocID="{BC7D4986-F898-4E73-B7EA-64E6F5596B57}" presName="level3hierChild" presStyleCnt="0"/>
      <dgm:spPr/>
    </dgm:pt>
  </dgm:ptLst>
  <dgm:cxnLst>
    <dgm:cxn modelId="{B0DA1806-B723-4246-9816-1B7BFD890342}" type="presOf" srcId="{874D1605-7600-4CC3-A259-047CF019FEDA}" destId="{226354E4-53E2-4407-AE2C-2E50290EEB4D}" srcOrd="0" destOrd="0" presId="urn:microsoft.com/office/officeart/2005/8/layout/hierarchy2"/>
    <dgm:cxn modelId="{7BD11208-DD67-4F6B-B7BB-FA50650BDE26}" srcId="{874D1605-7600-4CC3-A259-047CF019FEDA}" destId="{3831AEE8-16E5-4350-82CF-29B40C128B8D}" srcOrd="0" destOrd="0" parTransId="{ECAF9B4C-536E-43EF-8DE4-3D27536388FB}" sibTransId="{127F5E3D-A57B-4FEC-B280-4B0026023EF7}"/>
    <dgm:cxn modelId="{21276913-EE4C-48B2-AD5C-BA920F16CFCD}" type="presOf" srcId="{ECAF9B4C-536E-43EF-8DE4-3D27536388FB}" destId="{2A414E2A-6B49-4DBF-A473-CF3ADB45F352}" srcOrd="0" destOrd="0" presId="urn:microsoft.com/office/officeart/2005/8/layout/hierarchy2"/>
    <dgm:cxn modelId="{21F38C1B-F81E-4195-90E2-611CB37E7A71}" type="presOf" srcId="{6682ABC6-4DEC-4538-97DE-0B83A7F94A9E}" destId="{0F9388D2-C578-40BD-857C-8156D97DA6ED}" srcOrd="0" destOrd="0" presId="urn:microsoft.com/office/officeart/2005/8/layout/hierarchy2"/>
    <dgm:cxn modelId="{9C2D872E-199D-47D6-B1C6-4E1625F35CF4}" type="presOf" srcId="{F16B9522-B1F0-4B64-9B51-CEA84A746E9F}" destId="{BA786405-D437-43D8-88F0-6197AEFDAE7C}" srcOrd="0" destOrd="0" presId="urn:microsoft.com/office/officeart/2005/8/layout/hierarchy2"/>
    <dgm:cxn modelId="{56C2EB34-9A13-4CE0-B2D5-C2BA7202F928}" type="presOf" srcId="{0B47A3F8-2D1A-4856-AC0D-9EBA81F8351E}" destId="{94C796BC-2F02-4629-BA92-6A5DE523AD3B}" srcOrd="1" destOrd="0" presId="urn:microsoft.com/office/officeart/2005/8/layout/hierarchy2"/>
    <dgm:cxn modelId="{720CAA37-5FB2-482F-ACB8-619A4FBCE2A0}" srcId="{73ED4A80-C8D3-4947-818B-C978BD895BAA}" destId="{874D1605-7600-4CC3-A259-047CF019FEDA}" srcOrd="0" destOrd="0" parTransId="{F16B9522-B1F0-4B64-9B51-CEA84A746E9F}" sibTransId="{489DECC0-F83E-42EE-9E80-94A42D5557F5}"/>
    <dgm:cxn modelId="{2DBC6468-D075-4979-9BD8-A13AD94091CA}" srcId="{76AB1113-4DD0-4488-8439-5BF3DEB90703}" destId="{73ED4A80-C8D3-4947-818B-C978BD895BAA}" srcOrd="0" destOrd="0" parTransId="{B57402A5-39D1-488C-A38A-E72DDC861A38}" sibTransId="{947CAA24-4631-4044-AAF3-F5936C8D7839}"/>
    <dgm:cxn modelId="{E41EE26A-6173-444F-9069-6FC3EFF93C1E}" type="presOf" srcId="{B57402A5-39D1-488C-A38A-E72DDC861A38}" destId="{CB35B32A-F12C-473F-85F0-3014F30FD4E0}" srcOrd="1" destOrd="0" presId="urn:microsoft.com/office/officeart/2005/8/layout/hierarchy2"/>
    <dgm:cxn modelId="{23153C6B-D2AA-4BB2-A74D-037D4A8CF2B5}" srcId="{FEAE9781-AF3D-44F5-913F-76F84AE01CB6}" destId="{76AB1113-4DD0-4488-8439-5BF3DEB90703}" srcOrd="0" destOrd="0" parTransId="{4414001D-37B3-4A2E-9EDC-5C1D568331BA}" sibTransId="{5BF4CD58-C2CF-4110-92E0-8F02F068EDED}"/>
    <dgm:cxn modelId="{37D98671-740F-4113-8496-2CDBB875B4AC}" type="presOf" srcId="{73ED4A80-C8D3-4947-818B-C978BD895BAA}" destId="{8E7562BA-9AAF-466D-8322-40261E3575D9}" srcOrd="0" destOrd="0" presId="urn:microsoft.com/office/officeart/2005/8/layout/hierarchy2"/>
    <dgm:cxn modelId="{4DEBE471-BD88-4EEA-9C7D-1D4A2A6B71C5}" type="presOf" srcId="{ECAF9B4C-536E-43EF-8DE4-3D27536388FB}" destId="{458F9700-3468-43F1-8D5F-D0A99AE32B91}" srcOrd="1" destOrd="0" presId="urn:microsoft.com/office/officeart/2005/8/layout/hierarchy2"/>
    <dgm:cxn modelId="{49A7C886-5900-41A1-A364-07955E7C7286}" type="presOf" srcId="{3831AEE8-16E5-4350-82CF-29B40C128B8D}" destId="{30DE02CF-730E-4815-9870-8E11162D9DDA}" srcOrd="0" destOrd="0" presId="urn:microsoft.com/office/officeart/2005/8/layout/hierarchy2"/>
    <dgm:cxn modelId="{9CF0C088-4C90-40C3-ABBB-0FDE4D10F59B}" type="presOf" srcId="{8DA9EA86-7ACA-4766-A607-A045D37A5E4A}" destId="{92948A0A-C09A-46FA-8D4F-E977BC5ADFCF}" srcOrd="1" destOrd="0" presId="urn:microsoft.com/office/officeart/2005/8/layout/hierarchy2"/>
    <dgm:cxn modelId="{754BD189-2CCA-46A1-AAC4-AEDFF2F191F8}" type="presOf" srcId="{FEAE9781-AF3D-44F5-913F-76F84AE01CB6}" destId="{529FC14E-23B6-49CE-82B3-79F35DA2BB41}" srcOrd="0" destOrd="0" presId="urn:microsoft.com/office/officeart/2005/8/layout/hierarchy2"/>
    <dgm:cxn modelId="{325A7B90-1B78-4965-851A-5B3FB04E4C84}" type="presOf" srcId="{8DA9EA86-7ACA-4766-A607-A045D37A5E4A}" destId="{5433D934-6ACB-4BA9-B202-827EED890BF3}" srcOrd="0" destOrd="0" presId="urn:microsoft.com/office/officeart/2005/8/layout/hierarchy2"/>
    <dgm:cxn modelId="{49607692-ACED-4A7D-9702-EC42B34F55C4}" type="presOf" srcId="{25693D71-FDC0-41A7-9FE3-D2E7C492F873}" destId="{EF53C311-2935-42A6-AE35-468AE0C9CE08}" srcOrd="0" destOrd="0" presId="urn:microsoft.com/office/officeart/2005/8/layout/hierarchy2"/>
    <dgm:cxn modelId="{F84F2CA1-04D5-45D8-9819-78A999DE9E9A}" srcId="{76AB1113-4DD0-4488-8439-5BF3DEB90703}" destId="{25693D71-FDC0-41A7-9FE3-D2E7C492F873}" srcOrd="1" destOrd="0" parTransId="{07E958F5-8543-4DF6-A90A-E9A2DFE537BA}" sibTransId="{CF0ED7D8-1D25-4F9A-A943-DA9A673FAFB6}"/>
    <dgm:cxn modelId="{ACF0A5A2-96EE-4FBD-AFF1-ABE64894AA8E}" type="presOf" srcId="{BC7D4986-F898-4E73-B7EA-64E6F5596B57}" destId="{19106EB9-ABB5-48B0-A247-F13A754ECC24}" srcOrd="0" destOrd="0" presId="urn:microsoft.com/office/officeart/2005/8/layout/hierarchy2"/>
    <dgm:cxn modelId="{561A18AF-B747-4D1D-BB49-87763E7D3C01}" type="presOf" srcId="{0B47A3F8-2D1A-4856-AC0D-9EBA81F8351E}" destId="{9C11802C-D744-4265-8F29-798E1B011A77}" srcOrd="0" destOrd="0" presId="urn:microsoft.com/office/officeart/2005/8/layout/hierarchy2"/>
    <dgm:cxn modelId="{AA1A1ABE-BF89-440E-B8BF-D412CAB095E9}" type="presOf" srcId="{F16B9522-B1F0-4B64-9B51-CEA84A746E9F}" destId="{69B2838F-927A-4B8C-A302-DAE0A296E469}" srcOrd="1" destOrd="0" presId="urn:microsoft.com/office/officeart/2005/8/layout/hierarchy2"/>
    <dgm:cxn modelId="{B72842BE-C0B7-419F-8286-B28A1D33255C}" type="presOf" srcId="{3A63D72E-87F9-4771-BE8E-3C8256F946CC}" destId="{F94B144D-C413-4236-B45E-A8ED0E16E126}" srcOrd="1" destOrd="0" presId="urn:microsoft.com/office/officeart/2005/8/layout/hierarchy2"/>
    <dgm:cxn modelId="{A1C79CC3-4A8C-4E7C-BDAE-601C7DD5F181}" type="presOf" srcId="{76AB1113-4DD0-4488-8439-5BF3DEB90703}" destId="{44D6237F-CB6A-412E-AEEF-7E66B2C231B0}" srcOrd="0" destOrd="0" presId="urn:microsoft.com/office/officeart/2005/8/layout/hierarchy2"/>
    <dgm:cxn modelId="{5942D3C5-D8F0-4855-B45E-674C42F8F03D}" type="presOf" srcId="{0340C867-5C59-4F00-95B0-509B229DD2A7}" destId="{F3F1206C-00BA-4EFE-B32A-6A741CFC2EC5}" srcOrd="0" destOrd="0" presId="urn:microsoft.com/office/officeart/2005/8/layout/hierarchy2"/>
    <dgm:cxn modelId="{3726AFCC-3C32-49CA-A7F2-CBD3DAAF8D58}" type="presOf" srcId="{07E958F5-8543-4DF6-A90A-E9A2DFE537BA}" destId="{94F32385-A6DF-4E90-B402-8FAAEEB399AB}" srcOrd="0" destOrd="0" presId="urn:microsoft.com/office/officeart/2005/8/layout/hierarchy2"/>
    <dgm:cxn modelId="{9F583ACF-9957-4E2C-B2BD-9A8EA56021FB}" srcId="{6682ABC6-4DEC-4538-97DE-0B83A7F94A9E}" destId="{0340C867-5C59-4F00-95B0-509B229DD2A7}" srcOrd="0" destOrd="0" parTransId="{0B47A3F8-2D1A-4856-AC0D-9EBA81F8351E}" sibTransId="{D903F25C-4E58-4163-A1B4-B5B2CE9F75D4}"/>
    <dgm:cxn modelId="{725663D9-1F3C-4ABB-AB99-7D15B2F735EA}" type="presOf" srcId="{3A63D72E-87F9-4771-BE8E-3C8256F946CC}" destId="{2667D41D-76EF-457F-8A7B-930336EB6B9B}" srcOrd="0" destOrd="0" presId="urn:microsoft.com/office/officeart/2005/8/layout/hierarchy2"/>
    <dgm:cxn modelId="{6F8119E3-AD19-4C05-8AEA-6A199E1200EF}" srcId="{73ED4A80-C8D3-4947-818B-C978BD895BAA}" destId="{6682ABC6-4DEC-4538-97DE-0B83A7F94A9E}" srcOrd="1" destOrd="0" parTransId="{8DA9EA86-7ACA-4766-A607-A045D37A5E4A}" sibTransId="{0E7F894C-070A-4CA8-AB43-BE0196251630}"/>
    <dgm:cxn modelId="{D26186E7-C740-43D9-B91D-548B0E3B0EE0}" type="presOf" srcId="{07E958F5-8543-4DF6-A90A-E9A2DFE537BA}" destId="{253BB63B-CD9B-42C8-AAD8-FB01A9AF455C}" srcOrd="1" destOrd="0" presId="urn:microsoft.com/office/officeart/2005/8/layout/hierarchy2"/>
    <dgm:cxn modelId="{D9E490EE-E0F0-416D-9178-3F539D4AA092}" type="presOf" srcId="{B57402A5-39D1-488C-A38A-E72DDC861A38}" destId="{67B9C772-76E9-4A20-8621-B0DB3CD65F24}" srcOrd="0" destOrd="0" presId="urn:microsoft.com/office/officeart/2005/8/layout/hierarchy2"/>
    <dgm:cxn modelId="{428B6AF9-9B83-49A4-8157-1F561184B4F0}" srcId="{25693D71-FDC0-41A7-9FE3-D2E7C492F873}" destId="{BC7D4986-F898-4E73-B7EA-64E6F5596B57}" srcOrd="0" destOrd="0" parTransId="{3A63D72E-87F9-4771-BE8E-3C8256F946CC}" sibTransId="{C124B68B-717C-4759-B6B3-430B2292D0CA}"/>
    <dgm:cxn modelId="{9F245C0B-9177-4B9B-A154-CBD99BDF77E3}" type="presParOf" srcId="{529FC14E-23B6-49CE-82B3-79F35DA2BB41}" destId="{BF45D328-1D3A-4793-8F57-EE1EDEC06A19}" srcOrd="0" destOrd="0" presId="urn:microsoft.com/office/officeart/2005/8/layout/hierarchy2"/>
    <dgm:cxn modelId="{C1A929C3-7C8F-4F49-B888-313EAC3EF2DE}" type="presParOf" srcId="{BF45D328-1D3A-4793-8F57-EE1EDEC06A19}" destId="{44D6237F-CB6A-412E-AEEF-7E66B2C231B0}" srcOrd="0" destOrd="0" presId="urn:microsoft.com/office/officeart/2005/8/layout/hierarchy2"/>
    <dgm:cxn modelId="{58214F85-7D34-47B2-9EFB-6090B076E8D8}" type="presParOf" srcId="{BF45D328-1D3A-4793-8F57-EE1EDEC06A19}" destId="{A7C7EF54-44FA-47BA-BA66-8305B380B7CB}" srcOrd="1" destOrd="0" presId="urn:microsoft.com/office/officeart/2005/8/layout/hierarchy2"/>
    <dgm:cxn modelId="{24A636E7-610F-4C41-B4EE-D8EAE67D1C2D}" type="presParOf" srcId="{A7C7EF54-44FA-47BA-BA66-8305B380B7CB}" destId="{67B9C772-76E9-4A20-8621-B0DB3CD65F24}" srcOrd="0" destOrd="0" presId="urn:microsoft.com/office/officeart/2005/8/layout/hierarchy2"/>
    <dgm:cxn modelId="{23031DE9-EA8F-4135-A542-36DC45600259}" type="presParOf" srcId="{67B9C772-76E9-4A20-8621-B0DB3CD65F24}" destId="{CB35B32A-F12C-473F-85F0-3014F30FD4E0}" srcOrd="0" destOrd="0" presId="urn:microsoft.com/office/officeart/2005/8/layout/hierarchy2"/>
    <dgm:cxn modelId="{D0D984F7-3CC6-4D5D-B1AC-61557156E076}" type="presParOf" srcId="{A7C7EF54-44FA-47BA-BA66-8305B380B7CB}" destId="{47B8DE04-2587-4A97-B68C-4E9E0F4ACBE8}" srcOrd="1" destOrd="0" presId="urn:microsoft.com/office/officeart/2005/8/layout/hierarchy2"/>
    <dgm:cxn modelId="{849E7AE6-D8E0-44E2-915E-5DE3B04A8869}" type="presParOf" srcId="{47B8DE04-2587-4A97-B68C-4E9E0F4ACBE8}" destId="{8E7562BA-9AAF-466D-8322-40261E3575D9}" srcOrd="0" destOrd="0" presId="urn:microsoft.com/office/officeart/2005/8/layout/hierarchy2"/>
    <dgm:cxn modelId="{32319DA3-5719-4DB2-AB0D-50F6FCB0FB90}" type="presParOf" srcId="{47B8DE04-2587-4A97-B68C-4E9E0F4ACBE8}" destId="{E3FC05C1-F938-4084-B9D3-E67FC7FAD99C}" srcOrd="1" destOrd="0" presId="urn:microsoft.com/office/officeart/2005/8/layout/hierarchy2"/>
    <dgm:cxn modelId="{084BB1AD-A5C8-44EA-9DA0-B113D576F441}" type="presParOf" srcId="{E3FC05C1-F938-4084-B9D3-E67FC7FAD99C}" destId="{BA786405-D437-43D8-88F0-6197AEFDAE7C}" srcOrd="0" destOrd="0" presId="urn:microsoft.com/office/officeart/2005/8/layout/hierarchy2"/>
    <dgm:cxn modelId="{DCF42248-674C-4804-B48A-F85359DE346E}" type="presParOf" srcId="{BA786405-D437-43D8-88F0-6197AEFDAE7C}" destId="{69B2838F-927A-4B8C-A302-DAE0A296E469}" srcOrd="0" destOrd="0" presId="urn:microsoft.com/office/officeart/2005/8/layout/hierarchy2"/>
    <dgm:cxn modelId="{B0F034C5-A880-46F2-A1E8-410410B51B1A}" type="presParOf" srcId="{E3FC05C1-F938-4084-B9D3-E67FC7FAD99C}" destId="{2BAA4E44-C0C8-45DD-9412-0FEE6F0207A4}" srcOrd="1" destOrd="0" presId="urn:microsoft.com/office/officeart/2005/8/layout/hierarchy2"/>
    <dgm:cxn modelId="{45521928-C9C3-4808-AD4F-1303EC5D664F}" type="presParOf" srcId="{2BAA4E44-C0C8-45DD-9412-0FEE6F0207A4}" destId="{226354E4-53E2-4407-AE2C-2E50290EEB4D}" srcOrd="0" destOrd="0" presId="urn:microsoft.com/office/officeart/2005/8/layout/hierarchy2"/>
    <dgm:cxn modelId="{0FA12695-4D8F-45F9-91A5-78DED8FDB4A1}" type="presParOf" srcId="{2BAA4E44-C0C8-45DD-9412-0FEE6F0207A4}" destId="{1319BB14-0D53-4D9C-90CF-D1D9BCBF4709}" srcOrd="1" destOrd="0" presId="urn:microsoft.com/office/officeart/2005/8/layout/hierarchy2"/>
    <dgm:cxn modelId="{D811CFC6-183D-4531-9755-1FCADA746B99}" type="presParOf" srcId="{1319BB14-0D53-4D9C-90CF-D1D9BCBF4709}" destId="{2A414E2A-6B49-4DBF-A473-CF3ADB45F352}" srcOrd="0" destOrd="0" presId="urn:microsoft.com/office/officeart/2005/8/layout/hierarchy2"/>
    <dgm:cxn modelId="{D058AD9D-3570-4E46-B2E6-C102582B9F95}" type="presParOf" srcId="{2A414E2A-6B49-4DBF-A473-CF3ADB45F352}" destId="{458F9700-3468-43F1-8D5F-D0A99AE32B91}" srcOrd="0" destOrd="0" presId="urn:microsoft.com/office/officeart/2005/8/layout/hierarchy2"/>
    <dgm:cxn modelId="{7F09627A-6F29-4000-BE51-8D16BDA71D95}" type="presParOf" srcId="{1319BB14-0D53-4D9C-90CF-D1D9BCBF4709}" destId="{A008142D-6851-48AB-97A6-5BE3398E6FE3}" srcOrd="1" destOrd="0" presId="urn:microsoft.com/office/officeart/2005/8/layout/hierarchy2"/>
    <dgm:cxn modelId="{1CB39D69-22E8-46FF-A57D-18375949A5C3}" type="presParOf" srcId="{A008142D-6851-48AB-97A6-5BE3398E6FE3}" destId="{30DE02CF-730E-4815-9870-8E11162D9DDA}" srcOrd="0" destOrd="0" presId="urn:microsoft.com/office/officeart/2005/8/layout/hierarchy2"/>
    <dgm:cxn modelId="{748E157E-FF0B-42D7-8780-298B19756627}" type="presParOf" srcId="{A008142D-6851-48AB-97A6-5BE3398E6FE3}" destId="{304D561D-16EF-48CB-B5B4-91E7E92325A1}" srcOrd="1" destOrd="0" presId="urn:microsoft.com/office/officeart/2005/8/layout/hierarchy2"/>
    <dgm:cxn modelId="{16D3A242-FC79-4252-B54E-A55AA548FD3C}" type="presParOf" srcId="{E3FC05C1-F938-4084-B9D3-E67FC7FAD99C}" destId="{5433D934-6ACB-4BA9-B202-827EED890BF3}" srcOrd="2" destOrd="0" presId="urn:microsoft.com/office/officeart/2005/8/layout/hierarchy2"/>
    <dgm:cxn modelId="{006BA63B-E302-438C-93F6-95AF6E88350A}" type="presParOf" srcId="{5433D934-6ACB-4BA9-B202-827EED890BF3}" destId="{92948A0A-C09A-46FA-8D4F-E977BC5ADFCF}" srcOrd="0" destOrd="0" presId="urn:microsoft.com/office/officeart/2005/8/layout/hierarchy2"/>
    <dgm:cxn modelId="{30B1E4FB-D7E5-4457-A87E-E09755909768}" type="presParOf" srcId="{E3FC05C1-F938-4084-B9D3-E67FC7FAD99C}" destId="{FBAF5415-0B62-47E2-8CB6-D7BFA340E1AB}" srcOrd="3" destOrd="0" presId="urn:microsoft.com/office/officeart/2005/8/layout/hierarchy2"/>
    <dgm:cxn modelId="{C5425467-C551-4A88-831D-B5D315E57D71}" type="presParOf" srcId="{FBAF5415-0B62-47E2-8CB6-D7BFA340E1AB}" destId="{0F9388D2-C578-40BD-857C-8156D97DA6ED}" srcOrd="0" destOrd="0" presId="urn:microsoft.com/office/officeart/2005/8/layout/hierarchy2"/>
    <dgm:cxn modelId="{0375844A-958B-47F6-A060-6E28BAA94886}" type="presParOf" srcId="{FBAF5415-0B62-47E2-8CB6-D7BFA340E1AB}" destId="{0D1F1BBA-4CC3-4E38-891A-27F38372A75F}" srcOrd="1" destOrd="0" presId="urn:microsoft.com/office/officeart/2005/8/layout/hierarchy2"/>
    <dgm:cxn modelId="{82E5D4F6-A34E-4AA0-A01D-9E4AE90DC334}" type="presParOf" srcId="{0D1F1BBA-4CC3-4E38-891A-27F38372A75F}" destId="{9C11802C-D744-4265-8F29-798E1B011A77}" srcOrd="0" destOrd="0" presId="urn:microsoft.com/office/officeart/2005/8/layout/hierarchy2"/>
    <dgm:cxn modelId="{9EE4E19E-F306-4140-AC0C-487E55F9CA3E}" type="presParOf" srcId="{9C11802C-D744-4265-8F29-798E1B011A77}" destId="{94C796BC-2F02-4629-BA92-6A5DE523AD3B}" srcOrd="0" destOrd="0" presId="urn:microsoft.com/office/officeart/2005/8/layout/hierarchy2"/>
    <dgm:cxn modelId="{ACD344D6-D8C7-4144-BC27-6FED4A689F86}" type="presParOf" srcId="{0D1F1BBA-4CC3-4E38-891A-27F38372A75F}" destId="{155E2B4B-18E3-4546-87EC-387110753F8E}" srcOrd="1" destOrd="0" presId="urn:microsoft.com/office/officeart/2005/8/layout/hierarchy2"/>
    <dgm:cxn modelId="{0F32DB50-3C83-46DC-B562-76A41F5442C7}" type="presParOf" srcId="{155E2B4B-18E3-4546-87EC-387110753F8E}" destId="{F3F1206C-00BA-4EFE-B32A-6A741CFC2EC5}" srcOrd="0" destOrd="0" presId="urn:microsoft.com/office/officeart/2005/8/layout/hierarchy2"/>
    <dgm:cxn modelId="{BF79B7A6-B06F-4ACA-9375-1D0A5E47FBA7}" type="presParOf" srcId="{155E2B4B-18E3-4546-87EC-387110753F8E}" destId="{E7432CFD-7A7E-47C9-9852-87616E8E5745}" srcOrd="1" destOrd="0" presId="urn:microsoft.com/office/officeart/2005/8/layout/hierarchy2"/>
    <dgm:cxn modelId="{3E9C3F9C-6823-4C82-A9C2-4C95304376E6}" type="presParOf" srcId="{A7C7EF54-44FA-47BA-BA66-8305B380B7CB}" destId="{94F32385-A6DF-4E90-B402-8FAAEEB399AB}" srcOrd="2" destOrd="0" presId="urn:microsoft.com/office/officeart/2005/8/layout/hierarchy2"/>
    <dgm:cxn modelId="{3E357968-F364-4FF5-B458-D96EF0B33678}" type="presParOf" srcId="{94F32385-A6DF-4E90-B402-8FAAEEB399AB}" destId="{253BB63B-CD9B-42C8-AAD8-FB01A9AF455C}" srcOrd="0" destOrd="0" presId="urn:microsoft.com/office/officeart/2005/8/layout/hierarchy2"/>
    <dgm:cxn modelId="{EE82A6E4-6B4C-4DAF-B364-22B859F9513B}" type="presParOf" srcId="{A7C7EF54-44FA-47BA-BA66-8305B380B7CB}" destId="{D638E5F5-14FF-41CA-86B7-C9E3C5D67053}" srcOrd="3" destOrd="0" presId="urn:microsoft.com/office/officeart/2005/8/layout/hierarchy2"/>
    <dgm:cxn modelId="{4FB1D8A0-D33D-4872-A644-BD7A5578DEF2}" type="presParOf" srcId="{D638E5F5-14FF-41CA-86B7-C9E3C5D67053}" destId="{EF53C311-2935-42A6-AE35-468AE0C9CE08}" srcOrd="0" destOrd="0" presId="urn:microsoft.com/office/officeart/2005/8/layout/hierarchy2"/>
    <dgm:cxn modelId="{7BEF3457-E3D3-41CB-B2C0-87F66E1173E4}" type="presParOf" srcId="{D638E5F5-14FF-41CA-86B7-C9E3C5D67053}" destId="{133B91D9-93EF-4D19-9F76-484D8460D627}" srcOrd="1" destOrd="0" presId="urn:microsoft.com/office/officeart/2005/8/layout/hierarchy2"/>
    <dgm:cxn modelId="{590BF166-CB07-466B-89CD-8D5E003EE989}" type="presParOf" srcId="{133B91D9-93EF-4D19-9F76-484D8460D627}" destId="{2667D41D-76EF-457F-8A7B-930336EB6B9B}" srcOrd="0" destOrd="0" presId="urn:microsoft.com/office/officeart/2005/8/layout/hierarchy2"/>
    <dgm:cxn modelId="{CC73D109-7575-4BE6-BEFA-218E13DC3B2F}" type="presParOf" srcId="{2667D41D-76EF-457F-8A7B-930336EB6B9B}" destId="{F94B144D-C413-4236-B45E-A8ED0E16E126}" srcOrd="0" destOrd="0" presId="urn:microsoft.com/office/officeart/2005/8/layout/hierarchy2"/>
    <dgm:cxn modelId="{83DBBE18-D4CA-4A0A-8D15-D182B0B54A64}" type="presParOf" srcId="{133B91D9-93EF-4D19-9F76-484D8460D627}" destId="{ED236DF4-8C55-4E01-AF25-EF4B3F1D04F6}" srcOrd="1" destOrd="0" presId="urn:microsoft.com/office/officeart/2005/8/layout/hierarchy2"/>
    <dgm:cxn modelId="{14759D5D-C4CB-4826-850D-26042983F6B9}" type="presParOf" srcId="{ED236DF4-8C55-4E01-AF25-EF4B3F1D04F6}" destId="{19106EB9-ABB5-48B0-A247-F13A754ECC24}" srcOrd="0" destOrd="0" presId="urn:microsoft.com/office/officeart/2005/8/layout/hierarchy2"/>
    <dgm:cxn modelId="{8E722033-506C-4D6B-91D2-30C253AE2C98}" type="presParOf" srcId="{ED236DF4-8C55-4E01-AF25-EF4B3F1D04F6}" destId="{B707E77B-4DEB-4D2A-8ABD-FCC3A6489E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237F-CB6A-412E-AEEF-7E66B2C231B0}">
      <dsp:nvSpPr>
        <dsp:cNvPr id="0" name=""/>
        <dsp:cNvSpPr/>
      </dsp:nvSpPr>
      <dsp:spPr>
        <a:xfrm>
          <a:off x="6956" y="2740757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Customer interested in offsite backup to Azure</a:t>
          </a:r>
        </a:p>
      </dsp:txBody>
      <dsp:txXfrm>
        <a:off x="39743" y="2773544"/>
        <a:ext cx="2173258" cy="1053842"/>
      </dsp:txXfrm>
    </dsp:sp>
    <dsp:sp modelId="{67B9C772-76E9-4A20-8621-B0DB3CD65F24}">
      <dsp:nvSpPr>
        <dsp:cNvPr id="0" name=""/>
        <dsp:cNvSpPr/>
      </dsp:nvSpPr>
      <dsp:spPr>
        <a:xfrm rot="18677036">
          <a:off x="2014905" y="2773268"/>
          <a:ext cx="1357298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357298" y="17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9622" y="2756562"/>
        <a:ext cx="67864" cy="67864"/>
      </dsp:txXfrm>
    </dsp:sp>
    <dsp:sp modelId="{8E7562BA-9AAF-466D-8322-40261E3575D9}">
      <dsp:nvSpPr>
        <dsp:cNvPr id="0" name=""/>
        <dsp:cNvSpPr/>
      </dsp:nvSpPr>
      <dsp:spPr>
        <a:xfrm>
          <a:off x="3141321" y="1720816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Confident they have Bandwidth</a:t>
          </a:r>
        </a:p>
      </dsp:txBody>
      <dsp:txXfrm>
        <a:off x="3174108" y="1753603"/>
        <a:ext cx="2173258" cy="1053842"/>
      </dsp:txXfrm>
    </dsp:sp>
    <dsp:sp modelId="{BA786405-D437-43D8-88F0-6197AEFDAE7C}">
      <dsp:nvSpPr>
        <dsp:cNvPr id="0" name=""/>
        <dsp:cNvSpPr/>
      </dsp:nvSpPr>
      <dsp:spPr>
        <a:xfrm rot="19197498">
          <a:off x="5243045" y="1887021"/>
          <a:ext cx="1169749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69749" y="17226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8676" y="1875004"/>
        <a:ext cx="58487" cy="58487"/>
      </dsp:txXfrm>
    </dsp:sp>
    <dsp:sp modelId="{226354E4-53E2-4407-AE2C-2E50290EEB4D}">
      <dsp:nvSpPr>
        <dsp:cNvPr id="0" name=""/>
        <dsp:cNvSpPr/>
      </dsp:nvSpPr>
      <dsp:spPr>
        <a:xfrm>
          <a:off x="6275686" y="968264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Already using Azure?</a:t>
          </a:r>
        </a:p>
      </dsp:txBody>
      <dsp:txXfrm>
        <a:off x="6308473" y="1001051"/>
        <a:ext cx="2173258" cy="1053842"/>
      </dsp:txXfrm>
    </dsp:sp>
    <dsp:sp modelId="{2A414E2A-6B49-4DBF-A473-CF3ADB45F352}">
      <dsp:nvSpPr>
        <dsp:cNvPr id="0" name=""/>
        <dsp:cNvSpPr/>
      </dsp:nvSpPr>
      <dsp:spPr>
        <a:xfrm>
          <a:off x="8514518" y="1510745"/>
          <a:ext cx="895532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895532" y="17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39896" y="1505583"/>
        <a:ext cx="44776" cy="44776"/>
      </dsp:txXfrm>
    </dsp:sp>
    <dsp:sp modelId="{30DE02CF-730E-4815-9870-8E11162D9DDA}">
      <dsp:nvSpPr>
        <dsp:cNvPr id="0" name=""/>
        <dsp:cNvSpPr/>
      </dsp:nvSpPr>
      <dsp:spPr>
        <a:xfrm>
          <a:off x="9410051" y="968264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Veeam deployment / configuration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Azure Storage setup </a:t>
          </a:r>
        </a:p>
      </dsp:txBody>
      <dsp:txXfrm>
        <a:off x="9442838" y="1001051"/>
        <a:ext cx="2173258" cy="1053842"/>
      </dsp:txXfrm>
    </dsp:sp>
    <dsp:sp modelId="{5433D934-6ACB-4BA9-B202-827EED890BF3}">
      <dsp:nvSpPr>
        <dsp:cNvPr id="0" name=""/>
        <dsp:cNvSpPr/>
      </dsp:nvSpPr>
      <dsp:spPr>
        <a:xfrm rot="2402502">
          <a:off x="5243045" y="2639574"/>
          <a:ext cx="1169749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69749" y="17226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8676" y="2627557"/>
        <a:ext cx="58487" cy="58487"/>
      </dsp:txXfrm>
    </dsp:sp>
    <dsp:sp modelId="{0F9388D2-C578-40BD-857C-8156D97DA6ED}">
      <dsp:nvSpPr>
        <dsp:cNvPr id="0" name=""/>
        <dsp:cNvSpPr/>
      </dsp:nvSpPr>
      <dsp:spPr>
        <a:xfrm>
          <a:off x="6275686" y="2473369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using Azure</a:t>
          </a:r>
        </a:p>
      </dsp:txBody>
      <dsp:txXfrm>
        <a:off x="6308473" y="2506156"/>
        <a:ext cx="2173258" cy="1053842"/>
      </dsp:txXfrm>
    </dsp:sp>
    <dsp:sp modelId="{9C11802C-D744-4265-8F29-798E1B011A77}">
      <dsp:nvSpPr>
        <dsp:cNvPr id="0" name=""/>
        <dsp:cNvSpPr/>
      </dsp:nvSpPr>
      <dsp:spPr>
        <a:xfrm rot="616621">
          <a:off x="8507161" y="3097668"/>
          <a:ext cx="917204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917204" y="17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42833" y="3091965"/>
        <a:ext cx="45860" cy="45860"/>
      </dsp:txXfrm>
    </dsp:sp>
    <dsp:sp modelId="{F3F1206C-00BA-4EFE-B32A-6A741CFC2EC5}">
      <dsp:nvSpPr>
        <dsp:cNvPr id="0" name=""/>
        <dsp:cNvSpPr/>
      </dsp:nvSpPr>
      <dsp:spPr>
        <a:xfrm>
          <a:off x="9417007" y="2419228"/>
          <a:ext cx="2238832" cy="155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Veeam deployment / configuration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Azure Onboarding</a:t>
          </a:r>
        </a:p>
      </dsp:txBody>
      <dsp:txXfrm>
        <a:off x="9462550" y="2464771"/>
        <a:ext cx="2147746" cy="1463883"/>
      </dsp:txXfrm>
    </dsp:sp>
    <dsp:sp modelId="{94F32385-A6DF-4E90-B402-8FAAEEB399AB}">
      <dsp:nvSpPr>
        <dsp:cNvPr id="0" name=""/>
        <dsp:cNvSpPr/>
      </dsp:nvSpPr>
      <dsp:spPr>
        <a:xfrm rot="2922964">
          <a:off x="2014905" y="3793209"/>
          <a:ext cx="1357298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357298" y="172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9622" y="3776503"/>
        <a:ext cx="67864" cy="67864"/>
      </dsp:txXfrm>
    </dsp:sp>
    <dsp:sp modelId="{EF53C311-2935-42A6-AE35-468AE0C9CE08}">
      <dsp:nvSpPr>
        <dsp:cNvPr id="0" name=""/>
        <dsp:cNvSpPr/>
      </dsp:nvSpPr>
      <dsp:spPr>
        <a:xfrm>
          <a:off x="3141321" y="3760697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Does not know if they have adequate bandwidth</a:t>
          </a:r>
        </a:p>
      </dsp:txBody>
      <dsp:txXfrm>
        <a:off x="3174108" y="3793484"/>
        <a:ext cx="2173258" cy="1053842"/>
      </dsp:txXfrm>
    </dsp:sp>
    <dsp:sp modelId="{2667D41D-76EF-457F-8A7B-930336EB6B9B}">
      <dsp:nvSpPr>
        <dsp:cNvPr id="0" name=""/>
        <dsp:cNvSpPr/>
      </dsp:nvSpPr>
      <dsp:spPr>
        <a:xfrm>
          <a:off x="5380153" y="4303179"/>
          <a:ext cx="895532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895532" y="17226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5531" y="4298017"/>
        <a:ext cx="44776" cy="44776"/>
      </dsp:txXfrm>
    </dsp:sp>
    <dsp:sp modelId="{19106EB9-ABB5-48B0-A247-F13A754ECC24}">
      <dsp:nvSpPr>
        <dsp:cNvPr id="0" name=""/>
        <dsp:cNvSpPr/>
      </dsp:nvSpPr>
      <dsp:spPr>
        <a:xfrm>
          <a:off x="6275686" y="3760697"/>
          <a:ext cx="2238832" cy="1119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Engage with Veeam SME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Position Assessment</a:t>
          </a:r>
        </a:p>
      </dsp:txBody>
      <dsp:txXfrm>
        <a:off x="6308473" y="3793484"/>
        <a:ext cx="2173258" cy="1053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1C9C-2CC0-486F-9BC4-8D0202926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5A21-6851-436B-8484-A9F24F722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6D34-2A88-46C5-B88F-844165F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34CF-A0D4-4599-9BE7-377AA73F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78E9-EF74-41E2-A91B-420E8A98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9F2F-A2B7-49A4-84E2-6C66D116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12D48-3C54-42BB-BB26-138C1D8E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7E9B-5512-49CE-B619-49FFF1BC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26421-86EC-4F18-9163-3E09EEF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917B-5F10-46AC-84B3-5C6199DE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566C0-DF1E-4429-8B61-3DDA2237B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99731-6580-40A9-9303-524C56EC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B9EE-7FF0-4E38-B22C-3AC83509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9B8C-E365-45F7-BED8-6CB2D40D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B41C-72E9-4904-989B-C0305104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3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0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1600" b="0"/>
            </a:lvl3pPr>
            <a:lvl4pPr marL="828516" indent="-176180">
              <a:buFont typeface="Wingdings" panose="05000000000000000000" pitchFamily="2" charset="2"/>
              <a:buChar char=""/>
              <a:defRPr sz="1400" b="0"/>
            </a:lvl4pPr>
            <a:lvl5pPr marL="1023741" indent="-169830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3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0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1600" b="0"/>
            </a:lvl3pPr>
            <a:lvl4pPr marL="828516" indent="-176180">
              <a:buFont typeface="Wingdings" panose="05000000000000000000" pitchFamily="2" charset="2"/>
              <a:buChar char=""/>
              <a:defRPr sz="1400" b="0"/>
            </a:lvl4pPr>
            <a:lvl5pPr marL="1023741" indent="-169830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4936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79C4-4B77-4789-89D8-95BD0EEB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421C-58E9-4734-8631-CCF4524E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0AFF-A05A-462B-B1F7-60B9EF9A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507B-43A4-40D7-8DCB-06182D56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4FC1-6EFA-43E4-B0EB-10DF3AD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A0F-98DD-498E-AD4E-3CAFAAAB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E33D8-0B80-4217-A91B-B9DAADF6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42E-E724-4830-88BA-F052219C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2297-A379-404A-BBD0-4095C62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9317-4ECC-46AD-81F2-3094D6D3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B2E-8C1B-4CE0-AE6E-2E9D9DC1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2CF6-8D0D-4705-B1BB-562DD4671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44FAA-989C-487F-BF92-23987F24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0592-3F9F-4870-9428-9B561BDE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E322-FB7F-49CA-9E8B-62A7C14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A6E1-D1CA-48BF-90B8-B75DF0A7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79E-356A-4FCD-9743-8B2269D2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6F11-4406-41D0-920F-D9CE7BB2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5723-BD6A-442E-8CD5-64D9D4C4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1F99A-4B39-4E43-A1F2-9988A159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860DF-D193-419B-B9F8-11381FFEC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0496-29EE-4E69-AF5D-C30D1BE6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82B5A-92B0-4C6B-ADF3-FC491777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E7EDC-C600-4B1D-84B7-C86044C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4435-E9A3-4F2B-9F92-19256477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F779C-989E-454F-B99A-B12F4696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68D06-4E81-4A3A-A9C7-69B323F8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13CC5-BC08-4C25-8C22-52CC74EC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33770-EA07-474E-BFD1-E927B5D1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71803-0794-4DC2-B85A-5279846D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D0397-4903-48C7-B351-92E21C0E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54F-9684-4044-BE07-9B0A3F91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1861-685C-46E1-9258-36130D7A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F57E4-AE5A-46D3-9CD4-CCBE000A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F505-4799-4B50-815C-30C27D26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349F4-78E6-4308-A805-575A002E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929B-D145-4346-9FD6-9F790C9D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3463-DAFD-4084-8484-ECB16F96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93335-5528-4F8B-AC02-E05EF9BC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199F-4C3E-4395-B014-AEBC1EEB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A54D9-661F-47C5-A267-225F5DE7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4C75-D3F3-4D2A-BD21-454E5D7E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DA798-D1C8-4364-9F13-9901DDEE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FB5B1-4063-4095-AB4B-0BDF101E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1A1-7310-44A8-A3B0-B8BF365E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CFA7-8CA1-4850-89D1-AD1CCAC2B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84FB-239F-4447-A843-6211EF97F8C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6A77-3405-4420-95C1-1BD3B5A4D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EC82-A4A8-40F6-AABD-2C8DAB0DC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0FDB-B0E6-43ED-87E6-A3CC134E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essler.com/bandwidth_monitoring" TargetMode="External"/><Relationship Id="rId2" Type="http://schemas.openxmlformats.org/officeDocument/2006/relationships/hyperlink" Target="https://mitrend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s://docs.microsoft.com/en-us/azure/active-directory/fundamentals/active-directory-access-create-new-tenant" TargetMode="Externa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.vsdx"/><Relationship Id="rId5" Type="http://schemas.openxmlformats.org/officeDocument/2006/relationships/hyperlink" Target="https://docs.microsoft.com/en-us/azure/expressroute/expressroute-howto-circuit-portal-resource-manager" TargetMode="External"/><Relationship Id="rId4" Type="http://schemas.openxmlformats.org/officeDocument/2006/relationships/hyperlink" Target="https://docs.microsoft.com/en-us/azure/storage/common/storage-quickstart-create-account?toc=/azure/storage/blobs/toc.json&amp;tabs=portal" TargetMode="External"/><Relationship Id="rId9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8278-3341-45BE-A9A6-1F491F38C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Courtesy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8A07E-4549-43C6-AD63-65070B75C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0597-1C00-42D1-A6CE-D1BB6B2D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70B7-B8A7-4BF2-8035-EEF207C8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Build/update architecture diagram template</a:t>
            </a:r>
          </a:p>
          <a:p>
            <a:r>
              <a:rPr lang="en-US" dirty="0"/>
              <a:t>Include ARM templates for deploying storage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7684-6802-4536-95AE-F3DA9B23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9971-DD74-476E-8D16-E480F6D2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Funding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Roles/IAM</a:t>
            </a:r>
          </a:p>
          <a:p>
            <a:r>
              <a:rPr lang="en-US" dirty="0"/>
              <a:t>Deploying to Marketplace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D0DD-B328-4EB4-B2B5-E1B55AA8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5902-EB01-4F7F-8DE6-316251C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6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BF9-1D41-43A8-96F1-22DA78E9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EBF6-A893-40CD-97FD-98E056DE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  <a:p>
            <a:r>
              <a:rPr lang="en-US" dirty="0"/>
              <a:t>Current state assessment (output from assessment tool)</a:t>
            </a:r>
          </a:p>
          <a:p>
            <a:r>
              <a:rPr lang="en-US" dirty="0"/>
              <a:t>Veeam Backup and Recovery deployed in customer environment</a:t>
            </a:r>
          </a:p>
          <a:p>
            <a:r>
              <a:rPr lang="en-US" dirty="0"/>
              <a:t>Configuration of X backups/replications</a:t>
            </a:r>
          </a:p>
          <a:p>
            <a:r>
              <a:rPr lang="en-US" dirty="0"/>
              <a:t>Cost assessment for 1-2 workload migration to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8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549D96-3CBB-4203-AB65-7F118CCA5750}"/>
              </a:ext>
            </a:extLst>
          </p:cNvPr>
          <p:cNvSpPr/>
          <p:nvPr/>
        </p:nvSpPr>
        <p:spPr bwMode="auto">
          <a:xfrm>
            <a:off x="9319043" y="1189494"/>
            <a:ext cx="2498293" cy="473735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Implementation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4E143A-147D-4C84-A62B-D4B19092F27E}"/>
              </a:ext>
            </a:extLst>
          </p:cNvPr>
          <p:cNvSpPr/>
          <p:nvPr/>
        </p:nvSpPr>
        <p:spPr bwMode="auto">
          <a:xfrm>
            <a:off x="3075520" y="1189494"/>
            <a:ext cx="5855219" cy="473735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Pre-Sales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A8E57E-1403-4645-964C-0A458650F976}"/>
              </a:ext>
            </a:extLst>
          </p:cNvPr>
          <p:cNvGraphicFramePr/>
          <p:nvPr/>
        </p:nvGraphicFramePr>
        <p:xfrm>
          <a:off x="49114" y="796554"/>
          <a:ext cx="11655840" cy="584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442555-95CA-4C94-A21B-003B2332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0" y="242556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Scoping Backup to Azure Services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647F24E-6391-404E-B603-99AB97720435}"/>
              </a:ext>
            </a:extLst>
          </p:cNvPr>
          <p:cNvCxnSpPr>
            <a:cxnSpLocks/>
          </p:cNvCxnSpPr>
          <p:nvPr/>
        </p:nvCxnSpPr>
        <p:spPr>
          <a:xfrm rot="10800000">
            <a:off x="5435935" y="3720743"/>
            <a:ext cx="882197" cy="88219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16A-1730-43D3-A7EE-A63B82D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219456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Assessment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F352-F1C7-4855-997F-C5859299A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20" y="945097"/>
            <a:ext cx="5212080" cy="954107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Assessment Components</a:t>
            </a:r>
          </a:p>
          <a:p>
            <a:pPr marL="0" indent="0">
              <a:buNone/>
            </a:pPr>
            <a:r>
              <a:rPr lang="en-US" sz="2400"/>
              <a:t>1 or 2 Day Workshop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E732-468E-44CA-BFAD-197839C37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5837" y="1150969"/>
            <a:ext cx="5212080" cy="338554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Deliverable Content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Proposed Solution Diagram</a:t>
            </a:r>
          </a:p>
          <a:p>
            <a:pPr marL="0" indent="0">
              <a:buNone/>
            </a:pPr>
            <a:r>
              <a:rPr lang="en-US" sz="2400" dirty="0"/>
              <a:t>Network recommendations</a:t>
            </a:r>
          </a:p>
          <a:p>
            <a:pPr marL="0" indent="0">
              <a:buNone/>
            </a:pPr>
            <a:r>
              <a:rPr lang="en-US" sz="2400" dirty="0"/>
              <a:t>Data location recommendations</a:t>
            </a:r>
          </a:p>
          <a:p>
            <a:pPr marL="0" indent="0">
              <a:buNone/>
            </a:pPr>
            <a:r>
              <a:rPr lang="en-US" sz="1400" dirty="0"/>
              <a:t>On-premises/Azure Split, LRS, ZRS, or GRS, &amp; Azure Region(s)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Hardware/Software Quote</a:t>
            </a:r>
          </a:p>
          <a:p>
            <a:pPr marL="0" indent="0">
              <a:buNone/>
            </a:pPr>
            <a:r>
              <a:rPr lang="en-US" sz="2400" dirty="0"/>
              <a:t>Delivery Services Quote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F9C6E-389B-43C3-8D83-7BFD9909977A}"/>
              </a:ext>
            </a:extLst>
          </p:cNvPr>
          <p:cNvGraphicFramePr>
            <a:graphicFrameLocks noGrp="1"/>
          </p:cNvGraphicFramePr>
          <p:nvPr/>
        </p:nvGraphicFramePr>
        <p:xfrm>
          <a:off x="80681" y="2070847"/>
          <a:ext cx="6299948" cy="467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30">
                  <a:extLst>
                    <a:ext uri="{9D8B030D-6E8A-4147-A177-3AD203B41FA5}">
                      <a16:colId xmlns:a16="http://schemas.microsoft.com/office/drawing/2014/main" val="1941755702"/>
                    </a:ext>
                  </a:extLst>
                </a:gridCol>
                <a:gridCol w="1400124">
                  <a:extLst>
                    <a:ext uri="{9D8B030D-6E8A-4147-A177-3AD203B41FA5}">
                      <a16:colId xmlns:a16="http://schemas.microsoft.com/office/drawing/2014/main" val="1735552887"/>
                    </a:ext>
                  </a:extLst>
                </a:gridCol>
                <a:gridCol w="3913094">
                  <a:extLst>
                    <a:ext uri="{9D8B030D-6E8A-4147-A177-3AD203B41FA5}">
                      <a16:colId xmlns:a16="http://schemas.microsoft.com/office/drawing/2014/main" val="664404833"/>
                    </a:ext>
                  </a:extLst>
                </a:gridCol>
              </a:tblGrid>
              <a:tr h="369976"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26594"/>
                  </a:ext>
                </a:extLst>
              </a:tr>
              <a:tr h="729816">
                <a:tc>
                  <a:txBody>
                    <a:bodyPr/>
                    <a:lstStyle/>
                    <a:p>
                      <a:r>
                        <a:rPr lang="en-US" sz="140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 currently using Azure?</a:t>
                      </a:r>
                    </a:p>
                    <a:p>
                      <a:r>
                        <a:rPr lang="en-US" sz="1400"/>
                        <a:t>Onboarding, security, networking, best practices consulting required?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35402"/>
                  </a:ext>
                </a:extLst>
              </a:tr>
              <a:tr h="1581269">
                <a:tc>
                  <a:txBody>
                    <a:bodyPr/>
                    <a:lstStyle/>
                    <a:p>
                      <a:r>
                        <a:rPr lang="en-US" sz="140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Interview, Reports, or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Interview</a:t>
                      </a:r>
                    </a:p>
                    <a:p>
                      <a:r>
                        <a:rPr lang="en-US" sz="1400"/>
                        <a:t>Total amount of data to backup, retention required, daily incremental sizes</a:t>
                      </a:r>
                    </a:p>
                    <a:p>
                      <a:r>
                        <a:rPr lang="en-US" sz="1400" b="1"/>
                        <a:t>Reports</a:t>
                      </a:r>
                    </a:p>
                    <a:p>
                      <a:r>
                        <a:rPr lang="en-US" sz="1400"/>
                        <a:t>Current Backup Vendor reports</a:t>
                      </a:r>
                    </a:p>
                    <a:p>
                      <a:r>
                        <a:rPr lang="en-US" sz="1400" b="1"/>
                        <a:t>Tool</a:t>
                      </a:r>
                    </a:p>
                    <a:p>
                      <a:r>
                        <a:rPr lang="en-US" sz="1400" err="1">
                          <a:hlinkClick r:id="rId2"/>
                        </a:rPr>
                        <a:t>Mitrend</a:t>
                      </a:r>
                      <a:r>
                        <a:rPr lang="en-US" sz="1400"/>
                        <a:t> to capture current solution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62456"/>
                  </a:ext>
                </a:extLst>
              </a:tr>
              <a:tr h="516954">
                <a:tc>
                  <a:txBody>
                    <a:bodyPr/>
                    <a:lstStyle/>
                    <a:p>
                      <a:r>
                        <a:rPr lang="en-US" sz="1400"/>
                        <a:t>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Recovery Time Objective (how fast?)</a:t>
                      </a:r>
                    </a:p>
                    <a:p>
                      <a:r>
                        <a:rPr lang="en-US" sz="1400"/>
                        <a:t>Recovery location (onsite or in Azure?)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40582"/>
                  </a:ext>
                </a:extLst>
              </a:tr>
              <a:tr h="1474838"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Interview, Reports, or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Interview</a:t>
                      </a:r>
                    </a:p>
                    <a:p>
                      <a:r>
                        <a:rPr lang="en-US" sz="1400" dirty="0"/>
                        <a:t>Available bandwidth for backup and/or replication based on </a:t>
                      </a:r>
                      <a:r>
                        <a:rPr lang="en-US" sz="1400" b="1" dirty="0"/>
                        <a:t>current reporting</a:t>
                      </a:r>
                    </a:p>
                    <a:p>
                      <a:r>
                        <a:rPr lang="en-US" sz="1050" b="0" dirty="0"/>
                        <a:t>(</a:t>
                      </a:r>
                      <a:r>
                        <a:rPr lang="en-US" sz="1050" b="0" dirty="0" err="1"/>
                        <a:t>Solarwinds</a:t>
                      </a:r>
                      <a:r>
                        <a:rPr lang="en-US" sz="1050" b="0" dirty="0"/>
                        <a:t> Orion, Cisco Prime Infra, Nagios Network Analyzer)</a:t>
                      </a:r>
                      <a:endParaRPr lang="en-US" sz="1400" b="0" dirty="0"/>
                    </a:p>
                    <a:p>
                      <a:r>
                        <a:rPr lang="en-US" sz="1400" b="1" dirty="0"/>
                        <a:t>Tool</a:t>
                      </a:r>
                    </a:p>
                    <a:p>
                      <a:r>
                        <a:rPr lang="en-US" sz="1400" dirty="0">
                          <a:hlinkClick r:id="rId3"/>
                        </a:rPr>
                        <a:t>PRTG</a:t>
                      </a:r>
                      <a:r>
                        <a:rPr lang="en-US" sz="1400" dirty="0"/>
                        <a:t> Network Monitor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8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422784-EF13-4501-A4C9-B986BE44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837" y="4895334"/>
            <a:ext cx="5453231" cy="16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96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16A-1730-43D3-A7EE-A63B82D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22" y="430298"/>
            <a:ext cx="11016957" cy="553920"/>
          </a:xfrm>
        </p:spPr>
        <p:txBody>
          <a:bodyPr>
            <a:normAutofit fontScale="90000"/>
          </a:bodyPr>
          <a:lstStyle/>
          <a:p>
            <a:r>
              <a:rPr lang="en-US"/>
              <a:t>Deployment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F352-F1C7-4855-997F-C5859299A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981" y="1101635"/>
            <a:ext cx="5358640" cy="4850559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1 to 2 Day Engagement</a:t>
            </a:r>
          </a:p>
          <a:p>
            <a:pPr marL="0" indent="0">
              <a:buNone/>
            </a:pPr>
            <a:r>
              <a:rPr lang="en-US" sz="2400"/>
              <a:t>Software/Hardware Implement</a:t>
            </a:r>
          </a:p>
          <a:p>
            <a:pPr marL="255490" lvl="1" indent="0">
              <a:buNone/>
            </a:pPr>
            <a:r>
              <a:rPr lang="en-US" sz="1800"/>
              <a:t>Veeam Availability Suite</a:t>
            </a:r>
          </a:p>
          <a:p>
            <a:pPr marL="255490" lvl="1" indent="0">
              <a:buNone/>
            </a:pPr>
            <a:r>
              <a:rPr lang="en-US" sz="1800"/>
              <a:t>Implement Scale-Out Storage Pool</a:t>
            </a:r>
          </a:p>
          <a:p>
            <a:pPr marL="255490" lvl="1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2400"/>
              <a:t>Azure Onboarding </a:t>
            </a:r>
            <a:r>
              <a:rPr lang="en-US" sz="1800"/>
              <a:t>(Net-new to Azure only)</a:t>
            </a:r>
            <a:endParaRPr lang="en-US" sz="2400"/>
          </a:p>
          <a:p>
            <a:pPr marL="255490" lvl="1" indent="0">
              <a:buNone/>
            </a:pPr>
            <a:r>
              <a:rPr lang="en-US" sz="1800">
                <a:hlinkClick r:id="rId3"/>
              </a:rPr>
              <a:t>Azure AD Tenant Setup</a:t>
            </a:r>
            <a:endParaRPr lang="en-US" sz="1800">
              <a:hlinkClick r:id="" action="ppaction://noaction"/>
            </a:endParaRPr>
          </a:p>
          <a:p>
            <a:pPr marL="255490" lvl="1" indent="0">
              <a:buNone/>
            </a:pPr>
            <a:r>
              <a:rPr lang="en-US" sz="1800">
                <a:hlinkClick r:id="" action="ppaction://noaction"/>
              </a:rPr>
              <a:t>Azure AD Connect Configuration</a:t>
            </a:r>
            <a:endParaRPr lang="en-US" sz="1800"/>
          </a:p>
          <a:p>
            <a:pPr marL="0" indent="0">
              <a:buNone/>
            </a:pPr>
            <a:r>
              <a:rPr lang="en-US" sz="2400"/>
              <a:t>Azure Storage Config</a:t>
            </a:r>
          </a:p>
          <a:p>
            <a:pPr marL="255490" lvl="1" indent="0">
              <a:buNone/>
            </a:pPr>
            <a:r>
              <a:rPr lang="en-US" sz="1800">
                <a:hlinkClick r:id="rId4"/>
              </a:rPr>
              <a:t>Create Storage Account</a:t>
            </a:r>
            <a:endParaRPr lang="en-US" sz="1800"/>
          </a:p>
          <a:p>
            <a:pPr marL="0" indent="0">
              <a:buNone/>
            </a:pPr>
            <a:r>
              <a:rPr lang="en-US" sz="2400"/>
              <a:t>Azure Network Config</a:t>
            </a:r>
          </a:p>
          <a:p>
            <a:pPr marL="255490" lvl="1" indent="0">
              <a:buNone/>
            </a:pPr>
            <a:r>
              <a:rPr lang="en-US" sz="1800"/>
              <a:t>Optional – </a:t>
            </a:r>
            <a:r>
              <a:rPr lang="en-US" sz="1800">
                <a:hlinkClick r:id="rId5"/>
              </a:rPr>
              <a:t>ExpressRoute circuit</a:t>
            </a:r>
            <a:endParaRPr lang="en-US" sz="1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E732-468E-44CA-BFAD-197839C37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873" y="1437764"/>
            <a:ext cx="5211341" cy="32362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Deliverable Content</a:t>
            </a:r>
          </a:p>
          <a:p>
            <a:pPr marL="0" indent="0">
              <a:buNone/>
            </a:pPr>
            <a:r>
              <a:rPr lang="en-US" sz="2400" dirty="0"/>
              <a:t>As-built Architecture Diagram</a:t>
            </a:r>
          </a:p>
          <a:p>
            <a:pPr marL="255490" lvl="1" indent="0">
              <a:buNone/>
            </a:pPr>
            <a:r>
              <a:rPr lang="en-US" sz="1600" dirty="0"/>
              <a:t>Storage, Network, Hardware, Azure VM configs</a:t>
            </a:r>
          </a:p>
          <a:p>
            <a:pPr marL="255490" lvl="1" indent="0">
              <a:buNone/>
            </a:pPr>
            <a:r>
              <a:rPr lang="en-US" sz="1600" dirty="0"/>
              <a:t>Software licenses</a:t>
            </a:r>
          </a:p>
          <a:p>
            <a:pPr marL="0" indent="0">
              <a:buNone/>
            </a:pPr>
            <a:r>
              <a:rPr lang="en-US" sz="2400" dirty="0"/>
              <a:t>Support contacts and escalation info</a:t>
            </a:r>
          </a:p>
          <a:p>
            <a:pPr marL="255490" lvl="1" indent="0">
              <a:buNone/>
            </a:pPr>
            <a:r>
              <a:rPr lang="en-US" sz="1600" dirty="0"/>
              <a:t>Azure, Veeam, and Partner</a:t>
            </a:r>
          </a:p>
          <a:p>
            <a:pPr marL="0" indent="0">
              <a:buNone/>
            </a:pPr>
            <a:r>
              <a:rPr lang="en-US" sz="2400" dirty="0"/>
              <a:t>Scheduled Health Check</a:t>
            </a:r>
          </a:p>
          <a:p>
            <a:pPr marL="255490" lvl="1" indent="0">
              <a:buNone/>
            </a:pPr>
            <a:r>
              <a:rPr lang="en-US" sz="1600" dirty="0"/>
              <a:t>1hr phone call 30 days out to review status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15C346-CB3E-42C8-BB12-144F4FEB8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3441" y="4731747"/>
          <a:ext cx="1720852" cy="13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6" imgW="5043738" imgH="3900738" progId="Visio.Drawing.15">
                  <p:embed/>
                </p:oleObj>
              </mc:Choice>
              <mc:Fallback>
                <p:oleObj name="Visio" r:id="rId6" imgW="5043738" imgH="3900738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015C346-CB3E-42C8-BB12-144F4FEB8F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3441" y="4731747"/>
                        <a:ext cx="1720852" cy="133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24243E-EA47-4821-9727-136E1292B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4051" y="4859236"/>
          <a:ext cx="3875433" cy="70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8" imgW="2052000" imgH="372960" progId="Package">
                  <p:embed/>
                </p:oleObj>
              </mc:Choice>
              <mc:Fallback>
                <p:oleObj name="Packager Shell Object" showAsIcon="1" r:id="rId8" imgW="2052000" imgH="37296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B24243E-EA47-4821-9727-136E1292B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54051" y="4859236"/>
                        <a:ext cx="3875433" cy="705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42D7DF-3D5F-42B0-B9B4-B0ADE22E185A}"/>
              </a:ext>
            </a:extLst>
          </p:cNvPr>
          <p:cNvSpPr txBox="1"/>
          <p:nvPr/>
        </p:nvSpPr>
        <p:spPr>
          <a:xfrm>
            <a:off x="8821213" y="5564394"/>
            <a:ext cx="24201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25"/>
            <a:r>
              <a:rPr lang="en-US" sz="12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Update </a:t>
            </a:r>
            <a:r>
              <a:rPr lang="en-US" sz="120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parameters.json</a:t>
            </a:r>
            <a:r>
              <a:rPr lang="en-US" sz="12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 file</a:t>
            </a:r>
          </a:p>
          <a:p>
            <a:pPr defTabSz="914225"/>
            <a:r>
              <a:rPr lang="en-US" sz="12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Execute deploy.ps1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E3AA9-EFC4-4617-A725-46BC80C43B43}"/>
              </a:ext>
            </a:extLst>
          </p:cNvPr>
          <p:cNvSpPr txBox="1"/>
          <p:nvPr/>
        </p:nvSpPr>
        <p:spPr>
          <a:xfrm>
            <a:off x="6243804" y="6113611"/>
            <a:ext cx="24201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225"/>
            <a:r>
              <a:rPr lang="en-US" sz="12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Sample diagram for you to edit</a:t>
            </a:r>
          </a:p>
        </p:txBody>
      </p:sp>
    </p:spTree>
    <p:extLst>
      <p:ext uri="{BB962C8B-B14F-4D97-AF65-F5344CB8AC3E}">
        <p14:creationId xmlns:p14="http://schemas.microsoft.com/office/powerpoint/2010/main" val="19873004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04E2-B92B-4465-98AF-1000AD96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2D19-0680-457F-A9D8-76B3296D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3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371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Semilight</vt:lpstr>
      <vt:lpstr>Wingdings</vt:lpstr>
      <vt:lpstr>Office Theme</vt:lpstr>
      <vt:lpstr>Visio</vt:lpstr>
      <vt:lpstr>Packager Shell Object</vt:lpstr>
      <vt:lpstr>Veeam Courtesy Service</vt:lpstr>
      <vt:lpstr>To-do</vt:lpstr>
      <vt:lpstr>Contents</vt:lpstr>
      <vt:lpstr>Engagement</vt:lpstr>
      <vt:lpstr>Deliverables</vt:lpstr>
      <vt:lpstr>Scoping Backup to Azure Services</vt:lpstr>
      <vt:lpstr>Assessment Scope</vt:lpstr>
      <vt:lpstr>Deployment Scope</vt:lpstr>
      <vt:lpstr>Statement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Courtesy Service</dc:title>
  <dc:creator>Dale Kirby</dc:creator>
  <cp:lastModifiedBy>Dale Kirby</cp:lastModifiedBy>
  <cp:revision>5</cp:revision>
  <dcterms:created xsi:type="dcterms:W3CDTF">2019-09-29T17:12:00Z</dcterms:created>
  <dcterms:modified xsi:type="dcterms:W3CDTF">2019-09-30T16:03:42Z</dcterms:modified>
</cp:coreProperties>
</file>