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07552" y="502902"/>
            <a:ext cx="7728901" cy="4137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nvSpPr>
        <p:spPr>
          <a:xfrm>
            <a:off x="3657350" y="1343375"/>
            <a:ext cx="1576200" cy="1893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Facilitate </a:t>
            </a:r>
            <a:r>
              <a:rPr lang="en" sz="1000"/>
              <a:t>customer decision-making</a:t>
            </a:r>
            <a:endParaRPr sz="1000"/>
          </a:p>
          <a:p>
            <a:pPr indent="-292100" lvl="0" marL="457200" rtl="0" algn="l">
              <a:spcBef>
                <a:spcPts val="0"/>
              </a:spcBef>
              <a:spcAft>
                <a:spcPts val="0"/>
              </a:spcAft>
              <a:buSzPts val="1000"/>
              <a:buChar char="●"/>
            </a:pPr>
            <a:r>
              <a:rPr lang="en" sz="1000"/>
              <a:t>Add excitement to social settings while making decisions</a:t>
            </a:r>
            <a:endParaRPr sz="1000"/>
          </a:p>
          <a:p>
            <a:pPr indent="-292100" lvl="0" marL="457200" rtl="0" algn="l">
              <a:spcBef>
                <a:spcPts val="0"/>
              </a:spcBef>
              <a:spcAft>
                <a:spcPts val="0"/>
              </a:spcAft>
              <a:buSzPts val="1000"/>
              <a:buChar char="●"/>
            </a:pPr>
            <a:r>
              <a:rPr lang="en" sz="1000"/>
              <a:t>Reduce the stress of our customers</a:t>
            </a:r>
            <a:endParaRPr sz="1000"/>
          </a:p>
        </p:txBody>
      </p:sp>
      <p:sp>
        <p:nvSpPr>
          <p:cNvPr id="56" name="Google Shape;56;p13"/>
          <p:cNvSpPr txBox="1"/>
          <p:nvPr/>
        </p:nvSpPr>
        <p:spPr>
          <a:xfrm>
            <a:off x="6857250" y="1453025"/>
            <a:ext cx="1503000" cy="20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Customers can have a hard time making both little and big decisions in everyday life. </a:t>
            </a:r>
            <a:r>
              <a:rPr lang="en" sz="1000"/>
              <a:t>Our primary customer is any individual who struggles making decisions or anyone who wants to make decisions more exciting in a social setting.</a:t>
            </a:r>
            <a:endParaRPr sz="1000"/>
          </a:p>
        </p:txBody>
      </p:sp>
      <p:sp>
        <p:nvSpPr>
          <p:cNvPr id="57" name="Google Shape;57;p13"/>
          <p:cNvSpPr txBox="1"/>
          <p:nvPr/>
        </p:nvSpPr>
        <p:spPr>
          <a:xfrm>
            <a:off x="5274100" y="2508950"/>
            <a:ext cx="1542600" cy="7935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SzPts val="700"/>
              <a:buChar char="●"/>
            </a:pPr>
            <a:r>
              <a:rPr lang="en" sz="700"/>
              <a:t>Ads on other apps and social media (such as Facebook and Instagram)</a:t>
            </a:r>
            <a:endParaRPr sz="700"/>
          </a:p>
          <a:p>
            <a:pPr indent="-273050" lvl="0" marL="457200" rtl="0" algn="l">
              <a:spcBef>
                <a:spcPts val="0"/>
              </a:spcBef>
              <a:spcAft>
                <a:spcPts val="0"/>
              </a:spcAft>
              <a:buSzPts val="700"/>
              <a:buChar char="●"/>
            </a:pPr>
            <a:r>
              <a:rPr lang="en" sz="700"/>
              <a:t>Application stores (Google Play, App Store)</a:t>
            </a:r>
            <a:endParaRPr sz="700"/>
          </a:p>
        </p:txBody>
      </p:sp>
      <p:sp>
        <p:nvSpPr>
          <p:cNvPr id="58" name="Google Shape;58;p13"/>
          <p:cNvSpPr txBox="1"/>
          <p:nvPr/>
        </p:nvSpPr>
        <p:spPr>
          <a:xfrm>
            <a:off x="5390500" y="1415525"/>
            <a:ext cx="13098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We will create the app for the customers and then update it accordingly.</a:t>
            </a:r>
            <a:endParaRPr sz="1200"/>
          </a:p>
        </p:txBody>
      </p:sp>
      <p:sp>
        <p:nvSpPr>
          <p:cNvPr id="59" name="Google Shape;59;p13"/>
          <p:cNvSpPr txBox="1"/>
          <p:nvPr/>
        </p:nvSpPr>
        <p:spPr>
          <a:xfrm>
            <a:off x="650600" y="1343375"/>
            <a:ext cx="1617300" cy="18681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A</a:t>
            </a:r>
            <a:r>
              <a:rPr lang="en" sz="1000"/>
              <a:t>dvertisers such as Facebook and Instagram</a:t>
            </a:r>
            <a:endParaRPr sz="1000"/>
          </a:p>
          <a:p>
            <a:pPr indent="-292100" lvl="0" marL="457200" rtl="0" algn="l">
              <a:spcBef>
                <a:spcPts val="0"/>
              </a:spcBef>
              <a:spcAft>
                <a:spcPts val="0"/>
              </a:spcAft>
              <a:buSzPts val="1000"/>
              <a:buChar char="●"/>
            </a:pPr>
            <a:r>
              <a:rPr lang="en" sz="1000"/>
              <a:t>Publishers such as Google and Apple app stores</a:t>
            </a:r>
            <a:endParaRPr sz="1000"/>
          </a:p>
        </p:txBody>
      </p:sp>
      <p:sp>
        <p:nvSpPr>
          <p:cNvPr id="60" name="Google Shape;60;p13"/>
          <p:cNvSpPr txBox="1"/>
          <p:nvPr/>
        </p:nvSpPr>
        <p:spPr>
          <a:xfrm>
            <a:off x="4516475" y="3823325"/>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Ads, customers paying to remove ads, donations</a:t>
            </a:r>
            <a:endParaRPr sz="1200"/>
          </a:p>
        </p:txBody>
      </p:sp>
      <p:sp>
        <p:nvSpPr>
          <p:cNvPr id="61" name="Google Shape;61;p13"/>
          <p:cNvSpPr txBox="1"/>
          <p:nvPr/>
        </p:nvSpPr>
        <p:spPr>
          <a:xfrm>
            <a:off x="1113875" y="3725925"/>
            <a:ext cx="34026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The most important cost is advertisement. The tools required to deploy and create the app are free. Other costs include paying to publish the app to the Google Play store (for a developer account).</a:t>
            </a:r>
            <a:endParaRPr sz="800"/>
          </a:p>
        </p:txBody>
      </p:sp>
      <p:sp>
        <p:nvSpPr>
          <p:cNvPr id="62" name="Google Shape;62;p13"/>
          <p:cNvSpPr txBox="1"/>
          <p:nvPr/>
        </p:nvSpPr>
        <p:spPr>
          <a:xfrm>
            <a:off x="2143050" y="2571750"/>
            <a:ext cx="1645500" cy="10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273050" lvl="0" marL="457200" rtl="0" algn="l">
              <a:spcBef>
                <a:spcPts val="0"/>
              </a:spcBef>
              <a:spcAft>
                <a:spcPts val="0"/>
              </a:spcAft>
              <a:buSzPts val="700"/>
              <a:buChar char="●"/>
            </a:pPr>
            <a:r>
              <a:rPr lang="en" sz="700"/>
              <a:t>Reach out to customers via ads</a:t>
            </a:r>
            <a:endParaRPr sz="700"/>
          </a:p>
          <a:p>
            <a:pPr indent="-273050" lvl="0" marL="457200" rtl="0" algn="l">
              <a:spcBef>
                <a:spcPts val="0"/>
              </a:spcBef>
              <a:spcAft>
                <a:spcPts val="0"/>
              </a:spcAft>
              <a:buSzPts val="700"/>
              <a:buChar char="●"/>
            </a:pPr>
            <a:r>
              <a:rPr lang="en" sz="700"/>
              <a:t>funds for effective advertisement</a:t>
            </a:r>
            <a:endParaRPr sz="700"/>
          </a:p>
        </p:txBody>
      </p:sp>
      <p:sp>
        <p:nvSpPr>
          <p:cNvPr id="63" name="Google Shape;63;p13"/>
          <p:cNvSpPr txBox="1"/>
          <p:nvPr/>
        </p:nvSpPr>
        <p:spPr>
          <a:xfrm>
            <a:off x="2411750" y="1284175"/>
            <a:ext cx="12456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Our value proposition requires effective communication to users to establish an excellent reputation with our user base.</a:t>
            </a:r>
            <a:endParaRPr sz="800"/>
          </a:p>
        </p:txBody>
      </p:sp>
      <p:sp>
        <p:nvSpPr>
          <p:cNvPr id="64" name="Google Shape;64;p13"/>
          <p:cNvSpPr txBox="1"/>
          <p:nvPr/>
        </p:nvSpPr>
        <p:spPr>
          <a:xfrm>
            <a:off x="687300" y="78650"/>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 Christian Cox &amp; Kyle Daniel Kirkpatrick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