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B317-9EF3-7C5D-4F36-B4D2603F2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7F81E-BB02-2344-C9A1-FCDDB7CF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C1C4-3F1C-C300-C397-5DE16B29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C224-831B-EF4F-5B8D-292D7018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7194-D82F-AD3D-F1AF-C500B3C1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6FF2-292E-574B-1555-34C6F087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E86C-A657-658E-3CE6-CBD8271F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2000-CC07-FCB8-2FDC-A51238F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5D08-F035-767F-086D-9A0F29A6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C00C-251E-17F7-B40A-0CA34412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77919-1FCC-316A-1028-C011EE70D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850C-2EE0-8A51-2F9A-F2F34BFA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C10D-B8EB-185D-E876-AE6E51F0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E963-2F70-5F21-F787-FE00C72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313F0-9576-4A00-59BD-CCA1F86F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9268-4674-B328-212B-8CC962D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172D-10DF-8D02-60EC-F4AC0F1A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B9D-244D-FA4D-B713-7A91F040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EBDF-BE93-5900-759D-386F9429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303D-FF35-15A3-08F4-74ACC215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3CB0-2299-5B84-4916-76C90040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6855-0F21-0969-8A76-F3C0F212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82C-AC2C-56DB-F54E-2CF152C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BD5E-ADDB-47D4-F5BC-7A12735B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CF9E-7E3B-4D9F-029C-EB7D54A9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628-0608-6F49-B2F0-96B354F8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E472-5DDD-DA07-45E7-A10094BCA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4073-936D-2857-6839-8A70646FF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2841-97EC-F064-FAE1-40D3AC9E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34BD6-85D6-2E75-6415-37C5B8E3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AE70-DBF1-8345-FE87-403769E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4B1-BFEF-B3CE-76AF-D677F389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979E-D840-E894-CA67-E02AD43F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13FA-0561-FF99-941C-84C6190F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98F7-03BD-3340-8E0F-4918A773D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060C4-7266-FDA5-9BC2-406711A5C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7282-FEFD-D9E0-4049-B80E3EC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1D7A0-330D-9761-F351-AE77C1CE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E757E-E74D-3C6A-43BA-6595D1A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E21-0436-7432-863B-0ADF65FA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12E64-65D0-8C5C-D26D-FDB6DD3D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CCAE7-13EB-99FC-71B6-377BDCD1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80DDF-4E80-FED0-4FC5-6FF4C558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37A89-EF41-7DA9-B307-1521875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D649B-929C-F2B5-01F4-8FB96C94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25206-C6D6-FD8E-A0D4-F7D41BF3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CF4C-6DB8-5F33-32D5-7666E90F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C460-B5BF-9AC8-B895-BB4DE6EE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03A5-A06E-BF75-5422-94F1B014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94CC-FABD-9BEE-C1B2-9FCEB06F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3A5C-4312-9D2C-B188-3EE6F048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6488-3F3E-780C-B710-89B732A1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8796-18BE-1320-6C90-D771D627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6DEA8-513D-7E1C-0186-572A28C4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4DC2-0875-E618-3062-5229C34E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3EBA-E7BB-C476-14E1-4F4CE30C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C8940-62A7-F23B-3C49-25ACCEA7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044C-1C70-D82B-BBF0-1B72ACE4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DFE01-58F6-5F6D-1B5B-F6CE77AD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3F0C-6BF5-EB78-CE93-1D27C758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E81B-510D-9D68-16C5-A8B796BC6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C261-9E83-4F6D-A09C-B300945A25F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3A04-C657-A10C-EE7D-AC5F1CB06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D51B-E249-E501-D11C-CE42A8CB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7071-4890-4E71-B3F1-838833EF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6DC9-8208-1E55-2F51-6B396D5E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19" y="2505075"/>
            <a:ext cx="3777034" cy="3684588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Post-Consumer recycled plastic material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Natural, Black &amp; White Repro Grades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Certified by AM Testing &amp; Services, an ISO/IEC 17025:2017 laboratory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PhoenixPro PCR-PP meets requirements of ISO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º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14021:2016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 of Plastic Recyclers (APR) PCR Certification Program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Continuing certification based upon quarterly data submissions to AM Testing laboratory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74A53D-3164-BF6C-83B0-35CC1D9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35" y="2717429"/>
            <a:ext cx="1252837" cy="12040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47D325-5023-7021-1332-8B43032C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02630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Material Difference Technologies</a:t>
            </a:r>
            <a:br>
              <a:rPr lang="en-US" sz="4000" dirty="0"/>
            </a:b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Committed to Sustainability and Quality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2FBD-332F-7691-19CA-2DE39058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Phoenix Pro Certified PCR-PP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29791-A179-B449-22E4-94B5B6E9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FDA Grade Certified PIR-PP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37F5F-78BA-EEBC-74D2-7C1F7FD0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7930" y="2505075"/>
            <a:ext cx="3776472" cy="3684588"/>
          </a:xfrm>
        </p:spPr>
        <p:txBody>
          <a:bodyPr>
            <a:normAutofit/>
          </a:bodyPr>
          <a:lstStyle/>
          <a:p>
            <a:r>
              <a:rPr lang="en-US" sz="1600" dirty="0"/>
              <a:t>Verified FDA PNC Letter</a:t>
            </a:r>
          </a:p>
          <a:p>
            <a:r>
              <a:rPr lang="en-US" sz="1600" dirty="0"/>
              <a:t>Food contact articles approved</a:t>
            </a:r>
          </a:p>
          <a:p>
            <a:r>
              <a:rPr lang="en-US" sz="1600" dirty="0"/>
              <a:t>Approved up to 100% recycled content</a:t>
            </a:r>
          </a:p>
          <a:p>
            <a:r>
              <a:rPr lang="en-US" sz="1600" dirty="0"/>
              <a:t>Approved additives allowed</a:t>
            </a:r>
          </a:p>
          <a:p>
            <a:r>
              <a:rPr lang="en-US" sz="1600" dirty="0"/>
              <a:t>Conditions of Use A – J approved</a:t>
            </a:r>
          </a:p>
          <a:p>
            <a:pPr marL="0" indent="0">
              <a:buNone/>
            </a:pP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Available Grades Include: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2020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4010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4020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FDA 6020 PIR, Natural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Spec too!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5B108-52C8-01BD-82DB-58C0D59E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741" y="179223"/>
            <a:ext cx="3146612" cy="1275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E49E5-7D72-C718-E9E2-8A8161DB26E8}"/>
              </a:ext>
            </a:extLst>
          </p:cNvPr>
          <p:cNvSpPr txBox="1"/>
          <p:nvPr/>
        </p:nvSpPr>
        <p:spPr>
          <a:xfrm>
            <a:off x="4545106" y="6391836"/>
            <a:ext cx="310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2-sided Handout – Page 1 of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A2B72-C494-50E7-0274-FCC61399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631" y="2775655"/>
            <a:ext cx="1252837" cy="1204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EE7DD-1156-DFDA-19A0-846D403A3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628" y="4209760"/>
            <a:ext cx="1375410" cy="17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7D325-5023-7021-1332-8B43032C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02630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Material Difference Technologies</a:t>
            </a:r>
            <a:br>
              <a:rPr lang="en-US" sz="4000" dirty="0"/>
            </a:b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Committed to Sustainability and Quality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2FBD-332F-7691-19CA-2DE39058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Replas </a:t>
            </a:r>
            <a:r>
              <a:rPr lang="en-US" dirty="0" err="1"/>
              <a:t>ReNew</a:t>
            </a:r>
            <a:r>
              <a:rPr lang="en-US" dirty="0"/>
              <a:t> PIR-PP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6DC9-8208-1E55-2F51-6B396D5EC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wide range of Extruded grades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Available with Certified recycled content.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Custom compounding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Natural &amp; Black colors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Multiple logistics options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Truck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 Sacks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Gaylord Box delivery.</a:t>
            </a:r>
          </a:p>
          <a:p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29791-A179-B449-22E4-94B5B6E9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Bromley </a:t>
            </a:r>
            <a:r>
              <a:rPr lang="en-US" dirty="0" err="1"/>
              <a:t>ReNew</a:t>
            </a:r>
            <a:r>
              <a:rPr lang="en-US" dirty="0"/>
              <a:t> PIR-PP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37F5F-78BA-EEBC-74D2-7C1F7FD0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89515" cy="368458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wide range of Extruded grades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material conversion options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Custom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compounding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Black, White &amp; Mixed color options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Multiple logistics options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Truck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 Sacks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Gaylord Box delivery.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5B108-52C8-01BD-82DB-58C0D59E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41" y="179223"/>
            <a:ext cx="3146612" cy="1275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7FB2DF-9D9A-B82B-D645-BA8BF0A16990}"/>
              </a:ext>
            </a:extLst>
          </p:cNvPr>
          <p:cNvSpPr txBox="1"/>
          <p:nvPr/>
        </p:nvSpPr>
        <p:spPr>
          <a:xfrm>
            <a:off x="4545106" y="6391836"/>
            <a:ext cx="310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2-sided Handout – Page 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71E2F-0EDB-5A16-6BEF-86DED206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53" y="3429000"/>
            <a:ext cx="1249788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209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Courier New</vt:lpstr>
      <vt:lpstr>Office Theme</vt:lpstr>
      <vt:lpstr>Material Difference Technologies Committed to Sustainability and Quality</vt:lpstr>
      <vt:lpstr>Material Difference Technologies Committed to Sustainability and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MDT Replas FDA PIR-PP Natural Certifications</dc:title>
  <dc:creator>Michael Dorney</dc:creator>
  <cp:lastModifiedBy>Michael Dorney</cp:lastModifiedBy>
  <cp:revision>11</cp:revision>
  <dcterms:created xsi:type="dcterms:W3CDTF">2023-08-04T18:41:10Z</dcterms:created>
  <dcterms:modified xsi:type="dcterms:W3CDTF">2023-08-15T15:25:12Z</dcterms:modified>
</cp:coreProperties>
</file>