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CCC49-016C-C6B6-9291-060294ACF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FCFBBF-5F71-22A1-BA3F-E0D9D114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5E3DF-6299-9ED2-89E8-B3CA099D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BD355-D44C-3777-5CD0-36CAD685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358BF-A0EA-0817-8AC4-E857D708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3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DBB21-7754-E3E9-0AE9-4BA19A2B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CB9FB3-765D-05D8-A3D6-98E386B84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9B3AC-1ABD-21E6-BA24-4CD3873E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A35F5-6F2C-5613-AF2A-844CFED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44706-349F-3387-78CD-491946F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93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D026DC-8BE7-2E08-B6B0-89B959FA7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B80B85-1156-A3B6-480A-09C74A5C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CDC65-D60D-3851-8824-190093BC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B6E5A-DF47-02CA-BC20-6B256986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7D6A7-A5AD-23BF-9ECF-9A7086F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B72B-2466-4D5A-7DCA-97343ECF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F95C3-F3FA-623A-4EF2-C12A5DA7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70C942-E9C6-D20D-DCAA-10D5BD96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1BE8E-8FC1-D41D-8414-6C95120F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7038F-536D-0BB2-647B-44A9F8ED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8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B41D-925C-ECA9-6315-1A57C5AB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D5418-EC76-70DA-600B-511ECA0E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5FE0B-94F5-59E2-C4F6-8A83E69C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3911E8-B17D-EF0F-BF17-E9AE2E57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931B5-8346-7B2B-6C19-7A468302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8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72059-C861-7DD3-15FE-ECFA7FEB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EBE6C-9D50-F17E-7CF9-C3AC3593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31FB4A-4663-C218-B2EE-BC48C6DC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27C3A-1767-95F0-EF29-ED182C34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4D8FC-C378-F250-6A21-EFE11445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AB0CD-3F9A-017E-BBAB-F7EE4CED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80B6-C768-408F-1EDF-B88AFF6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E797D-1F84-CE94-9BC4-BB16BC0A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BCF9C-BB81-5F05-2AF8-96A79500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2F25D-4CC9-0ECA-07C1-76FB9FB7E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15A5F-02AC-D43E-1068-9023B761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EB739-10D1-997F-1F34-89315F32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30C028-E604-04EB-4165-40B15461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C3B1A1-54C2-E8AA-21FF-0EAB912B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6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B202A-6711-06F2-9428-EC76187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CF4B9A-12C8-281D-80F4-B3258A4D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EC6D0-A8DD-A085-23E7-CD067A61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B134BC-9387-9DB3-F71E-4991CFCD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83D8A4-1AAA-B3B2-DEDB-1CCC1A2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E6CD5C-CF3E-A845-639B-2D5B77F2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6D8A3-E045-A813-145B-388D6F8E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6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14E97-78B9-0F3D-0EE6-9BB6D595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3122C-25AA-DC68-29FA-6B93F0EF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46A1-27FB-A476-C2FA-0EC3C48E2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1E49F7-CEDB-7CE1-EB0A-2D648000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9402E9-27C9-ED19-B931-7C88049E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968446-C093-E5FF-A2DB-00F5DCD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95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2532D-54AB-D368-B4FB-CCD0F85C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71C085-147E-1A9E-0FBF-DF7181A12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AE4A2-8417-2379-EDF1-50BD9623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C646B-7AA7-BD00-4A14-5B4A3C4F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2AAFB-91C0-92D7-4510-EE1CFE73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FCC5-C4A8-261E-B1D1-7363C425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71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578222-28DD-C1F1-C80A-FD31B47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D3631-7B5D-2FE4-A51F-7E019C81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2D6B-D80C-594D-C795-BB1870891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4A3D-AA83-4ACE-BFD7-5BB3897E916C}" type="datetimeFigureOut">
              <a:rPr lang="de-DE" smtClean="0"/>
              <a:t>16.01.2024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F90BE-4922-5632-68F8-21C15EC77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F8D86-EDFC-5827-3829-FE5073E95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0CF0B-FCA9-4F4C-82A2-EE99BE735F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1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CE50E8-B117-2D03-DF84-55E43BD06EF0}"/>
              </a:ext>
            </a:extLst>
          </p:cNvPr>
          <p:cNvSpPr/>
          <p:nvPr/>
        </p:nvSpPr>
        <p:spPr>
          <a:xfrm>
            <a:off x="4191000" y="190500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list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all FBs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4A0A0BC-B199-5B50-F6B5-6652992D80F8}"/>
              </a:ext>
            </a:extLst>
          </p:cNvPr>
          <p:cNvSpPr/>
          <p:nvPr/>
        </p:nvSpPr>
        <p:spPr>
          <a:xfrm>
            <a:off x="4191000" y="576262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Import FB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C488A64-37D3-EC14-FC84-B274CAD9241E}"/>
              </a:ext>
            </a:extLst>
          </p:cNvPr>
          <p:cNvSpPr/>
          <p:nvPr/>
        </p:nvSpPr>
        <p:spPr>
          <a:xfrm>
            <a:off x="4191000" y="962024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Group FB Data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7FD81-1949-303E-AF4B-D85B8B45839C}"/>
              </a:ext>
            </a:extLst>
          </p:cNvPr>
          <p:cNvSpPr/>
          <p:nvPr/>
        </p:nvSpPr>
        <p:spPr>
          <a:xfrm>
            <a:off x="4191000" y="1347786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Scale</a:t>
            </a:r>
            <a:r>
              <a:rPr lang="de-DE" sz="1100" dirty="0"/>
              <a:t> Building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F2B94B-3576-0D21-8662-FF8EC64DB45F}"/>
              </a:ext>
            </a:extLst>
          </p:cNvPr>
          <p:cNvSpPr/>
          <p:nvPr/>
        </p:nvSpPr>
        <p:spPr>
          <a:xfrm>
            <a:off x="1476375" y="1685925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Mean </a:t>
            </a:r>
            <a:r>
              <a:rPr lang="de-DE" sz="1100" dirty="0" err="1"/>
              <a:t>Scale</a:t>
            </a:r>
            <a:endParaRPr lang="de-DE" sz="11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FBB6F7-6615-2C57-C346-EFC594E2A78A}"/>
              </a:ext>
            </a:extLst>
          </p:cNvPr>
          <p:cNvSpPr/>
          <p:nvPr/>
        </p:nvSpPr>
        <p:spPr>
          <a:xfrm>
            <a:off x="6505571" y="1685924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Sum</a:t>
            </a:r>
            <a:r>
              <a:rPr lang="de-DE" sz="1100" dirty="0"/>
              <a:t> </a:t>
            </a:r>
            <a:r>
              <a:rPr lang="de-DE" sz="1100" dirty="0" err="1"/>
              <a:t>Scale</a:t>
            </a:r>
            <a:endParaRPr lang="de-DE" sz="11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0A6F99-86E4-949C-9089-1225F34E4D82}"/>
              </a:ext>
            </a:extLst>
          </p:cNvPr>
          <p:cNvSpPr/>
          <p:nvPr/>
        </p:nvSpPr>
        <p:spPr>
          <a:xfrm>
            <a:off x="1476375" y="2023161"/>
            <a:ext cx="1676400" cy="434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Build</a:t>
            </a:r>
            <a:r>
              <a:rPr lang="de-DE" sz="1100" dirty="0"/>
              <a:t> Scales &amp; </a:t>
            </a:r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reliability</a:t>
            </a:r>
            <a:r>
              <a:rPr lang="de-DE" sz="11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65476B-7A0B-BDB7-EE26-661CA751D820}"/>
              </a:ext>
            </a:extLst>
          </p:cNvPr>
          <p:cNvSpPr/>
          <p:nvPr/>
        </p:nvSpPr>
        <p:spPr>
          <a:xfrm>
            <a:off x="1476375" y="2541373"/>
            <a:ext cx="1676401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attach</a:t>
            </a:r>
            <a:r>
              <a:rPr lang="de-DE" sz="1100" dirty="0"/>
              <a:t> </a:t>
            </a:r>
            <a:r>
              <a:rPr lang="de-DE" sz="1100" dirty="0" err="1"/>
              <a:t>Scale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df</a:t>
            </a:r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681ADD-0BDD-650F-61A2-B6DA69AF53DA}"/>
              </a:ext>
            </a:extLst>
          </p:cNvPr>
          <p:cNvSpPr/>
          <p:nvPr/>
        </p:nvSpPr>
        <p:spPr>
          <a:xfrm>
            <a:off x="6505571" y="2023161"/>
            <a:ext cx="1676400" cy="4342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Build</a:t>
            </a:r>
            <a:r>
              <a:rPr lang="de-DE" sz="1100" dirty="0"/>
              <a:t> Scales &amp; </a:t>
            </a:r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reliability</a:t>
            </a:r>
            <a:r>
              <a:rPr lang="de-DE" sz="1100" dirty="0"/>
              <a:t>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B6DAFE5-0F6F-A7F2-48AF-73FA10C83773}"/>
              </a:ext>
            </a:extLst>
          </p:cNvPr>
          <p:cNvSpPr/>
          <p:nvPr/>
        </p:nvSpPr>
        <p:spPr>
          <a:xfrm>
            <a:off x="6505571" y="2556562"/>
            <a:ext cx="1676401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attach</a:t>
            </a:r>
            <a:r>
              <a:rPr lang="de-DE" sz="1100" dirty="0"/>
              <a:t> </a:t>
            </a:r>
            <a:r>
              <a:rPr lang="de-DE" sz="1100" dirty="0" err="1"/>
              <a:t>Scale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df</a:t>
            </a:r>
            <a:endParaRPr lang="de-DE" sz="11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63B4008-A5F8-0BBD-2950-B7370754AA6E}"/>
              </a:ext>
            </a:extLst>
          </p:cNvPr>
          <p:cNvSpPr/>
          <p:nvPr/>
        </p:nvSpPr>
        <p:spPr>
          <a:xfrm>
            <a:off x="4191000" y="3005137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Group </a:t>
            </a:r>
            <a:r>
              <a:rPr lang="de-DE" sz="1100" dirty="0" err="1"/>
              <a:t>df‘s</a:t>
            </a:r>
            <a:endParaRPr lang="de-DE" sz="11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B4D8A1E-6558-8611-75B9-9F9D57C1F04C}"/>
              </a:ext>
            </a:extLst>
          </p:cNvPr>
          <p:cNvSpPr/>
          <p:nvPr/>
        </p:nvSpPr>
        <p:spPr>
          <a:xfrm>
            <a:off x="4191000" y="3300412"/>
            <a:ext cx="1676400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Match &amp; </a:t>
            </a:r>
            <a:r>
              <a:rPr lang="de-DE" sz="1100" dirty="0" err="1"/>
              <a:t>Join</a:t>
            </a:r>
            <a:r>
              <a:rPr lang="de-DE" sz="1100" dirty="0"/>
              <a:t> </a:t>
            </a:r>
            <a:r>
              <a:rPr lang="de-DE" sz="1100" dirty="0" err="1"/>
              <a:t>df‘s</a:t>
            </a:r>
            <a:endParaRPr lang="de-DE" sz="11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ED851F1-692F-B62B-47F3-9FE65123D2F3}"/>
              </a:ext>
            </a:extLst>
          </p:cNvPr>
          <p:cNvSpPr/>
          <p:nvPr/>
        </p:nvSpPr>
        <p:spPr>
          <a:xfrm>
            <a:off x="4110037" y="3595687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Intra-</a:t>
            </a:r>
            <a:r>
              <a:rPr lang="de-DE" sz="1100" dirty="0" err="1"/>
              <a:t>individudal</a:t>
            </a:r>
            <a:r>
              <a:rPr lang="de-DE" sz="1100" dirty="0"/>
              <a:t> </a:t>
            </a:r>
            <a:r>
              <a:rPr lang="de-DE" sz="1100" dirty="0" err="1"/>
              <a:t>statistics</a:t>
            </a:r>
            <a:endParaRPr lang="de-DE" sz="11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FCD7D2D-1D42-F574-228E-E5A4C327A161}"/>
              </a:ext>
            </a:extLst>
          </p:cNvPr>
          <p:cNvSpPr/>
          <p:nvPr/>
        </p:nvSpPr>
        <p:spPr>
          <a:xfrm>
            <a:off x="1476375" y="3959440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tr</a:t>
            </a:r>
            <a:endParaRPr lang="de-DE" sz="11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89CB4D-899D-CEBE-674F-3CC1B0393392}"/>
              </a:ext>
            </a:extLst>
          </p:cNvPr>
          <p:cNvSpPr/>
          <p:nvPr/>
        </p:nvSpPr>
        <p:spPr>
          <a:xfrm>
            <a:off x="6505571" y="3959440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t1-t1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5DA78-5C32-F665-D205-357100E17682}"/>
              </a:ext>
            </a:extLst>
          </p:cNvPr>
          <p:cNvSpPr/>
          <p:nvPr/>
        </p:nvSpPr>
        <p:spPr>
          <a:xfrm>
            <a:off x="1476375" y="4281488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Select FBs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B97D44-FBF9-2AF8-F25F-DBAAD8CE97D8}"/>
              </a:ext>
            </a:extLst>
          </p:cNvPr>
          <p:cNvSpPr/>
          <p:nvPr/>
        </p:nvSpPr>
        <p:spPr>
          <a:xfrm>
            <a:off x="1476375" y="4576763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scales</a:t>
            </a:r>
            <a:r>
              <a:rPr lang="de-DE" sz="1100" dirty="0"/>
              <a:t> _vor, _</a:t>
            </a:r>
            <a:r>
              <a:rPr lang="de-DE" sz="1100" dirty="0" err="1"/>
              <a:t>nac</a:t>
            </a:r>
            <a:endParaRPr lang="de-DE" sz="11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871685-C4CA-F1E8-8C2F-F342C620C240}"/>
              </a:ext>
            </a:extLst>
          </p:cNvPr>
          <p:cNvSpPr/>
          <p:nvPr/>
        </p:nvSpPr>
        <p:spPr>
          <a:xfrm>
            <a:off x="1476375" y="4872038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Pair variables and </a:t>
            </a:r>
            <a:r>
              <a:rPr lang="de-DE" sz="1100" dirty="0" err="1"/>
              <a:t>scales</a:t>
            </a:r>
            <a:endParaRPr lang="de-DE" sz="11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8F801FB-A97A-07FB-90C5-DF58B66112ED}"/>
              </a:ext>
            </a:extLst>
          </p:cNvPr>
          <p:cNvSpPr/>
          <p:nvPr/>
        </p:nvSpPr>
        <p:spPr>
          <a:xfrm>
            <a:off x="1476375" y="5190612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statistics</a:t>
            </a:r>
            <a:endParaRPr lang="de-DE" sz="11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1C706DE-5D80-AE5B-749A-750C77401F3C}"/>
              </a:ext>
            </a:extLst>
          </p:cNvPr>
          <p:cNvSpPr/>
          <p:nvPr/>
        </p:nvSpPr>
        <p:spPr>
          <a:xfrm>
            <a:off x="1476375" y="5509186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Results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table</a:t>
            </a:r>
            <a:endParaRPr lang="de-DE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FD34A46-A026-6E35-2614-682D7779CDAE}"/>
              </a:ext>
            </a:extLst>
          </p:cNvPr>
          <p:cNvSpPr/>
          <p:nvPr/>
        </p:nvSpPr>
        <p:spPr>
          <a:xfrm>
            <a:off x="6505571" y="4352794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Select FBs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4A7A3DB-8FC9-BA3D-5CD3-485907DB1FD0}"/>
              </a:ext>
            </a:extLst>
          </p:cNvPr>
          <p:cNvSpPr/>
          <p:nvPr/>
        </p:nvSpPr>
        <p:spPr>
          <a:xfrm>
            <a:off x="6505571" y="4695825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Pair variables and </a:t>
            </a:r>
            <a:r>
              <a:rPr lang="de-DE" sz="1100" dirty="0" err="1"/>
              <a:t>scales</a:t>
            </a:r>
            <a:endParaRPr lang="de-DE" sz="11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73B173-47E3-22DC-261F-608D45F6A1DC}"/>
              </a:ext>
            </a:extLst>
          </p:cNvPr>
          <p:cNvSpPr/>
          <p:nvPr/>
        </p:nvSpPr>
        <p:spPr>
          <a:xfrm>
            <a:off x="6505571" y="5014399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Calculate</a:t>
            </a:r>
            <a:r>
              <a:rPr lang="de-DE" sz="1100" dirty="0"/>
              <a:t> </a:t>
            </a:r>
            <a:r>
              <a:rPr lang="de-DE" sz="1100" dirty="0" err="1"/>
              <a:t>statistics</a:t>
            </a:r>
            <a:endParaRPr lang="de-DE" sz="11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D430F33-B7A8-0711-B042-BADC941C9CAB}"/>
              </a:ext>
            </a:extLst>
          </p:cNvPr>
          <p:cNvSpPr/>
          <p:nvPr/>
        </p:nvSpPr>
        <p:spPr>
          <a:xfrm>
            <a:off x="6505571" y="5332973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Results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table</a:t>
            </a:r>
            <a:endParaRPr lang="de-DE" sz="11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BB80882-7D62-A00F-B08E-C9D588D0D131}"/>
              </a:ext>
            </a:extLst>
          </p:cNvPr>
          <p:cNvSpPr/>
          <p:nvPr/>
        </p:nvSpPr>
        <p:spPr>
          <a:xfrm>
            <a:off x="4110037" y="5813473"/>
            <a:ext cx="1838325" cy="238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Join</a:t>
            </a:r>
            <a:r>
              <a:rPr lang="de-DE" sz="1100" dirty="0"/>
              <a:t> </a:t>
            </a:r>
            <a:r>
              <a:rPr lang="de-DE" sz="1100" dirty="0" err="1"/>
              <a:t>result</a:t>
            </a:r>
            <a:r>
              <a:rPr lang="de-DE" sz="1100" dirty="0"/>
              <a:t> </a:t>
            </a:r>
            <a:r>
              <a:rPr lang="de-DE" sz="1100" dirty="0" err="1"/>
              <a:t>tables</a:t>
            </a:r>
            <a:endParaRPr lang="de-DE" sz="1100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21B8461-3248-8B67-0DC8-8A0E043BE88E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3152775" y="1466849"/>
            <a:ext cx="1038225" cy="338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1CA8444-3ED7-0C87-DF2C-93B6BD9ABDD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867400" y="1466849"/>
            <a:ext cx="638171" cy="33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BD7BAB-CD0A-01EC-E5CF-37570173B190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152776" y="2660436"/>
            <a:ext cx="1038224" cy="463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F9438E0-37BA-D0D7-358A-2DD4897677FD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5867400" y="2675625"/>
            <a:ext cx="638171" cy="44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DCA9BCD-A10B-D9C1-86E9-86F674AA7C36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3314700" y="3714750"/>
            <a:ext cx="795337" cy="363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CD96ACF-A49B-EB60-AA29-4A4B04E3ECD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948362" y="3714750"/>
            <a:ext cx="557209" cy="363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0256F37-2F66-ABD4-BCA9-B4CB5842ED90}"/>
              </a:ext>
            </a:extLst>
          </p:cNvPr>
          <p:cNvCxnSpPr>
            <a:cxnSpLocks/>
            <a:stCxn id="28" idx="1"/>
            <a:endCxn id="34" idx="3"/>
          </p:cNvCxnSpPr>
          <p:nvPr/>
        </p:nvCxnSpPr>
        <p:spPr>
          <a:xfrm flipH="1">
            <a:off x="5948362" y="5452036"/>
            <a:ext cx="557209" cy="480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4922C76-9BA9-903A-9BB4-8B503111A11F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3314700" y="5628249"/>
            <a:ext cx="795337" cy="30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059B27ED-3AE9-A02B-7682-BF5427FD1A9B}"/>
              </a:ext>
            </a:extLst>
          </p:cNvPr>
          <p:cNvSpPr/>
          <p:nvPr/>
        </p:nvSpPr>
        <p:spPr>
          <a:xfrm>
            <a:off x="9229725" y="352424"/>
            <a:ext cx="1676400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Workflow Syntax ProgDatAggreg_try2.R</a:t>
            </a:r>
          </a:p>
        </p:txBody>
      </p:sp>
    </p:spTree>
    <p:extLst>
      <p:ext uri="{BB962C8B-B14F-4D97-AF65-F5344CB8AC3E}">
        <p14:creationId xmlns:p14="http://schemas.microsoft.com/office/powerpoint/2010/main" val="347148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E72D661B04B345BA158442B0472905" ma:contentTypeVersion="14" ma:contentTypeDescription="Ein neues Dokument erstellen." ma:contentTypeScope="" ma:versionID="bd943bc543116e3b17205c21aaa7dcef">
  <xsd:schema xmlns:xsd="http://www.w3.org/2001/XMLSchema" xmlns:xs="http://www.w3.org/2001/XMLSchema" xmlns:p="http://schemas.microsoft.com/office/2006/metadata/properties" xmlns:ns2="e60d04f0-480b-4153-9546-d52760c0390d" xmlns:ns3="0bf88aee-ea4b-427d-a984-81a11be8c0f9" targetNamespace="http://schemas.microsoft.com/office/2006/metadata/properties" ma:root="true" ma:fieldsID="73e1e4c481f7c1e19cd048a85e268a33" ns2:_="" ns3:_="">
    <xsd:import namespace="e60d04f0-480b-4153-9546-d52760c0390d"/>
    <xsd:import namespace="0bf88aee-ea4b-427d-a984-81a11be8c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d04f0-480b-4153-9546-d52760c039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bd525000-7cc9-4a7c-a577-1d7c2492a6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88aee-ea4b-427d-a984-81a11be8c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87730b5-5fed-4ee6-9372-387a604a3b64}" ma:internalName="TaxCatchAll" ma:showField="CatchAllData" ma:web="0bf88aee-ea4b-427d-a984-81a11be8c0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0d04f0-480b-4153-9546-d52760c0390d">
      <Terms xmlns="http://schemas.microsoft.com/office/infopath/2007/PartnerControls"/>
    </lcf76f155ced4ddcb4097134ff3c332f>
    <TaxCatchAll xmlns="0bf88aee-ea4b-427d-a984-81a11be8c0f9" xsi:nil="true"/>
  </documentManagement>
</p:properties>
</file>

<file path=customXml/itemProps1.xml><?xml version="1.0" encoding="utf-8"?>
<ds:datastoreItem xmlns:ds="http://schemas.openxmlformats.org/officeDocument/2006/customXml" ds:itemID="{C877C2BB-0E9E-44ED-AA5C-4D0071A7EEF7}"/>
</file>

<file path=customXml/itemProps2.xml><?xml version="1.0" encoding="utf-8"?>
<ds:datastoreItem xmlns:ds="http://schemas.openxmlformats.org/officeDocument/2006/customXml" ds:itemID="{A40ACA03-4F7D-45D3-B8E5-6CBC5F2D43B7}"/>
</file>

<file path=customXml/itemProps3.xml><?xml version="1.0" encoding="utf-8"?>
<ds:datastoreItem xmlns:ds="http://schemas.openxmlformats.org/officeDocument/2006/customXml" ds:itemID="{10926140-37FD-4078-9834-8CB3D53DE1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Wedel</dc:creator>
  <cp:lastModifiedBy>Alexander Wedel</cp:lastModifiedBy>
  <cp:revision>1</cp:revision>
  <dcterms:created xsi:type="dcterms:W3CDTF">2024-01-16T09:57:18Z</dcterms:created>
  <dcterms:modified xsi:type="dcterms:W3CDTF">2024-01-16T10:17:49Z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0x01010083E72D661B04B345BA158442B0472905</vt:lpwstr>
  </property>
</Properties>
</file>