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43"/>
  </p:normalViewPr>
  <p:slideViewPr>
    <p:cSldViewPr snapToGrid="0" snapToObjects="1">
      <p:cViewPr>
        <p:scale>
          <a:sx n="113" d="100"/>
          <a:sy n="113" d="100"/>
        </p:scale>
        <p:origin x="-3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7FD8-2EC9-1F4B-8127-472DB48A5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0BFD5-EDBD-D549-9291-99318099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E45B1-7BCD-CF42-9969-F18B64A9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3699-D1D5-AC4B-A816-AA56A4308DF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5014-0CEB-274E-98EA-D80A63CB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F5CE1-3D1C-D349-8E10-BFE9E4F0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3D5E-5CBA-D44E-A794-3BCF3152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6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F55A-8658-2346-97BD-24D1B53D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8DA17-2A81-A549-B5B8-216E2B65E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09568-7A1F-514E-B533-56AC2763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3699-D1D5-AC4B-A816-AA56A4308DF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CA617-2D1B-CF4B-9860-7AA4428E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563B-05B3-264B-B369-366E88BE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3D5E-5CBA-D44E-A794-3BCF3152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3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1FDF50-73D2-FE40-9EEB-D3AAF4D37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2B62A-3D76-FD40-93ED-AD2143893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4A1BB-884F-BE4E-B62F-D7C75214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3699-D1D5-AC4B-A816-AA56A4308DF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2AF63-445A-5E43-9DB5-4064751A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35A5E-3D66-A84F-AF9B-E7D9F947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3D5E-5CBA-D44E-A794-3BCF3152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5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E15A-1D22-3449-AD0E-146BB950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B1FB-18CB-FD4B-B8FF-67F68A562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A3BEA-6AF6-E948-97AA-64840B15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3699-D1D5-AC4B-A816-AA56A4308DF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0CCD3-D33F-3E42-8051-DAE8BBB2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DBDF-FEEC-0249-A2F6-0E40ADF2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3D5E-5CBA-D44E-A794-3BCF3152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27E4-24EE-E04B-BBCD-499B94ECE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9900A-88B1-EA45-80E5-64F1EB758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C4D3-6977-6F4C-8DCF-9450050C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3699-D1D5-AC4B-A816-AA56A4308DF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988AA-A538-9842-97A8-8B1BEAF8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44E3A-7F1C-2D4B-AE20-9641EF02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3D5E-5CBA-D44E-A794-3BCF3152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2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4C87-D729-4E49-AED7-DF123E1A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FDFF4-4B74-EF46-A0E2-63C7F66FF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99BF7-376A-BE44-97A1-7F9D1827E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1FC78-C138-EA48-AA3F-1835D3D3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3699-D1D5-AC4B-A816-AA56A4308DF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5830B-ECB7-4749-BE03-8A840D24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A4A1A-03F9-E54B-9382-155C92E5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3D5E-5CBA-D44E-A794-3BCF3152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4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3662-B16E-1F47-B3C2-FF55CB220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DFA63-B159-E049-967F-CE8B4626D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F0E56-D688-3C45-9C23-AE2B049CC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349C-66F6-9A4E-9B6F-D765BD67E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F6FD1-5CCF-5744-9CF6-800DAD5DE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4EC51-5570-4B47-91E5-3BFCCAE4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3699-D1D5-AC4B-A816-AA56A4308DF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CFF56-2795-7B4B-8631-4D58B380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9779D-21A5-7C46-927B-059F97C5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3D5E-5CBA-D44E-A794-3BCF3152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6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E080-880F-6F43-8EC0-5505EBAE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F8A956-AD37-294C-8065-C5F36422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3699-D1D5-AC4B-A816-AA56A4308DF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3036B-EF38-224D-919A-DCBD7E68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2A292-851A-4A4B-BCD7-EE83C899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3D5E-5CBA-D44E-A794-3BCF3152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5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0F2CE-A692-A14E-8015-617AFB9E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3699-D1D5-AC4B-A816-AA56A4308DF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01EC7-9D3F-534A-8784-E668FFF3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FBCC8-F14B-D74D-8828-7938FBF5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3D5E-5CBA-D44E-A794-3BCF3152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6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CD6A-0350-3547-89C2-91D12F54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16C1-10AD-EB41-9EB2-5CA67345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0EECF-F959-E745-870D-614C1AE3E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FECF-9052-B041-9942-E1F50877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3699-D1D5-AC4B-A816-AA56A4308DF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6FAA0-3919-D442-8633-BD705C9E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5B2DD-9FAD-6D4A-B59E-51137A32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3D5E-5CBA-D44E-A794-3BCF3152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5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E4BD-E789-4F4A-867E-0833582F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77E6D-FE60-7F42-86A9-1A91A4410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90D68-CD90-764E-9562-EAE872EEC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A117D-83F2-D540-8C58-43E0E909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3699-D1D5-AC4B-A816-AA56A4308DF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83B78-DEE5-2E49-96FE-1DDA4DE6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AC69B-FAC4-5045-8DD4-ADA54EA2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3D5E-5CBA-D44E-A794-3BCF3152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6E0EC-73DF-824D-82E0-8C9E826C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53C5F-2017-6041-AE13-859F04A9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496F0-280D-CA4E-AC7D-0F89B20A2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13699-D1D5-AC4B-A816-AA56A4308DF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DE4CB-7AF2-BA4C-84EB-322E1A7D6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1778E-45AF-4A41-A01B-477167142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73D5E-5CBA-D44E-A794-3BCF3152B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4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DADD31-07D1-2E41-9C7A-5915011F1302}"/>
              </a:ext>
            </a:extLst>
          </p:cNvPr>
          <p:cNvSpPr txBox="1"/>
          <p:nvPr/>
        </p:nvSpPr>
        <p:spPr>
          <a:xfrm>
            <a:off x="1959429" y="2481943"/>
            <a:ext cx="82296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VisEdge 2019</a:t>
            </a:r>
          </a:p>
        </p:txBody>
      </p:sp>
    </p:spTree>
    <p:extLst>
      <p:ext uri="{BB962C8B-B14F-4D97-AF65-F5344CB8AC3E}">
        <p14:creationId xmlns:p14="http://schemas.microsoft.com/office/powerpoint/2010/main" val="426059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Dantu</dc:creator>
  <cp:lastModifiedBy>Karthik Dantu</cp:lastModifiedBy>
  <cp:revision>1</cp:revision>
  <dcterms:created xsi:type="dcterms:W3CDTF">2019-07-29T13:42:55Z</dcterms:created>
  <dcterms:modified xsi:type="dcterms:W3CDTF">2019-07-29T13:47:54Z</dcterms:modified>
</cp:coreProperties>
</file>