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307" r:id="rId6"/>
    <p:sldId id="305" r:id="rId7"/>
    <p:sldId id="309" r:id="rId8"/>
    <p:sldId id="310" r:id="rId9"/>
    <p:sldId id="311" r:id="rId10"/>
    <p:sldId id="308" r:id="rId11"/>
    <p:sldId id="306" r:id="rId12"/>
    <p:sldId id="283" r:id="rId13"/>
  </p:sldIdLst>
  <p:sldSz cx="9144000" cy="5143500" type="screen16x9"/>
  <p:notesSz cx="6858000" cy="9144000"/>
  <p:embeddedFontLst>
    <p:embeddedFont>
      <p:font typeface="Montserrat Black" panose="020B0604020202020204" charset="0"/>
      <p:bold r:id="rId15"/>
      <p:boldItalic r:id="rId16"/>
    </p:embeddedFont>
    <p:embeddedFont>
      <p:font typeface="Manrope" panose="020B0604020202020204" charset="0"/>
      <p:regular r:id="rId17"/>
      <p:bold r:id="rId18"/>
    </p:embeddedFont>
    <p:embeddedFont>
      <p:font typeface="Anton" panose="020B0604020202020204" charset="0"/>
      <p:regular r:id="rId19"/>
    </p:embeddedFont>
    <p:embeddedFont>
      <p:font typeface="Mongolian Baiti" panose="03000500000000000000" pitchFamily="66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1F"/>
    <a:srgbClr val="2A5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BBA7B-CEED-45E9-A1DE-FFD6CB5BD0F8}">
  <a:tblStyle styleId="{40FBBA7B-CEED-45E9-A1DE-FFD6CB5BD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0661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008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05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80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7befd06b21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7befd06b21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3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7befd06b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7befd06b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7befd06b21_0_18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7befd06b21_0_18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7befd06b21_0_18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7befd06b21_0_18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6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66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44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34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befd06b21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befd06b21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25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061" y="1106000"/>
            <a:ext cx="4598400" cy="196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138400"/>
            <a:ext cx="4600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0147" y="234146"/>
            <a:ext cx="701661" cy="1791661"/>
            <a:chOff x="269061" y="187684"/>
            <a:chExt cx="879936" cy="2246878"/>
          </a:xfrm>
        </p:grpSpPr>
        <p:sp>
          <p:nvSpPr>
            <p:cNvPr id="12" name="Google Shape;12;p2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57938" y="4204925"/>
            <a:ext cx="910575" cy="1471975"/>
            <a:chOff x="3215875" y="2755900"/>
            <a:chExt cx="910575" cy="1471975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5400000">
            <a:off x="-211375" y="3339100"/>
            <a:ext cx="1172472" cy="136724"/>
            <a:chOff x="7045850" y="224825"/>
            <a:chExt cx="1172472" cy="136724"/>
          </a:xfrm>
        </p:grpSpPr>
        <p:sp>
          <p:nvSpPr>
            <p:cNvPr id="25" name="Google Shape;25;p2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616124" y="133741"/>
            <a:ext cx="1840929" cy="215371"/>
            <a:chOff x="3264025" y="2279600"/>
            <a:chExt cx="922725" cy="107950"/>
          </a:xfrm>
        </p:grpSpPr>
        <p:sp>
          <p:nvSpPr>
            <p:cNvPr id="31" name="Google Shape;31;p2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403702" y="-705449"/>
            <a:ext cx="1474597" cy="1475813"/>
            <a:chOff x="8403702" y="-705449"/>
            <a:chExt cx="1474597" cy="1475813"/>
          </a:xfrm>
        </p:grpSpPr>
        <p:sp>
          <p:nvSpPr>
            <p:cNvPr id="46" name="Google Shape;46;p2"/>
            <p:cNvSpPr/>
            <p:nvPr/>
          </p:nvSpPr>
          <p:spPr>
            <a:xfrm>
              <a:off x="8403702" y="-705449"/>
              <a:ext cx="1474597" cy="1475813"/>
            </a:xfrm>
            <a:custGeom>
              <a:avLst/>
              <a:gdLst/>
              <a:ahLst/>
              <a:cxnLst/>
              <a:rect l="l" t="t" r="r" b="b"/>
              <a:pathLst>
                <a:path w="25457" h="25478" extrusionOk="0">
                  <a:moveTo>
                    <a:pt x="13336" y="1095"/>
                  </a:moveTo>
                  <a:lnTo>
                    <a:pt x="13924" y="1156"/>
                  </a:lnTo>
                  <a:lnTo>
                    <a:pt x="14492" y="1217"/>
                  </a:lnTo>
                  <a:lnTo>
                    <a:pt x="15079" y="1318"/>
                  </a:lnTo>
                  <a:lnTo>
                    <a:pt x="15647" y="1460"/>
                  </a:lnTo>
                  <a:lnTo>
                    <a:pt x="16194" y="1622"/>
                  </a:lnTo>
                  <a:lnTo>
                    <a:pt x="16721" y="1804"/>
                  </a:lnTo>
                  <a:lnTo>
                    <a:pt x="17268" y="2007"/>
                  </a:lnTo>
                  <a:lnTo>
                    <a:pt x="17775" y="2230"/>
                  </a:lnTo>
                  <a:lnTo>
                    <a:pt x="18282" y="2493"/>
                  </a:lnTo>
                  <a:lnTo>
                    <a:pt x="18768" y="2777"/>
                  </a:lnTo>
                  <a:lnTo>
                    <a:pt x="19234" y="3081"/>
                  </a:lnTo>
                  <a:lnTo>
                    <a:pt x="19701" y="3406"/>
                  </a:lnTo>
                  <a:lnTo>
                    <a:pt x="20126" y="3750"/>
                  </a:lnTo>
                  <a:lnTo>
                    <a:pt x="20552" y="4115"/>
                  </a:lnTo>
                  <a:lnTo>
                    <a:pt x="20957" y="4500"/>
                  </a:lnTo>
                  <a:lnTo>
                    <a:pt x="21342" y="4905"/>
                  </a:lnTo>
                  <a:lnTo>
                    <a:pt x="21707" y="5331"/>
                  </a:lnTo>
                  <a:lnTo>
                    <a:pt x="22052" y="5777"/>
                  </a:lnTo>
                  <a:lnTo>
                    <a:pt x="22376" y="6223"/>
                  </a:lnTo>
                  <a:lnTo>
                    <a:pt x="22680" y="6709"/>
                  </a:lnTo>
                  <a:lnTo>
                    <a:pt x="22964" y="7196"/>
                  </a:lnTo>
                  <a:lnTo>
                    <a:pt x="23227" y="7682"/>
                  </a:lnTo>
                  <a:lnTo>
                    <a:pt x="23450" y="8209"/>
                  </a:lnTo>
                  <a:lnTo>
                    <a:pt x="23673" y="8736"/>
                  </a:lnTo>
                  <a:lnTo>
                    <a:pt x="23855" y="9283"/>
                  </a:lnTo>
                  <a:lnTo>
                    <a:pt x="24018" y="9830"/>
                  </a:lnTo>
                  <a:lnTo>
                    <a:pt x="24139" y="10398"/>
                  </a:lnTo>
                  <a:lnTo>
                    <a:pt x="24241" y="10965"/>
                  </a:lnTo>
                  <a:lnTo>
                    <a:pt x="24322" y="11553"/>
                  </a:lnTo>
                  <a:lnTo>
                    <a:pt x="24362" y="12141"/>
                  </a:lnTo>
                  <a:lnTo>
                    <a:pt x="24382" y="12729"/>
                  </a:lnTo>
                  <a:lnTo>
                    <a:pt x="24362" y="13337"/>
                  </a:lnTo>
                  <a:lnTo>
                    <a:pt x="24322" y="13925"/>
                  </a:lnTo>
                  <a:lnTo>
                    <a:pt x="24241" y="14512"/>
                  </a:lnTo>
                  <a:lnTo>
                    <a:pt x="24139" y="15080"/>
                  </a:lnTo>
                  <a:lnTo>
                    <a:pt x="24018" y="15647"/>
                  </a:lnTo>
                  <a:lnTo>
                    <a:pt x="23855" y="16195"/>
                  </a:lnTo>
                  <a:lnTo>
                    <a:pt x="23673" y="16742"/>
                  </a:lnTo>
                  <a:lnTo>
                    <a:pt x="23450" y="17269"/>
                  </a:lnTo>
                  <a:lnTo>
                    <a:pt x="23227" y="17775"/>
                  </a:lnTo>
                  <a:lnTo>
                    <a:pt x="22964" y="18282"/>
                  </a:lnTo>
                  <a:lnTo>
                    <a:pt x="22680" y="18769"/>
                  </a:lnTo>
                  <a:lnTo>
                    <a:pt x="22376" y="19235"/>
                  </a:lnTo>
                  <a:lnTo>
                    <a:pt x="22052" y="19701"/>
                  </a:lnTo>
                  <a:lnTo>
                    <a:pt x="21707" y="20147"/>
                  </a:lnTo>
                  <a:lnTo>
                    <a:pt x="21342" y="20552"/>
                  </a:lnTo>
                  <a:lnTo>
                    <a:pt x="20957" y="20958"/>
                  </a:lnTo>
                  <a:lnTo>
                    <a:pt x="20552" y="21343"/>
                  </a:lnTo>
                  <a:lnTo>
                    <a:pt x="20126" y="21728"/>
                  </a:lnTo>
                  <a:lnTo>
                    <a:pt x="19701" y="22072"/>
                  </a:lnTo>
                  <a:lnTo>
                    <a:pt x="19234" y="22397"/>
                  </a:lnTo>
                  <a:lnTo>
                    <a:pt x="18768" y="22701"/>
                  </a:lnTo>
                  <a:lnTo>
                    <a:pt x="18282" y="22964"/>
                  </a:lnTo>
                  <a:lnTo>
                    <a:pt x="17775" y="23228"/>
                  </a:lnTo>
                  <a:lnTo>
                    <a:pt x="17268" y="23471"/>
                  </a:lnTo>
                  <a:lnTo>
                    <a:pt x="16721" y="23673"/>
                  </a:lnTo>
                  <a:lnTo>
                    <a:pt x="16194" y="23856"/>
                  </a:lnTo>
                  <a:lnTo>
                    <a:pt x="15647" y="24018"/>
                  </a:lnTo>
                  <a:lnTo>
                    <a:pt x="15079" y="24140"/>
                  </a:lnTo>
                  <a:lnTo>
                    <a:pt x="14492" y="24241"/>
                  </a:lnTo>
                  <a:lnTo>
                    <a:pt x="13924" y="24322"/>
                  </a:lnTo>
                  <a:lnTo>
                    <a:pt x="13336" y="24363"/>
                  </a:lnTo>
                  <a:lnTo>
                    <a:pt x="12728" y="24383"/>
                  </a:lnTo>
                  <a:lnTo>
                    <a:pt x="12141" y="24363"/>
                  </a:lnTo>
                  <a:lnTo>
                    <a:pt x="11533" y="24322"/>
                  </a:lnTo>
                  <a:lnTo>
                    <a:pt x="10965" y="24241"/>
                  </a:lnTo>
                  <a:lnTo>
                    <a:pt x="10377" y="24140"/>
                  </a:lnTo>
                  <a:lnTo>
                    <a:pt x="9830" y="24018"/>
                  </a:lnTo>
                  <a:lnTo>
                    <a:pt x="9263" y="23856"/>
                  </a:lnTo>
                  <a:lnTo>
                    <a:pt x="8736" y="23673"/>
                  </a:lnTo>
                  <a:lnTo>
                    <a:pt x="8209" y="23471"/>
                  </a:lnTo>
                  <a:lnTo>
                    <a:pt x="7682" y="23228"/>
                  </a:lnTo>
                  <a:lnTo>
                    <a:pt x="7175" y="22964"/>
                  </a:lnTo>
                  <a:lnTo>
                    <a:pt x="6689" y="22701"/>
                  </a:lnTo>
                  <a:lnTo>
                    <a:pt x="6222" y="22397"/>
                  </a:lnTo>
                  <a:lnTo>
                    <a:pt x="5777" y="22072"/>
                  </a:lnTo>
                  <a:lnTo>
                    <a:pt x="5331" y="21728"/>
                  </a:lnTo>
                  <a:lnTo>
                    <a:pt x="4905" y="21343"/>
                  </a:lnTo>
                  <a:lnTo>
                    <a:pt x="4500" y="20958"/>
                  </a:lnTo>
                  <a:lnTo>
                    <a:pt x="4115" y="20552"/>
                  </a:lnTo>
                  <a:lnTo>
                    <a:pt x="3750" y="20147"/>
                  </a:lnTo>
                  <a:lnTo>
                    <a:pt x="3405" y="19701"/>
                  </a:lnTo>
                  <a:lnTo>
                    <a:pt x="3081" y="19235"/>
                  </a:lnTo>
                  <a:lnTo>
                    <a:pt x="2777" y="18769"/>
                  </a:lnTo>
                  <a:lnTo>
                    <a:pt x="2493" y="18282"/>
                  </a:lnTo>
                  <a:lnTo>
                    <a:pt x="2230" y="17775"/>
                  </a:lnTo>
                  <a:lnTo>
                    <a:pt x="2007" y="17269"/>
                  </a:lnTo>
                  <a:lnTo>
                    <a:pt x="1784" y="16742"/>
                  </a:lnTo>
                  <a:lnTo>
                    <a:pt x="1601" y="16195"/>
                  </a:lnTo>
                  <a:lnTo>
                    <a:pt x="1459" y="15647"/>
                  </a:lnTo>
                  <a:lnTo>
                    <a:pt x="1318" y="15080"/>
                  </a:lnTo>
                  <a:lnTo>
                    <a:pt x="1216" y="14512"/>
                  </a:lnTo>
                  <a:lnTo>
                    <a:pt x="1135" y="13925"/>
                  </a:lnTo>
                  <a:lnTo>
                    <a:pt x="1095" y="13337"/>
                  </a:lnTo>
                  <a:lnTo>
                    <a:pt x="1074" y="12729"/>
                  </a:lnTo>
                  <a:lnTo>
                    <a:pt x="1095" y="12141"/>
                  </a:lnTo>
                  <a:lnTo>
                    <a:pt x="1135" y="11553"/>
                  </a:lnTo>
                  <a:lnTo>
                    <a:pt x="1216" y="10965"/>
                  </a:lnTo>
                  <a:lnTo>
                    <a:pt x="1318" y="10398"/>
                  </a:lnTo>
                  <a:lnTo>
                    <a:pt x="1459" y="9830"/>
                  </a:lnTo>
                  <a:lnTo>
                    <a:pt x="1601" y="9283"/>
                  </a:lnTo>
                  <a:lnTo>
                    <a:pt x="1784" y="8736"/>
                  </a:lnTo>
                  <a:lnTo>
                    <a:pt x="2007" y="8209"/>
                  </a:lnTo>
                  <a:lnTo>
                    <a:pt x="2230" y="7682"/>
                  </a:lnTo>
                  <a:lnTo>
                    <a:pt x="2493" y="7196"/>
                  </a:lnTo>
                  <a:lnTo>
                    <a:pt x="2777" y="6709"/>
                  </a:lnTo>
                  <a:lnTo>
                    <a:pt x="3081" y="6223"/>
                  </a:lnTo>
                  <a:lnTo>
                    <a:pt x="3405" y="5777"/>
                  </a:lnTo>
                  <a:lnTo>
                    <a:pt x="3750" y="5331"/>
                  </a:lnTo>
                  <a:lnTo>
                    <a:pt x="4115" y="4905"/>
                  </a:lnTo>
                  <a:lnTo>
                    <a:pt x="4500" y="4500"/>
                  </a:lnTo>
                  <a:lnTo>
                    <a:pt x="4905" y="4115"/>
                  </a:lnTo>
                  <a:lnTo>
                    <a:pt x="5331" y="3750"/>
                  </a:lnTo>
                  <a:lnTo>
                    <a:pt x="5777" y="3406"/>
                  </a:lnTo>
                  <a:lnTo>
                    <a:pt x="6222" y="3081"/>
                  </a:lnTo>
                  <a:lnTo>
                    <a:pt x="6689" y="2777"/>
                  </a:lnTo>
                  <a:lnTo>
                    <a:pt x="7175" y="2493"/>
                  </a:lnTo>
                  <a:lnTo>
                    <a:pt x="7682" y="2230"/>
                  </a:lnTo>
                  <a:lnTo>
                    <a:pt x="8209" y="2007"/>
                  </a:lnTo>
                  <a:lnTo>
                    <a:pt x="8736" y="1804"/>
                  </a:lnTo>
                  <a:lnTo>
                    <a:pt x="9263" y="1622"/>
                  </a:lnTo>
                  <a:lnTo>
                    <a:pt x="9830" y="1460"/>
                  </a:lnTo>
                  <a:lnTo>
                    <a:pt x="10377" y="1318"/>
                  </a:lnTo>
                  <a:lnTo>
                    <a:pt x="10965" y="1217"/>
                  </a:lnTo>
                  <a:lnTo>
                    <a:pt x="11533" y="1156"/>
                  </a:lnTo>
                  <a:lnTo>
                    <a:pt x="12141" y="1095"/>
                  </a:lnTo>
                  <a:close/>
                  <a:moveTo>
                    <a:pt x="12728" y="1"/>
                  </a:moveTo>
                  <a:lnTo>
                    <a:pt x="12080" y="21"/>
                  </a:lnTo>
                  <a:lnTo>
                    <a:pt x="11431" y="61"/>
                  </a:lnTo>
                  <a:lnTo>
                    <a:pt x="10803" y="142"/>
                  </a:lnTo>
                  <a:lnTo>
                    <a:pt x="10175" y="264"/>
                  </a:lnTo>
                  <a:lnTo>
                    <a:pt x="9546" y="406"/>
                  </a:lnTo>
                  <a:lnTo>
                    <a:pt x="8938" y="568"/>
                  </a:lnTo>
                  <a:lnTo>
                    <a:pt x="8351" y="771"/>
                  </a:lnTo>
                  <a:lnTo>
                    <a:pt x="7783" y="1014"/>
                  </a:lnTo>
                  <a:lnTo>
                    <a:pt x="7216" y="1257"/>
                  </a:lnTo>
                  <a:lnTo>
                    <a:pt x="6668" y="1541"/>
                  </a:lnTo>
                  <a:lnTo>
                    <a:pt x="6141" y="1845"/>
                  </a:lnTo>
                  <a:lnTo>
                    <a:pt x="5614" y="2169"/>
                  </a:lnTo>
                  <a:lnTo>
                    <a:pt x="5108" y="2534"/>
                  </a:lnTo>
                  <a:lnTo>
                    <a:pt x="4642" y="2919"/>
                  </a:lnTo>
                  <a:lnTo>
                    <a:pt x="4175" y="3304"/>
                  </a:lnTo>
                  <a:lnTo>
                    <a:pt x="3729" y="3730"/>
                  </a:lnTo>
                  <a:lnTo>
                    <a:pt x="3304" y="4176"/>
                  </a:lnTo>
                  <a:lnTo>
                    <a:pt x="2898" y="4642"/>
                  </a:lnTo>
                  <a:lnTo>
                    <a:pt x="2534" y="5128"/>
                  </a:lnTo>
                  <a:lnTo>
                    <a:pt x="2169" y="5615"/>
                  </a:lnTo>
                  <a:lnTo>
                    <a:pt x="1845" y="6142"/>
                  </a:lnTo>
                  <a:lnTo>
                    <a:pt x="1541" y="6669"/>
                  </a:lnTo>
                  <a:lnTo>
                    <a:pt x="1257" y="7216"/>
                  </a:lnTo>
                  <a:lnTo>
                    <a:pt x="993" y="7783"/>
                  </a:lnTo>
                  <a:lnTo>
                    <a:pt x="770" y="8371"/>
                  </a:lnTo>
                  <a:lnTo>
                    <a:pt x="568" y="8959"/>
                  </a:lnTo>
                  <a:lnTo>
                    <a:pt x="406" y="9547"/>
                  </a:lnTo>
                  <a:lnTo>
                    <a:pt x="264" y="10175"/>
                  </a:lnTo>
                  <a:lnTo>
                    <a:pt x="142" y="10803"/>
                  </a:lnTo>
                  <a:lnTo>
                    <a:pt x="61" y="11432"/>
                  </a:lnTo>
                  <a:lnTo>
                    <a:pt x="20" y="12080"/>
                  </a:lnTo>
                  <a:lnTo>
                    <a:pt x="0" y="12729"/>
                  </a:lnTo>
                  <a:lnTo>
                    <a:pt x="20" y="13398"/>
                  </a:lnTo>
                  <a:lnTo>
                    <a:pt x="61" y="14026"/>
                  </a:lnTo>
                  <a:lnTo>
                    <a:pt x="142" y="14675"/>
                  </a:lnTo>
                  <a:lnTo>
                    <a:pt x="264" y="15303"/>
                  </a:lnTo>
                  <a:lnTo>
                    <a:pt x="406" y="15911"/>
                  </a:lnTo>
                  <a:lnTo>
                    <a:pt x="568" y="16519"/>
                  </a:lnTo>
                  <a:lnTo>
                    <a:pt x="770" y="17107"/>
                  </a:lnTo>
                  <a:lnTo>
                    <a:pt x="993" y="17694"/>
                  </a:lnTo>
                  <a:lnTo>
                    <a:pt x="1257" y="18242"/>
                  </a:lnTo>
                  <a:lnTo>
                    <a:pt x="1541" y="18809"/>
                  </a:lnTo>
                  <a:lnTo>
                    <a:pt x="1845" y="19336"/>
                  </a:lnTo>
                  <a:lnTo>
                    <a:pt x="2169" y="19843"/>
                  </a:lnTo>
                  <a:lnTo>
                    <a:pt x="2534" y="20350"/>
                  </a:lnTo>
                  <a:lnTo>
                    <a:pt x="2898" y="20836"/>
                  </a:lnTo>
                  <a:lnTo>
                    <a:pt x="3304" y="21282"/>
                  </a:lnTo>
                  <a:lnTo>
                    <a:pt x="3729" y="21728"/>
                  </a:lnTo>
                  <a:lnTo>
                    <a:pt x="4175" y="22153"/>
                  </a:lnTo>
                  <a:lnTo>
                    <a:pt x="4642" y="22559"/>
                  </a:lnTo>
                  <a:lnTo>
                    <a:pt x="5108" y="22944"/>
                  </a:lnTo>
                  <a:lnTo>
                    <a:pt x="5614" y="23288"/>
                  </a:lnTo>
                  <a:lnTo>
                    <a:pt x="6141" y="23613"/>
                  </a:lnTo>
                  <a:lnTo>
                    <a:pt x="6668" y="23937"/>
                  </a:lnTo>
                  <a:lnTo>
                    <a:pt x="7216" y="24200"/>
                  </a:lnTo>
                  <a:lnTo>
                    <a:pt x="7783" y="24464"/>
                  </a:lnTo>
                  <a:lnTo>
                    <a:pt x="8351" y="24687"/>
                  </a:lnTo>
                  <a:lnTo>
                    <a:pt x="8938" y="24890"/>
                  </a:lnTo>
                  <a:lnTo>
                    <a:pt x="9546" y="25072"/>
                  </a:lnTo>
                  <a:lnTo>
                    <a:pt x="10175" y="25214"/>
                  </a:lnTo>
                  <a:lnTo>
                    <a:pt x="10803" y="25315"/>
                  </a:lnTo>
                  <a:lnTo>
                    <a:pt x="11431" y="25396"/>
                  </a:lnTo>
                  <a:lnTo>
                    <a:pt x="12080" y="25457"/>
                  </a:lnTo>
                  <a:lnTo>
                    <a:pt x="12728" y="25477"/>
                  </a:lnTo>
                  <a:lnTo>
                    <a:pt x="13377" y="25457"/>
                  </a:lnTo>
                  <a:lnTo>
                    <a:pt x="14026" y="25396"/>
                  </a:lnTo>
                  <a:lnTo>
                    <a:pt x="14674" y="25315"/>
                  </a:lnTo>
                  <a:lnTo>
                    <a:pt x="15302" y="25214"/>
                  </a:lnTo>
                  <a:lnTo>
                    <a:pt x="15910" y="25072"/>
                  </a:lnTo>
                  <a:lnTo>
                    <a:pt x="16518" y="24890"/>
                  </a:lnTo>
                  <a:lnTo>
                    <a:pt x="17106" y="24687"/>
                  </a:lnTo>
                  <a:lnTo>
                    <a:pt x="17674" y="24464"/>
                  </a:lnTo>
                  <a:lnTo>
                    <a:pt x="18241" y="24200"/>
                  </a:lnTo>
                  <a:lnTo>
                    <a:pt x="18788" y="23937"/>
                  </a:lnTo>
                  <a:lnTo>
                    <a:pt x="19336" y="23613"/>
                  </a:lnTo>
                  <a:lnTo>
                    <a:pt x="19842" y="23288"/>
                  </a:lnTo>
                  <a:lnTo>
                    <a:pt x="20349" y="22944"/>
                  </a:lnTo>
                  <a:lnTo>
                    <a:pt x="20815" y="22559"/>
                  </a:lnTo>
                  <a:lnTo>
                    <a:pt x="21281" y="22153"/>
                  </a:lnTo>
                  <a:lnTo>
                    <a:pt x="21727" y="21728"/>
                  </a:lnTo>
                  <a:lnTo>
                    <a:pt x="22153" y="21282"/>
                  </a:lnTo>
                  <a:lnTo>
                    <a:pt x="22558" y="20836"/>
                  </a:lnTo>
                  <a:lnTo>
                    <a:pt x="22923" y="20350"/>
                  </a:lnTo>
                  <a:lnTo>
                    <a:pt x="23288" y="19843"/>
                  </a:lnTo>
                  <a:lnTo>
                    <a:pt x="23612" y="19336"/>
                  </a:lnTo>
                  <a:lnTo>
                    <a:pt x="23916" y="18809"/>
                  </a:lnTo>
                  <a:lnTo>
                    <a:pt x="24200" y="18242"/>
                  </a:lnTo>
                  <a:lnTo>
                    <a:pt x="24463" y="17694"/>
                  </a:lnTo>
                  <a:lnTo>
                    <a:pt x="24686" y="17107"/>
                  </a:lnTo>
                  <a:lnTo>
                    <a:pt x="24889" y="16519"/>
                  </a:lnTo>
                  <a:lnTo>
                    <a:pt x="25072" y="15911"/>
                  </a:lnTo>
                  <a:lnTo>
                    <a:pt x="25213" y="15303"/>
                  </a:lnTo>
                  <a:lnTo>
                    <a:pt x="25315" y="14675"/>
                  </a:lnTo>
                  <a:lnTo>
                    <a:pt x="25396" y="14026"/>
                  </a:lnTo>
                  <a:lnTo>
                    <a:pt x="25457" y="13398"/>
                  </a:lnTo>
                  <a:lnTo>
                    <a:pt x="25457" y="12729"/>
                  </a:lnTo>
                  <a:lnTo>
                    <a:pt x="25457" y="12080"/>
                  </a:lnTo>
                  <a:lnTo>
                    <a:pt x="25396" y="11432"/>
                  </a:lnTo>
                  <a:lnTo>
                    <a:pt x="25315" y="10803"/>
                  </a:lnTo>
                  <a:lnTo>
                    <a:pt x="25213" y="10175"/>
                  </a:lnTo>
                  <a:lnTo>
                    <a:pt x="25072" y="9547"/>
                  </a:lnTo>
                  <a:lnTo>
                    <a:pt x="24889" y="8959"/>
                  </a:lnTo>
                  <a:lnTo>
                    <a:pt x="24686" y="8371"/>
                  </a:lnTo>
                  <a:lnTo>
                    <a:pt x="24463" y="7783"/>
                  </a:lnTo>
                  <a:lnTo>
                    <a:pt x="24200" y="7216"/>
                  </a:lnTo>
                  <a:lnTo>
                    <a:pt x="23916" y="6669"/>
                  </a:lnTo>
                  <a:lnTo>
                    <a:pt x="23612" y="6142"/>
                  </a:lnTo>
                  <a:lnTo>
                    <a:pt x="23288" y="5615"/>
                  </a:lnTo>
                  <a:lnTo>
                    <a:pt x="22923" y="5128"/>
                  </a:lnTo>
                  <a:lnTo>
                    <a:pt x="22558" y="4642"/>
                  </a:lnTo>
                  <a:lnTo>
                    <a:pt x="22153" y="4176"/>
                  </a:lnTo>
                  <a:lnTo>
                    <a:pt x="21727" y="3730"/>
                  </a:lnTo>
                  <a:lnTo>
                    <a:pt x="21281" y="3304"/>
                  </a:lnTo>
                  <a:lnTo>
                    <a:pt x="20815" y="2919"/>
                  </a:lnTo>
                  <a:lnTo>
                    <a:pt x="20349" y="2534"/>
                  </a:lnTo>
                  <a:lnTo>
                    <a:pt x="19842" y="2169"/>
                  </a:lnTo>
                  <a:lnTo>
                    <a:pt x="19336" y="1845"/>
                  </a:lnTo>
                  <a:lnTo>
                    <a:pt x="18788" y="1541"/>
                  </a:lnTo>
                  <a:lnTo>
                    <a:pt x="18241" y="1257"/>
                  </a:lnTo>
                  <a:lnTo>
                    <a:pt x="17674" y="1014"/>
                  </a:lnTo>
                  <a:lnTo>
                    <a:pt x="17106" y="771"/>
                  </a:lnTo>
                  <a:lnTo>
                    <a:pt x="16518" y="568"/>
                  </a:lnTo>
                  <a:lnTo>
                    <a:pt x="15910" y="406"/>
                  </a:lnTo>
                  <a:lnTo>
                    <a:pt x="15302" y="264"/>
                  </a:lnTo>
                  <a:lnTo>
                    <a:pt x="14674" y="142"/>
                  </a:lnTo>
                  <a:lnTo>
                    <a:pt x="14026" y="61"/>
                  </a:lnTo>
                  <a:lnTo>
                    <a:pt x="13377" y="21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812247" y="-296905"/>
              <a:ext cx="657507" cy="657507"/>
            </a:xfrm>
            <a:custGeom>
              <a:avLst/>
              <a:gdLst/>
              <a:ahLst/>
              <a:cxnLst/>
              <a:rect l="l" t="t" r="r" b="b"/>
              <a:pathLst>
                <a:path w="11351" h="11351" extrusionOk="0">
                  <a:moveTo>
                    <a:pt x="5675" y="1095"/>
                  </a:moveTo>
                  <a:lnTo>
                    <a:pt x="6142" y="1116"/>
                  </a:lnTo>
                  <a:lnTo>
                    <a:pt x="6608" y="1176"/>
                  </a:lnTo>
                  <a:lnTo>
                    <a:pt x="7033" y="1298"/>
                  </a:lnTo>
                  <a:lnTo>
                    <a:pt x="7459" y="1460"/>
                  </a:lnTo>
                  <a:lnTo>
                    <a:pt x="7864" y="1642"/>
                  </a:lnTo>
                  <a:lnTo>
                    <a:pt x="8249" y="1886"/>
                  </a:lnTo>
                  <a:lnTo>
                    <a:pt x="8594" y="2149"/>
                  </a:lnTo>
                  <a:lnTo>
                    <a:pt x="8918" y="2433"/>
                  </a:lnTo>
                  <a:lnTo>
                    <a:pt x="9222" y="2757"/>
                  </a:lnTo>
                  <a:lnTo>
                    <a:pt x="9486" y="3122"/>
                  </a:lnTo>
                  <a:lnTo>
                    <a:pt x="9709" y="3487"/>
                  </a:lnTo>
                  <a:lnTo>
                    <a:pt x="9911" y="3892"/>
                  </a:lnTo>
                  <a:lnTo>
                    <a:pt x="10053" y="4318"/>
                  </a:lnTo>
                  <a:lnTo>
                    <a:pt x="10175" y="4764"/>
                  </a:lnTo>
                  <a:lnTo>
                    <a:pt x="10236" y="5210"/>
                  </a:lnTo>
                  <a:lnTo>
                    <a:pt x="10276" y="5676"/>
                  </a:lnTo>
                  <a:lnTo>
                    <a:pt x="10236" y="6142"/>
                  </a:lnTo>
                  <a:lnTo>
                    <a:pt x="10175" y="6608"/>
                  </a:lnTo>
                  <a:lnTo>
                    <a:pt x="10053" y="7054"/>
                  </a:lnTo>
                  <a:lnTo>
                    <a:pt x="9911" y="7459"/>
                  </a:lnTo>
                  <a:lnTo>
                    <a:pt x="9709" y="7865"/>
                  </a:lnTo>
                  <a:lnTo>
                    <a:pt x="9486" y="8250"/>
                  </a:lnTo>
                  <a:lnTo>
                    <a:pt x="9222" y="8594"/>
                  </a:lnTo>
                  <a:lnTo>
                    <a:pt x="8918" y="8919"/>
                  </a:lnTo>
                  <a:lnTo>
                    <a:pt x="8594" y="9223"/>
                  </a:lnTo>
                  <a:lnTo>
                    <a:pt x="8249" y="9486"/>
                  </a:lnTo>
                  <a:lnTo>
                    <a:pt x="7864" y="9709"/>
                  </a:lnTo>
                  <a:lnTo>
                    <a:pt x="7459" y="9912"/>
                  </a:lnTo>
                  <a:lnTo>
                    <a:pt x="7033" y="10074"/>
                  </a:lnTo>
                  <a:lnTo>
                    <a:pt x="6608" y="10175"/>
                  </a:lnTo>
                  <a:lnTo>
                    <a:pt x="6142" y="10256"/>
                  </a:lnTo>
                  <a:lnTo>
                    <a:pt x="5675" y="10277"/>
                  </a:lnTo>
                  <a:lnTo>
                    <a:pt x="5209" y="10256"/>
                  </a:lnTo>
                  <a:lnTo>
                    <a:pt x="4743" y="10175"/>
                  </a:lnTo>
                  <a:lnTo>
                    <a:pt x="4317" y="10074"/>
                  </a:lnTo>
                  <a:lnTo>
                    <a:pt x="3892" y="9912"/>
                  </a:lnTo>
                  <a:lnTo>
                    <a:pt x="3486" y="9709"/>
                  </a:lnTo>
                  <a:lnTo>
                    <a:pt x="3122" y="9486"/>
                  </a:lnTo>
                  <a:lnTo>
                    <a:pt x="2757" y="9223"/>
                  </a:lnTo>
                  <a:lnTo>
                    <a:pt x="2433" y="8919"/>
                  </a:lnTo>
                  <a:lnTo>
                    <a:pt x="2129" y="8594"/>
                  </a:lnTo>
                  <a:lnTo>
                    <a:pt x="1865" y="8250"/>
                  </a:lnTo>
                  <a:lnTo>
                    <a:pt x="1642" y="7865"/>
                  </a:lnTo>
                  <a:lnTo>
                    <a:pt x="1439" y="7459"/>
                  </a:lnTo>
                  <a:lnTo>
                    <a:pt x="1298" y="7054"/>
                  </a:lnTo>
                  <a:lnTo>
                    <a:pt x="1176" y="6608"/>
                  </a:lnTo>
                  <a:lnTo>
                    <a:pt x="1115" y="6142"/>
                  </a:lnTo>
                  <a:lnTo>
                    <a:pt x="1095" y="5676"/>
                  </a:lnTo>
                  <a:lnTo>
                    <a:pt x="1115" y="5210"/>
                  </a:lnTo>
                  <a:lnTo>
                    <a:pt x="1176" y="4764"/>
                  </a:lnTo>
                  <a:lnTo>
                    <a:pt x="1298" y="4318"/>
                  </a:lnTo>
                  <a:lnTo>
                    <a:pt x="1439" y="3892"/>
                  </a:lnTo>
                  <a:lnTo>
                    <a:pt x="1642" y="3487"/>
                  </a:lnTo>
                  <a:lnTo>
                    <a:pt x="1865" y="3122"/>
                  </a:lnTo>
                  <a:lnTo>
                    <a:pt x="2129" y="2757"/>
                  </a:lnTo>
                  <a:lnTo>
                    <a:pt x="2433" y="2433"/>
                  </a:lnTo>
                  <a:lnTo>
                    <a:pt x="2757" y="2149"/>
                  </a:lnTo>
                  <a:lnTo>
                    <a:pt x="3122" y="1886"/>
                  </a:lnTo>
                  <a:lnTo>
                    <a:pt x="3486" y="1642"/>
                  </a:lnTo>
                  <a:lnTo>
                    <a:pt x="3892" y="1460"/>
                  </a:lnTo>
                  <a:lnTo>
                    <a:pt x="4317" y="1298"/>
                  </a:lnTo>
                  <a:lnTo>
                    <a:pt x="4743" y="1176"/>
                  </a:lnTo>
                  <a:lnTo>
                    <a:pt x="5209" y="1116"/>
                  </a:lnTo>
                  <a:lnTo>
                    <a:pt x="5675" y="1095"/>
                  </a:lnTo>
                  <a:close/>
                  <a:moveTo>
                    <a:pt x="5675" y="1"/>
                  </a:moveTo>
                  <a:lnTo>
                    <a:pt x="5392" y="21"/>
                  </a:lnTo>
                  <a:lnTo>
                    <a:pt x="5088" y="41"/>
                  </a:lnTo>
                  <a:lnTo>
                    <a:pt x="4804" y="62"/>
                  </a:lnTo>
                  <a:lnTo>
                    <a:pt x="4540" y="122"/>
                  </a:lnTo>
                  <a:lnTo>
                    <a:pt x="4257" y="183"/>
                  </a:lnTo>
                  <a:lnTo>
                    <a:pt x="3993" y="264"/>
                  </a:lnTo>
                  <a:lnTo>
                    <a:pt x="3730" y="345"/>
                  </a:lnTo>
                  <a:lnTo>
                    <a:pt x="3466" y="447"/>
                  </a:lnTo>
                  <a:lnTo>
                    <a:pt x="3223" y="568"/>
                  </a:lnTo>
                  <a:lnTo>
                    <a:pt x="2980" y="690"/>
                  </a:lnTo>
                  <a:lnTo>
                    <a:pt x="2737" y="832"/>
                  </a:lnTo>
                  <a:lnTo>
                    <a:pt x="2514" y="974"/>
                  </a:lnTo>
                  <a:lnTo>
                    <a:pt x="2291" y="1136"/>
                  </a:lnTo>
                  <a:lnTo>
                    <a:pt x="2068" y="1298"/>
                  </a:lnTo>
                  <a:lnTo>
                    <a:pt x="1865" y="1480"/>
                  </a:lnTo>
                  <a:lnTo>
                    <a:pt x="1662" y="1663"/>
                  </a:lnTo>
                  <a:lnTo>
                    <a:pt x="1480" y="1865"/>
                  </a:lnTo>
                  <a:lnTo>
                    <a:pt x="1298" y="2068"/>
                  </a:lnTo>
                  <a:lnTo>
                    <a:pt x="1135" y="2291"/>
                  </a:lnTo>
                  <a:lnTo>
                    <a:pt x="973" y="2514"/>
                  </a:lnTo>
                  <a:lnTo>
                    <a:pt x="831" y="2737"/>
                  </a:lnTo>
                  <a:lnTo>
                    <a:pt x="689" y="2980"/>
                  </a:lnTo>
                  <a:lnTo>
                    <a:pt x="568" y="3223"/>
                  </a:lnTo>
                  <a:lnTo>
                    <a:pt x="446" y="3467"/>
                  </a:lnTo>
                  <a:lnTo>
                    <a:pt x="345" y="3730"/>
                  </a:lnTo>
                  <a:lnTo>
                    <a:pt x="264" y="3994"/>
                  </a:lnTo>
                  <a:lnTo>
                    <a:pt x="183" y="4257"/>
                  </a:lnTo>
                  <a:lnTo>
                    <a:pt x="122" y="4541"/>
                  </a:lnTo>
                  <a:lnTo>
                    <a:pt x="61" y="4825"/>
                  </a:lnTo>
                  <a:lnTo>
                    <a:pt x="21" y="5108"/>
                  </a:lnTo>
                  <a:lnTo>
                    <a:pt x="0" y="5392"/>
                  </a:lnTo>
                  <a:lnTo>
                    <a:pt x="0" y="5676"/>
                  </a:lnTo>
                  <a:lnTo>
                    <a:pt x="0" y="5980"/>
                  </a:lnTo>
                  <a:lnTo>
                    <a:pt x="21" y="6264"/>
                  </a:lnTo>
                  <a:lnTo>
                    <a:pt x="61" y="6547"/>
                  </a:lnTo>
                  <a:lnTo>
                    <a:pt x="122" y="6831"/>
                  </a:lnTo>
                  <a:lnTo>
                    <a:pt x="183" y="7095"/>
                  </a:lnTo>
                  <a:lnTo>
                    <a:pt x="264" y="7378"/>
                  </a:lnTo>
                  <a:lnTo>
                    <a:pt x="345" y="7642"/>
                  </a:lnTo>
                  <a:lnTo>
                    <a:pt x="446" y="7885"/>
                  </a:lnTo>
                  <a:lnTo>
                    <a:pt x="568" y="8148"/>
                  </a:lnTo>
                  <a:lnTo>
                    <a:pt x="689" y="8392"/>
                  </a:lnTo>
                  <a:lnTo>
                    <a:pt x="831" y="8615"/>
                  </a:lnTo>
                  <a:lnTo>
                    <a:pt x="973" y="8858"/>
                  </a:lnTo>
                  <a:lnTo>
                    <a:pt x="1135" y="9081"/>
                  </a:lnTo>
                  <a:lnTo>
                    <a:pt x="1298" y="9283"/>
                  </a:lnTo>
                  <a:lnTo>
                    <a:pt x="1480" y="9506"/>
                  </a:lnTo>
                  <a:lnTo>
                    <a:pt x="1662" y="9689"/>
                  </a:lnTo>
                  <a:lnTo>
                    <a:pt x="1865" y="9892"/>
                  </a:lnTo>
                  <a:lnTo>
                    <a:pt x="2068" y="10054"/>
                  </a:lnTo>
                  <a:lnTo>
                    <a:pt x="2291" y="10236"/>
                  </a:lnTo>
                  <a:lnTo>
                    <a:pt x="2514" y="10398"/>
                  </a:lnTo>
                  <a:lnTo>
                    <a:pt x="2737" y="10540"/>
                  </a:lnTo>
                  <a:lnTo>
                    <a:pt x="2980" y="10682"/>
                  </a:lnTo>
                  <a:lnTo>
                    <a:pt x="3223" y="10804"/>
                  </a:lnTo>
                  <a:lnTo>
                    <a:pt x="3466" y="10905"/>
                  </a:lnTo>
                  <a:lnTo>
                    <a:pt x="3730" y="11006"/>
                  </a:lnTo>
                  <a:lnTo>
                    <a:pt x="3993" y="11108"/>
                  </a:lnTo>
                  <a:lnTo>
                    <a:pt x="4257" y="11189"/>
                  </a:lnTo>
                  <a:lnTo>
                    <a:pt x="4540" y="11249"/>
                  </a:lnTo>
                  <a:lnTo>
                    <a:pt x="4804" y="11290"/>
                  </a:lnTo>
                  <a:lnTo>
                    <a:pt x="5088" y="11331"/>
                  </a:lnTo>
                  <a:lnTo>
                    <a:pt x="5392" y="11351"/>
                  </a:lnTo>
                  <a:lnTo>
                    <a:pt x="5959" y="11351"/>
                  </a:lnTo>
                  <a:lnTo>
                    <a:pt x="6263" y="11331"/>
                  </a:lnTo>
                  <a:lnTo>
                    <a:pt x="6547" y="11290"/>
                  </a:lnTo>
                  <a:lnTo>
                    <a:pt x="6810" y="11249"/>
                  </a:lnTo>
                  <a:lnTo>
                    <a:pt x="7094" y="11189"/>
                  </a:lnTo>
                  <a:lnTo>
                    <a:pt x="7358" y="11108"/>
                  </a:lnTo>
                  <a:lnTo>
                    <a:pt x="7621" y="11006"/>
                  </a:lnTo>
                  <a:lnTo>
                    <a:pt x="7885" y="10905"/>
                  </a:lnTo>
                  <a:lnTo>
                    <a:pt x="8128" y="10804"/>
                  </a:lnTo>
                  <a:lnTo>
                    <a:pt x="8391" y="10682"/>
                  </a:lnTo>
                  <a:lnTo>
                    <a:pt x="8614" y="10540"/>
                  </a:lnTo>
                  <a:lnTo>
                    <a:pt x="8857" y="10398"/>
                  </a:lnTo>
                  <a:lnTo>
                    <a:pt x="9080" y="10236"/>
                  </a:lnTo>
                  <a:lnTo>
                    <a:pt x="9283" y="10054"/>
                  </a:lnTo>
                  <a:lnTo>
                    <a:pt x="9486" y="9892"/>
                  </a:lnTo>
                  <a:lnTo>
                    <a:pt x="9688" y="9689"/>
                  </a:lnTo>
                  <a:lnTo>
                    <a:pt x="9871" y="9506"/>
                  </a:lnTo>
                  <a:lnTo>
                    <a:pt x="10053" y="9283"/>
                  </a:lnTo>
                  <a:lnTo>
                    <a:pt x="10215" y="9081"/>
                  </a:lnTo>
                  <a:lnTo>
                    <a:pt x="10378" y="8858"/>
                  </a:lnTo>
                  <a:lnTo>
                    <a:pt x="10540" y="8615"/>
                  </a:lnTo>
                  <a:lnTo>
                    <a:pt x="10661" y="8392"/>
                  </a:lnTo>
                  <a:lnTo>
                    <a:pt x="10803" y="8148"/>
                  </a:lnTo>
                  <a:lnTo>
                    <a:pt x="10905" y="7885"/>
                  </a:lnTo>
                  <a:lnTo>
                    <a:pt x="11006" y="7642"/>
                  </a:lnTo>
                  <a:lnTo>
                    <a:pt x="11107" y="7378"/>
                  </a:lnTo>
                  <a:lnTo>
                    <a:pt x="11168" y="7095"/>
                  </a:lnTo>
                  <a:lnTo>
                    <a:pt x="11249" y="6831"/>
                  </a:lnTo>
                  <a:lnTo>
                    <a:pt x="11290" y="6547"/>
                  </a:lnTo>
                  <a:lnTo>
                    <a:pt x="11330" y="6264"/>
                  </a:lnTo>
                  <a:lnTo>
                    <a:pt x="11350" y="5980"/>
                  </a:lnTo>
                  <a:lnTo>
                    <a:pt x="11350" y="5676"/>
                  </a:lnTo>
                  <a:lnTo>
                    <a:pt x="11350" y="5392"/>
                  </a:lnTo>
                  <a:lnTo>
                    <a:pt x="11330" y="5108"/>
                  </a:lnTo>
                  <a:lnTo>
                    <a:pt x="11290" y="4825"/>
                  </a:lnTo>
                  <a:lnTo>
                    <a:pt x="11249" y="4541"/>
                  </a:lnTo>
                  <a:lnTo>
                    <a:pt x="11168" y="4257"/>
                  </a:lnTo>
                  <a:lnTo>
                    <a:pt x="11107" y="3994"/>
                  </a:lnTo>
                  <a:lnTo>
                    <a:pt x="11006" y="3730"/>
                  </a:lnTo>
                  <a:lnTo>
                    <a:pt x="10905" y="3467"/>
                  </a:lnTo>
                  <a:lnTo>
                    <a:pt x="10803" y="3223"/>
                  </a:lnTo>
                  <a:lnTo>
                    <a:pt x="10661" y="2980"/>
                  </a:lnTo>
                  <a:lnTo>
                    <a:pt x="10540" y="2737"/>
                  </a:lnTo>
                  <a:lnTo>
                    <a:pt x="10378" y="2514"/>
                  </a:lnTo>
                  <a:lnTo>
                    <a:pt x="10215" y="2291"/>
                  </a:lnTo>
                  <a:lnTo>
                    <a:pt x="10053" y="2068"/>
                  </a:lnTo>
                  <a:lnTo>
                    <a:pt x="9871" y="1865"/>
                  </a:lnTo>
                  <a:lnTo>
                    <a:pt x="9688" y="1663"/>
                  </a:lnTo>
                  <a:lnTo>
                    <a:pt x="9486" y="1480"/>
                  </a:lnTo>
                  <a:lnTo>
                    <a:pt x="9283" y="1298"/>
                  </a:lnTo>
                  <a:lnTo>
                    <a:pt x="9080" y="1136"/>
                  </a:lnTo>
                  <a:lnTo>
                    <a:pt x="8857" y="974"/>
                  </a:lnTo>
                  <a:lnTo>
                    <a:pt x="8614" y="832"/>
                  </a:lnTo>
                  <a:lnTo>
                    <a:pt x="8391" y="690"/>
                  </a:lnTo>
                  <a:lnTo>
                    <a:pt x="8128" y="568"/>
                  </a:lnTo>
                  <a:lnTo>
                    <a:pt x="7885" y="447"/>
                  </a:lnTo>
                  <a:lnTo>
                    <a:pt x="7621" y="345"/>
                  </a:lnTo>
                  <a:lnTo>
                    <a:pt x="7358" y="264"/>
                  </a:lnTo>
                  <a:lnTo>
                    <a:pt x="7094" y="183"/>
                  </a:lnTo>
                  <a:lnTo>
                    <a:pt x="6810" y="122"/>
                  </a:lnTo>
                  <a:lnTo>
                    <a:pt x="6547" y="62"/>
                  </a:lnTo>
                  <a:lnTo>
                    <a:pt x="6263" y="41"/>
                  </a:lnTo>
                  <a:lnTo>
                    <a:pt x="5959" y="21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6977138" y="-713050"/>
            <a:ext cx="910575" cy="1471975"/>
            <a:chOff x="3215875" y="2755900"/>
            <a:chExt cx="910575" cy="1471975"/>
          </a:xfrm>
        </p:grpSpPr>
        <p:sp>
          <p:nvSpPr>
            <p:cNvPr id="49" name="Google Shape;49;p2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" name="Google Shape;55;p2"/>
          <p:cNvSpPr/>
          <p:nvPr/>
        </p:nvSpPr>
        <p:spPr>
          <a:xfrm rot="5400000">
            <a:off x="8646693" y="4671043"/>
            <a:ext cx="201827" cy="201827"/>
          </a:xfrm>
          <a:custGeom>
            <a:avLst/>
            <a:gdLst/>
            <a:ahLst/>
            <a:cxnLst/>
            <a:rect l="l" t="t" r="r" b="b"/>
            <a:pathLst>
              <a:path w="5505" h="5505" extrusionOk="0">
                <a:moveTo>
                  <a:pt x="2752" y="566"/>
                </a:moveTo>
                <a:lnTo>
                  <a:pt x="4939" y="2752"/>
                </a:lnTo>
                <a:lnTo>
                  <a:pt x="2752" y="4939"/>
                </a:lnTo>
                <a:lnTo>
                  <a:pt x="566" y="2752"/>
                </a:lnTo>
                <a:lnTo>
                  <a:pt x="2752" y="566"/>
                </a:lnTo>
                <a:close/>
                <a:moveTo>
                  <a:pt x="2752" y="0"/>
                </a:moveTo>
                <a:lnTo>
                  <a:pt x="0" y="2752"/>
                </a:lnTo>
                <a:lnTo>
                  <a:pt x="2752" y="5505"/>
                </a:lnTo>
                <a:lnTo>
                  <a:pt x="5505" y="2752"/>
                </a:lnTo>
                <a:lnTo>
                  <a:pt x="2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Google Shape;56;p2"/>
          <p:cNvGrpSpPr/>
          <p:nvPr/>
        </p:nvGrpSpPr>
        <p:grpSpPr>
          <a:xfrm>
            <a:off x="6511974" y="4781941"/>
            <a:ext cx="1840929" cy="215371"/>
            <a:chOff x="3264025" y="2279600"/>
            <a:chExt cx="922725" cy="107950"/>
          </a:xfrm>
        </p:grpSpPr>
        <p:sp>
          <p:nvSpPr>
            <p:cNvPr id="57" name="Google Shape;57;p2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9" name="Google Shape;189;p6"/>
          <p:cNvGrpSpPr/>
          <p:nvPr/>
        </p:nvGrpSpPr>
        <p:grpSpPr>
          <a:xfrm>
            <a:off x="234999" y="4743841"/>
            <a:ext cx="1840929" cy="215371"/>
            <a:chOff x="3264025" y="2279600"/>
            <a:chExt cx="922725" cy="107950"/>
          </a:xfrm>
        </p:grpSpPr>
        <p:sp>
          <p:nvSpPr>
            <p:cNvPr id="190" name="Google Shape;190;p6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" name="Google Shape;204;p6"/>
          <p:cNvGrpSpPr/>
          <p:nvPr/>
        </p:nvGrpSpPr>
        <p:grpSpPr>
          <a:xfrm flipH="1">
            <a:off x="8306097" y="3101171"/>
            <a:ext cx="701661" cy="1791661"/>
            <a:chOff x="269061" y="187684"/>
            <a:chExt cx="879936" cy="2246878"/>
          </a:xfrm>
        </p:grpSpPr>
        <p:sp>
          <p:nvSpPr>
            <p:cNvPr id="205" name="Google Shape;205;p6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0" name="Google Shape;210;p6"/>
          <p:cNvGrpSpPr/>
          <p:nvPr/>
        </p:nvGrpSpPr>
        <p:grpSpPr>
          <a:xfrm rot="-5400000">
            <a:off x="7952713" y="-196487"/>
            <a:ext cx="910575" cy="1471975"/>
            <a:chOff x="3215875" y="2755900"/>
            <a:chExt cx="910575" cy="1471975"/>
          </a:xfrm>
        </p:grpSpPr>
        <p:sp>
          <p:nvSpPr>
            <p:cNvPr id="211" name="Google Shape;211;p6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6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6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6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7" name="Google Shape;217;p6"/>
          <p:cNvGrpSpPr/>
          <p:nvPr/>
        </p:nvGrpSpPr>
        <p:grpSpPr>
          <a:xfrm rot="5400000">
            <a:off x="-192325" y="713925"/>
            <a:ext cx="1172472" cy="136724"/>
            <a:chOff x="7045850" y="224825"/>
            <a:chExt cx="1172472" cy="136724"/>
          </a:xfrm>
        </p:grpSpPr>
        <p:sp>
          <p:nvSpPr>
            <p:cNvPr id="218" name="Google Shape;218;p6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" name="Google Shape;223;p6"/>
          <p:cNvGrpSpPr/>
          <p:nvPr/>
        </p:nvGrpSpPr>
        <p:grpSpPr>
          <a:xfrm>
            <a:off x="-837573" y="1978713"/>
            <a:ext cx="1474597" cy="1475813"/>
            <a:chOff x="8403702" y="-705449"/>
            <a:chExt cx="1474597" cy="1475813"/>
          </a:xfrm>
        </p:grpSpPr>
        <p:sp>
          <p:nvSpPr>
            <p:cNvPr id="224" name="Google Shape;224;p6"/>
            <p:cNvSpPr/>
            <p:nvPr/>
          </p:nvSpPr>
          <p:spPr>
            <a:xfrm>
              <a:off x="8403702" y="-705449"/>
              <a:ext cx="1474597" cy="1475813"/>
            </a:xfrm>
            <a:custGeom>
              <a:avLst/>
              <a:gdLst/>
              <a:ahLst/>
              <a:cxnLst/>
              <a:rect l="l" t="t" r="r" b="b"/>
              <a:pathLst>
                <a:path w="25457" h="25478" extrusionOk="0">
                  <a:moveTo>
                    <a:pt x="13336" y="1095"/>
                  </a:moveTo>
                  <a:lnTo>
                    <a:pt x="13924" y="1156"/>
                  </a:lnTo>
                  <a:lnTo>
                    <a:pt x="14492" y="1217"/>
                  </a:lnTo>
                  <a:lnTo>
                    <a:pt x="15079" y="1318"/>
                  </a:lnTo>
                  <a:lnTo>
                    <a:pt x="15647" y="1460"/>
                  </a:lnTo>
                  <a:lnTo>
                    <a:pt x="16194" y="1622"/>
                  </a:lnTo>
                  <a:lnTo>
                    <a:pt x="16721" y="1804"/>
                  </a:lnTo>
                  <a:lnTo>
                    <a:pt x="17268" y="2007"/>
                  </a:lnTo>
                  <a:lnTo>
                    <a:pt x="17775" y="2230"/>
                  </a:lnTo>
                  <a:lnTo>
                    <a:pt x="18282" y="2493"/>
                  </a:lnTo>
                  <a:lnTo>
                    <a:pt x="18768" y="2777"/>
                  </a:lnTo>
                  <a:lnTo>
                    <a:pt x="19234" y="3081"/>
                  </a:lnTo>
                  <a:lnTo>
                    <a:pt x="19701" y="3406"/>
                  </a:lnTo>
                  <a:lnTo>
                    <a:pt x="20126" y="3750"/>
                  </a:lnTo>
                  <a:lnTo>
                    <a:pt x="20552" y="4115"/>
                  </a:lnTo>
                  <a:lnTo>
                    <a:pt x="20957" y="4500"/>
                  </a:lnTo>
                  <a:lnTo>
                    <a:pt x="21342" y="4905"/>
                  </a:lnTo>
                  <a:lnTo>
                    <a:pt x="21707" y="5331"/>
                  </a:lnTo>
                  <a:lnTo>
                    <a:pt x="22052" y="5777"/>
                  </a:lnTo>
                  <a:lnTo>
                    <a:pt x="22376" y="6223"/>
                  </a:lnTo>
                  <a:lnTo>
                    <a:pt x="22680" y="6709"/>
                  </a:lnTo>
                  <a:lnTo>
                    <a:pt x="22964" y="7196"/>
                  </a:lnTo>
                  <a:lnTo>
                    <a:pt x="23227" y="7682"/>
                  </a:lnTo>
                  <a:lnTo>
                    <a:pt x="23450" y="8209"/>
                  </a:lnTo>
                  <a:lnTo>
                    <a:pt x="23673" y="8736"/>
                  </a:lnTo>
                  <a:lnTo>
                    <a:pt x="23855" y="9283"/>
                  </a:lnTo>
                  <a:lnTo>
                    <a:pt x="24018" y="9830"/>
                  </a:lnTo>
                  <a:lnTo>
                    <a:pt x="24139" y="10398"/>
                  </a:lnTo>
                  <a:lnTo>
                    <a:pt x="24241" y="10965"/>
                  </a:lnTo>
                  <a:lnTo>
                    <a:pt x="24322" y="11553"/>
                  </a:lnTo>
                  <a:lnTo>
                    <a:pt x="24362" y="12141"/>
                  </a:lnTo>
                  <a:lnTo>
                    <a:pt x="24382" y="12729"/>
                  </a:lnTo>
                  <a:lnTo>
                    <a:pt x="24362" y="13337"/>
                  </a:lnTo>
                  <a:lnTo>
                    <a:pt x="24322" y="13925"/>
                  </a:lnTo>
                  <a:lnTo>
                    <a:pt x="24241" y="14512"/>
                  </a:lnTo>
                  <a:lnTo>
                    <a:pt x="24139" y="15080"/>
                  </a:lnTo>
                  <a:lnTo>
                    <a:pt x="24018" y="15647"/>
                  </a:lnTo>
                  <a:lnTo>
                    <a:pt x="23855" y="16195"/>
                  </a:lnTo>
                  <a:lnTo>
                    <a:pt x="23673" y="16742"/>
                  </a:lnTo>
                  <a:lnTo>
                    <a:pt x="23450" y="17269"/>
                  </a:lnTo>
                  <a:lnTo>
                    <a:pt x="23227" y="17775"/>
                  </a:lnTo>
                  <a:lnTo>
                    <a:pt x="22964" y="18282"/>
                  </a:lnTo>
                  <a:lnTo>
                    <a:pt x="22680" y="18769"/>
                  </a:lnTo>
                  <a:lnTo>
                    <a:pt x="22376" y="19235"/>
                  </a:lnTo>
                  <a:lnTo>
                    <a:pt x="22052" y="19701"/>
                  </a:lnTo>
                  <a:lnTo>
                    <a:pt x="21707" y="20147"/>
                  </a:lnTo>
                  <a:lnTo>
                    <a:pt x="21342" y="20552"/>
                  </a:lnTo>
                  <a:lnTo>
                    <a:pt x="20957" y="20958"/>
                  </a:lnTo>
                  <a:lnTo>
                    <a:pt x="20552" y="21343"/>
                  </a:lnTo>
                  <a:lnTo>
                    <a:pt x="20126" y="21728"/>
                  </a:lnTo>
                  <a:lnTo>
                    <a:pt x="19701" y="22072"/>
                  </a:lnTo>
                  <a:lnTo>
                    <a:pt x="19234" y="22397"/>
                  </a:lnTo>
                  <a:lnTo>
                    <a:pt x="18768" y="22701"/>
                  </a:lnTo>
                  <a:lnTo>
                    <a:pt x="18282" y="22964"/>
                  </a:lnTo>
                  <a:lnTo>
                    <a:pt x="17775" y="23228"/>
                  </a:lnTo>
                  <a:lnTo>
                    <a:pt x="17268" y="23471"/>
                  </a:lnTo>
                  <a:lnTo>
                    <a:pt x="16721" y="23673"/>
                  </a:lnTo>
                  <a:lnTo>
                    <a:pt x="16194" y="23856"/>
                  </a:lnTo>
                  <a:lnTo>
                    <a:pt x="15647" y="24018"/>
                  </a:lnTo>
                  <a:lnTo>
                    <a:pt x="15079" y="24140"/>
                  </a:lnTo>
                  <a:lnTo>
                    <a:pt x="14492" y="24241"/>
                  </a:lnTo>
                  <a:lnTo>
                    <a:pt x="13924" y="24322"/>
                  </a:lnTo>
                  <a:lnTo>
                    <a:pt x="13336" y="24363"/>
                  </a:lnTo>
                  <a:lnTo>
                    <a:pt x="12728" y="24383"/>
                  </a:lnTo>
                  <a:lnTo>
                    <a:pt x="12141" y="24363"/>
                  </a:lnTo>
                  <a:lnTo>
                    <a:pt x="11533" y="24322"/>
                  </a:lnTo>
                  <a:lnTo>
                    <a:pt x="10965" y="24241"/>
                  </a:lnTo>
                  <a:lnTo>
                    <a:pt x="10377" y="24140"/>
                  </a:lnTo>
                  <a:lnTo>
                    <a:pt x="9830" y="24018"/>
                  </a:lnTo>
                  <a:lnTo>
                    <a:pt x="9263" y="23856"/>
                  </a:lnTo>
                  <a:lnTo>
                    <a:pt x="8736" y="23673"/>
                  </a:lnTo>
                  <a:lnTo>
                    <a:pt x="8209" y="23471"/>
                  </a:lnTo>
                  <a:lnTo>
                    <a:pt x="7682" y="23228"/>
                  </a:lnTo>
                  <a:lnTo>
                    <a:pt x="7175" y="22964"/>
                  </a:lnTo>
                  <a:lnTo>
                    <a:pt x="6689" y="22701"/>
                  </a:lnTo>
                  <a:lnTo>
                    <a:pt x="6222" y="22397"/>
                  </a:lnTo>
                  <a:lnTo>
                    <a:pt x="5777" y="22072"/>
                  </a:lnTo>
                  <a:lnTo>
                    <a:pt x="5331" y="21728"/>
                  </a:lnTo>
                  <a:lnTo>
                    <a:pt x="4905" y="21343"/>
                  </a:lnTo>
                  <a:lnTo>
                    <a:pt x="4500" y="20958"/>
                  </a:lnTo>
                  <a:lnTo>
                    <a:pt x="4115" y="20552"/>
                  </a:lnTo>
                  <a:lnTo>
                    <a:pt x="3750" y="20147"/>
                  </a:lnTo>
                  <a:lnTo>
                    <a:pt x="3405" y="19701"/>
                  </a:lnTo>
                  <a:lnTo>
                    <a:pt x="3081" y="19235"/>
                  </a:lnTo>
                  <a:lnTo>
                    <a:pt x="2777" y="18769"/>
                  </a:lnTo>
                  <a:lnTo>
                    <a:pt x="2493" y="18282"/>
                  </a:lnTo>
                  <a:lnTo>
                    <a:pt x="2230" y="17775"/>
                  </a:lnTo>
                  <a:lnTo>
                    <a:pt x="2007" y="17269"/>
                  </a:lnTo>
                  <a:lnTo>
                    <a:pt x="1784" y="16742"/>
                  </a:lnTo>
                  <a:lnTo>
                    <a:pt x="1601" y="16195"/>
                  </a:lnTo>
                  <a:lnTo>
                    <a:pt x="1459" y="15647"/>
                  </a:lnTo>
                  <a:lnTo>
                    <a:pt x="1318" y="15080"/>
                  </a:lnTo>
                  <a:lnTo>
                    <a:pt x="1216" y="14512"/>
                  </a:lnTo>
                  <a:lnTo>
                    <a:pt x="1135" y="13925"/>
                  </a:lnTo>
                  <a:lnTo>
                    <a:pt x="1095" y="13337"/>
                  </a:lnTo>
                  <a:lnTo>
                    <a:pt x="1074" y="12729"/>
                  </a:lnTo>
                  <a:lnTo>
                    <a:pt x="1095" y="12141"/>
                  </a:lnTo>
                  <a:lnTo>
                    <a:pt x="1135" y="11553"/>
                  </a:lnTo>
                  <a:lnTo>
                    <a:pt x="1216" y="10965"/>
                  </a:lnTo>
                  <a:lnTo>
                    <a:pt x="1318" y="10398"/>
                  </a:lnTo>
                  <a:lnTo>
                    <a:pt x="1459" y="9830"/>
                  </a:lnTo>
                  <a:lnTo>
                    <a:pt x="1601" y="9283"/>
                  </a:lnTo>
                  <a:lnTo>
                    <a:pt x="1784" y="8736"/>
                  </a:lnTo>
                  <a:lnTo>
                    <a:pt x="2007" y="8209"/>
                  </a:lnTo>
                  <a:lnTo>
                    <a:pt x="2230" y="7682"/>
                  </a:lnTo>
                  <a:lnTo>
                    <a:pt x="2493" y="7196"/>
                  </a:lnTo>
                  <a:lnTo>
                    <a:pt x="2777" y="6709"/>
                  </a:lnTo>
                  <a:lnTo>
                    <a:pt x="3081" y="6223"/>
                  </a:lnTo>
                  <a:lnTo>
                    <a:pt x="3405" y="5777"/>
                  </a:lnTo>
                  <a:lnTo>
                    <a:pt x="3750" y="5331"/>
                  </a:lnTo>
                  <a:lnTo>
                    <a:pt x="4115" y="4905"/>
                  </a:lnTo>
                  <a:lnTo>
                    <a:pt x="4500" y="4500"/>
                  </a:lnTo>
                  <a:lnTo>
                    <a:pt x="4905" y="4115"/>
                  </a:lnTo>
                  <a:lnTo>
                    <a:pt x="5331" y="3750"/>
                  </a:lnTo>
                  <a:lnTo>
                    <a:pt x="5777" y="3406"/>
                  </a:lnTo>
                  <a:lnTo>
                    <a:pt x="6222" y="3081"/>
                  </a:lnTo>
                  <a:lnTo>
                    <a:pt x="6689" y="2777"/>
                  </a:lnTo>
                  <a:lnTo>
                    <a:pt x="7175" y="2493"/>
                  </a:lnTo>
                  <a:lnTo>
                    <a:pt x="7682" y="2230"/>
                  </a:lnTo>
                  <a:lnTo>
                    <a:pt x="8209" y="2007"/>
                  </a:lnTo>
                  <a:lnTo>
                    <a:pt x="8736" y="1804"/>
                  </a:lnTo>
                  <a:lnTo>
                    <a:pt x="9263" y="1622"/>
                  </a:lnTo>
                  <a:lnTo>
                    <a:pt x="9830" y="1460"/>
                  </a:lnTo>
                  <a:lnTo>
                    <a:pt x="10377" y="1318"/>
                  </a:lnTo>
                  <a:lnTo>
                    <a:pt x="10965" y="1217"/>
                  </a:lnTo>
                  <a:lnTo>
                    <a:pt x="11533" y="1156"/>
                  </a:lnTo>
                  <a:lnTo>
                    <a:pt x="12141" y="1095"/>
                  </a:lnTo>
                  <a:close/>
                  <a:moveTo>
                    <a:pt x="12728" y="1"/>
                  </a:moveTo>
                  <a:lnTo>
                    <a:pt x="12080" y="21"/>
                  </a:lnTo>
                  <a:lnTo>
                    <a:pt x="11431" y="61"/>
                  </a:lnTo>
                  <a:lnTo>
                    <a:pt x="10803" y="142"/>
                  </a:lnTo>
                  <a:lnTo>
                    <a:pt x="10175" y="264"/>
                  </a:lnTo>
                  <a:lnTo>
                    <a:pt x="9546" y="406"/>
                  </a:lnTo>
                  <a:lnTo>
                    <a:pt x="8938" y="568"/>
                  </a:lnTo>
                  <a:lnTo>
                    <a:pt x="8351" y="771"/>
                  </a:lnTo>
                  <a:lnTo>
                    <a:pt x="7783" y="1014"/>
                  </a:lnTo>
                  <a:lnTo>
                    <a:pt x="7216" y="1257"/>
                  </a:lnTo>
                  <a:lnTo>
                    <a:pt x="6668" y="1541"/>
                  </a:lnTo>
                  <a:lnTo>
                    <a:pt x="6141" y="1845"/>
                  </a:lnTo>
                  <a:lnTo>
                    <a:pt x="5614" y="2169"/>
                  </a:lnTo>
                  <a:lnTo>
                    <a:pt x="5108" y="2534"/>
                  </a:lnTo>
                  <a:lnTo>
                    <a:pt x="4642" y="2919"/>
                  </a:lnTo>
                  <a:lnTo>
                    <a:pt x="4175" y="3304"/>
                  </a:lnTo>
                  <a:lnTo>
                    <a:pt x="3729" y="3730"/>
                  </a:lnTo>
                  <a:lnTo>
                    <a:pt x="3304" y="4176"/>
                  </a:lnTo>
                  <a:lnTo>
                    <a:pt x="2898" y="4642"/>
                  </a:lnTo>
                  <a:lnTo>
                    <a:pt x="2534" y="5128"/>
                  </a:lnTo>
                  <a:lnTo>
                    <a:pt x="2169" y="5615"/>
                  </a:lnTo>
                  <a:lnTo>
                    <a:pt x="1845" y="6142"/>
                  </a:lnTo>
                  <a:lnTo>
                    <a:pt x="1541" y="6669"/>
                  </a:lnTo>
                  <a:lnTo>
                    <a:pt x="1257" y="7216"/>
                  </a:lnTo>
                  <a:lnTo>
                    <a:pt x="993" y="7783"/>
                  </a:lnTo>
                  <a:lnTo>
                    <a:pt x="770" y="8371"/>
                  </a:lnTo>
                  <a:lnTo>
                    <a:pt x="568" y="8959"/>
                  </a:lnTo>
                  <a:lnTo>
                    <a:pt x="406" y="9547"/>
                  </a:lnTo>
                  <a:lnTo>
                    <a:pt x="264" y="10175"/>
                  </a:lnTo>
                  <a:lnTo>
                    <a:pt x="142" y="10803"/>
                  </a:lnTo>
                  <a:lnTo>
                    <a:pt x="61" y="11432"/>
                  </a:lnTo>
                  <a:lnTo>
                    <a:pt x="20" y="12080"/>
                  </a:lnTo>
                  <a:lnTo>
                    <a:pt x="0" y="12729"/>
                  </a:lnTo>
                  <a:lnTo>
                    <a:pt x="20" y="13398"/>
                  </a:lnTo>
                  <a:lnTo>
                    <a:pt x="61" y="14026"/>
                  </a:lnTo>
                  <a:lnTo>
                    <a:pt x="142" y="14675"/>
                  </a:lnTo>
                  <a:lnTo>
                    <a:pt x="264" y="15303"/>
                  </a:lnTo>
                  <a:lnTo>
                    <a:pt x="406" y="15911"/>
                  </a:lnTo>
                  <a:lnTo>
                    <a:pt x="568" y="16519"/>
                  </a:lnTo>
                  <a:lnTo>
                    <a:pt x="770" y="17107"/>
                  </a:lnTo>
                  <a:lnTo>
                    <a:pt x="993" y="17694"/>
                  </a:lnTo>
                  <a:lnTo>
                    <a:pt x="1257" y="18242"/>
                  </a:lnTo>
                  <a:lnTo>
                    <a:pt x="1541" y="18809"/>
                  </a:lnTo>
                  <a:lnTo>
                    <a:pt x="1845" y="19336"/>
                  </a:lnTo>
                  <a:lnTo>
                    <a:pt x="2169" y="19843"/>
                  </a:lnTo>
                  <a:lnTo>
                    <a:pt x="2534" y="20350"/>
                  </a:lnTo>
                  <a:lnTo>
                    <a:pt x="2898" y="20836"/>
                  </a:lnTo>
                  <a:lnTo>
                    <a:pt x="3304" y="21282"/>
                  </a:lnTo>
                  <a:lnTo>
                    <a:pt x="3729" y="21728"/>
                  </a:lnTo>
                  <a:lnTo>
                    <a:pt x="4175" y="22153"/>
                  </a:lnTo>
                  <a:lnTo>
                    <a:pt x="4642" y="22559"/>
                  </a:lnTo>
                  <a:lnTo>
                    <a:pt x="5108" y="22944"/>
                  </a:lnTo>
                  <a:lnTo>
                    <a:pt x="5614" y="23288"/>
                  </a:lnTo>
                  <a:lnTo>
                    <a:pt x="6141" y="23613"/>
                  </a:lnTo>
                  <a:lnTo>
                    <a:pt x="6668" y="23937"/>
                  </a:lnTo>
                  <a:lnTo>
                    <a:pt x="7216" y="24200"/>
                  </a:lnTo>
                  <a:lnTo>
                    <a:pt x="7783" y="24464"/>
                  </a:lnTo>
                  <a:lnTo>
                    <a:pt x="8351" y="24687"/>
                  </a:lnTo>
                  <a:lnTo>
                    <a:pt x="8938" y="24890"/>
                  </a:lnTo>
                  <a:lnTo>
                    <a:pt x="9546" y="25072"/>
                  </a:lnTo>
                  <a:lnTo>
                    <a:pt x="10175" y="25214"/>
                  </a:lnTo>
                  <a:lnTo>
                    <a:pt x="10803" y="25315"/>
                  </a:lnTo>
                  <a:lnTo>
                    <a:pt x="11431" y="25396"/>
                  </a:lnTo>
                  <a:lnTo>
                    <a:pt x="12080" y="25457"/>
                  </a:lnTo>
                  <a:lnTo>
                    <a:pt x="12728" y="25477"/>
                  </a:lnTo>
                  <a:lnTo>
                    <a:pt x="13377" y="25457"/>
                  </a:lnTo>
                  <a:lnTo>
                    <a:pt x="14026" y="25396"/>
                  </a:lnTo>
                  <a:lnTo>
                    <a:pt x="14674" y="25315"/>
                  </a:lnTo>
                  <a:lnTo>
                    <a:pt x="15302" y="25214"/>
                  </a:lnTo>
                  <a:lnTo>
                    <a:pt x="15910" y="25072"/>
                  </a:lnTo>
                  <a:lnTo>
                    <a:pt x="16518" y="24890"/>
                  </a:lnTo>
                  <a:lnTo>
                    <a:pt x="17106" y="24687"/>
                  </a:lnTo>
                  <a:lnTo>
                    <a:pt x="17674" y="24464"/>
                  </a:lnTo>
                  <a:lnTo>
                    <a:pt x="18241" y="24200"/>
                  </a:lnTo>
                  <a:lnTo>
                    <a:pt x="18788" y="23937"/>
                  </a:lnTo>
                  <a:lnTo>
                    <a:pt x="19336" y="23613"/>
                  </a:lnTo>
                  <a:lnTo>
                    <a:pt x="19842" y="23288"/>
                  </a:lnTo>
                  <a:lnTo>
                    <a:pt x="20349" y="22944"/>
                  </a:lnTo>
                  <a:lnTo>
                    <a:pt x="20815" y="22559"/>
                  </a:lnTo>
                  <a:lnTo>
                    <a:pt x="21281" y="22153"/>
                  </a:lnTo>
                  <a:lnTo>
                    <a:pt x="21727" y="21728"/>
                  </a:lnTo>
                  <a:lnTo>
                    <a:pt x="22153" y="21282"/>
                  </a:lnTo>
                  <a:lnTo>
                    <a:pt x="22558" y="20836"/>
                  </a:lnTo>
                  <a:lnTo>
                    <a:pt x="22923" y="20350"/>
                  </a:lnTo>
                  <a:lnTo>
                    <a:pt x="23288" y="19843"/>
                  </a:lnTo>
                  <a:lnTo>
                    <a:pt x="23612" y="19336"/>
                  </a:lnTo>
                  <a:lnTo>
                    <a:pt x="23916" y="18809"/>
                  </a:lnTo>
                  <a:lnTo>
                    <a:pt x="24200" y="18242"/>
                  </a:lnTo>
                  <a:lnTo>
                    <a:pt x="24463" y="17694"/>
                  </a:lnTo>
                  <a:lnTo>
                    <a:pt x="24686" y="17107"/>
                  </a:lnTo>
                  <a:lnTo>
                    <a:pt x="24889" y="16519"/>
                  </a:lnTo>
                  <a:lnTo>
                    <a:pt x="25072" y="15911"/>
                  </a:lnTo>
                  <a:lnTo>
                    <a:pt x="25213" y="15303"/>
                  </a:lnTo>
                  <a:lnTo>
                    <a:pt x="25315" y="14675"/>
                  </a:lnTo>
                  <a:lnTo>
                    <a:pt x="25396" y="14026"/>
                  </a:lnTo>
                  <a:lnTo>
                    <a:pt x="25457" y="13398"/>
                  </a:lnTo>
                  <a:lnTo>
                    <a:pt x="25457" y="12729"/>
                  </a:lnTo>
                  <a:lnTo>
                    <a:pt x="25457" y="12080"/>
                  </a:lnTo>
                  <a:lnTo>
                    <a:pt x="25396" y="11432"/>
                  </a:lnTo>
                  <a:lnTo>
                    <a:pt x="25315" y="10803"/>
                  </a:lnTo>
                  <a:lnTo>
                    <a:pt x="25213" y="10175"/>
                  </a:lnTo>
                  <a:lnTo>
                    <a:pt x="25072" y="9547"/>
                  </a:lnTo>
                  <a:lnTo>
                    <a:pt x="24889" y="8959"/>
                  </a:lnTo>
                  <a:lnTo>
                    <a:pt x="24686" y="8371"/>
                  </a:lnTo>
                  <a:lnTo>
                    <a:pt x="24463" y="7783"/>
                  </a:lnTo>
                  <a:lnTo>
                    <a:pt x="24200" y="7216"/>
                  </a:lnTo>
                  <a:lnTo>
                    <a:pt x="23916" y="6669"/>
                  </a:lnTo>
                  <a:lnTo>
                    <a:pt x="23612" y="6142"/>
                  </a:lnTo>
                  <a:lnTo>
                    <a:pt x="23288" y="5615"/>
                  </a:lnTo>
                  <a:lnTo>
                    <a:pt x="22923" y="5128"/>
                  </a:lnTo>
                  <a:lnTo>
                    <a:pt x="22558" y="4642"/>
                  </a:lnTo>
                  <a:lnTo>
                    <a:pt x="22153" y="4176"/>
                  </a:lnTo>
                  <a:lnTo>
                    <a:pt x="21727" y="3730"/>
                  </a:lnTo>
                  <a:lnTo>
                    <a:pt x="21281" y="3304"/>
                  </a:lnTo>
                  <a:lnTo>
                    <a:pt x="20815" y="2919"/>
                  </a:lnTo>
                  <a:lnTo>
                    <a:pt x="20349" y="2534"/>
                  </a:lnTo>
                  <a:lnTo>
                    <a:pt x="19842" y="2169"/>
                  </a:lnTo>
                  <a:lnTo>
                    <a:pt x="19336" y="1845"/>
                  </a:lnTo>
                  <a:lnTo>
                    <a:pt x="18788" y="1541"/>
                  </a:lnTo>
                  <a:lnTo>
                    <a:pt x="18241" y="1257"/>
                  </a:lnTo>
                  <a:lnTo>
                    <a:pt x="17674" y="1014"/>
                  </a:lnTo>
                  <a:lnTo>
                    <a:pt x="17106" y="771"/>
                  </a:lnTo>
                  <a:lnTo>
                    <a:pt x="16518" y="568"/>
                  </a:lnTo>
                  <a:lnTo>
                    <a:pt x="15910" y="406"/>
                  </a:lnTo>
                  <a:lnTo>
                    <a:pt x="15302" y="264"/>
                  </a:lnTo>
                  <a:lnTo>
                    <a:pt x="14674" y="142"/>
                  </a:lnTo>
                  <a:lnTo>
                    <a:pt x="14026" y="61"/>
                  </a:lnTo>
                  <a:lnTo>
                    <a:pt x="13377" y="21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812247" y="-296905"/>
              <a:ext cx="657507" cy="657507"/>
            </a:xfrm>
            <a:custGeom>
              <a:avLst/>
              <a:gdLst/>
              <a:ahLst/>
              <a:cxnLst/>
              <a:rect l="l" t="t" r="r" b="b"/>
              <a:pathLst>
                <a:path w="11351" h="11351" extrusionOk="0">
                  <a:moveTo>
                    <a:pt x="5675" y="1095"/>
                  </a:moveTo>
                  <a:lnTo>
                    <a:pt x="6142" y="1116"/>
                  </a:lnTo>
                  <a:lnTo>
                    <a:pt x="6608" y="1176"/>
                  </a:lnTo>
                  <a:lnTo>
                    <a:pt x="7033" y="1298"/>
                  </a:lnTo>
                  <a:lnTo>
                    <a:pt x="7459" y="1460"/>
                  </a:lnTo>
                  <a:lnTo>
                    <a:pt x="7864" y="1642"/>
                  </a:lnTo>
                  <a:lnTo>
                    <a:pt x="8249" y="1886"/>
                  </a:lnTo>
                  <a:lnTo>
                    <a:pt x="8594" y="2149"/>
                  </a:lnTo>
                  <a:lnTo>
                    <a:pt x="8918" y="2433"/>
                  </a:lnTo>
                  <a:lnTo>
                    <a:pt x="9222" y="2757"/>
                  </a:lnTo>
                  <a:lnTo>
                    <a:pt x="9486" y="3122"/>
                  </a:lnTo>
                  <a:lnTo>
                    <a:pt x="9709" y="3487"/>
                  </a:lnTo>
                  <a:lnTo>
                    <a:pt x="9911" y="3892"/>
                  </a:lnTo>
                  <a:lnTo>
                    <a:pt x="10053" y="4318"/>
                  </a:lnTo>
                  <a:lnTo>
                    <a:pt x="10175" y="4764"/>
                  </a:lnTo>
                  <a:lnTo>
                    <a:pt x="10236" y="5210"/>
                  </a:lnTo>
                  <a:lnTo>
                    <a:pt x="10276" y="5676"/>
                  </a:lnTo>
                  <a:lnTo>
                    <a:pt x="10236" y="6142"/>
                  </a:lnTo>
                  <a:lnTo>
                    <a:pt x="10175" y="6608"/>
                  </a:lnTo>
                  <a:lnTo>
                    <a:pt x="10053" y="7054"/>
                  </a:lnTo>
                  <a:lnTo>
                    <a:pt x="9911" y="7459"/>
                  </a:lnTo>
                  <a:lnTo>
                    <a:pt x="9709" y="7865"/>
                  </a:lnTo>
                  <a:lnTo>
                    <a:pt x="9486" y="8250"/>
                  </a:lnTo>
                  <a:lnTo>
                    <a:pt x="9222" y="8594"/>
                  </a:lnTo>
                  <a:lnTo>
                    <a:pt x="8918" y="8919"/>
                  </a:lnTo>
                  <a:lnTo>
                    <a:pt x="8594" y="9223"/>
                  </a:lnTo>
                  <a:lnTo>
                    <a:pt x="8249" y="9486"/>
                  </a:lnTo>
                  <a:lnTo>
                    <a:pt x="7864" y="9709"/>
                  </a:lnTo>
                  <a:lnTo>
                    <a:pt x="7459" y="9912"/>
                  </a:lnTo>
                  <a:lnTo>
                    <a:pt x="7033" y="10074"/>
                  </a:lnTo>
                  <a:lnTo>
                    <a:pt x="6608" y="10175"/>
                  </a:lnTo>
                  <a:lnTo>
                    <a:pt x="6142" y="10256"/>
                  </a:lnTo>
                  <a:lnTo>
                    <a:pt x="5675" y="10277"/>
                  </a:lnTo>
                  <a:lnTo>
                    <a:pt x="5209" y="10256"/>
                  </a:lnTo>
                  <a:lnTo>
                    <a:pt x="4743" y="10175"/>
                  </a:lnTo>
                  <a:lnTo>
                    <a:pt x="4317" y="10074"/>
                  </a:lnTo>
                  <a:lnTo>
                    <a:pt x="3892" y="9912"/>
                  </a:lnTo>
                  <a:lnTo>
                    <a:pt x="3486" y="9709"/>
                  </a:lnTo>
                  <a:lnTo>
                    <a:pt x="3122" y="9486"/>
                  </a:lnTo>
                  <a:lnTo>
                    <a:pt x="2757" y="9223"/>
                  </a:lnTo>
                  <a:lnTo>
                    <a:pt x="2433" y="8919"/>
                  </a:lnTo>
                  <a:lnTo>
                    <a:pt x="2129" y="8594"/>
                  </a:lnTo>
                  <a:lnTo>
                    <a:pt x="1865" y="8250"/>
                  </a:lnTo>
                  <a:lnTo>
                    <a:pt x="1642" y="7865"/>
                  </a:lnTo>
                  <a:lnTo>
                    <a:pt x="1439" y="7459"/>
                  </a:lnTo>
                  <a:lnTo>
                    <a:pt x="1298" y="7054"/>
                  </a:lnTo>
                  <a:lnTo>
                    <a:pt x="1176" y="6608"/>
                  </a:lnTo>
                  <a:lnTo>
                    <a:pt x="1115" y="6142"/>
                  </a:lnTo>
                  <a:lnTo>
                    <a:pt x="1095" y="5676"/>
                  </a:lnTo>
                  <a:lnTo>
                    <a:pt x="1115" y="5210"/>
                  </a:lnTo>
                  <a:lnTo>
                    <a:pt x="1176" y="4764"/>
                  </a:lnTo>
                  <a:lnTo>
                    <a:pt x="1298" y="4318"/>
                  </a:lnTo>
                  <a:lnTo>
                    <a:pt x="1439" y="3892"/>
                  </a:lnTo>
                  <a:lnTo>
                    <a:pt x="1642" y="3487"/>
                  </a:lnTo>
                  <a:lnTo>
                    <a:pt x="1865" y="3122"/>
                  </a:lnTo>
                  <a:lnTo>
                    <a:pt x="2129" y="2757"/>
                  </a:lnTo>
                  <a:lnTo>
                    <a:pt x="2433" y="2433"/>
                  </a:lnTo>
                  <a:lnTo>
                    <a:pt x="2757" y="2149"/>
                  </a:lnTo>
                  <a:lnTo>
                    <a:pt x="3122" y="1886"/>
                  </a:lnTo>
                  <a:lnTo>
                    <a:pt x="3486" y="1642"/>
                  </a:lnTo>
                  <a:lnTo>
                    <a:pt x="3892" y="1460"/>
                  </a:lnTo>
                  <a:lnTo>
                    <a:pt x="4317" y="1298"/>
                  </a:lnTo>
                  <a:lnTo>
                    <a:pt x="4743" y="1176"/>
                  </a:lnTo>
                  <a:lnTo>
                    <a:pt x="5209" y="1116"/>
                  </a:lnTo>
                  <a:lnTo>
                    <a:pt x="5675" y="1095"/>
                  </a:lnTo>
                  <a:close/>
                  <a:moveTo>
                    <a:pt x="5675" y="1"/>
                  </a:moveTo>
                  <a:lnTo>
                    <a:pt x="5392" y="21"/>
                  </a:lnTo>
                  <a:lnTo>
                    <a:pt x="5088" y="41"/>
                  </a:lnTo>
                  <a:lnTo>
                    <a:pt x="4804" y="62"/>
                  </a:lnTo>
                  <a:lnTo>
                    <a:pt x="4540" y="122"/>
                  </a:lnTo>
                  <a:lnTo>
                    <a:pt x="4257" y="183"/>
                  </a:lnTo>
                  <a:lnTo>
                    <a:pt x="3993" y="264"/>
                  </a:lnTo>
                  <a:lnTo>
                    <a:pt x="3730" y="345"/>
                  </a:lnTo>
                  <a:lnTo>
                    <a:pt x="3466" y="447"/>
                  </a:lnTo>
                  <a:lnTo>
                    <a:pt x="3223" y="568"/>
                  </a:lnTo>
                  <a:lnTo>
                    <a:pt x="2980" y="690"/>
                  </a:lnTo>
                  <a:lnTo>
                    <a:pt x="2737" y="832"/>
                  </a:lnTo>
                  <a:lnTo>
                    <a:pt x="2514" y="974"/>
                  </a:lnTo>
                  <a:lnTo>
                    <a:pt x="2291" y="1136"/>
                  </a:lnTo>
                  <a:lnTo>
                    <a:pt x="2068" y="1298"/>
                  </a:lnTo>
                  <a:lnTo>
                    <a:pt x="1865" y="1480"/>
                  </a:lnTo>
                  <a:lnTo>
                    <a:pt x="1662" y="1663"/>
                  </a:lnTo>
                  <a:lnTo>
                    <a:pt x="1480" y="1865"/>
                  </a:lnTo>
                  <a:lnTo>
                    <a:pt x="1298" y="2068"/>
                  </a:lnTo>
                  <a:lnTo>
                    <a:pt x="1135" y="2291"/>
                  </a:lnTo>
                  <a:lnTo>
                    <a:pt x="973" y="2514"/>
                  </a:lnTo>
                  <a:lnTo>
                    <a:pt x="831" y="2737"/>
                  </a:lnTo>
                  <a:lnTo>
                    <a:pt x="689" y="2980"/>
                  </a:lnTo>
                  <a:lnTo>
                    <a:pt x="568" y="3223"/>
                  </a:lnTo>
                  <a:lnTo>
                    <a:pt x="446" y="3467"/>
                  </a:lnTo>
                  <a:lnTo>
                    <a:pt x="345" y="3730"/>
                  </a:lnTo>
                  <a:lnTo>
                    <a:pt x="264" y="3994"/>
                  </a:lnTo>
                  <a:lnTo>
                    <a:pt x="183" y="4257"/>
                  </a:lnTo>
                  <a:lnTo>
                    <a:pt x="122" y="4541"/>
                  </a:lnTo>
                  <a:lnTo>
                    <a:pt x="61" y="4825"/>
                  </a:lnTo>
                  <a:lnTo>
                    <a:pt x="21" y="5108"/>
                  </a:lnTo>
                  <a:lnTo>
                    <a:pt x="0" y="5392"/>
                  </a:lnTo>
                  <a:lnTo>
                    <a:pt x="0" y="5676"/>
                  </a:lnTo>
                  <a:lnTo>
                    <a:pt x="0" y="5980"/>
                  </a:lnTo>
                  <a:lnTo>
                    <a:pt x="21" y="6264"/>
                  </a:lnTo>
                  <a:lnTo>
                    <a:pt x="61" y="6547"/>
                  </a:lnTo>
                  <a:lnTo>
                    <a:pt x="122" y="6831"/>
                  </a:lnTo>
                  <a:lnTo>
                    <a:pt x="183" y="7095"/>
                  </a:lnTo>
                  <a:lnTo>
                    <a:pt x="264" y="7378"/>
                  </a:lnTo>
                  <a:lnTo>
                    <a:pt x="345" y="7642"/>
                  </a:lnTo>
                  <a:lnTo>
                    <a:pt x="446" y="7885"/>
                  </a:lnTo>
                  <a:lnTo>
                    <a:pt x="568" y="8148"/>
                  </a:lnTo>
                  <a:lnTo>
                    <a:pt x="689" y="8392"/>
                  </a:lnTo>
                  <a:lnTo>
                    <a:pt x="831" y="8615"/>
                  </a:lnTo>
                  <a:lnTo>
                    <a:pt x="973" y="8858"/>
                  </a:lnTo>
                  <a:lnTo>
                    <a:pt x="1135" y="9081"/>
                  </a:lnTo>
                  <a:lnTo>
                    <a:pt x="1298" y="9283"/>
                  </a:lnTo>
                  <a:lnTo>
                    <a:pt x="1480" y="9506"/>
                  </a:lnTo>
                  <a:lnTo>
                    <a:pt x="1662" y="9689"/>
                  </a:lnTo>
                  <a:lnTo>
                    <a:pt x="1865" y="9892"/>
                  </a:lnTo>
                  <a:lnTo>
                    <a:pt x="2068" y="10054"/>
                  </a:lnTo>
                  <a:lnTo>
                    <a:pt x="2291" y="10236"/>
                  </a:lnTo>
                  <a:lnTo>
                    <a:pt x="2514" y="10398"/>
                  </a:lnTo>
                  <a:lnTo>
                    <a:pt x="2737" y="10540"/>
                  </a:lnTo>
                  <a:lnTo>
                    <a:pt x="2980" y="10682"/>
                  </a:lnTo>
                  <a:lnTo>
                    <a:pt x="3223" y="10804"/>
                  </a:lnTo>
                  <a:lnTo>
                    <a:pt x="3466" y="10905"/>
                  </a:lnTo>
                  <a:lnTo>
                    <a:pt x="3730" y="11006"/>
                  </a:lnTo>
                  <a:lnTo>
                    <a:pt x="3993" y="11108"/>
                  </a:lnTo>
                  <a:lnTo>
                    <a:pt x="4257" y="11189"/>
                  </a:lnTo>
                  <a:lnTo>
                    <a:pt x="4540" y="11249"/>
                  </a:lnTo>
                  <a:lnTo>
                    <a:pt x="4804" y="11290"/>
                  </a:lnTo>
                  <a:lnTo>
                    <a:pt x="5088" y="11331"/>
                  </a:lnTo>
                  <a:lnTo>
                    <a:pt x="5392" y="11351"/>
                  </a:lnTo>
                  <a:lnTo>
                    <a:pt x="5959" y="11351"/>
                  </a:lnTo>
                  <a:lnTo>
                    <a:pt x="6263" y="11331"/>
                  </a:lnTo>
                  <a:lnTo>
                    <a:pt x="6547" y="11290"/>
                  </a:lnTo>
                  <a:lnTo>
                    <a:pt x="6810" y="11249"/>
                  </a:lnTo>
                  <a:lnTo>
                    <a:pt x="7094" y="11189"/>
                  </a:lnTo>
                  <a:lnTo>
                    <a:pt x="7358" y="11108"/>
                  </a:lnTo>
                  <a:lnTo>
                    <a:pt x="7621" y="11006"/>
                  </a:lnTo>
                  <a:lnTo>
                    <a:pt x="7885" y="10905"/>
                  </a:lnTo>
                  <a:lnTo>
                    <a:pt x="8128" y="10804"/>
                  </a:lnTo>
                  <a:lnTo>
                    <a:pt x="8391" y="10682"/>
                  </a:lnTo>
                  <a:lnTo>
                    <a:pt x="8614" y="10540"/>
                  </a:lnTo>
                  <a:lnTo>
                    <a:pt x="8857" y="10398"/>
                  </a:lnTo>
                  <a:lnTo>
                    <a:pt x="9080" y="10236"/>
                  </a:lnTo>
                  <a:lnTo>
                    <a:pt x="9283" y="10054"/>
                  </a:lnTo>
                  <a:lnTo>
                    <a:pt x="9486" y="9892"/>
                  </a:lnTo>
                  <a:lnTo>
                    <a:pt x="9688" y="9689"/>
                  </a:lnTo>
                  <a:lnTo>
                    <a:pt x="9871" y="9506"/>
                  </a:lnTo>
                  <a:lnTo>
                    <a:pt x="10053" y="9283"/>
                  </a:lnTo>
                  <a:lnTo>
                    <a:pt x="10215" y="9081"/>
                  </a:lnTo>
                  <a:lnTo>
                    <a:pt x="10378" y="8858"/>
                  </a:lnTo>
                  <a:lnTo>
                    <a:pt x="10540" y="8615"/>
                  </a:lnTo>
                  <a:lnTo>
                    <a:pt x="10661" y="8392"/>
                  </a:lnTo>
                  <a:lnTo>
                    <a:pt x="10803" y="8148"/>
                  </a:lnTo>
                  <a:lnTo>
                    <a:pt x="10905" y="7885"/>
                  </a:lnTo>
                  <a:lnTo>
                    <a:pt x="11006" y="7642"/>
                  </a:lnTo>
                  <a:lnTo>
                    <a:pt x="11107" y="7378"/>
                  </a:lnTo>
                  <a:lnTo>
                    <a:pt x="11168" y="7095"/>
                  </a:lnTo>
                  <a:lnTo>
                    <a:pt x="11249" y="6831"/>
                  </a:lnTo>
                  <a:lnTo>
                    <a:pt x="11290" y="6547"/>
                  </a:lnTo>
                  <a:lnTo>
                    <a:pt x="11330" y="6264"/>
                  </a:lnTo>
                  <a:lnTo>
                    <a:pt x="11350" y="5980"/>
                  </a:lnTo>
                  <a:lnTo>
                    <a:pt x="11350" y="5676"/>
                  </a:lnTo>
                  <a:lnTo>
                    <a:pt x="11350" y="5392"/>
                  </a:lnTo>
                  <a:lnTo>
                    <a:pt x="11330" y="5108"/>
                  </a:lnTo>
                  <a:lnTo>
                    <a:pt x="11290" y="4825"/>
                  </a:lnTo>
                  <a:lnTo>
                    <a:pt x="11249" y="4541"/>
                  </a:lnTo>
                  <a:lnTo>
                    <a:pt x="11168" y="4257"/>
                  </a:lnTo>
                  <a:lnTo>
                    <a:pt x="11107" y="3994"/>
                  </a:lnTo>
                  <a:lnTo>
                    <a:pt x="11006" y="3730"/>
                  </a:lnTo>
                  <a:lnTo>
                    <a:pt x="10905" y="3467"/>
                  </a:lnTo>
                  <a:lnTo>
                    <a:pt x="10803" y="3223"/>
                  </a:lnTo>
                  <a:lnTo>
                    <a:pt x="10661" y="2980"/>
                  </a:lnTo>
                  <a:lnTo>
                    <a:pt x="10540" y="2737"/>
                  </a:lnTo>
                  <a:lnTo>
                    <a:pt x="10378" y="2514"/>
                  </a:lnTo>
                  <a:lnTo>
                    <a:pt x="10215" y="2291"/>
                  </a:lnTo>
                  <a:lnTo>
                    <a:pt x="10053" y="2068"/>
                  </a:lnTo>
                  <a:lnTo>
                    <a:pt x="9871" y="1865"/>
                  </a:lnTo>
                  <a:lnTo>
                    <a:pt x="9688" y="1663"/>
                  </a:lnTo>
                  <a:lnTo>
                    <a:pt x="9486" y="1480"/>
                  </a:lnTo>
                  <a:lnTo>
                    <a:pt x="9283" y="1298"/>
                  </a:lnTo>
                  <a:lnTo>
                    <a:pt x="9080" y="1136"/>
                  </a:lnTo>
                  <a:lnTo>
                    <a:pt x="8857" y="974"/>
                  </a:lnTo>
                  <a:lnTo>
                    <a:pt x="8614" y="832"/>
                  </a:lnTo>
                  <a:lnTo>
                    <a:pt x="8391" y="690"/>
                  </a:lnTo>
                  <a:lnTo>
                    <a:pt x="8128" y="568"/>
                  </a:lnTo>
                  <a:lnTo>
                    <a:pt x="7885" y="447"/>
                  </a:lnTo>
                  <a:lnTo>
                    <a:pt x="7621" y="345"/>
                  </a:lnTo>
                  <a:lnTo>
                    <a:pt x="7358" y="264"/>
                  </a:lnTo>
                  <a:lnTo>
                    <a:pt x="7094" y="183"/>
                  </a:lnTo>
                  <a:lnTo>
                    <a:pt x="6810" y="122"/>
                  </a:lnTo>
                  <a:lnTo>
                    <a:pt x="6547" y="62"/>
                  </a:lnTo>
                  <a:lnTo>
                    <a:pt x="6263" y="41"/>
                  </a:lnTo>
                  <a:lnTo>
                    <a:pt x="5959" y="21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1119450" y="1702501"/>
            <a:ext cx="6905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1119450" y="2526599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0" name="Google Shape;330;p9"/>
          <p:cNvGrpSpPr/>
          <p:nvPr/>
        </p:nvGrpSpPr>
        <p:grpSpPr>
          <a:xfrm>
            <a:off x="7975475" y="3671513"/>
            <a:ext cx="910575" cy="1471975"/>
            <a:chOff x="3215875" y="2755900"/>
            <a:chExt cx="910575" cy="1471975"/>
          </a:xfrm>
        </p:grpSpPr>
        <p:sp>
          <p:nvSpPr>
            <p:cNvPr id="331" name="Google Shape;331;p9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9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9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9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9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9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7" name="Google Shape;337;p9"/>
          <p:cNvGrpSpPr/>
          <p:nvPr/>
        </p:nvGrpSpPr>
        <p:grpSpPr>
          <a:xfrm rot="5400000">
            <a:off x="280688" y="-44087"/>
            <a:ext cx="910575" cy="1471975"/>
            <a:chOff x="3215875" y="2755900"/>
            <a:chExt cx="910575" cy="1471975"/>
          </a:xfrm>
        </p:grpSpPr>
        <p:sp>
          <p:nvSpPr>
            <p:cNvPr id="338" name="Google Shape;338;p9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9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9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9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9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9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4" name="Google Shape;344;p9"/>
          <p:cNvGrpSpPr/>
          <p:nvPr/>
        </p:nvGrpSpPr>
        <p:grpSpPr>
          <a:xfrm>
            <a:off x="3651536" y="167479"/>
            <a:ext cx="1840929" cy="215371"/>
            <a:chOff x="3264025" y="2279600"/>
            <a:chExt cx="922725" cy="107950"/>
          </a:xfrm>
        </p:grpSpPr>
        <p:sp>
          <p:nvSpPr>
            <p:cNvPr id="345" name="Google Shape;345;p9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9" name="Google Shape;359;p9"/>
          <p:cNvGrpSpPr/>
          <p:nvPr/>
        </p:nvGrpSpPr>
        <p:grpSpPr>
          <a:xfrm rot="5400000">
            <a:off x="749722" y="3627396"/>
            <a:ext cx="701661" cy="1791661"/>
            <a:chOff x="269061" y="187684"/>
            <a:chExt cx="879936" cy="2246878"/>
          </a:xfrm>
        </p:grpSpPr>
        <p:sp>
          <p:nvSpPr>
            <p:cNvPr id="360" name="Google Shape;360;p9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5" name="Google Shape;365;p9"/>
          <p:cNvGrpSpPr/>
          <p:nvPr/>
        </p:nvGrpSpPr>
        <p:grpSpPr>
          <a:xfrm>
            <a:off x="8141122" y="167471"/>
            <a:ext cx="701661" cy="1791661"/>
            <a:chOff x="269061" y="187684"/>
            <a:chExt cx="879936" cy="2246878"/>
          </a:xfrm>
        </p:grpSpPr>
        <p:sp>
          <p:nvSpPr>
            <p:cNvPr id="366" name="Google Shape;366;p9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3834702" y="4399951"/>
            <a:ext cx="1474597" cy="1475813"/>
            <a:chOff x="8403702" y="-705449"/>
            <a:chExt cx="1474597" cy="1475813"/>
          </a:xfrm>
        </p:grpSpPr>
        <p:sp>
          <p:nvSpPr>
            <p:cNvPr id="372" name="Google Shape;372;p9"/>
            <p:cNvSpPr/>
            <p:nvPr/>
          </p:nvSpPr>
          <p:spPr>
            <a:xfrm>
              <a:off x="8403702" y="-705449"/>
              <a:ext cx="1474597" cy="1475813"/>
            </a:xfrm>
            <a:custGeom>
              <a:avLst/>
              <a:gdLst/>
              <a:ahLst/>
              <a:cxnLst/>
              <a:rect l="l" t="t" r="r" b="b"/>
              <a:pathLst>
                <a:path w="25457" h="25478" extrusionOk="0">
                  <a:moveTo>
                    <a:pt x="13336" y="1095"/>
                  </a:moveTo>
                  <a:lnTo>
                    <a:pt x="13924" y="1156"/>
                  </a:lnTo>
                  <a:lnTo>
                    <a:pt x="14492" y="1217"/>
                  </a:lnTo>
                  <a:lnTo>
                    <a:pt x="15079" y="1318"/>
                  </a:lnTo>
                  <a:lnTo>
                    <a:pt x="15647" y="1460"/>
                  </a:lnTo>
                  <a:lnTo>
                    <a:pt x="16194" y="1622"/>
                  </a:lnTo>
                  <a:lnTo>
                    <a:pt x="16721" y="1804"/>
                  </a:lnTo>
                  <a:lnTo>
                    <a:pt x="17268" y="2007"/>
                  </a:lnTo>
                  <a:lnTo>
                    <a:pt x="17775" y="2230"/>
                  </a:lnTo>
                  <a:lnTo>
                    <a:pt x="18282" y="2493"/>
                  </a:lnTo>
                  <a:lnTo>
                    <a:pt x="18768" y="2777"/>
                  </a:lnTo>
                  <a:lnTo>
                    <a:pt x="19234" y="3081"/>
                  </a:lnTo>
                  <a:lnTo>
                    <a:pt x="19701" y="3406"/>
                  </a:lnTo>
                  <a:lnTo>
                    <a:pt x="20126" y="3750"/>
                  </a:lnTo>
                  <a:lnTo>
                    <a:pt x="20552" y="4115"/>
                  </a:lnTo>
                  <a:lnTo>
                    <a:pt x="20957" y="4500"/>
                  </a:lnTo>
                  <a:lnTo>
                    <a:pt x="21342" y="4905"/>
                  </a:lnTo>
                  <a:lnTo>
                    <a:pt x="21707" y="5331"/>
                  </a:lnTo>
                  <a:lnTo>
                    <a:pt x="22052" y="5777"/>
                  </a:lnTo>
                  <a:lnTo>
                    <a:pt x="22376" y="6223"/>
                  </a:lnTo>
                  <a:lnTo>
                    <a:pt x="22680" y="6709"/>
                  </a:lnTo>
                  <a:lnTo>
                    <a:pt x="22964" y="7196"/>
                  </a:lnTo>
                  <a:lnTo>
                    <a:pt x="23227" y="7682"/>
                  </a:lnTo>
                  <a:lnTo>
                    <a:pt x="23450" y="8209"/>
                  </a:lnTo>
                  <a:lnTo>
                    <a:pt x="23673" y="8736"/>
                  </a:lnTo>
                  <a:lnTo>
                    <a:pt x="23855" y="9283"/>
                  </a:lnTo>
                  <a:lnTo>
                    <a:pt x="24018" y="9830"/>
                  </a:lnTo>
                  <a:lnTo>
                    <a:pt x="24139" y="10398"/>
                  </a:lnTo>
                  <a:lnTo>
                    <a:pt x="24241" y="10965"/>
                  </a:lnTo>
                  <a:lnTo>
                    <a:pt x="24322" y="11553"/>
                  </a:lnTo>
                  <a:lnTo>
                    <a:pt x="24362" y="12141"/>
                  </a:lnTo>
                  <a:lnTo>
                    <a:pt x="24382" y="12729"/>
                  </a:lnTo>
                  <a:lnTo>
                    <a:pt x="24362" y="13337"/>
                  </a:lnTo>
                  <a:lnTo>
                    <a:pt x="24322" y="13925"/>
                  </a:lnTo>
                  <a:lnTo>
                    <a:pt x="24241" y="14512"/>
                  </a:lnTo>
                  <a:lnTo>
                    <a:pt x="24139" y="15080"/>
                  </a:lnTo>
                  <a:lnTo>
                    <a:pt x="24018" y="15647"/>
                  </a:lnTo>
                  <a:lnTo>
                    <a:pt x="23855" y="16195"/>
                  </a:lnTo>
                  <a:lnTo>
                    <a:pt x="23673" y="16742"/>
                  </a:lnTo>
                  <a:lnTo>
                    <a:pt x="23450" y="17269"/>
                  </a:lnTo>
                  <a:lnTo>
                    <a:pt x="23227" y="17775"/>
                  </a:lnTo>
                  <a:lnTo>
                    <a:pt x="22964" y="18282"/>
                  </a:lnTo>
                  <a:lnTo>
                    <a:pt x="22680" y="18769"/>
                  </a:lnTo>
                  <a:lnTo>
                    <a:pt x="22376" y="19235"/>
                  </a:lnTo>
                  <a:lnTo>
                    <a:pt x="22052" y="19701"/>
                  </a:lnTo>
                  <a:lnTo>
                    <a:pt x="21707" y="20147"/>
                  </a:lnTo>
                  <a:lnTo>
                    <a:pt x="21342" y="20552"/>
                  </a:lnTo>
                  <a:lnTo>
                    <a:pt x="20957" y="20958"/>
                  </a:lnTo>
                  <a:lnTo>
                    <a:pt x="20552" y="21343"/>
                  </a:lnTo>
                  <a:lnTo>
                    <a:pt x="20126" y="21728"/>
                  </a:lnTo>
                  <a:lnTo>
                    <a:pt x="19701" y="22072"/>
                  </a:lnTo>
                  <a:lnTo>
                    <a:pt x="19234" y="22397"/>
                  </a:lnTo>
                  <a:lnTo>
                    <a:pt x="18768" y="22701"/>
                  </a:lnTo>
                  <a:lnTo>
                    <a:pt x="18282" y="22964"/>
                  </a:lnTo>
                  <a:lnTo>
                    <a:pt x="17775" y="23228"/>
                  </a:lnTo>
                  <a:lnTo>
                    <a:pt x="17268" y="23471"/>
                  </a:lnTo>
                  <a:lnTo>
                    <a:pt x="16721" y="23673"/>
                  </a:lnTo>
                  <a:lnTo>
                    <a:pt x="16194" y="23856"/>
                  </a:lnTo>
                  <a:lnTo>
                    <a:pt x="15647" y="24018"/>
                  </a:lnTo>
                  <a:lnTo>
                    <a:pt x="15079" y="24140"/>
                  </a:lnTo>
                  <a:lnTo>
                    <a:pt x="14492" y="24241"/>
                  </a:lnTo>
                  <a:lnTo>
                    <a:pt x="13924" y="24322"/>
                  </a:lnTo>
                  <a:lnTo>
                    <a:pt x="13336" y="24363"/>
                  </a:lnTo>
                  <a:lnTo>
                    <a:pt x="12728" y="24383"/>
                  </a:lnTo>
                  <a:lnTo>
                    <a:pt x="12141" y="24363"/>
                  </a:lnTo>
                  <a:lnTo>
                    <a:pt x="11533" y="24322"/>
                  </a:lnTo>
                  <a:lnTo>
                    <a:pt x="10965" y="24241"/>
                  </a:lnTo>
                  <a:lnTo>
                    <a:pt x="10377" y="24140"/>
                  </a:lnTo>
                  <a:lnTo>
                    <a:pt x="9830" y="24018"/>
                  </a:lnTo>
                  <a:lnTo>
                    <a:pt x="9263" y="23856"/>
                  </a:lnTo>
                  <a:lnTo>
                    <a:pt x="8736" y="23673"/>
                  </a:lnTo>
                  <a:lnTo>
                    <a:pt x="8209" y="23471"/>
                  </a:lnTo>
                  <a:lnTo>
                    <a:pt x="7682" y="23228"/>
                  </a:lnTo>
                  <a:lnTo>
                    <a:pt x="7175" y="22964"/>
                  </a:lnTo>
                  <a:lnTo>
                    <a:pt x="6689" y="22701"/>
                  </a:lnTo>
                  <a:lnTo>
                    <a:pt x="6222" y="22397"/>
                  </a:lnTo>
                  <a:lnTo>
                    <a:pt x="5777" y="22072"/>
                  </a:lnTo>
                  <a:lnTo>
                    <a:pt x="5331" y="21728"/>
                  </a:lnTo>
                  <a:lnTo>
                    <a:pt x="4905" y="21343"/>
                  </a:lnTo>
                  <a:lnTo>
                    <a:pt x="4500" y="20958"/>
                  </a:lnTo>
                  <a:lnTo>
                    <a:pt x="4115" y="20552"/>
                  </a:lnTo>
                  <a:lnTo>
                    <a:pt x="3750" y="20147"/>
                  </a:lnTo>
                  <a:lnTo>
                    <a:pt x="3405" y="19701"/>
                  </a:lnTo>
                  <a:lnTo>
                    <a:pt x="3081" y="19235"/>
                  </a:lnTo>
                  <a:lnTo>
                    <a:pt x="2777" y="18769"/>
                  </a:lnTo>
                  <a:lnTo>
                    <a:pt x="2493" y="18282"/>
                  </a:lnTo>
                  <a:lnTo>
                    <a:pt x="2230" y="17775"/>
                  </a:lnTo>
                  <a:lnTo>
                    <a:pt x="2007" y="17269"/>
                  </a:lnTo>
                  <a:lnTo>
                    <a:pt x="1784" y="16742"/>
                  </a:lnTo>
                  <a:lnTo>
                    <a:pt x="1601" y="16195"/>
                  </a:lnTo>
                  <a:lnTo>
                    <a:pt x="1459" y="15647"/>
                  </a:lnTo>
                  <a:lnTo>
                    <a:pt x="1318" y="15080"/>
                  </a:lnTo>
                  <a:lnTo>
                    <a:pt x="1216" y="14512"/>
                  </a:lnTo>
                  <a:lnTo>
                    <a:pt x="1135" y="13925"/>
                  </a:lnTo>
                  <a:lnTo>
                    <a:pt x="1095" y="13337"/>
                  </a:lnTo>
                  <a:lnTo>
                    <a:pt x="1074" y="12729"/>
                  </a:lnTo>
                  <a:lnTo>
                    <a:pt x="1095" y="12141"/>
                  </a:lnTo>
                  <a:lnTo>
                    <a:pt x="1135" y="11553"/>
                  </a:lnTo>
                  <a:lnTo>
                    <a:pt x="1216" y="10965"/>
                  </a:lnTo>
                  <a:lnTo>
                    <a:pt x="1318" y="10398"/>
                  </a:lnTo>
                  <a:lnTo>
                    <a:pt x="1459" y="9830"/>
                  </a:lnTo>
                  <a:lnTo>
                    <a:pt x="1601" y="9283"/>
                  </a:lnTo>
                  <a:lnTo>
                    <a:pt x="1784" y="8736"/>
                  </a:lnTo>
                  <a:lnTo>
                    <a:pt x="2007" y="8209"/>
                  </a:lnTo>
                  <a:lnTo>
                    <a:pt x="2230" y="7682"/>
                  </a:lnTo>
                  <a:lnTo>
                    <a:pt x="2493" y="7196"/>
                  </a:lnTo>
                  <a:lnTo>
                    <a:pt x="2777" y="6709"/>
                  </a:lnTo>
                  <a:lnTo>
                    <a:pt x="3081" y="6223"/>
                  </a:lnTo>
                  <a:lnTo>
                    <a:pt x="3405" y="5777"/>
                  </a:lnTo>
                  <a:lnTo>
                    <a:pt x="3750" y="5331"/>
                  </a:lnTo>
                  <a:lnTo>
                    <a:pt x="4115" y="4905"/>
                  </a:lnTo>
                  <a:lnTo>
                    <a:pt x="4500" y="4500"/>
                  </a:lnTo>
                  <a:lnTo>
                    <a:pt x="4905" y="4115"/>
                  </a:lnTo>
                  <a:lnTo>
                    <a:pt x="5331" y="3750"/>
                  </a:lnTo>
                  <a:lnTo>
                    <a:pt x="5777" y="3406"/>
                  </a:lnTo>
                  <a:lnTo>
                    <a:pt x="6222" y="3081"/>
                  </a:lnTo>
                  <a:lnTo>
                    <a:pt x="6689" y="2777"/>
                  </a:lnTo>
                  <a:lnTo>
                    <a:pt x="7175" y="2493"/>
                  </a:lnTo>
                  <a:lnTo>
                    <a:pt x="7682" y="2230"/>
                  </a:lnTo>
                  <a:lnTo>
                    <a:pt x="8209" y="2007"/>
                  </a:lnTo>
                  <a:lnTo>
                    <a:pt x="8736" y="1804"/>
                  </a:lnTo>
                  <a:lnTo>
                    <a:pt x="9263" y="1622"/>
                  </a:lnTo>
                  <a:lnTo>
                    <a:pt x="9830" y="1460"/>
                  </a:lnTo>
                  <a:lnTo>
                    <a:pt x="10377" y="1318"/>
                  </a:lnTo>
                  <a:lnTo>
                    <a:pt x="10965" y="1217"/>
                  </a:lnTo>
                  <a:lnTo>
                    <a:pt x="11533" y="1156"/>
                  </a:lnTo>
                  <a:lnTo>
                    <a:pt x="12141" y="1095"/>
                  </a:lnTo>
                  <a:close/>
                  <a:moveTo>
                    <a:pt x="12728" y="1"/>
                  </a:moveTo>
                  <a:lnTo>
                    <a:pt x="12080" y="21"/>
                  </a:lnTo>
                  <a:lnTo>
                    <a:pt x="11431" y="61"/>
                  </a:lnTo>
                  <a:lnTo>
                    <a:pt x="10803" y="142"/>
                  </a:lnTo>
                  <a:lnTo>
                    <a:pt x="10175" y="264"/>
                  </a:lnTo>
                  <a:lnTo>
                    <a:pt x="9546" y="406"/>
                  </a:lnTo>
                  <a:lnTo>
                    <a:pt x="8938" y="568"/>
                  </a:lnTo>
                  <a:lnTo>
                    <a:pt x="8351" y="771"/>
                  </a:lnTo>
                  <a:lnTo>
                    <a:pt x="7783" y="1014"/>
                  </a:lnTo>
                  <a:lnTo>
                    <a:pt x="7216" y="1257"/>
                  </a:lnTo>
                  <a:lnTo>
                    <a:pt x="6668" y="1541"/>
                  </a:lnTo>
                  <a:lnTo>
                    <a:pt x="6141" y="1845"/>
                  </a:lnTo>
                  <a:lnTo>
                    <a:pt x="5614" y="2169"/>
                  </a:lnTo>
                  <a:lnTo>
                    <a:pt x="5108" y="2534"/>
                  </a:lnTo>
                  <a:lnTo>
                    <a:pt x="4642" y="2919"/>
                  </a:lnTo>
                  <a:lnTo>
                    <a:pt x="4175" y="3304"/>
                  </a:lnTo>
                  <a:lnTo>
                    <a:pt x="3729" y="3730"/>
                  </a:lnTo>
                  <a:lnTo>
                    <a:pt x="3304" y="4176"/>
                  </a:lnTo>
                  <a:lnTo>
                    <a:pt x="2898" y="4642"/>
                  </a:lnTo>
                  <a:lnTo>
                    <a:pt x="2534" y="5128"/>
                  </a:lnTo>
                  <a:lnTo>
                    <a:pt x="2169" y="5615"/>
                  </a:lnTo>
                  <a:lnTo>
                    <a:pt x="1845" y="6142"/>
                  </a:lnTo>
                  <a:lnTo>
                    <a:pt x="1541" y="6669"/>
                  </a:lnTo>
                  <a:lnTo>
                    <a:pt x="1257" y="7216"/>
                  </a:lnTo>
                  <a:lnTo>
                    <a:pt x="993" y="7783"/>
                  </a:lnTo>
                  <a:lnTo>
                    <a:pt x="770" y="8371"/>
                  </a:lnTo>
                  <a:lnTo>
                    <a:pt x="568" y="8959"/>
                  </a:lnTo>
                  <a:lnTo>
                    <a:pt x="406" y="9547"/>
                  </a:lnTo>
                  <a:lnTo>
                    <a:pt x="264" y="10175"/>
                  </a:lnTo>
                  <a:lnTo>
                    <a:pt x="142" y="10803"/>
                  </a:lnTo>
                  <a:lnTo>
                    <a:pt x="61" y="11432"/>
                  </a:lnTo>
                  <a:lnTo>
                    <a:pt x="20" y="12080"/>
                  </a:lnTo>
                  <a:lnTo>
                    <a:pt x="0" y="12729"/>
                  </a:lnTo>
                  <a:lnTo>
                    <a:pt x="20" y="13398"/>
                  </a:lnTo>
                  <a:lnTo>
                    <a:pt x="61" y="14026"/>
                  </a:lnTo>
                  <a:lnTo>
                    <a:pt x="142" y="14675"/>
                  </a:lnTo>
                  <a:lnTo>
                    <a:pt x="264" y="15303"/>
                  </a:lnTo>
                  <a:lnTo>
                    <a:pt x="406" y="15911"/>
                  </a:lnTo>
                  <a:lnTo>
                    <a:pt x="568" y="16519"/>
                  </a:lnTo>
                  <a:lnTo>
                    <a:pt x="770" y="17107"/>
                  </a:lnTo>
                  <a:lnTo>
                    <a:pt x="993" y="17694"/>
                  </a:lnTo>
                  <a:lnTo>
                    <a:pt x="1257" y="18242"/>
                  </a:lnTo>
                  <a:lnTo>
                    <a:pt x="1541" y="18809"/>
                  </a:lnTo>
                  <a:lnTo>
                    <a:pt x="1845" y="19336"/>
                  </a:lnTo>
                  <a:lnTo>
                    <a:pt x="2169" y="19843"/>
                  </a:lnTo>
                  <a:lnTo>
                    <a:pt x="2534" y="20350"/>
                  </a:lnTo>
                  <a:lnTo>
                    <a:pt x="2898" y="20836"/>
                  </a:lnTo>
                  <a:lnTo>
                    <a:pt x="3304" y="21282"/>
                  </a:lnTo>
                  <a:lnTo>
                    <a:pt x="3729" y="21728"/>
                  </a:lnTo>
                  <a:lnTo>
                    <a:pt x="4175" y="22153"/>
                  </a:lnTo>
                  <a:lnTo>
                    <a:pt x="4642" y="22559"/>
                  </a:lnTo>
                  <a:lnTo>
                    <a:pt x="5108" y="22944"/>
                  </a:lnTo>
                  <a:lnTo>
                    <a:pt x="5614" y="23288"/>
                  </a:lnTo>
                  <a:lnTo>
                    <a:pt x="6141" y="23613"/>
                  </a:lnTo>
                  <a:lnTo>
                    <a:pt x="6668" y="23937"/>
                  </a:lnTo>
                  <a:lnTo>
                    <a:pt x="7216" y="24200"/>
                  </a:lnTo>
                  <a:lnTo>
                    <a:pt x="7783" y="24464"/>
                  </a:lnTo>
                  <a:lnTo>
                    <a:pt x="8351" y="24687"/>
                  </a:lnTo>
                  <a:lnTo>
                    <a:pt x="8938" y="24890"/>
                  </a:lnTo>
                  <a:lnTo>
                    <a:pt x="9546" y="25072"/>
                  </a:lnTo>
                  <a:lnTo>
                    <a:pt x="10175" y="25214"/>
                  </a:lnTo>
                  <a:lnTo>
                    <a:pt x="10803" y="25315"/>
                  </a:lnTo>
                  <a:lnTo>
                    <a:pt x="11431" y="25396"/>
                  </a:lnTo>
                  <a:lnTo>
                    <a:pt x="12080" y="25457"/>
                  </a:lnTo>
                  <a:lnTo>
                    <a:pt x="12728" y="25477"/>
                  </a:lnTo>
                  <a:lnTo>
                    <a:pt x="13377" y="25457"/>
                  </a:lnTo>
                  <a:lnTo>
                    <a:pt x="14026" y="25396"/>
                  </a:lnTo>
                  <a:lnTo>
                    <a:pt x="14674" y="25315"/>
                  </a:lnTo>
                  <a:lnTo>
                    <a:pt x="15302" y="25214"/>
                  </a:lnTo>
                  <a:lnTo>
                    <a:pt x="15910" y="25072"/>
                  </a:lnTo>
                  <a:lnTo>
                    <a:pt x="16518" y="24890"/>
                  </a:lnTo>
                  <a:lnTo>
                    <a:pt x="17106" y="24687"/>
                  </a:lnTo>
                  <a:lnTo>
                    <a:pt x="17674" y="24464"/>
                  </a:lnTo>
                  <a:lnTo>
                    <a:pt x="18241" y="24200"/>
                  </a:lnTo>
                  <a:lnTo>
                    <a:pt x="18788" y="23937"/>
                  </a:lnTo>
                  <a:lnTo>
                    <a:pt x="19336" y="23613"/>
                  </a:lnTo>
                  <a:lnTo>
                    <a:pt x="19842" y="23288"/>
                  </a:lnTo>
                  <a:lnTo>
                    <a:pt x="20349" y="22944"/>
                  </a:lnTo>
                  <a:lnTo>
                    <a:pt x="20815" y="22559"/>
                  </a:lnTo>
                  <a:lnTo>
                    <a:pt x="21281" y="22153"/>
                  </a:lnTo>
                  <a:lnTo>
                    <a:pt x="21727" y="21728"/>
                  </a:lnTo>
                  <a:lnTo>
                    <a:pt x="22153" y="21282"/>
                  </a:lnTo>
                  <a:lnTo>
                    <a:pt x="22558" y="20836"/>
                  </a:lnTo>
                  <a:lnTo>
                    <a:pt x="22923" y="20350"/>
                  </a:lnTo>
                  <a:lnTo>
                    <a:pt x="23288" y="19843"/>
                  </a:lnTo>
                  <a:lnTo>
                    <a:pt x="23612" y="19336"/>
                  </a:lnTo>
                  <a:lnTo>
                    <a:pt x="23916" y="18809"/>
                  </a:lnTo>
                  <a:lnTo>
                    <a:pt x="24200" y="18242"/>
                  </a:lnTo>
                  <a:lnTo>
                    <a:pt x="24463" y="17694"/>
                  </a:lnTo>
                  <a:lnTo>
                    <a:pt x="24686" y="17107"/>
                  </a:lnTo>
                  <a:lnTo>
                    <a:pt x="24889" y="16519"/>
                  </a:lnTo>
                  <a:lnTo>
                    <a:pt x="25072" y="15911"/>
                  </a:lnTo>
                  <a:lnTo>
                    <a:pt x="25213" y="15303"/>
                  </a:lnTo>
                  <a:lnTo>
                    <a:pt x="25315" y="14675"/>
                  </a:lnTo>
                  <a:lnTo>
                    <a:pt x="25396" y="14026"/>
                  </a:lnTo>
                  <a:lnTo>
                    <a:pt x="25457" y="13398"/>
                  </a:lnTo>
                  <a:lnTo>
                    <a:pt x="25457" y="12729"/>
                  </a:lnTo>
                  <a:lnTo>
                    <a:pt x="25457" y="12080"/>
                  </a:lnTo>
                  <a:lnTo>
                    <a:pt x="25396" y="11432"/>
                  </a:lnTo>
                  <a:lnTo>
                    <a:pt x="25315" y="10803"/>
                  </a:lnTo>
                  <a:lnTo>
                    <a:pt x="25213" y="10175"/>
                  </a:lnTo>
                  <a:lnTo>
                    <a:pt x="25072" y="9547"/>
                  </a:lnTo>
                  <a:lnTo>
                    <a:pt x="24889" y="8959"/>
                  </a:lnTo>
                  <a:lnTo>
                    <a:pt x="24686" y="8371"/>
                  </a:lnTo>
                  <a:lnTo>
                    <a:pt x="24463" y="7783"/>
                  </a:lnTo>
                  <a:lnTo>
                    <a:pt x="24200" y="7216"/>
                  </a:lnTo>
                  <a:lnTo>
                    <a:pt x="23916" y="6669"/>
                  </a:lnTo>
                  <a:lnTo>
                    <a:pt x="23612" y="6142"/>
                  </a:lnTo>
                  <a:lnTo>
                    <a:pt x="23288" y="5615"/>
                  </a:lnTo>
                  <a:lnTo>
                    <a:pt x="22923" y="5128"/>
                  </a:lnTo>
                  <a:lnTo>
                    <a:pt x="22558" y="4642"/>
                  </a:lnTo>
                  <a:lnTo>
                    <a:pt x="22153" y="4176"/>
                  </a:lnTo>
                  <a:lnTo>
                    <a:pt x="21727" y="3730"/>
                  </a:lnTo>
                  <a:lnTo>
                    <a:pt x="21281" y="3304"/>
                  </a:lnTo>
                  <a:lnTo>
                    <a:pt x="20815" y="2919"/>
                  </a:lnTo>
                  <a:lnTo>
                    <a:pt x="20349" y="2534"/>
                  </a:lnTo>
                  <a:lnTo>
                    <a:pt x="19842" y="2169"/>
                  </a:lnTo>
                  <a:lnTo>
                    <a:pt x="19336" y="1845"/>
                  </a:lnTo>
                  <a:lnTo>
                    <a:pt x="18788" y="1541"/>
                  </a:lnTo>
                  <a:lnTo>
                    <a:pt x="18241" y="1257"/>
                  </a:lnTo>
                  <a:lnTo>
                    <a:pt x="17674" y="1014"/>
                  </a:lnTo>
                  <a:lnTo>
                    <a:pt x="17106" y="771"/>
                  </a:lnTo>
                  <a:lnTo>
                    <a:pt x="16518" y="568"/>
                  </a:lnTo>
                  <a:lnTo>
                    <a:pt x="15910" y="406"/>
                  </a:lnTo>
                  <a:lnTo>
                    <a:pt x="15302" y="264"/>
                  </a:lnTo>
                  <a:lnTo>
                    <a:pt x="14674" y="142"/>
                  </a:lnTo>
                  <a:lnTo>
                    <a:pt x="14026" y="61"/>
                  </a:lnTo>
                  <a:lnTo>
                    <a:pt x="13377" y="21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812247" y="-296905"/>
              <a:ext cx="657507" cy="657507"/>
            </a:xfrm>
            <a:custGeom>
              <a:avLst/>
              <a:gdLst/>
              <a:ahLst/>
              <a:cxnLst/>
              <a:rect l="l" t="t" r="r" b="b"/>
              <a:pathLst>
                <a:path w="11351" h="11351" extrusionOk="0">
                  <a:moveTo>
                    <a:pt x="5675" y="1095"/>
                  </a:moveTo>
                  <a:lnTo>
                    <a:pt x="6142" y="1116"/>
                  </a:lnTo>
                  <a:lnTo>
                    <a:pt x="6608" y="1176"/>
                  </a:lnTo>
                  <a:lnTo>
                    <a:pt x="7033" y="1298"/>
                  </a:lnTo>
                  <a:lnTo>
                    <a:pt x="7459" y="1460"/>
                  </a:lnTo>
                  <a:lnTo>
                    <a:pt x="7864" y="1642"/>
                  </a:lnTo>
                  <a:lnTo>
                    <a:pt x="8249" y="1886"/>
                  </a:lnTo>
                  <a:lnTo>
                    <a:pt x="8594" y="2149"/>
                  </a:lnTo>
                  <a:lnTo>
                    <a:pt x="8918" y="2433"/>
                  </a:lnTo>
                  <a:lnTo>
                    <a:pt x="9222" y="2757"/>
                  </a:lnTo>
                  <a:lnTo>
                    <a:pt x="9486" y="3122"/>
                  </a:lnTo>
                  <a:lnTo>
                    <a:pt x="9709" y="3487"/>
                  </a:lnTo>
                  <a:lnTo>
                    <a:pt x="9911" y="3892"/>
                  </a:lnTo>
                  <a:lnTo>
                    <a:pt x="10053" y="4318"/>
                  </a:lnTo>
                  <a:lnTo>
                    <a:pt x="10175" y="4764"/>
                  </a:lnTo>
                  <a:lnTo>
                    <a:pt x="10236" y="5210"/>
                  </a:lnTo>
                  <a:lnTo>
                    <a:pt x="10276" y="5676"/>
                  </a:lnTo>
                  <a:lnTo>
                    <a:pt x="10236" y="6142"/>
                  </a:lnTo>
                  <a:lnTo>
                    <a:pt x="10175" y="6608"/>
                  </a:lnTo>
                  <a:lnTo>
                    <a:pt x="10053" y="7054"/>
                  </a:lnTo>
                  <a:lnTo>
                    <a:pt x="9911" y="7459"/>
                  </a:lnTo>
                  <a:lnTo>
                    <a:pt x="9709" y="7865"/>
                  </a:lnTo>
                  <a:lnTo>
                    <a:pt x="9486" y="8250"/>
                  </a:lnTo>
                  <a:lnTo>
                    <a:pt x="9222" y="8594"/>
                  </a:lnTo>
                  <a:lnTo>
                    <a:pt x="8918" y="8919"/>
                  </a:lnTo>
                  <a:lnTo>
                    <a:pt x="8594" y="9223"/>
                  </a:lnTo>
                  <a:lnTo>
                    <a:pt x="8249" y="9486"/>
                  </a:lnTo>
                  <a:lnTo>
                    <a:pt x="7864" y="9709"/>
                  </a:lnTo>
                  <a:lnTo>
                    <a:pt x="7459" y="9912"/>
                  </a:lnTo>
                  <a:lnTo>
                    <a:pt x="7033" y="10074"/>
                  </a:lnTo>
                  <a:lnTo>
                    <a:pt x="6608" y="10175"/>
                  </a:lnTo>
                  <a:lnTo>
                    <a:pt x="6142" y="10256"/>
                  </a:lnTo>
                  <a:lnTo>
                    <a:pt x="5675" y="10277"/>
                  </a:lnTo>
                  <a:lnTo>
                    <a:pt x="5209" y="10256"/>
                  </a:lnTo>
                  <a:lnTo>
                    <a:pt x="4743" y="10175"/>
                  </a:lnTo>
                  <a:lnTo>
                    <a:pt x="4317" y="10074"/>
                  </a:lnTo>
                  <a:lnTo>
                    <a:pt x="3892" y="9912"/>
                  </a:lnTo>
                  <a:lnTo>
                    <a:pt x="3486" y="9709"/>
                  </a:lnTo>
                  <a:lnTo>
                    <a:pt x="3122" y="9486"/>
                  </a:lnTo>
                  <a:lnTo>
                    <a:pt x="2757" y="9223"/>
                  </a:lnTo>
                  <a:lnTo>
                    <a:pt x="2433" y="8919"/>
                  </a:lnTo>
                  <a:lnTo>
                    <a:pt x="2129" y="8594"/>
                  </a:lnTo>
                  <a:lnTo>
                    <a:pt x="1865" y="8250"/>
                  </a:lnTo>
                  <a:lnTo>
                    <a:pt x="1642" y="7865"/>
                  </a:lnTo>
                  <a:lnTo>
                    <a:pt x="1439" y="7459"/>
                  </a:lnTo>
                  <a:lnTo>
                    <a:pt x="1298" y="7054"/>
                  </a:lnTo>
                  <a:lnTo>
                    <a:pt x="1176" y="6608"/>
                  </a:lnTo>
                  <a:lnTo>
                    <a:pt x="1115" y="6142"/>
                  </a:lnTo>
                  <a:lnTo>
                    <a:pt x="1095" y="5676"/>
                  </a:lnTo>
                  <a:lnTo>
                    <a:pt x="1115" y="5210"/>
                  </a:lnTo>
                  <a:lnTo>
                    <a:pt x="1176" y="4764"/>
                  </a:lnTo>
                  <a:lnTo>
                    <a:pt x="1298" y="4318"/>
                  </a:lnTo>
                  <a:lnTo>
                    <a:pt x="1439" y="3892"/>
                  </a:lnTo>
                  <a:lnTo>
                    <a:pt x="1642" y="3487"/>
                  </a:lnTo>
                  <a:lnTo>
                    <a:pt x="1865" y="3122"/>
                  </a:lnTo>
                  <a:lnTo>
                    <a:pt x="2129" y="2757"/>
                  </a:lnTo>
                  <a:lnTo>
                    <a:pt x="2433" y="2433"/>
                  </a:lnTo>
                  <a:lnTo>
                    <a:pt x="2757" y="2149"/>
                  </a:lnTo>
                  <a:lnTo>
                    <a:pt x="3122" y="1886"/>
                  </a:lnTo>
                  <a:lnTo>
                    <a:pt x="3486" y="1642"/>
                  </a:lnTo>
                  <a:lnTo>
                    <a:pt x="3892" y="1460"/>
                  </a:lnTo>
                  <a:lnTo>
                    <a:pt x="4317" y="1298"/>
                  </a:lnTo>
                  <a:lnTo>
                    <a:pt x="4743" y="1176"/>
                  </a:lnTo>
                  <a:lnTo>
                    <a:pt x="5209" y="1116"/>
                  </a:lnTo>
                  <a:lnTo>
                    <a:pt x="5675" y="1095"/>
                  </a:lnTo>
                  <a:close/>
                  <a:moveTo>
                    <a:pt x="5675" y="1"/>
                  </a:moveTo>
                  <a:lnTo>
                    <a:pt x="5392" y="21"/>
                  </a:lnTo>
                  <a:lnTo>
                    <a:pt x="5088" y="41"/>
                  </a:lnTo>
                  <a:lnTo>
                    <a:pt x="4804" y="62"/>
                  </a:lnTo>
                  <a:lnTo>
                    <a:pt x="4540" y="122"/>
                  </a:lnTo>
                  <a:lnTo>
                    <a:pt x="4257" y="183"/>
                  </a:lnTo>
                  <a:lnTo>
                    <a:pt x="3993" y="264"/>
                  </a:lnTo>
                  <a:lnTo>
                    <a:pt x="3730" y="345"/>
                  </a:lnTo>
                  <a:lnTo>
                    <a:pt x="3466" y="447"/>
                  </a:lnTo>
                  <a:lnTo>
                    <a:pt x="3223" y="568"/>
                  </a:lnTo>
                  <a:lnTo>
                    <a:pt x="2980" y="690"/>
                  </a:lnTo>
                  <a:lnTo>
                    <a:pt x="2737" y="832"/>
                  </a:lnTo>
                  <a:lnTo>
                    <a:pt x="2514" y="974"/>
                  </a:lnTo>
                  <a:lnTo>
                    <a:pt x="2291" y="1136"/>
                  </a:lnTo>
                  <a:lnTo>
                    <a:pt x="2068" y="1298"/>
                  </a:lnTo>
                  <a:lnTo>
                    <a:pt x="1865" y="1480"/>
                  </a:lnTo>
                  <a:lnTo>
                    <a:pt x="1662" y="1663"/>
                  </a:lnTo>
                  <a:lnTo>
                    <a:pt x="1480" y="1865"/>
                  </a:lnTo>
                  <a:lnTo>
                    <a:pt x="1298" y="2068"/>
                  </a:lnTo>
                  <a:lnTo>
                    <a:pt x="1135" y="2291"/>
                  </a:lnTo>
                  <a:lnTo>
                    <a:pt x="973" y="2514"/>
                  </a:lnTo>
                  <a:lnTo>
                    <a:pt x="831" y="2737"/>
                  </a:lnTo>
                  <a:lnTo>
                    <a:pt x="689" y="2980"/>
                  </a:lnTo>
                  <a:lnTo>
                    <a:pt x="568" y="3223"/>
                  </a:lnTo>
                  <a:lnTo>
                    <a:pt x="446" y="3467"/>
                  </a:lnTo>
                  <a:lnTo>
                    <a:pt x="345" y="3730"/>
                  </a:lnTo>
                  <a:lnTo>
                    <a:pt x="264" y="3994"/>
                  </a:lnTo>
                  <a:lnTo>
                    <a:pt x="183" y="4257"/>
                  </a:lnTo>
                  <a:lnTo>
                    <a:pt x="122" y="4541"/>
                  </a:lnTo>
                  <a:lnTo>
                    <a:pt x="61" y="4825"/>
                  </a:lnTo>
                  <a:lnTo>
                    <a:pt x="21" y="5108"/>
                  </a:lnTo>
                  <a:lnTo>
                    <a:pt x="0" y="5392"/>
                  </a:lnTo>
                  <a:lnTo>
                    <a:pt x="0" y="5676"/>
                  </a:lnTo>
                  <a:lnTo>
                    <a:pt x="0" y="5980"/>
                  </a:lnTo>
                  <a:lnTo>
                    <a:pt x="21" y="6264"/>
                  </a:lnTo>
                  <a:lnTo>
                    <a:pt x="61" y="6547"/>
                  </a:lnTo>
                  <a:lnTo>
                    <a:pt x="122" y="6831"/>
                  </a:lnTo>
                  <a:lnTo>
                    <a:pt x="183" y="7095"/>
                  </a:lnTo>
                  <a:lnTo>
                    <a:pt x="264" y="7378"/>
                  </a:lnTo>
                  <a:lnTo>
                    <a:pt x="345" y="7642"/>
                  </a:lnTo>
                  <a:lnTo>
                    <a:pt x="446" y="7885"/>
                  </a:lnTo>
                  <a:lnTo>
                    <a:pt x="568" y="8148"/>
                  </a:lnTo>
                  <a:lnTo>
                    <a:pt x="689" y="8392"/>
                  </a:lnTo>
                  <a:lnTo>
                    <a:pt x="831" y="8615"/>
                  </a:lnTo>
                  <a:lnTo>
                    <a:pt x="973" y="8858"/>
                  </a:lnTo>
                  <a:lnTo>
                    <a:pt x="1135" y="9081"/>
                  </a:lnTo>
                  <a:lnTo>
                    <a:pt x="1298" y="9283"/>
                  </a:lnTo>
                  <a:lnTo>
                    <a:pt x="1480" y="9506"/>
                  </a:lnTo>
                  <a:lnTo>
                    <a:pt x="1662" y="9689"/>
                  </a:lnTo>
                  <a:lnTo>
                    <a:pt x="1865" y="9892"/>
                  </a:lnTo>
                  <a:lnTo>
                    <a:pt x="2068" y="10054"/>
                  </a:lnTo>
                  <a:lnTo>
                    <a:pt x="2291" y="10236"/>
                  </a:lnTo>
                  <a:lnTo>
                    <a:pt x="2514" y="10398"/>
                  </a:lnTo>
                  <a:lnTo>
                    <a:pt x="2737" y="10540"/>
                  </a:lnTo>
                  <a:lnTo>
                    <a:pt x="2980" y="10682"/>
                  </a:lnTo>
                  <a:lnTo>
                    <a:pt x="3223" y="10804"/>
                  </a:lnTo>
                  <a:lnTo>
                    <a:pt x="3466" y="10905"/>
                  </a:lnTo>
                  <a:lnTo>
                    <a:pt x="3730" y="11006"/>
                  </a:lnTo>
                  <a:lnTo>
                    <a:pt x="3993" y="11108"/>
                  </a:lnTo>
                  <a:lnTo>
                    <a:pt x="4257" y="11189"/>
                  </a:lnTo>
                  <a:lnTo>
                    <a:pt x="4540" y="11249"/>
                  </a:lnTo>
                  <a:lnTo>
                    <a:pt x="4804" y="11290"/>
                  </a:lnTo>
                  <a:lnTo>
                    <a:pt x="5088" y="11331"/>
                  </a:lnTo>
                  <a:lnTo>
                    <a:pt x="5392" y="11351"/>
                  </a:lnTo>
                  <a:lnTo>
                    <a:pt x="5959" y="11351"/>
                  </a:lnTo>
                  <a:lnTo>
                    <a:pt x="6263" y="11331"/>
                  </a:lnTo>
                  <a:lnTo>
                    <a:pt x="6547" y="11290"/>
                  </a:lnTo>
                  <a:lnTo>
                    <a:pt x="6810" y="11249"/>
                  </a:lnTo>
                  <a:lnTo>
                    <a:pt x="7094" y="11189"/>
                  </a:lnTo>
                  <a:lnTo>
                    <a:pt x="7358" y="11108"/>
                  </a:lnTo>
                  <a:lnTo>
                    <a:pt x="7621" y="11006"/>
                  </a:lnTo>
                  <a:lnTo>
                    <a:pt x="7885" y="10905"/>
                  </a:lnTo>
                  <a:lnTo>
                    <a:pt x="8128" y="10804"/>
                  </a:lnTo>
                  <a:lnTo>
                    <a:pt x="8391" y="10682"/>
                  </a:lnTo>
                  <a:lnTo>
                    <a:pt x="8614" y="10540"/>
                  </a:lnTo>
                  <a:lnTo>
                    <a:pt x="8857" y="10398"/>
                  </a:lnTo>
                  <a:lnTo>
                    <a:pt x="9080" y="10236"/>
                  </a:lnTo>
                  <a:lnTo>
                    <a:pt x="9283" y="10054"/>
                  </a:lnTo>
                  <a:lnTo>
                    <a:pt x="9486" y="9892"/>
                  </a:lnTo>
                  <a:lnTo>
                    <a:pt x="9688" y="9689"/>
                  </a:lnTo>
                  <a:lnTo>
                    <a:pt x="9871" y="9506"/>
                  </a:lnTo>
                  <a:lnTo>
                    <a:pt x="10053" y="9283"/>
                  </a:lnTo>
                  <a:lnTo>
                    <a:pt x="10215" y="9081"/>
                  </a:lnTo>
                  <a:lnTo>
                    <a:pt x="10378" y="8858"/>
                  </a:lnTo>
                  <a:lnTo>
                    <a:pt x="10540" y="8615"/>
                  </a:lnTo>
                  <a:lnTo>
                    <a:pt x="10661" y="8392"/>
                  </a:lnTo>
                  <a:lnTo>
                    <a:pt x="10803" y="8148"/>
                  </a:lnTo>
                  <a:lnTo>
                    <a:pt x="10905" y="7885"/>
                  </a:lnTo>
                  <a:lnTo>
                    <a:pt x="11006" y="7642"/>
                  </a:lnTo>
                  <a:lnTo>
                    <a:pt x="11107" y="7378"/>
                  </a:lnTo>
                  <a:lnTo>
                    <a:pt x="11168" y="7095"/>
                  </a:lnTo>
                  <a:lnTo>
                    <a:pt x="11249" y="6831"/>
                  </a:lnTo>
                  <a:lnTo>
                    <a:pt x="11290" y="6547"/>
                  </a:lnTo>
                  <a:lnTo>
                    <a:pt x="11330" y="6264"/>
                  </a:lnTo>
                  <a:lnTo>
                    <a:pt x="11350" y="5980"/>
                  </a:lnTo>
                  <a:lnTo>
                    <a:pt x="11350" y="5676"/>
                  </a:lnTo>
                  <a:lnTo>
                    <a:pt x="11350" y="5392"/>
                  </a:lnTo>
                  <a:lnTo>
                    <a:pt x="11330" y="5108"/>
                  </a:lnTo>
                  <a:lnTo>
                    <a:pt x="11290" y="4825"/>
                  </a:lnTo>
                  <a:lnTo>
                    <a:pt x="11249" y="4541"/>
                  </a:lnTo>
                  <a:lnTo>
                    <a:pt x="11168" y="4257"/>
                  </a:lnTo>
                  <a:lnTo>
                    <a:pt x="11107" y="3994"/>
                  </a:lnTo>
                  <a:lnTo>
                    <a:pt x="11006" y="3730"/>
                  </a:lnTo>
                  <a:lnTo>
                    <a:pt x="10905" y="3467"/>
                  </a:lnTo>
                  <a:lnTo>
                    <a:pt x="10803" y="3223"/>
                  </a:lnTo>
                  <a:lnTo>
                    <a:pt x="10661" y="2980"/>
                  </a:lnTo>
                  <a:lnTo>
                    <a:pt x="10540" y="2737"/>
                  </a:lnTo>
                  <a:lnTo>
                    <a:pt x="10378" y="2514"/>
                  </a:lnTo>
                  <a:lnTo>
                    <a:pt x="10215" y="2291"/>
                  </a:lnTo>
                  <a:lnTo>
                    <a:pt x="10053" y="2068"/>
                  </a:lnTo>
                  <a:lnTo>
                    <a:pt x="9871" y="1865"/>
                  </a:lnTo>
                  <a:lnTo>
                    <a:pt x="9688" y="1663"/>
                  </a:lnTo>
                  <a:lnTo>
                    <a:pt x="9486" y="1480"/>
                  </a:lnTo>
                  <a:lnTo>
                    <a:pt x="9283" y="1298"/>
                  </a:lnTo>
                  <a:lnTo>
                    <a:pt x="9080" y="1136"/>
                  </a:lnTo>
                  <a:lnTo>
                    <a:pt x="8857" y="974"/>
                  </a:lnTo>
                  <a:lnTo>
                    <a:pt x="8614" y="832"/>
                  </a:lnTo>
                  <a:lnTo>
                    <a:pt x="8391" y="690"/>
                  </a:lnTo>
                  <a:lnTo>
                    <a:pt x="8128" y="568"/>
                  </a:lnTo>
                  <a:lnTo>
                    <a:pt x="7885" y="447"/>
                  </a:lnTo>
                  <a:lnTo>
                    <a:pt x="7621" y="345"/>
                  </a:lnTo>
                  <a:lnTo>
                    <a:pt x="7358" y="264"/>
                  </a:lnTo>
                  <a:lnTo>
                    <a:pt x="7094" y="183"/>
                  </a:lnTo>
                  <a:lnTo>
                    <a:pt x="6810" y="122"/>
                  </a:lnTo>
                  <a:lnTo>
                    <a:pt x="6547" y="62"/>
                  </a:lnTo>
                  <a:lnTo>
                    <a:pt x="6263" y="41"/>
                  </a:lnTo>
                  <a:lnTo>
                    <a:pt x="5959" y="21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"/>
          <p:cNvSpPr txBox="1">
            <a:spLocks noGrp="1"/>
          </p:cNvSpPr>
          <p:nvPr>
            <p:ph type="title"/>
          </p:nvPr>
        </p:nvSpPr>
        <p:spPr>
          <a:xfrm>
            <a:off x="1628522" y="1189900"/>
            <a:ext cx="422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1628522" y="1404701"/>
            <a:ext cx="4221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2"/>
          </p:nvPr>
        </p:nvSpPr>
        <p:spPr>
          <a:xfrm flipH="1">
            <a:off x="1628572" y="2087143"/>
            <a:ext cx="422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subTitle" idx="3"/>
          </p:nvPr>
        </p:nvSpPr>
        <p:spPr>
          <a:xfrm flipH="1">
            <a:off x="1628615" y="2301942"/>
            <a:ext cx="4221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 idx="4" hasCustomPrompt="1"/>
          </p:nvPr>
        </p:nvSpPr>
        <p:spPr>
          <a:xfrm>
            <a:off x="702128" y="1100650"/>
            <a:ext cx="759000" cy="7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02128" y="2000758"/>
            <a:ext cx="759000" cy="7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title" idx="7"/>
          </p:nvPr>
        </p:nvSpPr>
        <p:spPr>
          <a:xfrm>
            <a:off x="1628522" y="2989109"/>
            <a:ext cx="422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8"/>
          </p:nvPr>
        </p:nvSpPr>
        <p:spPr>
          <a:xfrm>
            <a:off x="1628522" y="3205144"/>
            <a:ext cx="4222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9"/>
          </p:nvPr>
        </p:nvSpPr>
        <p:spPr>
          <a:xfrm flipH="1">
            <a:off x="1628572" y="3889615"/>
            <a:ext cx="422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3"/>
          </p:nvPr>
        </p:nvSpPr>
        <p:spPr>
          <a:xfrm flipH="1">
            <a:off x="1628615" y="4105650"/>
            <a:ext cx="4221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2128" y="2900867"/>
            <a:ext cx="759000" cy="7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02128" y="3800975"/>
            <a:ext cx="759000" cy="7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54" name="Google Shape;454;p13"/>
          <p:cNvGrpSpPr/>
          <p:nvPr/>
        </p:nvGrpSpPr>
        <p:grpSpPr>
          <a:xfrm>
            <a:off x="130224" y="162316"/>
            <a:ext cx="1840929" cy="215371"/>
            <a:chOff x="3264025" y="2279600"/>
            <a:chExt cx="922725" cy="107950"/>
          </a:xfrm>
        </p:grpSpPr>
        <p:sp>
          <p:nvSpPr>
            <p:cNvPr id="455" name="Google Shape;455;p13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9" name="Google Shape;469;p13"/>
          <p:cNvGrpSpPr/>
          <p:nvPr/>
        </p:nvGrpSpPr>
        <p:grpSpPr>
          <a:xfrm rot="-5400000">
            <a:off x="7835949" y="1030091"/>
            <a:ext cx="1840929" cy="215371"/>
            <a:chOff x="3264025" y="2279600"/>
            <a:chExt cx="922725" cy="107950"/>
          </a:xfrm>
        </p:grpSpPr>
        <p:sp>
          <p:nvSpPr>
            <p:cNvPr id="470" name="Google Shape;470;p13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4" name="Google Shape;484;p13"/>
          <p:cNvGrpSpPr/>
          <p:nvPr/>
        </p:nvGrpSpPr>
        <p:grpSpPr>
          <a:xfrm rot="10800000">
            <a:off x="7251539" y="4802825"/>
            <a:ext cx="1172472" cy="136724"/>
            <a:chOff x="921275" y="1274075"/>
            <a:chExt cx="1172472" cy="136724"/>
          </a:xfrm>
        </p:grpSpPr>
        <p:sp>
          <p:nvSpPr>
            <p:cNvPr id="485" name="Google Shape;485;p13"/>
            <p:cNvSpPr/>
            <p:nvPr/>
          </p:nvSpPr>
          <p:spPr>
            <a:xfrm>
              <a:off x="921275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152292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384379" y="127407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615395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846412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Google Shape;490;p13"/>
          <p:cNvGrpSpPr/>
          <p:nvPr/>
        </p:nvGrpSpPr>
        <p:grpSpPr>
          <a:xfrm rot="-5400000">
            <a:off x="-214761" y="1069425"/>
            <a:ext cx="1172472" cy="136724"/>
            <a:chOff x="921275" y="1274075"/>
            <a:chExt cx="1172472" cy="136724"/>
          </a:xfrm>
        </p:grpSpPr>
        <p:sp>
          <p:nvSpPr>
            <p:cNvPr id="491" name="Google Shape;491;p13"/>
            <p:cNvSpPr/>
            <p:nvPr/>
          </p:nvSpPr>
          <p:spPr>
            <a:xfrm>
              <a:off x="921275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152292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384379" y="127407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615395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846412" y="127407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_2_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0"/>
          <p:cNvSpPr txBox="1">
            <a:spLocks noGrp="1"/>
          </p:cNvSpPr>
          <p:nvPr>
            <p:ph type="title"/>
          </p:nvPr>
        </p:nvSpPr>
        <p:spPr>
          <a:xfrm>
            <a:off x="2682756" y="3114913"/>
            <a:ext cx="471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0"/>
          <p:cNvSpPr txBox="1">
            <a:spLocks noGrp="1"/>
          </p:cNvSpPr>
          <p:nvPr>
            <p:ph type="title" idx="2"/>
          </p:nvPr>
        </p:nvSpPr>
        <p:spPr>
          <a:xfrm>
            <a:off x="2682756" y="1560513"/>
            <a:ext cx="471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20"/>
          <p:cNvSpPr txBox="1">
            <a:spLocks noGrp="1"/>
          </p:cNvSpPr>
          <p:nvPr>
            <p:ph type="subTitle" idx="1"/>
          </p:nvPr>
        </p:nvSpPr>
        <p:spPr>
          <a:xfrm>
            <a:off x="2682756" y="1777138"/>
            <a:ext cx="471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6" name="Google Shape;786;p20"/>
          <p:cNvSpPr txBox="1">
            <a:spLocks noGrp="1"/>
          </p:cNvSpPr>
          <p:nvPr>
            <p:ph type="subTitle" idx="3"/>
          </p:nvPr>
        </p:nvSpPr>
        <p:spPr>
          <a:xfrm>
            <a:off x="2682756" y="3331538"/>
            <a:ext cx="4711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7" name="Google Shape;787;p20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88" name="Google Shape;788;p20"/>
          <p:cNvGrpSpPr/>
          <p:nvPr/>
        </p:nvGrpSpPr>
        <p:grpSpPr>
          <a:xfrm rot="10800000" flipH="1">
            <a:off x="7975475" y="-201350"/>
            <a:ext cx="910575" cy="1471975"/>
            <a:chOff x="3215875" y="2755900"/>
            <a:chExt cx="910575" cy="1471975"/>
          </a:xfrm>
        </p:grpSpPr>
        <p:sp>
          <p:nvSpPr>
            <p:cNvPr id="789" name="Google Shape;789;p20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0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0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0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0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0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5" name="Google Shape;795;p20"/>
          <p:cNvGrpSpPr/>
          <p:nvPr/>
        </p:nvGrpSpPr>
        <p:grpSpPr>
          <a:xfrm>
            <a:off x="8232347" y="3066496"/>
            <a:ext cx="701661" cy="1791661"/>
            <a:chOff x="269061" y="187684"/>
            <a:chExt cx="879936" cy="2246878"/>
          </a:xfrm>
        </p:grpSpPr>
        <p:sp>
          <p:nvSpPr>
            <p:cNvPr id="796" name="Google Shape;796;p20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1" name="Google Shape;801;p20"/>
          <p:cNvGrpSpPr/>
          <p:nvPr/>
        </p:nvGrpSpPr>
        <p:grpSpPr>
          <a:xfrm rot="10800000" flipH="1">
            <a:off x="325547" y="3041871"/>
            <a:ext cx="701661" cy="1791661"/>
            <a:chOff x="269061" y="187684"/>
            <a:chExt cx="879936" cy="2246878"/>
          </a:xfrm>
        </p:grpSpPr>
        <p:sp>
          <p:nvSpPr>
            <p:cNvPr id="802" name="Google Shape;802;p20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7" name="Google Shape;807;p20"/>
          <p:cNvGrpSpPr/>
          <p:nvPr/>
        </p:nvGrpSpPr>
        <p:grpSpPr>
          <a:xfrm>
            <a:off x="3651536" y="4781941"/>
            <a:ext cx="1840929" cy="215371"/>
            <a:chOff x="3264025" y="2279600"/>
            <a:chExt cx="922725" cy="107950"/>
          </a:xfrm>
        </p:grpSpPr>
        <p:sp>
          <p:nvSpPr>
            <p:cNvPr id="808" name="Google Shape;808;p20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2" name="Google Shape;822;p20"/>
          <p:cNvGrpSpPr/>
          <p:nvPr/>
        </p:nvGrpSpPr>
        <p:grpSpPr>
          <a:xfrm rot="5400000">
            <a:off x="-192325" y="691150"/>
            <a:ext cx="1172472" cy="136724"/>
            <a:chOff x="7045850" y="224825"/>
            <a:chExt cx="1172472" cy="136724"/>
          </a:xfrm>
        </p:grpSpPr>
        <p:sp>
          <p:nvSpPr>
            <p:cNvPr id="823" name="Google Shape;823;p20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6"/>
          <p:cNvSpPr txBox="1">
            <a:spLocks noGrp="1"/>
          </p:cNvSpPr>
          <p:nvPr>
            <p:ph type="title"/>
          </p:nvPr>
        </p:nvSpPr>
        <p:spPr>
          <a:xfrm>
            <a:off x="3965640" y="576050"/>
            <a:ext cx="44538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26"/>
          <p:cNvSpPr txBox="1">
            <a:spLocks noGrp="1"/>
          </p:cNvSpPr>
          <p:nvPr>
            <p:ph type="subTitle" idx="1"/>
          </p:nvPr>
        </p:nvSpPr>
        <p:spPr>
          <a:xfrm>
            <a:off x="3962400" y="1674599"/>
            <a:ext cx="4457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26"/>
          <p:cNvGrpSpPr/>
          <p:nvPr/>
        </p:nvGrpSpPr>
        <p:grpSpPr>
          <a:xfrm rot="5400000">
            <a:off x="7815034" y="-392754"/>
            <a:ext cx="625461" cy="1616439"/>
            <a:chOff x="269061" y="407425"/>
            <a:chExt cx="784375" cy="2027137"/>
          </a:xfrm>
        </p:grpSpPr>
        <p:sp>
          <p:nvSpPr>
            <p:cNvPr id="1111" name="Google Shape;1111;p26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800331" y="761048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6" name="Google Shape;1116;p26"/>
          <p:cNvGrpSpPr/>
          <p:nvPr/>
        </p:nvGrpSpPr>
        <p:grpSpPr>
          <a:xfrm>
            <a:off x="187747" y="157946"/>
            <a:ext cx="701661" cy="1791661"/>
            <a:chOff x="269061" y="187684"/>
            <a:chExt cx="879936" cy="2246878"/>
          </a:xfrm>
        </p:grpSpPr>
        <p:sp>
          <p:nvSpPr>
            <p:cNvPr id="1117" name="Google Shape;1117;p26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2" name="Google Shape;1122;p26"/>
          <p:cNvGrpSpPr/>
          <p:nvPr/>
        </p:nvGrpSpPr>
        <p:grpSpPr>
          <a:xfrm>
            <a:off x="257938" y="4204925"/>
            <a:ext cx="910575" cy="1471975"/>
            <a:chOff x="3215875" y="2755900"/>
            <a:chExt cx="910575" cy="1471975"/>
          </a:xfrm>
        </p:grpSpPr>
        <p:sp>
          <p:nvSpPr>
            <p:cNvPr id="1123" name="Google Shape;1123;p26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26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26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26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26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26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651536" y="187791"/>
            <a:ext cx="1840929" cy="215371"/>
            <a:chOff x="3264025" y="2279600"/>
            <a:chExt cx="922725" cy="107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4" name="Google Shape;1144;p26"/>
          <p:cNvGrpSpPr/>
          <p:nvPr/>
        </p:nvGrpSpPr>
        <p:grpSpPr>
          <a:xfrm rot="5400000">
            <a:off x="8142050" y="4361988"/>
            <a:ext cx="1172472" cy="136724"/>
            <a:chOff x="7045850" y="224825"/>
            <a:chExt cx="1172472" cy="136724"/>
          </a:xfrm>
        </p:grpSpPr>
        <p:sp>
          <p:nvSpPr>
            <p:cNvPr id="1145" name="Google Shape;1145;p26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0" name="Google Shape;1150;p26"/>
          <p:cNvSpPr txBox="1"/>
          <p:nvPr/>
        </p:nvSpPr>
        <p:spPr>
          <a:xfrm>
            <a:off x="4000500" y="3557050"/>
            <a:ext cx="441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 and illustrations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Storyset</a:t>
            </a:r>
            <a:endParaRPr sz="1200" dirty="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27"/>
          <p:cNvGrpSpPr/>
          <p:nvPr/>
        </p:nvGrpSpPr>
        <p:grpSpPr>
          <a:xfrm>
            <a:off x="340147" y="234146"/>
            <a:ext cx="701661" cy="1791661"/>
            <a:chOff x="269061" y="187684"/>
            <a:chExt cx="879936" cy="2246878"/>
          </a:xfrm>
        </p:grpSpPr>
        <p:sp>
          <p:nvSpPr>
            <p:cNvPr id="1153" name="Google Shape;1153;p27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8" name="Google Shape;1158;p27"/>
          <p:cNvSpPr/>
          <p:nvPr/>
        </p:nvSpPr>
        <p:spPr>
          <a:xfrm rot="5400000">
            <a:off x="8662920" y="1444854"/>
            <a:ext cx="181809" cy="189398"/>
          </a:xfrm>
          <a:custGeom>
            <a:avLst/>
            <a:gdLst/>
            <a:ahLst/>
            <a:cxnLst/>
            <a:rect l="l" t="t" r="r" b="b"/>
            <a:pathLst>
              <a:path w="4959" h="5166" extrusionOk="0">
                <a:moveTo>
                  <a:pt x="4336" y="0"/>
                </a:moveTo>
                <a:lnTo>
                  <a:pt x="4280" y="38"/>
                </a:lnTo>
                <a:lnTo>
                  <a:pt x="4223" y="75"/>
                </a:lnTo>
                <a:lnTo>
                  <a:pt x="4185" y="113"/>
                </a:lnTo>
                <a:lnTo>
                  <a:pt x="4148" y="170"/>
                </a:lnTo>
                <a:lnTo>
                  <a:pt x="4110" y="226"/>
                </a:lnTo>
                <a:lnTo>
                  <a:pt x="4110" y="283"/>
                </a:lnTo>
                <a:lnTo>
                  <a:pt x="4110" y="358"/>
                </a:lnTo>
                <a:lnTo>
                  <a:pt x="4110" y="415"/>
                </a:lnTo>
                <a:lnTo>
                  <a:pt x="4148" y="471"/>
                </a:lnTo>
                <a:lnTo>
                  <a:pt x="4204" y="622"/>
                </a:lnTo>
                <a:lnTo>
                  <a:pt x="4242" y="754"/>
                </a:lnTo>
                <a:lnTo>
                  <a:pt x="4280" y="905"/>
                </a:lnTo>
                <a:lnTo>
                  <a:pt x="4299" y="1037"/>
                </a:lnTo>
                <a:lnTo>
                  <a:pt x="4299" y="1169"/>
                </a:lnTo>
                <a:lnTo>
                  <a:pt x="4280" y="1301"/>
                </a:lnTo>
                <a:lnTo>
                  <a:pt x="4242" y="1433"/>
                </a:lnTo>
                <a:lnTo>
                  <a:pt x="4185" y="1546"/>
                </a:lnTo>
                <a:lnTo>
                  <a:pt x="4110" y="1659"/>
                </a:lnTo>
                <a:lnTo>
                  <a:pt x="4035" y="1753"/>
                </a:lnTo>
                <a:lnTo>
                  <a:pt x="3940" y="1847"/>
                </a:lnTo>
                <a:lnTo>
                  <a:pt x="3808" y="1923"/>
                </a:lnTo>
                <a:lnTo>
                  <a:pt x="3695" y="1979"/>
                </a:lnTo>
                <a:lnTo>
                  <a:pt x="3545" y="2036"/>
                </a:lnTo>
                <a:lnTo>
                  <a:pt x="3394" y="2074"/>
                </a:lnTo>
                <a:lnTo>
                  <a:pt x="3224" y="2111"/>
                </a:lnTo>
                <a:lnTo>
                  <a:pt x="2847" y="2111"/>
                </a:lnTo>
                <a:lnTo>
                  <a:pt x="2451" y="2093"/>
                </a:lnTo>
                <a:lnTo>
                  <a:pt x="1942" y="2055"/>
                </a:lnTo>
                <a:lnTo>
                  <a:pt x="1697" y="2055"/>
                </a:lnTo>
                <a:lnTo>
                  <a:pt x="1433" y="2074"/>
                </a:lnTo>
                <a:lnTo>
                  <a:pt x="1188" y="2130"/>
                </a:lnTo>
                <a:lnTo>
                  <a:pt x="943" y="2225"/>
                </a:lnTo>
                <a:lnTo>
                  <a:pt x="811" y="2281"/>
                </a:lnTo>
                <a:lnTo>
                  <a:pt x="698" y="2356"/>
                </a:lnTo>
                <a:lnTo>
                  <a:pt x="585" y="2432"/>
                </a:lnTo>
                <a:lnTo>
                  <a:pt x="491" y="2526"/>
                </a:lnTo>
                <a:lnTo>
                  <a:pt x="359" y="2677"/>
                </a:lnTo>
                <a:lnTo>
                  <a:pt x="264" y="2809"/>
                </a:lnTo>
                <a:lnTo>
                  <a:pt x="189" y="2941"/>
                </a:lnTo>
                <a:lnTo>
                  <a:pt x="114" y="3073"/>
                </a:lnTo>
                <a:lnTo>
                  <a:pt x="76" y="3205"/>
                </a:lnTo>
                <a:lnTo>
                  <a:pt x="38" y="3356"/>
                </a:lnTo>
                <a:lnTo>
                  <a:pt x="1" y="3506"/>
                </a:lnTo>
                <a:lnTo>
                  <a:pt x="1" y="3638"/>
                </a:lnTo>
                <a:lnTo>
                  <a:pt x="1" y="3789"/>
                </a:lnTo>
                <a:lnTo>
                  <a:pt x="19" y="3959"/>
                </a:lnTo>
                <a:lnTo>
                  <a:pt x="57" y="4110"/>
                </a:lnTo>
                <a:lnTo>
                  <a:pt x="95" y="4260"/>
                </a:lnTo>
                <a:lnTo>
                  <a:pt x="151" y="4411"/>
                </a:lnTo>
                <a:lnTo>
                  <a:pt x="227" y="4562"/>
                </a:lnTo>
                <a:lnTo>
                  <a:pt x="302" y="4732"/>
                </a:lnTo>
                <a:lnTo>
                  <a:pt x="415" y="4883"/>
                </a:lnTo>
                <a:lnTo>
                  <a:pt x="510" y="5033"/>
                </a:lnTo>
                <a:lnTo>
                  <a:pt x="566" y="5071"/>
                </a:lnTo>
                <a:lnTo>
                  <a:pt x="623" y="5109"/>
                </a:lnTo>
                <a:lnTo>
                  <a:pt x="679" y="5146"/>
                </a:lnTo>
                <a:lnTo>
                  <a:pt x="736" y="5165"/>
                </a:lnTo>
                <a:lnTo>
                  <a:pt x="811" y="5165"/>
                </a:lnTo>
                <a:lnTo>
                  <a:pt x="868" y="5146"/>
                </a:lnTo>
                <a:lnTo>
                  <a:pt x="924" y="5128"/>
                </a:lnTo>
                <a:lnTo>
                  <a:pt x="981" y="5090"/>
                </a:lnTo>
                <a:lnTo>
                  <a:pt x="1037" y="5033"/>
                </a:lnTo>
                <a:lnTo>
                  <a:pt x="1075" y="4996"/>
                </a:lnTo>
                <a:lnTo>
                  <a:pt x="1094" y="4939"/>
                </a:lnTo>
                <a:lnTo>
                  <a:pt x="1113" y="4864"/>
                </a:lnTo>
                <a:lnTo>
                  <a:pt x="1113" y="4807"/>
                </a:lnTo>
                <a:lnTo>
                  <a:pt x="1113" y="4732"/>
                </a:lnTo>
                <a:lnTo>
                  <a:pt x="1075" y="4675"/>
                </a:lnTo>
                <a:lnTo>
                  <a:pt x="1037" y="4619"/>
                </a:lnTo>
                <a:lnTo>
                  <a:pt x="943" y="4487"/>
                </a:lnTo>
                <a:lnTo>
                  <a:pt x="849" y="4317"/>
                </a:lnTo>
                <a:lnTo>
                  <a:pt x="755" y="4147"/>
                </a:lnTo>
                <a:lnTo>
                  <a:pt x="698" y="3940"/>
                </a:lnTo>
                <a:lnTo>
                  <a:pt x="660" y="3733"/>
                </a:lnTo>
                <a:lnTo>
                  <a:pt x="660" y="3638"/>
                </a:lnTo>
                <a:lnTo>
                  <a:pt x="679" y="3525"/>
                </a:lnTo>
                <a:lnTo>
                  <a:pt x="698" y="3412"/>
                </a:lnTo>
                <a:lnTo>
                  <a:pt x="736" y="3299"/>
                </a:lnTo>
                <a:lnTo>
                  <a:pt x="792" y="3205"/>
                </a:lnTo>
                <a:lnTo>
                  <a:pt x="868" y="3092"/>
                </a:lnTo>
                <a:lnTo>
                  <a:pt x="1000" y="2960"/>
                </a:lnTo>
                <a:lnTo>
                  <a:pt x="1150" y="2865"/>
                </a:lnTo>
                <a:lnTo>
                  <a:pt x="1301" y="2790"/>
                </a:lnTo>
                <a:lnTo>
                  <a:pt x="1490" y="2752"/>
                </a:lnTo>
                <a:lnTo>
                  <a:pt x="1678" y="2715"/>
                </a:lnTo>
                <a:lnTo>
                  <a:pt x="1886" y="2715"/>
                </a:lnTo>
                <a:lnTo>
                  <a:pt x="2395" y="2752"/>
                </a:lnTo>
                <a:lnTo>
                  <a:pt x="2847" y="2771"/>
                </a:lnTo>
                <a:lnTo>
                  <a:pt x="3073" y="2790"/>
                </a:lnTo>
                <a:lnTo>
                  <a:pt x="3299" y="2771"/>
                </a:lnTo>
                <a:lnTo>
                  <a:pt x="3545" y="2733"/>
                </a:lnTo>
                <a:lnTo>
                  <a:pt x="3771" y="2658"/>
                </a:lnTo>
                <a:lnTo>
                  <a:pt x="3997" y="2583"/>
                </a:lnTo>
                <a:lnTo>
                  <a:pt x="4185" y="2470"/>
                </a:lnTo>
                <a:lnTo>
                  <a:pt x="4374" y="2356"/>
                </a:lnTo>
                <a:lnTo>
                  <a:pt x="4525" y="2206"/>
                </a:lnTo>
                <a:lnTo>
                  <a:pt x="4657" y="2036"/>
                </a:lnTo>
                <a:lnTo>
                  <a:pt x="4770" y="1847"/>
                </a:lnTo>
                <a:lnTo>
                  <a:pt x="4864" y="1659"/>
                </a:lnTo>
                <a:lnTo>
                  <a:pt x="4921" y="1470"/>
                </a:lnTo>
                <a:lnTo>
                  <a:pt x="4958" y="1263"/>
                </a:lnTo>
                <a:lnTo>
                  <a:pt x="4958" y="1037"/>
                </a:lnTo>
                <a:lnTo>
                  <a:pt x="4940" y="830"/>
                </a:lnTo>
                <a:lnTo>
                  <a:pt x="4902" y="603"/>
                </a:lnTo>
                <a:lnTo>
                  <a:pt x="4826" y="396"/>
                </a:lnTo>
                <a:lnTo>
                  <a:pt x="4732" y="170"/>
                </a:lnTo>
                <a:lnTo>
                  <a:pt x="4694" y="113"/>
                </a:lnTo>
                <a:lnTo>
                  <a:pt x="4638" y="75"/>
                </a:lnTo>
                <a:lnTo>
                  <a:pt x="4600" y="38"/>
                </a:lnTo>
                <a:lnTo>
                  <a:pt x="4544" y="19"/>
                </a:lnTo>
                <a:lnTo>
                  <a:pt x="44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9" name="Google Shape;1159;p27"/>
          <p:cNvSpPr/>
          <p:nvPr/>
        </p:nvSpPr>
        <p:spPr>
          <a:xfrm rot="5400000">
            <a:off x="8607963" y="2025825"/>
            <a:ext cx="110775" cy="110736"/>
          </a:xfrm>
          <a:custGeom>
            <a:avLst/>
            <a:gdLst/>
            <a:ahLst/>
            <a:cxnLst/>
            <a:rect l="l" t="t" r="r" b="b"/>
            <a:pathLst>
              <a:path w="2471" h="2470" extrusionOk="0">
                <a:moveTo>
                  <a:pt x="1094" y="0"/>
                </a:moveTo>
                <a:lnTo>
                  <a:pt x="981" y="19"/>
                </a:lnTo>
                <a:lnTo>
                  <a:pt x="868" y="57"/>
                </a:lnTo>
                <a:lnTo>
                  <a:pt x="755" y="95"/>
                </a:lnTo>
                <a:lnTo>
                  <a:pt x="642" y="151"/>
                </a:lnTo>
                <a:lnTo>
                  <a:pt x="548" y="208"/>
                </a:lnTo>
                <a:lnTo>
                  <a:pt x="453" y="283"/>
                </a:lnTo>
                <a:lnTo>
                  <a:pt x="359" y="359"/>
                </a:lnTo>
                <a:lnTo>
                  <a:pt x="284" y="453"/>
                </a:lnTo>
                <a:lnTo>
                  <a:pt x="208" y="547"/>
                </a:lnTo>
                <a:lnTo>
                  <a:pt x="152" y="641"/>
                </a:lnTo>
                <a:lnTo>
                  <a:pt x="95" y="754"/>
                </a:lnTo>
                <a:lnTo>
                  <a:pt x="57" y="868"/>
                </a:lnTo>
                <a:lnTo>
                  <a:pt x="20" y="981"/>
                </a:lnTo>
                <a:lnTo>
                  <a:pt x="1" y="1113"/>
                </a:lnTo>
                <a:lnTo>
                  <a:pt x="1" y="1245"/>
                </a:lnTo>
                <a:lnTo>
                  <a:pt x="1" y="1358"/>
                </a:lnTo>
                <a:lnTo>
                  <a:pt x="20" y="1490"/>
                </a:lnTo>
                <a:lnTo>
                  <a:pt x="57" y="1603"/>
                </a:lnTo>
                <a:lnTo>
                  <a:pt x="95" y="1716"/>
                </a:lnTo>
                <a:lnTo>
                  <a:pt x="152" y="1829"/>
                </a:lnTo>
                <a:lnTo>
                  <a:pt x="208" y="1923"/>
                </a:lnTo>
                <a:lnTo>
                  <a:pt x="284" y="2017"/>
                </a:lnTo>
                <a:lnTo>
                  <a:pt x="359" y="2112"/>
                </a:lnTo>
                <a:lnTo>
                  <a:pt x="453" y="2187"/>
                </a:lnTo>
                <a:lnTo>
                  <a:pt x="548" y="2263"/>
                </a:lnTo>
                <a:lnTo>
                  <a:pt x="642" y="2319"/>
                </a:lnTo>
                <a:lnTo>
                  <a:pt x="755" y="2376"/>
                </a:lnTo>
                <a:lnTo>
                  <a:pt x="868" y="2413"/>
                </a:lnTo>
                <a:lnTo>
                  <a:pt x="981" y="2451"/>
                </a:lnTo>
                <a:lnTo>
                  <a:pt x="1094" y="2470"/>
                </a:lnTo>
                <a:lnTo>
                  <a:pt x="1358" y="2470"/>
                </a:lnTo>
                <a:lnTo>
                  <a:pt x="1471" y="2451"/>
                </a:lnTo>
                <a:lnTo>
                  <a:pt x="1603" y="2413"/>
                </a:lnTo>
                <a:lnTo>
                  <a:pt x="1716" y="2376"/>
                </a:lnTo>
                <a:lnTo>
                  <a:pt x="1811" y="2319"/>
                </a:lnTo>
                <a:lnTo>
                  <a:pt x="1924" y="2263"/>
                </a:lnTo>
                <a:lnTo>
                  <a:pt x="2018" y="2187"/>
                </a:lnTo>
                <a:lnTo>
                  <a:pt x="2112" y="2112"/>
                </a:lnTo>
                <a:lnTo>
                  <a:pt x="2188" y="2017"/>
                </a:lnTo>
                <a:lnTo>
                  <a:pt x="2263" y="1923"/>
                </a:lnTo>
                <a:lnTo>
                  <a:pt x="2320" y="1829"/>
                </a:lnTo>
                <a:lnTo>
                  <a:pt x="2376" y="1716"/>
                </a:lnTo>
                <a:lnTo>
                  <a:pt x="2414" y="1603"/>
                </a:lnTo>
                <a:lnTo>
                  <a:pt x="2433" y="1490"/>
                </a:lnTo>
                <a:lnTo>
                  <a:pt x="2452" y="1358"/>
                </a:lnTo>
                <a:lnTo>
                  <a:pt x="2470" y="1245"/>
                </a:lnTo>
                <a:lnTo>
                  <a:pt x="2452" y="1113"/>
                </a:lnTo>
                <a:lnTo>
                  <a:pt x="2433" y="981"/>
                </a:lnTo>
                <a:lnTo>
                  <a:pt x="2414" y="868"/>
                </a:lnTo>
                <a:lnTo>
                  <a:pt x="2376" y="754"/>
                </a:lnTo>
                <a:lnTo>
                  <a:pt x="2320" y="641"/>
                </a:lnTo>
                <a:lnTo>
                  <a:pt x="2263" y="547"/>
                </a:lnTo>
                <a:lnTo>
                  <a:pt x="2188" y="453"/>
                </a:lnTo>
                <a:lnTo>
                  <a:pt x="2112" y="359"/>
                </a:lnTo>
                <a:lnTo>
                  <a:pt x="2018" y="283"/>
                </a:lnTo>
                <a:lnTo>
                  <a:pt x="1924" y="208"/>
                </a:lnTo>
                <a:lnTo>
                  <a:pt x="1811" y="151"/>
                </a:lnTo>
                <a:lnTo>
                  <a:pt x="1716" y="95"/>
                </a:lnTo>
                <a:lnTo>
                  <a:pt x="1603" y="57"/>
                </a:lnTo>
                <a:lnTo>
                  <a:pt x="1471" y="19"/>
                </a:lnTo>
                <a:lnTo>
                  <a:pt x="13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0" name="Google Shape;1160;p27"/>
          <p:cNvSpPr/>
          <p:nvPr/>
        </p:nvSpPr>
        <p:spPr>
          <a:xfrm rot="5400000">
            <a:off x="8632929" y="2532554"/>
            <a:ext cx="241808" cy="240567"/>
          </a:xfrm>
          <a:custGeom>
            <a:avLst/>
            <a:gdLst/>
            <a:ahLst/>
            <a:cxnLst/>
            <a:rect l="l" t="t" r="r" b="b"/>
            <a:pathLst>
              <a:path w="3507" h="3489" extrusionOk="0">
                <a:moveTo>
                  <a:pt x="1886" y="472"/>
                </a:moveTo>
                <a:lnTo>
                  <a:pt x="2018" y="491"/>
                </a:lnTo>
                <a:lnTo>
                  <a:pt x="2131" y="529"/>
                </a:lnTo>
                <a:lnTo>
                  <a:pt x="2263" y="566"/>
                </a:lnTo>
                <a:lnTo>
                  <a:pt x="2357" y="623"/>
                </a:lnTo>
                <a:lnTo>
                  <a:pt x="2470" y="698"/>
                </a:lnTo>
                <a:lnTo>
                  <a:pt x="2564" y="774"/>
                </a:lnTo>
                <a:lnTo>
                  <a:pt x="2659" y="849"/>
                </a:lnTo>
                <a:lnTo>
                  <a:pt x="2734" y="943"/>
                </a:lnTo>
                <a:lnTo>
                  <a:pt x="2809" y="1038"/>
                </a:lnTo>
                <a:lnTo>
                  <a:pt x="2866" y="1132"/>
                </a:lnTo>
                <a:lnTo>
                  <a:pt x="2923" y="1245"/>
                </a:lnTo>
                <a:lnTo>
                  <a:pt x="2979" y="1358"/>
                </a:lnTo>
                <a:lnTo>
                  <a:pt x="2998" y="1490"/>
                </a:lnTo>
                <a:lnTo>
                  <a:pt x="3017" y="1622"/>
                </a:lnTo>
                <a:lnTo>
                  <a:pt x="3036" y="1735"/>
                </a:lnTo>
                <a:lnTo>
                  <a:pt x="3017" y="1867"/>
                </a:lnTo>
                <a:lnTo>
                  <a:pt x="2998" y="1999"/>
                </a:lnTo>
                <a:lnTo>
                  <a:pt x="2979" y="2112"/>
                </a:lnTo>
                <a:lnTo>
                  <a:pt x="2923" y="2244"/>
                </a:lnTo>
                <a:lnTo>
                  <a:pt x="2866" y="2338"/>
                </a:lnTo>
                <a:lnTo>
                  <a:pt x="2809" y="2451"/>
                </a:lnTo>
                <a:lnTo>
                  <a:pt x="2734" y="2546"/>
                </a:lnTo>
                <a:lnTo>
                  <a:pt x="2659" y="2640"/>
                </a:lnTo>
                <a:lnTo>
                  <a:pt x="2564" y="2715"/>
                </a:lnTo>
                <a:lnTo>
                  <a:pt x="2470" y="2791"/>
                </a:lnTo>
                <a:lnTo>
                  <a:pt x="2357" y="2866"/>
                </a:lnTo>
                <a:lnTo>
                  <a:pt x="2263" y="2904"/>
                </a:lnTo>
                <a:lnTo>
                  <a:pt x="2131" y="2960"/>
                </a:lnTo>
                <a:lnTo>
                  <a:pt x="2018" y="2979"/>
                </a:lnTo>
                <a:lnTo>
                  <a:pt x="1886" y="2998"/>
                </a:lnTo>
                <a:lnTo>
                  <a:pt x="1754" y="3017"/>
                </a:lnTo>
                <a:lnTo>
                  <a:pt x="1622" y="2998"/>
                </a:lnTo>
                <a:lnTo>
                  <a:pt x="1509" y="2979"/>
                </a:lnTo>
                <a:lnTo>
                  <a:pt x="1377" y="2960"/>
                </a:lnTo>
                <a:lnTo>
                  <a:pt x="1264" y="2904"/>
                </a:lnTo>
                <a:lnTo>
                  <a:pt x="1151" y="2866"/>
                </a:lnTo>
                <a:lnTo>
                  <a:pt x="1056" y="2791"/>
                </a:lnTo>
                <a:lnTo>
                  <a:pt x="962" y="2715"/>
                </a:lnTo>
                <a:lnTo>
                  <a:pt x="868" y="2640"/>
                </a:lnTo>
                <a:lnTo>
                  <a:pt x="773" y="2546"/>
                </a:lnTo>
                <a:lnTo>
                  <a:pt x="717" y="2451"/>
                </a:lnTo>
                <a:lnTo>
                  <a:pt x="642" y="2338"/>
                </a:lnTo>
                <a:lnTo>
                  <a:pt x="585" y="2244"/>
                </a:lnTo>
                <a:lnTo>
                  <a:pt x="547" y="2112"/>
                </a:lnTo>
                <a:lnTo>
                  <a:pt x="510" y="1999"/>
                </a:lnTo>
                <a:lnTo>
                  <a:pt x="491" y="1867"/>
                </a:lnTo>
                <a:lnTo>
                  <a:pt x="491" y="1735"/>
                </a:lnTo>
                <a:lnTo>
                  <a:pt x="491" y="1622"/>
                </a:lnTo>
                <a:lnTo>
                  <a:pt x="510" y="1490"/>
                </a:lnTo>
                <a:lnTo>
                  <a:pt x="547" y="1358"/>
                </a:lnTo>
                <a:lnTo>
                  <a:pt x="585" y="1245"/>
                </a:lnTo>
                <a:lnTo>
                  <a:pt x="642" y="1132"/>
                </a:lnTo>
                <a:lnTo>
                  <a:pt x="717" y="1038"/>
                </a:lnTo>
                <a:lnTo>
                  <a:pt x="773" y="943"/>
                </a:lnTo>
                <a:lnTo>
                  <a:pt x="868" y="849"/>
                </a:lnTo>
                <a:lnTo>
                  <a:pt x="962" y="774"/>
                </a:lnTo>
                <a:lnTo>
                  <a:pt x="1056" y="698"/>
                </a:lnTo>
                <a:lnTo>
                  <a:pt x="1151" y="623"/>
                </a:lnTo>
                <a:lnTo>
                  <a:pt x="1264" y="566"/>
                </a:lnTo>
                <a:lnTo>
                  <a:pt x="1377" y="529"/>
                </a:lnTo>
                <a:lnTo>
                  <a:pt x="1509" y="491"/>
                </a:lnTo>
                <a:lnTo>
                  <a:pt x="1622" y="472"/>
                </a:lnTo>
                <a:close/>
                <a:moveTo>
                  <a:pt x="1584" y="1"/>
                </a:moveTo>
                <a:lnTo>
                  <a:pt x="1414" y="20"/>
                </a:lnTo>
                <a:lnTo>
                  <a:pt x="1245" y="76"/>
                </a:lnTo>
                <a:lnTo>
                  <a:pt x="1075" y="133"/>
                </a:lnTo>
                <a:lnTo>
                  <a:pt x="924" y="208"/>
                </a:lnTo>
                <a:lnTo>
                  <a:pt x="773" y="284"/>
                </a:lnTo>
                <a:lnTo>
                  <a:pt x="642" y="397"/>
                </a:lnTo>
                <a:lnTo>
                  <a:pt x="528" y="510"/>
                </a:lnTo>
                <a:lnTo>
                  <a:pt x="415" y="623"/>
                </a:lnTo>
                <a:lnTo>
                  <a:pt x="302" y="774"/>
                </a:lnTo>
                <a:lnTo>
                  <a:pt x="227" y="906"/>
                </a:lnTo>
                <a:lnTo>
                  <a:pt x="151" y="1056"/>
                </a:lnTo>
                <a:lnTo>
                  <a:pt x="95" y="1226"/>
                </a:lnTo>
                <a:lnTo>
                  <a:pt x="38" y="1396"/>
                </a:lnTo>
                <a:lnTo>
                  <a:pt x="19" y="1565"/>
                </a:lnTo>
                <a:lnTo>
                  <a:pt x="1" y="1735"/>
                </a:lnTo>
                <a:lnTo>
                  <a:pt x="19" y="1924"/>
                </a:lnTo>
                <a:lnTo>
                  <a:pt x="38" y="2093"/>
                </a:lnTo>
                <a:lnTo>
                  <a:pt x="95" y="2263"/>
                </a:lnTo>
                <a:lnTo>
                  <a:pt x="151" y="2433"/>
                </a:lnTo>
                <a:lnTo>
                  <a:pt x="227" y="2583"/>
                </a:lnTo>
                <a:lnTo>
                  <a:pt x="302" y="2715"/>
                </a:lnTo>
                <a:lnTo>
                  <a:pt x="415" y="2847"/>
                </a:lnTo>
                <a:lnTo>
                  <a:pt x="528" y="2979"/>
                </a:lnTo>
                <a:lnTo>
                  <a:pt x="642" y="3092"/>
                </a:lnTo>
                <a:lnTo>
                  <a:pt x="773" y="3187"/>
                </a:lnTo>
                <a:lnTo>
                  <a:pt x="924" y="3281"/>
                </a:lnTo>
                <a:lnTo>
                  <a:pt x="1075" y="3356"/>
                </a:lnTo>
                <a:lnTo>
                  <a:pt x="1245" y="3413"/>
                </a:lnTo>
                <a:lnTo>
                  <a:pt x="1414" y="3451"/>
                </a:lnTo>
                <a:lnTo>
                  <a:pt x="1584" y="3488"/>
                </a:lnTo>
                <a:lnTo>
                  <a:pt x="1942" y="3488"/>
                </a:lnTo>
                <a:lnTo>
                  <a:pt x="2112" y="3451"/>
                </a:lnTo>
                <a:lnTo>
                  <a:pt x="2282" y="3413"/>
                </a:lnTo>
                <a:lnTo>
                  <a:pt x="2432" y="3356"/>
                </a:lnTo>
                <a:lnTo>
                  <a:pt x="2602" y="3281"/>
                </a:lnTo>
                <a:lnTo>
                  <a:pt x="2734" y="3187"/>
                </a:lnTo>
                <a:lnTo>
                  <a:pt x="2866" y="3092"/>
                </a:lnTo>
                <a:lnTo>
                  <a:pt x="2998" y="2979"/>
                </a:lnTo>
                <a:lnTo>
                  <a:pt x="3111" y="2847"/>
                </a:lnTo>
                <a:lnTo>
                  <a:pt x="3205" y="2715"/>
                </a:lnTo>
                <a:lnTo>
                  <a:pt x="3300" y="2583"/>
                </a:lnTo>
                <a:lnTo>
                  <a:pt x="3375" y="2433"/>
                </a:lnTo>
                <a:lnTo>
                  <a:pt x="3431" y="2263"/>
                </a:lnTo>
                <a:lnTo>
                  <a:pt x="3469" y="2093"/>
                </a:lnTo>
                <a:lnTo>
                  <a:pt x="3507" y="1924"/>
                </a:lnTo>
                <a:lnTo>
                  <a:pt x="3507" y="1735"/>
                </a:lnTo>
                <a:lnTo>
                  <a:pt x="3507" y="1565"/>
                </a:lnTo>
                <a:lnTo>
                  <a:pt x="3469" y="1396"/>
                </a:lnTo>
                <a:lnTo>
                  <a:pt x="3431" y="1226"/>
                </a:lnTo>
                <a:lnTo>
                  <a:pt x="3375" y="1056"/>
                </a:lnTo>
                <a:lnTo>
                  <a:pt x="3300" y="906"/>
                </a:lnTo>
                <a:lnTo>
                  <a:pt x="3205" y="774"/>
                </a:lnTo>
                <a:lnTo>
                  <a:pt x="3111" y="623"/>
                </a:lnTo>
                <a:lnTo>
                  <a:pt x="2998" y="510"/>
                </a:lnTo>
                <a:lnTo>
                  <a:pt x="2866" y="397"/>
                </a:lnTo>
                <a:lnTo>
                  <a:pt x="2734" y="284"/>
                </a:lnTo>
                <a:lnTo>
                  <a:pt x="2602" y="208"/>
                </a:lnTo>
                <a:lnTo>
                  <a:pt x="2432" y="133"/>
                </a:lnTo>
                <a:lnTo>
                  <a:pt x="2282" y="76"/>
                </a:lnTo>
                <a:lnTo>
                  <a:pt x="2112" y="20"/>
                </a:ln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1" name="Google Shape;1161;p27"/>
          <p:cNvSpPr/>
          <p:nvPr/>
        </p:nvSpPr>
        <p:spPr>
          <a:xfrm rot="5400000">
            <a:off x="8646693" y="4671043"/>
            <a:ext cx="201827" cy="201827"/>
          </a:xfrm>
          <a:custGeom>
            <a:avLst/>
            <a:gdLst/>
            <a:ahLst/>
            <a:cxnLst/>
            <a:rect l="l" t="t" r="r" b="b"/>
            <a:pathLst>
              <a:path w="5505" h="5505" extrusionOk="0">
                <a:moveTo>
                  <a:pt x="2752" y="566"/>
                </a:moveTo>
                <a:lnTo>
                  <a:pt x="4939" y="2752"/>
                </a:lnTo>
                <a:lnTo>
                  <a:pt x="2752" y="4939"/>
                </a:lnTo>
                <a:lnTo>
                  <a:pt x="566" y="2752"/>
                </a:lnTo>
                <a:lnTo>
                  <a:pt x="2752" y="566"/>
                </a:lnTo>
                <a:close/>
                <a:moveTo>
                  <a:pt x="2752" y="0"/>
                </a:moveTo>
                <a:lnTo>
                  <a:pt x="0" y="2752"/>
                </a:lnTo>
                <a:lnTo>
                  <a:pt x="2752" y="5505"/>
                </a:lnTo>
                <a:lnTo>
                  <a:pt x="5505" y="2752"/>
                </a:lnTo>
                <a:lnTo>
                  <a:pt x="2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2" name="Google Shape;1162;p27"/>
          <p:cNvSpPr/>
          <p:nvPr/>
        </p:nvSpPr>
        <p:spPr>
          <a:xfrm rot="5400000">
            <a:off x="8607984" y="932463"/>
            <a:ext cx="240543" cy="240543"/>
          </a:xfrm>
          <a:custGeom>
            <a:avLst/>
            <a:gdLst/>
            <a:ahLst/>
            <a:cxnLst/>
            <a:rect l="l" t="t" r="r" b="b"/>
            <a:pathLst>
              <a:path w="6561" h="6561" extrusionOk="0">
                <a:moveTo>
                  <a:pt x="3281" y="660"/>
                </a:moveTo>
                <a:lnTo>
                  <a:pt x="5882" y="3280"/>
                </a:lnTo>
                <a:lnTo>
                  <a:pt x="3281" y="5901"/>
                </a:lnTo>
                <a:lnTo>
                  <a:pt x="660" y="3280"/>
                </a:lnTo>
                <a:lnTo>
                  <a:pt x="3281" y="660"/>
                </a:lnTo>
                <a:close/>
                <a:moveTo>
                  <a:pt x="3281" y="0"/>
                </a:moveTo>
                <a:lnTo>
                  <a:pt x="1" y="3280"/>
                </a:lnTo>
                <a:lnTo>
                  <a:pt x="3281" y="6561"/>
                </a:lnTo>
                <a:lnTo>
                  <a:pt x="6561" y="3280"/>
                </a:lnTo>
                <a:lnTo>
                  <a:pt x="3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3" name="Google Shape;1163;p27"/>
          <p:cNvGrpSpPr/>
          <p:nvPr/>
        </p:nvGrpSpPr>
        <p:grpSpPr>
          <a:xfrm>
            <a:off x="1616124" y="133741"/>
            <a:ext cx="1840929" cy="215371"/>
            <a:chOff x="3264025" y="2279600"/>
            <a:chExt cx="922725" cy="107950"/>
          </a:xfrm>
        </p:grpSpPr>
        <p:sp>
          <p:nvSpPr>
            <p:cNvPr id="1164" name="Google Shape;1164;p27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7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8" name="Google Shape;1178;p27"/>
          <p:cNvGrpSpPr/>
          <p:nvPr/>
        </p:nvGrpSpPr>
        <p:grpSpPr>
          <a:xfrm>
            <a:off x="6511974" y="4781941"/>
            <a:ext cx="1840929" cy="215371"/>
            <a:chOff x="3264025" y="2279600"/>
            <a:chExt cx="922725" cy="107950"/>
          </a:xfrm>
        </p:grpSpPr>
        <p:sp>
          <p:nvSpPr>
            <p:cNvPr id="1179" name="Google Shape;1179;p27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3" name="Google Shape;1193;p27"/>
          <p:cNvGrpSpPr/>
          <p:nvPr/>
        </p:nvGrpSpPr>
        <p:grpSpPr>
          <a:xfrm>
            <a:off x="257938" y="4204925"/>
            <a:ext cx="910575" cy="1471975"/>
            <a:chOff x="3215875" y="2755900"/>
            <a:chExt cx="910575" cy="1471975"/>
          </a:xfrm>
        </p:grpSpPr>
        <p:sp>
          <p:nvSpPr>
            <p:cNvPr id="1194" name="Google Shape;1194;p27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7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7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7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7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7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27"/>
          <p:cNvGrpSpPr/>
          <p:nvPr/>
        </p:nvGrpSpPr>
        <p:grpSpPr>
          <a:xfrm rot="5400000">
            <a:off x="-211375" y="3339100"/>
            <a:ext cx="1172472" cy="136724"/>
            <a:chOff x="7045850" y="224825"/>
            <a:chExt cx="1172472" cy="136724"/>
          </a:xfrm>
        </p:grpSpPr>
        <p:sp>
          <p:nvSpPr>
            <p:cNvPr id="1201" name="Google Shape;1201;p27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6" name="Google Shape;1206;p27"/>
          <p:cNvGrpSpPr/>
          <p:nvPr/>
        </p:nvGrpSpPr>
        <p:grpSpPr>
          <a:xfrm rot="10800000" flipH="1">
            <a:off x="6977138" y="-713050"/>
            <a:ext cx="910575" cy="1471975"/>
            <a:chOff x="3215875" y="2755900"/>
            <a:chExt cx="910575" cy="1471975"/>
          </a:xfrm>
        </p:grpSpPr>
        <p:sp>
          <p:nvSpPr>
            <p:cNvPr id="1207" name="Google Shape;1207;p27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7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7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7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7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7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13" name="Google Shape;1213;p27"/>
          <p:cNvSpPr/>
          <p:nvPr/>
        </p:nvSpPr>
        <p:spPr>
          <a:xfrm rot="5400000">
            <a:off x="8780384" y="2955675"/>
            <a:ext cx="240543" cy="240543"/>
          </a:xfrm>
          <a:custGeom>
            <a:avLst/>
            <a:gdLst/>
            <a:ahLst/>
            <a:cxnLst/>
            <a:rect l="l" t="t" r="r" b="b"/>
            <a:pathLst>
              <a:path w="6561" h="6561" extrusionOk="0">
                <a:moveTo>
                  <a:pt x="3281" y="660"/>
                </a:moveTo>
                <a:lnTo>
                  <a:pt x="5882" y="3280"/>
                </a:lnTo>
                <a:lnTo>
                  <a:pt x="3281" y="5901"/>
                </a:lnTo>
                <a:lnTo>
                  <a:pt x="660" y="3280"/>
                </a:lnTo>
                <a:lnTo>
                  <a:pt x="3281" y="660"/>
                </a:lnTo>
                <a:close/>
                <a:moveTo>
                  <a:pt x="3281" y="0"/>
                </a:moveTo>
                <a:lnTo>
                  <a:pt x="1" y="3280"/>
                </a:lnTo>
                <a:lnTo>
                  <a:pt x="3281" y="6561"/>
                </a:lnTo>
                <a:lnTo>
                  <a:pt x="6561" y="3280"/>
                </a:lnTo>
                <a:lnTo>
                  <a:pt x="3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4" name="Google Shape;1214;p27"/>
          <p:cNvGrpSpPr/>
          <p:nvPr/>
        </p:nvGrpSpPr>
        <p:grpSpPr>
          <a:xfrm>
            <a:off x="8403702" y="-705449"/>
            <a:ext cx="1474597" cy="1475813"/>
            <a:chOff x="8403702" y="-705449"/>
            <a:chExt cx="1474597" cy="1475813"/>
          </a:xfrm>
        </p:grpSpPr>
        <p:sp>
          <p:nvSpPr>
            <p:cNvPr id="1215" name="Google Shape;1215;p27"/>
            <p:cNvSpPr/>
            <p:nvPr/>
          </p:nvSpPr>
          <p:spPr>
            <a:xfrm>
              <a:off x="8403702" y="-705449"/>
              <a:ext cx="1474597" cy="1475813"/>
            </a:xfrm>
            <a:custGeom>
              <a:avLst/>
              <a:gdLst/>
              <a:ahLst/>
              <a:cxnLst/>
              <a:rect l="l" t="t" r="r" b="b"/>
              <a:pathLst>
                <a:path w="25457" h="25478" extrusionOk="0">
                  <a:moveTo>
                    <a:pt x="13336" y="1095"/>
                  </a:moveTo>
                  <a:lnTo>
                    <a:pt x="13924" y="1156"/>
                  </a:lnTo>
                  <a:lnTo>
                    <a:pt x="14492" y="1217"/>
                  </a:lnTo>
                  <a:lnTo>
                    <a:pt x="15079" y="1318"/>
                  </a:lnTo>
                  <a:lnTo>
                    <a:pt x="15647" y="1460"/>
                  </a:lnTo>
                  <a:lnTo>
                    <a:pt x="16194" y="1622"/>
                  </a:lnTo>
                  <a:lnTo>
                    <a:pt x="16721" y="1804"/>
                  </a:lnTo>
                  <a:lnTo>
                    <a:pt x="17268" y="2007"/>
                  </a:lnTo>
                  <a:lnTo>
                    <a:pt x="17775" y="2230"/>
                  </a:lnTo>
                  <a:lnTo>
                    <a:pt x="18282" y="2493"/>
                  </a:lnTo>
                  <a:lnTo>
                    <a:pt x="18768" y="2777"/>
                  </a:lnTo>
                  <a:lnTo>
                    <a:pt x="19234" y="3081"/>
                  </a:lnTo>
                  <a:lnTo>
                    <a:pt x="19701" y="3406"/>
                  </a:lnTo>
                  <a:lnTo>
                    <a:pt x="20126" y="3750"/>
                  </a:lnTo>
                  <a:lnTo>
                    <a:pt x="20552" y="4115"/>
                  </a:lnTo>
                  <a:lnTo>
                    <a:pt x="20957" y="4500"/>
                  </a:lnTo>
                  <a:lnTo>
                    <a:pt x="21342" y="4905"/>
                  </a:lnTo>
                  <a:lnTo>
                    <a:pt x="21707" y="5331"/>
                  </a:lnTo>
                  <a:lnTo>
                    <a:pt x="22052" y="5777"/>
                  </a:lnTo>
                  <a:lnTo>
                    <a:pt x="22376" y="6223"/>
                  </a:lnTo>
                  <a:lnTo>
                    <a:pt x="22680" y="6709"/>
                  </a:lnTo>
                  <a:lnTo>
                    <a:pt x="22964" y="7196"/>
                  </a:lnTo>
                  <a:lnTo>
                    <a:pt x="23227" y="7682"/>
                  </a:lnTo>
                  <a:lnTo>
                    <a:pt x="23450" y="8209"/>
                  </a:lnTo>
                  <a:lnTo>
                    <a:pt x="23673" y="8736"/>
                  </a:lnTo>
                  <a:lnTo>
                    <a:pt x="23855" y="9283"/>
                  </a:lnTo>
                  <a:lnTo>
                    <a:pt x="24018" y="9830"/>
                  </a:lnTo>
                  <a:lnTo>
                    <a:pt x="24139" y="10398"/>
                  </a:lnTo>
                  <a:lnTo>
                    <a:pt x="24241" y="10965"/>
                  </a:lnTo>
                  <a:lnTo>
                    <a:pt x="24322" y="11553"/>
                  </a:lnTo>
                  <a:lnTo>
                    <a:pt x="24362" y="12141"/>
                  </a:lnTo>
                  <a:lnTo>
                    <a:pt x="24382" y="12729"/>
                  </a:lnTo>
                  <a:lnTo>
                    <a:pt x="24362" y="13337"/>
                  </a:lnTo>
                  <a:lnTo>
                    <a:pt x="24322" y="13925"/>
                  </a:lnTo>
                  <a:lnTo>
                    <a:pt x="24241" y="14512"/>
                  </a:lnTo>
                  <a:lnTo>
                    <a:pt x="24139" y="15080"/>
                  </a:lnTo>
                  <a:lnTo>
                    <a:pt x="24018" y="15647"/>
                  </a:lnTo>
                  <a:lnTo>
                    <a:pt x="23855" y="16195"/>
                  </a:lnTo>
                  <a:lnTo>
                    <a:pt x="23673" y="16742"/>
                  </a:lnTo>
                  <a:lnTo>
                    <a:pt x="23450" y="17269"/>
                  </a:lnTo>
                  <a:lnTo>
                    <a:pt x="23227" y="17775"/>
                  </a:lnTo>
                  <a:lnTo>
                    <a:pt x="22964" y="18282"/>
                  </a:lnTo>
                  <a:lnTo>
                    <a:pt x="22680" y="18769"/>
                  </a:lnTo>
                  <a:lnTo>
                    <a:pt x="22376" y="19235"/>
                  </a:lnTo>
                  <a:lnTo>
                    <a:pt x="22052" y="19701"/>
                  </a:lnTo>
                  <a:lnTo>
                    <a:pt x="21707" y="20147"/>
                  </a:lnTo>
                  <a:lnTo>
                    <a:pt x="21342" y="20552"/>
                  </a:lnTo>
                  <a:lnTo>
                    <a:pt x="20957" y="20958"/>
                  </a:lnTo>
                  <a:lnTo>
                    <a:pt x="20552" y="21343"/>
                  </a:lnTo>
                  <a:lnTo>
                    <a:pt x="20126" y="21728"/>
                  </a:lnTo>
                  <a:lnTo>
                    <a:pt x="19701" y="22072"/>
                  </a:lnTo>
                  <a:lnTo>
                    <a:pt x="19234" y="22397"/>
                  </a:lnTo>
                  <a:lnTo>
                    <a:pt x="18768" y="22701"/>
                  </a:lnTo>
                  <a:lnTo>
                    <a:pt x="18282" y="22964"/>
                  </a:lnTo>
                  <a:lnTo>
                    <a:pt x="17775" y="23228"/>
                  </a:lnTo>
                  <a:lnTo>
                    <a:pt x="17268" y="23471"/>
                  </a:lnTo>
                  <a:lnTo>
                    <a:pt x="16721" y="23673"/>
                  </a:lnTo>
                  <a:lnTo>
                    <a:pt x="16194" y="23856"/>
                  </a:lnTo>
                  <a:lnTo>
                    <a:pt x="15647" y="24018"/>
                  </a:lnTo>
                  <a:lnTo>
                    <a:pt x="15079" y="24140"/>
                  </a:lnTo>
                  <a:lnTo>
                    <a:pt x="14492" y="24241"/>
                  </a:lnTo>
                  <a:lnTo>
                    <a:pt x="13924" y="24322"/>
                  </a:lnTo>
                  <a:lnTo>
                    <a:pt x="13336" y="24363"/>
                  </a:lnTo>
                  <a:lnTo>
                    <a:pt x="12728" y="24383"/>
                  </a:lnTo>
                  <a:lnTo>
                    <a:pt x="12141" y="24363"/>
                  </a:lnTo>
                  <a:lnTo>
                    <a:pt x="11533" y="24322"/>
                  </a:lnTo>
                  <a:lnTo>
                    <a:pt x="10965" y="24241"/>
                  </a:lnTo>
                  <a:lnTo>
                    <a:pt x="10377" y="24140"/>
                  </a:lnTo>
                  <a:lnTo>
                    <a:pt x="9830" y="24018"/>
                  </a:lnTo>
                  <a:lnTo>
                    <a:pt x="9263" y="23856"/>
                  </a:lnTo>
                  <a:lnTo>
                    <a:pt x="8736" y="23673"/>
                  </a:lnTo>
                  <a:lnTo>
                    <a:pt x="8209" y="23471"/>
                  </a:lnTo>
                  <a:lnTo>
                    <a:pt x="7682" y="23228"/>
                  </a:lnTo>
                  <a:lnTo>
                    <a:pt x="7175" y="22964"/>
                  </a:lnTo>
                  <a:lnTo>
                    <a:pt x="6689" y="22701"/>
                  </a:lnTo>
                  <a:lnTo>
                    <a:pt x="6222" y="22397"/>
                  </a:lnTo>
                  <a:lnTo>
                    <a:pt x="5777" y="22072"/>
                  </a:lnTo>
                  <a:lnTo>
                    <a:pt x="5331" y="21728"/>
                  </a:lnTo>
                  <a:lnTo>
                    <a:pt x="4905" y="21343"/>
                  </a:lnTo>
                  <a:lnTo>
                    <a:pt x="4500" y="20958"/>
                  </a:lnTo>
                  <a:lnTo>
                    <a:pt x="4115" y="20552"/>
                  </a:lnTo>
                  <a:lnTo>
                    <a:pt x="3750" y="20147"/>
                  </a:lnTo>
                  <a:lnTo>
                    <a:pt x="3405" y="19701"/>
                  </a:lnTo>
                  <a:lnTo>
                    <a:pt x="3081" y="19235"/>
                  </a:lnTo>
                  <a:lnTo>
                    <a:pt x="2777" y="18769"/>
                  </a:lnTo>
                  <a:lnTo>
                    <a:pt x="2493" y="18282"/>
                  </a:lnTo>
                  <a:lnTo>
                    <a:pt x="2230" y="17775"/>
                  </a:lnTo>
                  <a:lnTo>
                    <a:pt x="2007" y="17269"/>
                  </a:lnTo>
                  <a:lnTo>
                    <a:pt x="1784" y="16742"/>
                  </a:lnTo>
                  <a:lnTo>
                    <a:pt x="1601" y="16195"/>
                  </a:lnTo>
                  <a:lnTo>
                    <a:pt x="1459" y="15647"/>
                  </a:lnTo>
                  <a:lnTo>
                    <a:pt x="1318" y="15080"/>
                  </a:lnTo>
                  <a:lnTo>
                    <a:pt x="1216" y="14512"/>
                  </a:lnTo>
                  <a:lnTo>
                    <a:pt x="1135" y="13925"/>
                  </a:lnTo>
                  <a:lnTo>
                    <a:pt x="1095" y="13337"/>
                  </a:lnTo>
                  <a:lnTo>
                    <a:pt x="1074" y="12729"/>
                  </a:lnTo>
                  <a:lnTo>
                    <a:pt x="1095" y="12141"/>
                  </a:lnTo>
                  <a:lnTo>
                    <a:pt x="1135" y="11553"/>
                  </a:lnTo>
                  <a:lnTo>
                    <a:pt x="1216" y="10965"/>
                  </a:lnTo>
                  <a:lnTo>
                    <a:pt x="1318" y="10398"/>
                  </a:lnTo>
                  <a:lnTo>
                    <a:pt x="1459" y="9830"/>
                  </a:lnTo>
                  <a:lnTo>
                    <a:pt x="1601" y="9283"/>
                  </a:lnTo>
                  <a:lnTo>
                    <a:pt x="1784" y="8736"/>
                  </a:lnTo>
                  <a:lnTo>
                    <a:pt x="2007" y="8209"/>
                  </a:lnTo>
                  <a:lnTo>
                    <a:pt x="2230" y="7682"/>
                  </a:lnTo>
                  <a:lnTo>
                    <a:pt x="2493" y="7196"/>
                  </a:lnTo>
                  <a:lnTo>
                    <a:pt x="2777" y="6709"/>
                  </a:lnTo>
                  <a:lnTo>
                    <a:pt x="3081" y="6223"/>
                  </a:lnTo>
                  <a:lnTo>
                    <a:pt x="3405" y="5777"/>
                  </a:lnTo>
                  <a:lnTo>
                    <a:pt x="3750" y="5331"/>
                  </a:lnTo>
                  <a:lnTo>
                    <a:pt x="4115" y="4905"/>
                  </a:lnTo>
                  <a:lnTo>
                    <a:pt x="4500" y="4500"/>
                  </a:lnTo>
                  <a:lnTo>
                    <a:pt x="4905" y="4115"/>
                  </a:lnTo>
                  <a:lnTo>
                    <a:pt x="5331" y="3750"/>
                  </a:lnTo>
                  <a:lnTo>
                    <a:pt x="5777" y="3406"/>
                  </a:lnTo>
                  <a:lnTo>
                    <a:pt x="6222" y="3081"/>
                  </a:lnTo>
                  <a:lnTo>
                    <a:pt x="6689" y="2777"/>
                  </a:lnTo>
                  <a:lnTo>
                    <a:pt x="7175" y="2493"/>
                  </a:lnTo>
                  <a:lnTo>
                    <a:pt x="7682" y="2230"/>
                  </a:lnTo>
                  <a:lnTo>
                    <a:pt x="8209" y="2007"/>
                  </a:lnTo>
                  <a:lnTo>
                    <a:pt x="8736" y="1804"/>
                  </a:lnTo>
                  <a:lnTo>
                    <a:pt x="9263" y="1622"/>
                  </a:lnTo>
                  <a:lnTo>
                    <a:pt x="9830" y="1460"/>
                  </a:lnTo>
                  <a:lnTo>
                    <a:pt x="10377" y="1318"/>
                  </a:lnTo>
                  <a:lnTo>
                    <a:pt x="10965" y="1217"/>
                  </a:lnTo>
                  <a:lnTo>
                    <a:pt x="11533" y="1156"/>
                  </a:lnTo>
                  <a:lnTo>
                    <a:pt x="12141" y="1095"/>
                  </a:lnTo>
                  <a:close/>
                  <a:moveTo>
                    <a:pt x="12728" y="1"/>
                  </a:moveTo>
                  <a:lnTo>
                    <a:pt x="12080" y="21"/>
                  </a:lnTo>
                  <a:lnTo>
                    <a:pt x="11431" y="61"/>
                  </a:lnTo>
                  <a:lnTo>
                    <a:pt x="10803" y="142"/>
                  </a:lnTo>
                  <a:lnTo>
                    <a:pt x="10175" y="264"/>
                  </a:lnTo>
                  <a:lnTo>
                    <a:pt x="9546" y="406"/>
                  </a:lnTo>
                  <a:lnTo>
                    <a:pt x="8938" y="568"/>
                  </a:lnTo>
                  <a:lnTo>
                    <a:pt x="8351" y="771"/>
                  </a:lnTo>
                  <a:lnTo>
                    <a:pt x="7783" y="1014"/>
                  </a:lnTo>
                  <a:lnTo>
                    <a:pt x="7216" y="1257"/>
                  </a:lnTo>
                  <a:lnTo>
                    <a:pt x="6668" y="1541"/>
                  </a:lnTo>
                  <a:lnTo>
                    <a:pt x="6141" y="1845"/>
                  </a:lnTo>
                  <a:lnTo>
                    <a:pt x="5614" y="2169"/>
                  </a:lnTo>
                  <a:lnTo>
                    <a:pt x="5108" y="2534"/>
                  </a:lnTo>
                  <a:lnTo>
                    <a:pt x="4642" y="2919"/>
                  </a:lnTo>
                  <a:lnTo>
                    <a:pt x="4175" y="3304"/>
                  </a:lnTo>
                  <a:lnTo>
                    <a:pt x="3729" y="3730"/>
                  </a:lnTo>
                  <a:lnTo>
                    <a:pt x="3304" y="4176"/>
                  </a:lnTo>
                  <a:lnTo>
                    <a:pt x="2898" y="4642"/>
                  </a:lnTo>
                  <a:lnTo>
                    <a:pt x="2534" y="5128"/>
                  </a:lnTo>
                  <a:lnTo>
                    <a:pt x="2169" y="5615"/>
                  </a:lnTo>
                  <a:lnTo>
                    <a:pt x="1845" y="6142"/>
                  </a:lnTo>
                  <a:lnTo>
                    <a:pt x="1541" y="6669"/>
                  </a:lnTo>
                  <a:lnTo>
                    <a:pt x="1257" y="7216"/>
                  </a:lnTo>
                  <a:lnTo>
                    <a:pt x="993" y="7783"/>
                  </a:lnTo>
                  <a:lnTo>
                    <a:pt x="770" y="8371"/>
                  </a:lnTo>
                  <a:lnTo>
                    <a:pt x="568" y="8959"/>
                  </a:lnTo>
                  <a:lnTo>
                    <a:pt x="406" y="9547"/>
                  </a:lnTo>
                  <a:lnTo>
                    <a:pt x="264" y="10175"/>
                  </a:lnTo>
                  <a:lnTo>
                    <a:pt x="142" y="10803"/>
                  </a:lnTo>
                  <a:lnTo>
                    <a:pt x="61" y="11432"/>
                  </a:lnTo>
                  <a:lnTo>
                    <a:pt x="20" y="12080"/>
                  </a:lnTo>
                  <a:lnTo>
                    <a:pt x="0" y="12729"/>
                  </a:lnTo>
                  <a:lnTo>
                    <a:pt x="20" y="13398"/>
                  </a:lnTo>
                  <a:lnTo>
                    <a:pt x="61" y="14026"/>
                  </a:lnTo>
                  <a:lnTo>
                    <a:pt x="142" y="14675"/>
                  </a:lnTo>
                  <a:lnTo>
                    <a:pt x="264" y="15303"/>
                  </a:lnTo>
                  <a:lnTo>
                    <a:pt x="406" y="15911"/>
                  </a:lnTo>
                  <a:lnTo>
                    <a:pt x="568" y="16519"/>
                  </a:lnTo>
                  <a:lnTo>
                    <a:pt x="770" y="17107"/>
                  </a:lnTo>
                  <a:lnTo>
                    <a:pt x="993" y="17694"/>
                  </a:lnTo>
                  <a:lnTo>
                    <a:pt x="1257" y="18242"/>
                  </a:lnTo>
                  <a:lnTo>
                    <a:pt x="1541" y="18809"/>
                  </a:lnTo>
                  <a:lnTo>
                    <a:pt x="1845" y="19336"/>
                  </a:lnTo>
                  <a:lnTo>
                    <a:pt x="2169" y="19843"/>
                  </a:lnTo>
                  <a:lnTo>
                    <a:pt x="2534" y="20350"/>
                  </a:lnTo>
                  <a:lnTo>
                    <a:pt x="2898" y="20836"/>
                  </a:lnTo>
                  <a:lnTo>
                    <a:pt x="3304" y="21282"/>
                  </a:lnTo>
                  <a:lnTo>
                    <a:pt x="3729" y="21728"/>
                  </a:lnTo>
                  <a:lnTo>
                    <a:pt x="4175" y="22153"/>
                  </a:lnTo>
                  <a:lnTo>
                    <a:pt x="4642" y="22559"/>
                  </a:lnTo>
                  <a:lnTo>
                    <a:pt x="5108" y="22944"/>
                  </a:lnTo>
                  <a:lnTo>
                    <a:pt x="5614" y="23288"/>
                  </a:lnTo>
                  <a:lnTo>
                    <a:pt x="6141" y="23613"/>
                  </a:lnTo>
                  <a:lnTo>
                    <a:pt x="6668" y="23937"/>
                  </a:lnTo>
                  <a:lnTo>
                    <a:pt x="7216" y="24200"/>
                  </a:lnTo>
                  <a:lnTo>
                    <a:pt x="7783" y="24464"/>
                  </a:lnTo>
                  <a:lnTo>
                    <a:pt x="8351" y="24687"/>
                  </a:lnTo>
                  <a:lnTo>
                    <a:pt x="8938" y="24890"/>
                  </a:lnTo>
                  <a:lnTo>
                    <a:pt x="9546" y="25072"/>
                  </a:lnTo>
                  <a:lnTo>
                    <a:pt x="10175" y="25214"/>
                  </a:lnTo>
                  <a:lnTo>
                    <a:pt x="10803" y="25315"/>
                  </a:lnTo>
                  <a:lnTo>
                    <a:pt x="11431" y="25396"/>
                  </a:lnTo>
                  <a:lnTo>
                    <a:pt x="12080" y="25457"/>
                  </a:lnTo>
                  <a:lnTo>
                    <a:pt x="12728" y="25477"/>
                  </a:lnTo>
                  <a:lnTo>
                    <a:pt x="13377" y="25457"/>
                  </a:lnTo>
                  <a:lnTo>
                    <a:pt x="14026" y="25396"/>
                  </a:lnTo>
                  <a:lnTo>
                    <a:pt x="14674" y="25315"/>
                  </a:lnTo>
                  <a:lnTo>
                    <a:pt x="15302" y="25214"/>
                  </a:lnTo>
                  <a:lnTo>
                    <a:pt x="15910" y="25072"/>
                  </a:lnTo>
                  <a:lnTo>
                    <a:pt x="16518" y="24890"/>
                  </a:lnTo>
                  <a:lnTo>
                    <a:pt x="17106" y="24687"/>
                  </a:lnTo>
                  <a:lnTo>
                    <a:pt x="17674" y="24464"/>
                  </a:lnTo>
                  <a:lnTo>
                    <a:pt x="18241" y="24200"/>
                  </a:lnTo>
                  <a:lnTo>
                    <a:pt x="18788" y="23937"/>
                  </a:lnTo>
                  <a:lnTo>
                    <a:pt x="19336" y="23613"/>
                  </a:lnTo>
                  <a:lnTo>
                    <a:pt x="19842" y="23288"/>
                  </a:lnTo>
                  <a:lnTo>
                    <a:pt x="20349" y="22944"/>
                  </a:lnTo>
                  <a:lnTo>
                    <a:pt x="20815" y="22559"/>
                  </a:lnTo>
                  <a:lnTo>
                    <a:pt x="21281" y="22153"/>
                  </a:lnTo>
                  <a:lnTo>
                    <a:pt x="21727" y="21728"/>
                  </a:lnTo>
                  <a:lnTo>
                    <a:pt x="22153" y="21282"/>
                  </a:lnTo>
                  <a:lnTo>
                    <a:pt x="22558" y="20836"/>
                  </a:lnTo>
                  <a:lnTo>
                    <a:pt x="22923" y="20350"/>
                  </a:lnTo>
                  <a:lnTo>
                    <a:pt x="23288" y="19843"/>
                  </a:lnTo>
                  <a:lnTo>
                    <a:pt x="23612" y="19336"/>
                  </a:lnTo>
                  <a:lnTo>
                    <a:pt x="23916" y="18809"/>
                  </a:lnTo>
                  <a:lnTo>
                    <a:pt x="24200" y="18242"/>
                  </a:lnTo>
                  <a:lnTo>
                    <a:pt x="24463" y="17694"/>
                  </a:lnTo>
                  <a:lnTo>
                    <a:pt x="24686" y="17107"/>
                  </a:lnTo>
                  <a:lnTo>
                    <a:pt x="24889" y="16519"/>
                  </a:lnTo>
                  <a:lnTo>
                    <a:pt x="25072" y="15911"/>
                  </a:lnTo>
                  <a:lnTo>
                    <a:pt x="25213" y="15303"/>
                  </a:lnTo>
                  <a:lnTo>
                    <a:pt x="25315" y="14675"/>
                  </a:lnTo>
                  <a:lnTo>
                    <a:pt x="25396" y="14026"/>
                  </a:lnTo>
                  <a:lnTo>
                    <a:pt x="25457" y="13398"/>
                  </a:lnTo>
                  <a:lnTo>
                    <a:pt x="25457" y="12729"/>
                  </a:lnTo>
                  <a:lnTo>
                    <a:pt x="25457" y="12080"/>
                  </a:lnTo>
                  <a:lnTo>
                    <a:pt x="25396" y="11432"/>
                  </a:lnTo>
                  <a:lnTo>
                    <a:pt x="25315" y="10803"/>
                  </a:lnTo>
                  <a:lnTo>
                    <a:pt x="25213" y="10175"/>
                  </a:lnTo>
                  <a:lnTo>
                    <a:pt x="25072" y="9547"/>
                  </a:lnTo>
                  <a:lnTo>
                    <a:pt x="24889" y="8959"/>
                  </a:lnTo>
                  <a:lnTo>
                    <a:pt x="24686" y="8371"/>
                  </a:lnTo>
                  <a:lnTo>
                    <a:pt x="24463" y="7783"/>
                  </a:lnTo>
                  <a:lnTo>
                    <a:pt x="24200" y="7216"/>
                  </a:lnTo>
                  <a:lnTo>
                    <a:pt x="23916" y="6669"/>
                  </a:lnTo>
                  <a:lnTo>
                    <a:pt x="23612" y="6142"/>
                  </a:lnTo>
                  <a:lnTo>
                    <a:pt x="23288" y="5615"/>
                  </a:lnTo>
                  <a:lnTo>
                    <a:pt x="22923" y="5128"/>
                  </a:lnTo>
                  <a:lnTo>
                    <a:pt x="22558" y="4642"/>
                  </a:lnTo>
                  <a:lnTo>
                    <a:pt x="22153" y="4176"/>
                  </a:lnTo>
                  <a:lnTo>
                    <a:pt x="21727" y="3730"/>
                  </a:lnTo>
                  <a:lnTo>
                    <a:pt x="21281" y="3304"/>
                  </a:lnTo>
                  <a:lnTo>
                    <a:pt x="20815" y="2919"/>
                  </a:lnTo>
                  <a:lnTo>
                    <a:pt x="20349" y="2534"/>
                  </a:lnTo>
                  <a:lnTo>
                    <a:pt x="19842" y="2169"/>
                  </a:lnTo>
                  <a:lnTo>
                    <a:pt x="19336" y="1845"/>
                  </a:lnTo>
                  <a:lnTo>
                    <a:pt x="18788" y="1541"/>
                  </a:lnTo>
                  <a:lnTo>
                    <a:pt x="18241" y="1257"/>
                  </a:lnTo>
                  <a:lnTo>
                    <a:pt x="17674" y="1014"/>
                  </a:lnTo>
                  <a:lnTo>
                    <a:pt x="17106" y="771"/>
                  </a:lnTo>
                  <a:lnTo>
                    <a:pt x="16518" y="568"/>
                  </a:lnTo>
                  <a:lnTo>
                    <a:pt x="15910" y="406"/>
                  </a:lnTo>
                  <a:lnTo>
                    <a:pt x="15302" y="264"/>
                  </a:lnTo>
                  <a:lnTo>
                    <a:pt x="14674" y="142"/>
                  </a:lnTo>
                  <a:lnTo>
                    <a:pt x="14026" y="61"/>
                  </a:lnTo>
                  <a:lnTo>
                    <a:pt x="13377" y="21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8812247" y="-296905"/>
              <a:ext cx="657507" cy="657507"/>
            </a:xfrm>
            <a:custGeom>
              <a:avLst/>
              <a:gdLst/>
              <a:ahLst/>
              <a:cxnLst/>
              <a:rect l="l" t="t" r="r" b="b"/>
              <a:pathLst>
                <a:path w="11351" h="11351" extrusionOk="0">
                  <a:moveTo>
                    <a:pt x="5675" y="1095"/>
                  </a:moveTo>
                  <a:lnTo>
                    <a:pt x="6142" y="1116"/>
                  </a:lnTo>
                  <a:lnTo>
                    <a:pt x="6608" y="1176"/>
                  </a:lnTo>
                  <a:lnTo>
                    <a:pt x="7033" y="1298"/>
                  </a:lnTo>
                  <a:lnTo>
                    <a:pt x="7459" y="1460"/>
                  </a:lnTo>
                  <a:lnTo>
                    <a:pt x="7864" y="1642"/>
                  </a:lnTo>
                  <a:lnTo>
                    <a:pt x="8249" y="1886"/>
                  </a:lnTo>
                  <a:lnTo>
                    <a:pt x="8594" y="2149"/>
                  </a:lnTo>
                  <a:lnTo>
                    <a:pt x="8918" y="2433"/>
                  </a:lnTo>
                  <a:lnTo>
                    <a:pt x="9222" y="2757"/>
                  </a:lnTo>
                  <a:lnTo>
                    <a:pt x="9486" y="3122"/>
                  </a:lnTo>
                  <a:lnTo>
                    <a:pt x="9709" y="3487"/>
                  </a:lnTo>
                  <a:lnTo>
                    <a:pt x="9911" y="3892"/>
                  </a:lnTo>
                  <a:lnTo>
                    <a:pt x="10053" y="4318"/>
                  </a:lnTo>
                  <a:lnTo>
                    <a:pt x="10175" y="4764"/>
                  </a:lnTo>
                  <a:lnTo>
                    <a:pt x="10236" y="5210"/>
                  </a:lnTo>
                  <a:lnTo>
                    <a:pt x="10276" y="5676"/>
                  </a:lnTo>
                  <a:lnTo>
                    <a:pt x="10236" y="6142"/>
                  </a:lnTo>
                  <a:lnTo>
                    <a:pt x="10175" y="6608"/>
                  </a:lnTo>
                  <a:lnTo>
                    <a:pt x="10053" y="7054"/>
                  </a:lnTo>
                  <a:lnTo>
                    <a:pt x="9911" y="7459"/>
                  </a:lnTo>
                  <a:lnTo>
                    <a:pt x="9709" y="7865"/>
                  </a:lnTo>
                  <a:lnTo>
                    <a:pt x="9486" y="8250"/>
                  </a:lnTo>
                  <a:lnTo>
                    <a:pt x="9222" y="8594"/>
                  </a:lnTo>
                  <a:lnTo>
                    <a:pt x="8918" y="8919"/>
                  </a:lnTo>
                  <a:lnTo>
                    <a:pt x="8594" y="9223"/>
                  </a:lnTo>
                  <a:lnTo>
                    <a:pt x="8249" y="9486"/>
                  </a:lnTo>
                  <a:lnTo>
                    <a:pt x="7864" y="9709"/>
                  </a:lnTo>
                  <a:lnTo>
                    <a:pt x="7459" y="9912"/>
                  </a:lnTo>
                  <a:lnTo>
                    <a:pt x="7033" y="10074"/>
                  </a:lnTo>
                  <a:lnTo>
                    <a:pt x="6608" y="10175"/>
                  </a:lnTo>
                  <a:lnTo>
                    <a:pt x="6142" y="10256"/>
                  </a:lnTo>
                  <a:lnTo>
                    <a:pt x="5675" y="10277"/>
                  </a:lnTo>
                  <a:lnTo>
                    <a:pt x="5209" y="10256"/>
                  </a:lnTo>
                  <a:lnTo>
                    <a:pt x="4743" y="10175"/>
                  </a:lnTo>
                  <a:lnTo>
                    <a:pt x="4317" y="10074"/>
                  </a:lnTo>
                  <a:lnTo>
                    <a:pt x="3892" y="9912"/>
                  </a:lnTo>
                  <a:lnTo>
                    <a:pt x="3486" y="9709"/>
                  </a:lnTo>
                  <a:lnTo>
                    <a:pt x="3122" y="9486"/>
                  </a:lnTo>
                  <a:lnTo>
                    <a:pt x="2757" y="9223"/>
                  </a:lnTo>
                  <a:lnTo>
                    <a:pt x="2433" y="8919"/>
                  </a:lnTo>
                  <a:lnTo>
                    <a:pt x="2129" y="8594"/>
                  </a:lnTo>
                  <a:lnTo>
                    <a:pt x="1865" y="8250"/>
                  </a:lnTo>
                  <a:lnTo>
                    <a:pt x="1642" y="7865"/>
                  </a:lnTo>
                  <a:lnTo>
                    <a:pt x="1439" y="7459"/>
                  </a:lnTo>
                  <a:lnTo>
                    <a:pt x="1298" y="7054"/>
                  </a:lnTo>
                  <a:lnTo>
                    <a:pt x="1176" y="6608"/>
                  </a:lnTo>
                  <a:lnTo>
                    <a:pt x="1115" y="6142"/>
                  </a:lnTo>
                  <a:lnTo>
                    <a:pt x="1095" y="5676"/>
                  </a:lnTo>
                  <a:lnTo>
                    <a:pt x="1115" y="5210"/>
                  </a:lnTo>
                  <a:lnTo>
                    <a:pt x="1176" y="4764"/>
                  </a:lnTo>
                  <a:lnTo>
                    <a:pt x="1298" y="4318"/>
                  </a:lnTo>
                  <a:lnTo>
                    <a:pt x="1439" y="3892"/>
                  </a:lnTo>
                  <a:lnTo>
                    <a:pt x="1642" y="3487"/>
                  </a:lnTo>
                  <a:lnTo>
                    <a:pt x="1865" y="3122"/>
                  </a:lnTo>
                  <a:lnTo>
                    <a:pt x="2129" y="2757"/>
                  </a:lnTo>
                  <a:lnTo>
                    <a:pt x="2433" y="2433"/>
                  </a:lnTo>
                  <a:lnTo>
                    <a:pt x="2757" y="2149"/>
                  </a:lnTo>
                  <a:lnTo>
                    <a:pt x="3122" y="1886"/>
                  </a:lnTo>
                  <a:lnTo>
                    <a:pt x="3486" y="1642"/>
                  </a:lnTo>
                  <a:lnTo>
                    <a:pt x="3892" y="1460"/>
                  </a:lnTo>
                  <a:lnTo>
                    <a:pt x="4317" y="1298"/>
                  </a:lnTo>
                  <a:lnTo>
                    <a:pt x="4743" y="1176"/>
                  </a:lnTo>
                  <a:lnTo>
                    <a:pt x="5209" y="1116"/>
                  </a:lnTo>
                  <a:lnTo>
                    <a:pt x="5675" y="1095"/>
                  </a:lnTo>
                  <a:close/>
                  <a:moveTo>
                    <a:pt x="5675" y="1"/>
                  </a:moveTo>
                  <a:lnTo>
                    <a:pt x="5392" y="21"/>
                  </a:lnTo>
                  <a:lnTo>
                    <a:pt x="5088" y="41"/>
                  </a:lnTo>
                  <a:lnTo>
                    <a:pt x="4804" y="62"/>
                  </a:lnTo>
                  <a:lnTo>
                    <a:pt x="4540" y="122"/>
                  </a:lnTo>
                  <a:lnTo>
                    <a:pt x="4257" y="183"/>
                  </a:lnTo>
                  <a:lnTo>
                    <a:pt x="3993" y="264"/>
                  </a:lnTo>
                  <a:lnTo>
                    <a:pt x="3730" y="345"/>
                  </a:lnTo>
                  <a:lnTo>
                    <a:pt x="3466" y="447"/>
                  </a:lnTo>
                  <a:lnTo>
                    <a:pt x="3223" y="568"/>
                  </a:lnTo>
                  <a:lnTo>
                    <a:pt x="2980" y="690"/>
                  </a:lnTo>
                  <a:lnTo>
                    <a:pt x="2737" y="832"/>
                  </a:lnTo>
                  <a:lnTo>
                    <a:pt x="2514" y="974"/>
                  </a:lnTo>
                  <a:lnTo>
                    <a:pt x="2291" y="1136"/>
                  </a:lnTo>
                  <a:lnTo>
                    <a:pt x="2068" y="1298"/>
                  </a:lnTo>
                  <a:lnTo>
                    <a:pt x="1865" y="1480"/>
                  </a:lnTo>
                  <a:lnTo>
                    <a:pt x="1662" y="1663"/>
                  </a:lnTo>
                  <a:lnTo>
                    <a:pt x="1480" y="1865"/>
                  </a:lnTo>
                  <a:lnTo>
                    <a:pt x="1298" y="2068"/>
                  </a:lnTo>
                  <a:lnTo>
                    <a:pt x="1135" y="2291"/>
                  </a:lnTo>
                  <a:lnTo>
                    <a:pt x="973" y="2514"/>
                  </a:lnTo>
                  <a:lnTo>
                    <a:pt x="831" y="2737"/>
                  </a:lnTo>
                  <a:lnTo>
                    <a:pt x="689" y="2980"/>
                  </a:lnTo>
                  <a:lnTo>
                    <a:pt x="568" y="3223"/>
                  </a:lnTo>
                  <a:lnTo>
                    <a:pt x="446" y="3467"/>
                  </a:lnTo>
                  <a:lnTo>
                    <a:pt x="345" y="3730"/>
                  </a:lnTo>
                  <a:lnTo>
                    <a:pt x="264" y="3994"/>
                  </a:lnTo>
                  <a:lnTo>
                    <a:pt x="183" y="4257"/>
                  </a:lnTo>
                  <a:lnTo>
                    <a:pt x="122" y="4541"/>
                  </a:lnTo>
                  <a:lnTo>
                    <a:pt x="61" y="4825"/>
                  </a:lnTo>
                  <a:lnTo>
                    <a:pt x="21" y="5108"/>
                  </a:lnTo>
                  <a:lnTo>
                    <a:pt x="0" y="5392"/>
                  </a:lnTo>
                  <a:lnTo>
                    <a:pt x="0" y="5676"/>
                  </a:lnTo>
                  <a:lnTo>
                    <a:pt x="0" y="5980"/>
                  </a:lnTo>
                  <a:lnTo>
                    <a:pt x="21" y="6264"/>
                  </a:lnTo>
                  <a:lnTo>
                    <a:pt x="61" y="6547"/>
                  </a:lnTo>
                  <a:lnTo>
                    <a:pt x="122" y="6831"/>
                  </a:lnTo>
                  <a:lnTo>
                    <a:pt x="183" y="7095"/>
                  </a:lnTo>
                  <a:lnTo>
                    <a:pt x="264" y="7378"/>
                  </a:lnTo>
                  <a:lnTo>
                    <a:pt x="345" y="7642"/>
                  </a:lnTo>
                  <a:lnTo>
                    <a:pt x="446" y="7885"/>
                  </a:lnTo>
                  <a:lnTo>
                    <a:pt x="568" y="8148"/>
                  </a:lnTo>
                  <a:lnTo>
                    <a:pt x="689" y="8392"/>
                  </a:lnTo>
                  <a:lnTo>
                    <a:pt x="831" y="8615"/>
                  </a:lnTo>
                  <a:lnTo>
                    <a:pt x="973" y="8858"/>
                  </a:lnTo>
                  <a:lnTo>
                    <a:pt x="1135" y="9081"/>
                  </a:lnTo>
                  <a:lnTo>
                    <a:pt x="1298" y="9283"/>
                  </a:lnTo>
                  <a:lnTo>
                    <a:pt x="1480" y="9506"/>
                  </a:lnTo>
                  <a:lnTo>
                    <a:pt x="1662" y="9689"/>
                  </a:lnTo>
                  <a:lnTo>
                    <a:pt x="1865" y="9892"/>
                  </a:lnTo>
                  <a:lnTo>
                    <a:pt x="2068" y="10054"/>
                  </a:lnTo>
                  <a:lnTo>
                    <a:pt x="2291" y="10236"/>
                  </a:lnTo>
                  <a:lnTo>
                    <a:pt x="2514" y="10398"/>
                  </a:lnTo>
                  <a:lnTo>
                    <a:pt x="2737" y="10540"/>
                  </a:lnTo>
                  <a:lnTo>
                    <a:pt x="2980" y="10682"/>
                  </a:lnTo>
                  <a:lnTo>
                    <a:pt x="3223" y="10804"/>
                  </a:lnTo>
                  <a:lnTo>
                    <a:pt x="3466" y="10905"/>
                  </a:lnTo>
                  <a:lnTo>
                    <a:pt x="3730" y="11006"/>
                  </a:lnTo>
                  <a:lnTo>
                    <a:pt x="3993" y="11108"/>
                  </a:lnTo>
                  <a:lnTo>
                    <a:pt x="4257" y="11189"/>
                  </a:lnTo>
                  <a:lnTo>
                    <a:pt x="4540" y="11249"/>
                  </a:lnTo>
                  <a:lnTo>
                    <a:pt x="4804" y="11290"/>
                  </a:lnTo>
                  <a:lnTo>
                    <a:pt x="5088" y="11331"/>
                  </a:lnTo>
                  <a:lnTo>
                    <a:pt x="5392" y="11351"/>
                  </a:lnTo>
                  <a:lnTo>
                    <a:pt x="5959" y="11351"/>
                  </a:lnTo>
                  <a:lnTo>
                    <a:pt x="6263" y="11331"/>
                  </a:lnTo>
                  <a:lnTo>
                    <a:pt x="6547" y="11290"/>
                  </a:lnTo>
                  <a:lnTo>
                    <a:pt x="6810" y="11249"/>
                  </a:lnTo>
                  <a:lnTo>
                    <a:pt x="7094" y="11189"/>
                  </a:lnTo>
                  <a:lnTo>
                    <a:pt x="7358" y="11108"/>
                  </a:lnTo>
                  <a:lnTo>
                    <a:pt x="7621" y="11006"/>
                  </a:lnTo>
                  <a:lnTo>
                    <a:pt x="7885" y="10905"/>
                  </a:lnTo>
                  <a:lnTo>
                    <a:pt x="8128" y="10804"/>
                  </a:lnTo>
                  <a:lnTo>
                    <a:pt x="8391" y="10682"/>
                  </a:lnTo>
                  <a:lnTo>
                    <a:pt x="8614" y="10540"/>
                  </a:lnTo>
                  <a:lnTo>
                    <a:pt x="8857" y="10398"/>
                  </a:lnTo>
                  <a:lnTo>
                    <a:pt x="9080" y="10236"/>
                  </a:lnTo>
                  <a:lnTo>
                    <a:pt x="9283" y="10054"/>
                  </a:lnTo>
                  <a:lnTo>
                    <a:pt x="9486" y="9892"/>
                  </a:lnTo>
                  <a:lnTo>
                    <a:pt x="9688" y="9689"/>
                  </a:lnTo>
                  <a:lnTo>
                    <a:pt x="9871" y="9506"/>
                  </a:lnTo>
                  <a:lnTo>
                    <a:pt x="10053" y="9283"/>
                  </a:lnTo>
                  <a:lnTo>
                    <a:pt x="10215" y="9081"/>
                  </a:lnTo>
                  <a:lnTo>
                    <a:pt x="10378" y="8858"/>
                  </a:lnTo>
                  <a:lnTo>
                    <a:pt x="10540" y="8615"/>
                  </a:lnTo>
                  <a:lnTo>
                    <a:pt x="10661" y="8392"/>
                  </a:lnTo>
                  <a:lnTo>
                    <a:pt x="10803" y="8148"/>
                  </a:lnTo>
                  <a:lnTo>
                    <a:pt x="10905" y="7885"/>
                  </a:lnTo>
                  <a:lnTo>
                    <a:pt x="11006" y="7642"/>
                  </a:lnTo>
                  <a:lnTo>
                    <a:pt x="11107" y="7378"/>
                  </a:lnTo>
                  <a:lnTo>
                    <a:pt x="11168" y="7095"/>
                  </a:lnTo>
                  <a:lnTo>
                    <a:pt x="11249" y="6831"/>
                  </a:lnTo>
                  <a:lnTo>
                    <a:pt x="11290" y="6547"/>
                  </a:lnTo>
                  <a:lnTo>
                    <a:pt x="11330" y="6264"/>
                  </a:lnTo>
                  <a:lnTo>
                    <a:pt x="11350" y="5980"/>
                  </a:lnTo>
                  <a:lnTo>
                    <a:pt x="11350" y="5676"/>
                  </a:lnTo>
                  <a:lnTo>
                    <a:pt x="11350" y="5392"/>
                  </a:lnTo>
                  <a:lnTo>
                    <a:pt x="11330" y="5108"/>
                  </a:lnTo>
                  <a:lnTo>
                    <a:pt x="11290" y="4825"/>
                  </a:lnTo>
                  <a:lnTo>
                    <a:pt x="11249" y="4541"/>
                  </a:lnTo>
                  <a:lnTo>
                    <a:pt x="11168" y="4257"/>
                  </a:lnTo>
                  <a:lnTo>
                    <a:pt x="11107" y="3994"/>
                  </a:lnTo>
                  <a:lnTo>
                    <a:pt x="11006" y="3730"/>
                  </a:lnTo>
                  <a:lnTo>
                    <a:pt x="10905" y="3467"/>
                  </a:lnTo>
                  <a:lnTo>
                    <a:pt x="10803" y="3223"/>
                  </a:lnTo>
                  <a:lnTo>
                    <a:pt x="10661" y="2980"/>
                  </a:lnTo>
                  <a:lnTo>
                    <a:pt x="10540" y="2737"/>
                  </a:lnTo>
                  <a:lnTo>
                    <a:pt x="10378" y="2514"/>
                  </a:lnTo>
                  <a:lnTo>
                    <a:pt x="10215" y="2291"/>
                  </a:lnTo>
                  <a:lnTo>
                    <a:pt x="10053" y="2068"/>
                  </a:lnTo>
                  <a:lnTo>
                    <a:pt x="9871" y="1865"/>
                  </a:lnTo>
                  <a:lnTo>
                    <a:pt x="9688" y="1663"/>
                  </a:lnTo>
                  <a:lnTo>
                    <a:pt x="9486" y="1480"/>
                  </a:lnTo>
                  <a:lnTo>
                    <a:pt x="9283" y="1298"/>
                  </a:lnTo>
                  <a:lnTo>
                    <a:pt x="9080" y="1136"/>
                  </a:lnTo>
                  <a:lnTo>
                    <a:pt x="8857" y="974"/>
                  </a:lnTo>
                  <a:lnTo>
                    <a:pt x="8614" y="832"/>
                  </a:lnTo>
                  <a:lnTo>
                    <a:pt x="8391" y="690"/>
                  </a:lnTo>
                  <a:lnTo>
                    <a:pt x="8128" y="568"/>
                  </a:lnTo>
                  <a:lnTo>
                    <a:pt x="7885" y="447"/>
                  </a:lnTo>
                  <a:lnTo>
                    <a:pt x="7621" y="345"/>
                  </a:lnTo>
                  <a:lnTo>
                    <a:pt x="7358" y="264"/>
                  </a:lnTo>
                  <a:lnTo>
                    <a:pt x="7094" y="183"/>
                  </a:lnTo>
                  <a:lnTo>
                    <a:pt x="6810" y="122"/>
                  </a:lnTo>
                  <a:lnTo>
                    <a:pt x="6547" y="62"/>
                  </a:lnTo>
                  <a:lnTo>
                    <a:pt x="6263" y="41"/>
                  </a:lnTo>
                  <a:lnTo>
                    <a:pt x="5959" y="21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28"/>
          <p:cNvGrpSpPr/>
          <p:nvPr/>
        </p:nvGrpSpPr>
        <p:grpSpPr>
          <a:xfrm rot="10800000" flipH="1">
            <a:off x="263947" y="3014243"/>
            <a:ext cx="701661" cy="1791661"/>
            <a:chOff x="269061" y="187684"/>
            <a:chExt cx="879936" cy="2246878"/>
          </a:xfrm>
        </p:grpSpPr>
        <p:sp>
          <p:nvSpPr>
            <p:cNvPr id="1219" name="Google Shape;1219;p28"/>
            <p:cNvSpPr/>
            <p:nvPr/>
          </p:nvSpPr>
          <p:spPr>
            <a:xfrm>
              <a:off x="384361" y="407425"/>
              <a:ext cx="228002" cy="237520"/>
            </a:xfrm>
            <a:custGeom>
              <a:avLst/>
              <a:gdLst/>
              <a:ahLst/>
              <a:cxnLst/>
              <a:rect l="l" t="t" r="r" b="b"/>
              <a:pathLst>
                <a:path w="4959" h="5166" extrusionOk="0">
                  <a:moveTo>
                    <a:pt x="4336" y="0"/>
                  </a:moveTo>
                  <a:lnTo>
                    <a:pt x="4280" y="38"/>
                  </a:lnTo>
                  <a:lnTo>
                    <a:pt x="4223" y="75"/>
                  </a:lnTo>
                  <a:lnTo>
                    <a:pt x="4185" y="113"/>
                  </a:lnTo>
                  <a:lnTo>
                    <a:pt x="4148" y="170"/>
                  </a:lnTo>
                  <a:lnTo>
                    <a:pt x="4110" y="226"/>
                  </a:lnTo>
                  <a:lnTo>
                    <a:pt x="4110" y="283"/>
                  </a:lnTo>
                  <a:lnTo>
                    <a:pt x="4110" y="358"/>
                  </a:lnTo>
                  <a:lnTo>
                    <a:pt x="4110" y="415"/>
                  </a:lnTo>
                  <a:lnTo>
                    <a:pt x="4148" y="471"/>
                  </a:lnTo>
                  <a:lnTo>
                    <a:pt x="4204" y="622"/>
                  </a:lnTo>
                  <a:lnTo>
                    <a:pt x="4242" y="754"/>
                  </a:lnTo>
                  <a:lnTo>
                    <a:pt x="4280" y="905"/>
                  </a:lnTo>
                  <a:lnTo>
                    <a:pt x="4299" y="1037"/>
                  </a:lnTo>
                  <a:lnTo>
                    <a:pt x="4299" y="1169"/>
                  </a:lnTo>
                  <a:lnTo>
                    <a:pt x="4280" y="1301"/>
                  </a:lnTo>
                  <a:lnTo>
                    <a:pt x="4242" y="1433"/>
                  </a:lnTo>
                  <a:lnTo>
                    <a:pt x="4185" y="1546"/>
                  </a:lnTo>
                  <a:lnTo>
                    <a:pt x="4110" y="1659"/>
                  </a:lnTo>
                  <a:lnTo>
                    <a:pt x="4035" y="1753"/>
                  </a:lnTo>
                  <a:lnTo>
                    <a:pt x="3940" y="1847"/>
                  </a:lnTo>
                  <a:lnTo>
                    <a:pt x="3808" y="1923"/>
                  </a:lnTo>
                  <a:lnTo>
                    <a:pt x="3695" y="1979"/>
                  </a:lnTo>
                  <a:lnTo>
                    <a:pt x="3545" y="2036"/>
                  </a:lnTo>
                  <a:lnTo>
                    <a:pt x="3394" y="2074"/>
                  </a:lnTo>
                  <a:lnTo>
                    <a:pt x="3224" y="2111"/>
                  </a:lnTo>
                  <a:lnTo>
                    <a:pt x="2847" y="2111"/>
                  </a:lnTo>
                  <a:lnTo>
                    <a:pt x="2451" y="2093"/>
                  </a:lnTo>
                  <a:lnTo>
                    <a:pt x="1942" y="2055"/>
                  </a:lnTo>
                  <a:lnTo>
                    <a:pt x="1697" y="2055"/>
                  </a:lnTo>
                  <a:lnTo>
                    <a:pt x="1433" y="2074"/>
                  </a:lnTo>
                  <a:lnTo>
                    <a:pt x="1188" y="2130"/>
                  </a:lnTo>
                  <a:lnTo>
                    <a:pt x="943" y="2225"/>
                  </a:lnTo>
                  <a:lnTo>
                    <a:pt x="811" y="2281"/>
                  </a:lnTo>
                  <a:lnTo>
                    <a:pt x="698" y="2356"/>
                  </a:lnTo>
                  <a:lnTo>
                    <a:pt x="585" y="2432"/>
                  </a:lnTo>
                  <a:lnTo>
                    <a:pt x="491" y="2526"/>
                  </a:lnTo>
                  <a:lnTo>
                    <a:pt x="359" y="2677"/>
                  </a:lnTo>
                  <a:lnTo>
                    <a:pt x="264" y="2809"/>
                  </a:lnTo>
                  <a:lnTo>
                    <a:pt x="189" y="2941"/>
                  </a:lnTo>
                  <a:lnTo>
                    <a:pt x="114" y="3073"/>
                  </a:lnTo>
                  <a:lnTo>
                    <a:pt x="76" y="3205"/>
                  </a:lnTo>
                  <a:lnTo>
                    <a:pt x="38" y="3356"/>
                  </a:lnTo>
                  <a:lnTo>
                    <a:pt x="1" y="3506"/>
                  </a:lnTo>
                  <a:lnTo>
                    <a:pt x="1" y="3638"/>
                  </a:lnTo>
                  <a:lnTo>
                    <a:pt x="1" y="3789"/>
                  </a:lnTo>
                  <a:lnTo>
                    <a:pt x="19" y="3959"/>
                  </a:lnTo>
                  <a:lnTo>
                    <a:pt x="57" y="4110"/>
                  </a:lnTo>
                  <a:lnTo>
                    <a:pt x="95" y="4260"/>
                  </a:lnTo>
                  <a:lnTo>
                    <a:pt x="151" y="4411"/>
                  </a:lnTo>
                  <a:lnTo>
                    <a:pt x="227" y="4562"/>
                  </a:lnTo>
                  <a:lnTo>
                    <a:pt x="302" y="4732"/>
                  </a:lnTo>
                  <a:lnTo>
                    <a:pt x="415" y="4883"/>
                  </a:lnTo>
                  <a:lnTo>
                    <a:pt x="510" y="5033"/>
                  </a:lnTo>
                  <a:lnTo>
                    <a:pt x="566" y="5071"/>
                  </a:lnTo>
                  <a:lnTo>
                    <a:pt x="623" y="5109"/>
                  </a:lnTo>
                  <a:lnTo>
                    <a:pt x="679" y="5146"/>
                  </a:lnTo>
                  <a:lnTo>
                    <a:pt x="736" y="5165"/>
                  </a:lnTo>
                  <a:lnTo>
                    <a:pt x="811" y="5165"/>
                  </a:lnTo>
                  <a:lnTo>
                    <a:pt x="868" y="5146"/>
                  </a:lnTo>
                  <a:lnTo>
                    <a:pt x="924" y="5128"/>
                  </a:lnTo>
                  <a:lnTo>
                    <a:pt x="981" y="5090"/>
                  </a:lnTo>
                  <a:lnTo>
                    <a:pt x="1037" y="5033"/>
                  </a:lnTo>
                  <a:lnTo>
                    <a:pt x="1075" y="4996"/>
                  </a:lnTo>
                  <a:lnTo>
                    <a:pt x="1094" y="4939"/>
                  </a:lnTo>
                  <a:lnTo>
                    <a:pt x="1113" y="4864"/>
                  </a:lnTo>
                  <a:lnTo>
                    <a:pt x="1113" y="4807"/>
                  </a:lnTo>
                  <a:lnTo>
                    <a:pt x="1113" y="4732"/>
                  </a:lnTo>
                  <a:lnTo>
                    <a:pt x="1075" y="4675"/>
                  </a:lnTo>
                  <a:lnTo>
                    <a:pt x="1037" y="4619"/>
                  </a:lnTo>
                  <a:lnTo>
                    <a:pt x="943" y="4487"/>
                  </a:lnTo>
                  <a:lnTo>
                    <a:pt x="849" y="4317"/>
                  </a:lnTo>
                  <a:lnTo>
                    <a:pt x="755" y="4147"/>
                  </a:lnTo>
                  <a:lnTo>
                    <a:pt x="698" y="3940"/>
                  </a:lnTo>
                  <a:lnTo>
                    <a:pt x="660" y="3733"/>
                  </a:lnTo>
                  <a:lnTo>
                    <a:pt x="660" y="3638"/>
                  </a:lnTo>
                  <a:lnTo>
                    <a:pt x="679" y="3525"/>
                  </a:lnTo>
                  <a:lnTo>
                    <a:pt x="698" y="3412"/>
                  </a:lnTo>
                  <a:lnTo>
                    <a:pt x="736" y="3299"/>
                  </a:lnTo>
                  <a:lnTo>
                    <a:pt x="792" y="3205"/>
                  </a:lnTo>
                  <a:lnTo>
                    <a:pt x="868" y="3092"/>
                  </a:lnTo>
                  <a:lnTo>
                    <a:pt x="1000" y="2960"/>
                  </a:lnTo>
                  <a:lnTo>
                    <a:pt x="1150" y="2865"/>
                  </a:lnTo>
                  <a:lnTo>
                    <a:pt x="1301" y="2790"/>
                  </a:lnTo>
                  <a:lnTo>
                    <a:pt x="1490" y="2752"/>
                  </a:lnTo>
                  <a:lnTo>
                    <a:pt x="1678" y="2715"/>
                  </a:lnTo>
                  <a:lnTo>
                    <a:pt x="1886" y="2715"/>
                  </a:lnTo>
                  <a:lnTo>
                    <a:pt x="2395" y="2752"/>
                  </a:lnTo>
                  <a:lnTo>
                    <a:pt x="2847" y="2771"/>
                  </a:lnTo>
                  <a:lnTo>
                    <a:pt x="3073" y="2790"/>
                  </a:lnTo>
                  <a:lnTo>
                    <a:pt x="3299" y="2771"/>
                  </a:lnTo>
                  <a:lnTo>
                    <a:pt x="3545" y="2733"/>
                  </a:lnTo>
                  <a:lnTo>
                    <a:pt x="3771" y="2658"/>
                  </a:lnTo>
                  <a:lnTo>
                    <a:pt x="3997" y="2583"/>
                  </a:lnTo>
                  <a:lnTo>
                    <a:pt x="4185" y="2470"/>
                  </a:lnTo>
                  <a:lnTo>
                    <a:pt x="4374" y="2356"/>
                  </a:lnTo>
                  <a:lnTo>
                    <a:pt x="4525" y="2206"/>
                  </a:lnTo>
                  <a:lnTo>
                    <a:pt x="4657" y="2036"/>
                  </a:lnTo>
                  <a:lnTo>
                    <a:pt x="4770" y="1847"/>
                  </a:lnTo>
                  <a:lnTo>
                    <a:pt x="4864" y="1659"/>
                  </a:lnTo>
                  <a:lnTo>
                    <a:pt x="4921" y="1470"/>
                  </a:lnTo>
                  <a:lnTo>
                    <a:pt x="4958" y="1263"/>
                  </a:lnTo>
                  <a:lnTo>
                    <a:pt x="4958" y="1037"/>
                  </a:lnTo>
                  <a:lnTo>
                    <a:pt x="4940" y="830"/>
                  </a:lnTo>
                  <a:lnTo>
                    <a:pt x="4902" y="603"/>
                  </a:lnTo>
                  <a:lnTo>
                    <a:pt x="4826" y="396"/>
                  </a:lnTo>
                  <a:lnTo>
                    <a:pt x="4732" y="170"/>
                  </a:lnTo>
                  <a:lnTo>
                    <a:pt x="4694" y="113"/>
                  </a:lnTo>
                  <a:lnTo>
                    <a:pt x="4638" y="75"/>
                  </a:lnTo>
                  <a:lnTo>
                    <a:pt x="4600" y="38"/>
                  </a:lnTo>
                  <a:lnTo>
                    <a:pt x="4544" y="1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469208" y="2295693"/>
              <a:ext cx="138920" cy="138870"/>
            </a:xfrm>
            <a:custGeom>
              <a:avLst/>
              <a:gdLst/>
              <a:ahLst/>
              <a:cxnLst/>
              <a:rect l="l" t="t" r="r" b="b"/>
              <a:pathLst>
                <a:path w="2471" h="2470" extrusionOk="0">
                  <a:moveTo>
                    <a:pt x="1094" y="0"/>
                  </a:moveTo>
                  <a:lnTo>
                    <a:pt x="981" y="19"/>
                  </a:lnTo>
                  <a:lnTo>
                    <a:pt x="868" y="57"/>
                  </a:lnTo>
                  <a:lnTo>
                    <a:pt x="755" y="95"/>
                  </a:lnTo>
                  <a:lnTo>
                    <a:pt x="642" y="151"/>
                  </a:lnTo>
                  <a:lnTo>
                    <a:pt x="548" y="208"/>
                  </a:lnTo>
                  <a:lnTo>
                    <a:pt x="453" y="283"/>
                  </a:lnTo>
                  <a:lnTo>
                    <a:pt x="359" y="359"/>
                  </a:lnTo>
                  <a:lnTo>
                    <a:pt x="284" y="453"/>
                  </a:lnTo>
                  <a:lnTo>
                    <a:pt x="208" y="547"/>
                  </a:lnTo>
                  <a:lnTo>
                    <a:pt x="152" y="641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20" y="981"/>
                  </a:lnTo>
                  <a:lnTo>
                    <a:pt x="1" y="1113"/>
                  </a:lnTo>
                  <a:lnTo>
                    <a:pt x="1" y="1245"/>
                  </a:lnTo>
                  <a:lnTo>
                    <a:pt x="1" y="1358"/>
                  </a:lnTo>
                  <a:lnTo>
                    <a:pt x="20" y="1490"/>
                  </a:lnTo>
                  <a:lnTo>
                    <a:pt x="57" y="1603"/>
                  </a:lnTo>
                  <a:lnTo>
                    <a:pt x="95" y="1716"/>
                  </a:lnTo>
                  <a:lnTo>
                    <a:pt x="152" y="1829"/>
                  </a:lnTo>
                  <a:lnTo>
                    <a:pt x="208" y="1923"/>
                  </a:lnTo>
                  <a:lnTo>
                    <a:pt x="284" y="2017"/>
                  </a:lnTo>
                  <a:lnTo>
                    <a:pt x="359" y="2112"/>
                  </a:lnTo>
                  <a:lnTo>
                    <a:pt x="453" y="2187"/>
                  </a:lnTo>
                  <a:lnTo>
                    <a:pt x="548" y="2263"/>
                  </a:lnTo>
                  <a:lnTo>
                    <a:pt x="642" y="2319"/>
                  </a:lnTo>
                  <a:lnTo>
                    <a:pt x="755" y="2376"/>
                  </a:lnTo>
                  <a:lnTo>
                    <a:pt x="868" y="2413"/>
                  </a:lnTo>
                  <a:lnTo>
                    <a:pt x="981" y="2451"/>
                  </a:lnTo>
                  <a:lnTo>
                    <a:pt x="1094" y="2470"/>
                  </a:lnTo>
                  <a:lnTo>
                    <a:pt x="1358" y="2470"/>
                  </a:lnTo>
                  <a:lnTo>
                    <a:pt x="1471" y="2451"/>
                  </a:lnTo>
                  <a:lnTo>
                    <a:pt x="1603" y="2413"/>
                  </a:lnTo>
                  <a:lnTo>
                    <a:pt x="1716" y="2376"/>
                  </a:lnTo>
                  <a:lnTo>
                    <a:pt x="1811" y="2319"/>
                  </a:lnTo>
                  <a:lnTo>
                    <a:pt x="1924" y="2263"/>
                  </a:lnTo>
                  <a:lnTo>
                    <a:pt x="2018" y="2187"/>
                  </a:lnTo>
                  <a:lnTo>
                    <a:pt x="2112" y="2112"/>
                  </a:lnTo>
                  <a:lnTo>
                    <a:pt x="2188" y="2017"/>
                  </a:lnTo>
                  <a:lnTo>
                    <a:pt x="2263" y="1923"/>
                  </a:lnTo>
                  <a:lnTo>
                    <a:pt x="2320" y="1829"/>
                  </a:lnTo>
                  <a:lnTo>
                    <a:pt x="2376" y="1716"/>
                  </a:lnTo>
                  <a:lnTo>
                    <a:pt x="2414" y="1603"/>
                  </a:lnTo>
                  <a:lnTo>
                    <a:pt x="2433" y="1490"/>
                  </a:lnTo>
                  <a:lnTo>
                    <a:pt x="2452" y="1358"/>
                  </a:lnTo>
                  <a:lnTo>
                    <a:pt x="2470" y="1245"/>
                  </a:lnTo>
                  <a:lnTo>
                    <a:pt x="2452" y="1113"/>
                  </a:lnTo>
                  <a:lnTo>
                    <a:pt x="2433" y="981"/>
                  </a:lnTo>
                  <a:lnTo>
                    <a:pt x="2414" y="868"/>
                  </a:lnTo>
                  <a:lnTo>
                    <a:pt x="2376" y="754"/>
                  </a:lnTo>
                  <a:lnTo>
                    <a:pt x="2320" y="641"/>
                  </a:lnTo>
                  <a:lnTo>
                    <a:pt x="2263" y="547"/>
                  </a:lnTo>
                  <a:lnTo>
                    <a:pt x="2188" y="453"/>
                  </a:lnTo>
                  <a:lnTo>
                    <a:pt x="2112" y="359"/>
                  </a:lnTo>
                  <a:lnTo>
                    <a:pt x="2018" y="283"/>
                  </a:lnTo>
                  <a:lnTo>
                    <a:pt x="1924" y="208"/>
                  </a:lnTo>
                  <a:lnTo>
                    <a:pt x="1811" y="151"/>
                  </a:lnTo>
                  <a:lnTo>
                    <a:pt x="1716" y="95"/>
                  </a:lnTo>
                  <a:lnTo>
                    <a:pt x="1603" y="57"/>
                  </a:lnTo>
                  <a:lnTo>
                    <a:pt x="1471" y="19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269061" y="1594261"/>
              <a:ext cx="303242" cy="30168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886" y="472"/>
                  </a:moveTo>
                  <a:lnTo>
                    <a:pt x="2018" y="491"/>
                  </a:lnTo>
                  <a:lnTo>
                    <a:pt x="2131" y="529"/>
                  </a:lnTo>
                  <a:lnTo>
                    <a:pt x="2263" y="566"/>
                  </a:lnTo>
                  <a:lnTo>
                    <a:pt x="2357" y="623"/>
                  </a:lnTo>
                  <a:lnTo>
                    <a:pt x="2470" y="698"/>
                  </a:lnTo>
                  <a:lnTo>
                    <a:pt x="2564" y="774"/>
                  </a:lnTo>
                  <a:lnTo>
                    <a:pt x="2659" y="849"/>
                  </a:lnTo>
                  <a:lnTo>
                    <a:pt x="2734" y="943"/>
                  </a:lnTo>
                  <a:lnTo>
                    <a:pt x="2809" y="1038"/>
                  </a:lnTo>
                  <a:lnTo>
                    <a:pt x="2866" y="1132"/>
                  </a:lnTo>
                  <a:lnTo>
                    <a:pt x="2923" y="1245"/>
                  </a:lnTo>
                  <a:lnTo>
                    <a:pt x="2979" y="1358"/>
                  </a:lnTo>
                  <a:lnTo>
                    <a:pt x="2998" y="1490"/>
                  </a:lnTo>
                  <a:lnTo>
                    <a:pt x="3017" y="1622"/>
                  </a:lnTo>
                  <a:lnTo>
                    <a:pt x="3036" y="1735"/>
                  </a:lnTo>
                  <a:lnTo>
                    <a:pt x="3017" y="1867"/>
                  </a:lnTo>
                  <a:lnTo>
                    <a:pt x="2998" y="1999"/>
                  </a:lnTo>
                  <a:lnTo>
                    <a:pt x="2979" y="2112"/>
                  </a:lnTo>
                  <a:lnTo>
                    <a:pt x="2923" y="2244"/>
                  </a:lnTo>
                  <a:lnTo>
                    <a:pt x="2866" y="2338"/>
                  </a:lnTo>
                  <a:lnTo>
                    <a:pt x="2809" y="2451"/>
                  </a:lnTo>
                  <a:lnTo>
                    <a:pt x="2734" y="2546"/>
                  </a:lnTo>
                  <a:lnTo>
                    <a:pt x="2659" y="2640"/>
                  </a:lnTo>
                  <a:lnTo>
                    <a:pt x="2564" y="2715"/>
                  </a:lnTo>
                  <a:lnTo>
                    <a:pt x="2470" y="2791"/>
                  </a:lnTo>
                  <a:lnTo>
                    <a:pt x="2357" y="2866"/>
                  </a:lnTo>
                  <a:lnTo>
                    <a:pt x="2263" y="2904"/>
                  </a:lnTo>
                  <a:lnTo>
                    <a:pt x="2131" y="2960"/>
                  </a:lnTo>
                  <a:lnTo>
                    <a:pt x="2018" y="2979"/>
                  </a:lnTo>
                  <a:lnTo>
                    <a:pt x="1886" y="2998"/>
                  </a:lnTo>
                  <a:lnTo>
                    <a:pt x="1754" y="3017"/>
                  </a:lnTo>
                  <a:lnTo>
                    <a:pt x="1622" y="2998"/>
                  </a:lnTo>
                  <a:lnTo>
                    <a:pt x="1509" y="2979"/>
                  </a:lnTo>
                  <a:lnTo>
                    <a:pt x="1377" y="2960"/>
                  </a:lnTo>
                  <a:lnTo>
                    <a:pt x="1264" y="2904"/>
                  </a:lnTo>
                  <a:lnTo>
                    <a:pt x="1151" y="2866"/>
                  </a:lnTo>
                  <a:lnTo>
                    <a:pt x="1056" y="2791"/>
                  </a:lnTo>
                  <a:lnTo>
                    <a:pt x="962" y="2715"/>
                  </a:lnTo>
                  <a:lnTo>
                    <a:pt x="868" y="2640"/>
                  </a:lnTo>
                  <a:lnTo>
                    <a:pt x="773" y="2546"/>
                  </a:lnTo>
                  <a:lnTo>
                    <a:pt x="717" y="2451"/>
                  </a:lnTo>
                  <a:lnTo>
                    <a:pt x="642" y="2338"/>
                  </a:lnTo>
                  <a:lnTo>
                    <a:pt x="585" y="2244"/>
                  </a:lnTo>
                  <a:lnTo>
                    <a:pt x="547" y="2112"/>
                  </a:lnTo>
                  <a:lnTo>
                    <a:pt x="510" y="1999"/>
                  </a:lnTo>
                  <a:lnTo>
                    <a:pt x="491" y="1867"/>
                  </a:lnTo>
                  <a:lnTo>
                    <a:pt x="491" y="1735"/>
                  </a:lnTo>
                  <a:lnTo>
                    <a:pt x="491" y="1622"/>
                  </a:lnTo>
                  <a:lnTo>
                    <a:pt x="510" y="1490"/>
                  </a:lnTo>
                  <a:lnTo>
                    <a:pt x="547" y="1358"/>
                  </a:lnTo>
                  <a:lnTo>
                    <a:pt x="585" y="1245"/>
                  </a:lnTo>
                  <a:lnTo>
                    <a:pt x="642" y="1132"/>
                  </a:lnTo>
                  <a:lnTo>
                    <a:pt x="717" y="1038"/>
                  </a:lnTo>
                  <a:lnTo>
                    <a:pt x="773" y="943"/>
                  </a:lnTo>
                  <a:lnTo>
                    <a:pt x="868" y="849"/>
                  </a:lnTo>
                  <a:lnTo>
                    <a:pt x="962" y="774"/>
                  </a:lnTo>
                  <a:lnTo>
                    <a:pt x="1056" y="698"/>
                  </a:lnTo>
                  <a:lnTo>
                    <a:pt x="1151" y="623"/>
                  </a:lnTo>
                  <a:lnTo>
                    <a:pt x="1264" y="566"/>
                  </a:lnTo>
                  <a:lnTo>
                    <a:pt x="1377" y="529"/>
                  </a:lnTo>
                  <a:lnTo>
                    <a:pt x="1509" y="491"/>
                  </a:lnTo>
                  <a:lnTo>
                    <a:pt x="1622" y="472"/>
                  </a:lnTo>
                  <a:close/>
                  <a:moveTo>
                    <a:pt x="1584" y="1"/>
                  </a:moveTo>
                  <a:lnTo>
                    <a:pt x="1414" y="20"/>
                  </a:lnTo>
                  <a:lnTo>
                    <a:pt x="1245" y="76"/>
                  </a:lnTo>
                  <a:lnTo>
                    <a:pt x="1075" y="133"/>
                  </a:lnTo>
                  <a:lnTo>
                    <a:pt x="924" y="208"/>
                  </a:lnTo>
                  <a:lnTo>
                    <a:pt x="773" y="284"/>
                  </a:lnTo>
                  <a:lnTo>
                    <a:pt x="642" y="397"/>
                  </a:lnTo>
                  <a:lnTo>
                    <a:pt x="528" y="510"/>
                  </a:lnTo>
                  <a:lnTo>
                    <a:pt x="415" y="623"/>
                  </a:lnTo>
                  <a:lnTo>
                    <a:pt x="302" y="774"/>
                  </a:lnTo>
                  <a:lnTo>
                    <a:pt x="227" y="906"/>
                  </a:lnTo>
                  <a:lnTo>
                    <a:pt x="151" y="1056"/>
                  </a:lnTo>
                  <a:lnTo>
                    <a:pt x="95" y="1226"/>
                  </a:lnTo>
                  <a:lnTo>
                    <a:pt x="38" y="1396"/>
                  </a:lnTo>
                  <a:lnTo>
                    <a:pt x="19" y="1565"/>
                  </a:lnTo>
                  <a:lnTo>
                    <a:pt x="1" y="1735"/>
                  </a:lnTo>
                  <a:lnTo>
                    <a:pt x="19" y="1924"/>
                  </a:lnTo>
                  <a:lnTo>
                    <a:pt x="38" y="2093"/>
                  </a:lnTo>
                  <a:lnTo>
                    <a:pt x="95" y="2263"/>
                  </a:lnTo>
                  <a:lnTo>
                    <a:pt x="151" y="2433"/>
                  </a:lnTo>
                  <a:lnTo>
                    <a:pt x="227" y="2583"/>
                  </a:lnTo>
                  <a:lnTo>
                    <a:pt x="302" y="2715"/>
                  </a:lnTo>
                  <a:lnTo>
                    <a:pt x="415" y="2847"/>
                  </a:lnTo>
                  <a:lnTo>
                    <a:pt x="528" y="2979"/>
                  </a:lnTo>
                  <a:lnTo>
                    <a:pt x="642" y="3092"/>
                  </a:lnTo>
                  <a:lnTo>
                    <a:pt x="773" y="3187"/>
                  </a:lnTo>
                  <a:lnTo>
                    <a:pt x="924" y="3281"/>
                  </a:lnTo>
                  <a:lnTo>
                    <a:pt x="1075" y="3356"/>
                  </a:lnTo>
                  <a:lnTo>
                    <a:pt x="1245" y="3413"/>
                  </a:lnTo>
                  <a:lnTo>
                    <a:pt x="1414" y="3451"/>
                  </a:lnTo>
                  <a:lnTo>
                    <a:pt x="1584" y="3488"/>
                  </a:lnTo>
                  <a:lnTo>
                    <a:pt x="1942" y="3488"/>
                  </a:lnTo>
                  <a:lnTo>
                    <a:pt x="2112" y="3451"/>
                  </a:lnTo>
                  <a:lnTo>
                    <a:pt x="2282" y="3413"/>
                  </a:lnTo>
                  <a:lnTo>
                    <a:pt x="2432" y="3356"/>
                  </a:lnTo>
                  <a:lnTo>
                    <a:pt x="2602" y="3281"/>
                  </a:lnTo>
                  <a:lnTo>
                    <a:pt x="2734" y="3187"/>
                  </a:lnTo>
                  <a:lnTo>
                    <a:pt x="2866" y="3092"/>
                  </a:lnTo>
                  <a:lnTo>
                    <a:pt x="2998" y="2979"/>
                  </a:lnTo>
                  <a:lnTo>
                    <a:pt x="3111" y="2847"/>
                  </a:lnTo>
                  <a:lnTo>
                    <a:pt x="3205" y="2715"/>
                  </a:lnTo>
                  <a:lnTo>
                    <a:pt x="3300" y="2583"/>
                  </a:lnTo>
                  <a:lnTo>
                    <a:pt x="3375" y="2433"/>
                  </a:lnTo>
                  <a:lnTo>
                    <a:pt x="3431" y="2263"/>
                  </a:lnTo>
                  <a:lnTo>
                    <a:pt x="3469" y="2093"/>
                  </a:lnTo>
                  <a:lnTo>
                    <a:pt x="3507" y="1924"/>
                  </a:lnTo>
                  <a:lnTo>
                    <a:pt x="3507" y="1735"/>
                  </a:lnTo>
                  <a:lnTo>
                    <a:pt x="3507" y="1565"/>
                  </a:lnTo>
                  <a:lnTo>
                    <a:pt x="3469" y="1396"/>
                  </a:lnTo>
                  <a:lnTo>
                    <a:pt x="3431" y="1226"/>
                  </a:lnTo>
                  <a:lnTo>
                    <a:pt x="3375" y="1056"/>
                  </a:lnTo>
                  <a:lnTo>
                    <a:pt x="3300" y="906"/>
                  </a:lnTo>
                  <a:lnTo>
                    <a:pt x="3205" y="774"/>
                  </a:lnTo>
                  <a:lnTo>
                    <a:pt x="3111" y="623"/>
                  </a:lnTo>
                  <a:lnTo>
                    <a:pt x="2998" y="510"/>
                  </a:lnTo>
                  <a:lnTo>
                    <a:pt x="2866" y="397"/>
                  </a:lnTo>
                  <a:lnTo>
                    <a:pt x="2734" y="284"/>
                  </a:lnTo>
                  <a:lnTo>
                    <a:pt x="2602" y="208"/>
                  </a:lnTo>
                  <a:lnTo>
                    <a:pt x="2432" y="133"/>
                  </a:lnTo>
                  <a:lnTo>
                    <a:pt x="2282" y="76"/>
                  </a:lnTo>
                  <a:lnTo>
                    <a:pt x="2112" y="20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895891" y="187684"/>
              <a:ext cx="253106" cy="253106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52" y="566"/>
                  </a:moveTo>
                  <a:lnTo>
                    <a:pt x="4939" y="2752"/>
                  </a:lnTo>
                  <a:lnTo>
                    <a:pt x="2752" y="4939"/>
                  </a:lnTo>
                  <a:lnTo>
                    <a:pt x="566" y="2752"/>
                  </a:lnTo>
                  <a:lnTo>
                    <a:pt x="2752" y="566"/>
                  </a:lnTo>
                  <a:close/>
                  <a:moveTo>
                    <a:pt x="2752" y="0"/>
                  </a:moveTo>
                  <a:lnTo>
                    <a:pt x="0" y="2752"/>
                  </a:lnTo>
                  <a:lnTo>
                    <a:pt x="2752" y="5505"/>
                  </a:lnTo>
                  <a:lnTo>
                    <a:pt x="5505" y="2752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310718" y="892874"/>
              <a:ext cx="301658" cy="301658"/>
            </a:xfrm>
            <a:custGeom>
              <a:avLst/>
              <a:gdLst/>
              <a:ahLst/>
              <a:cxnLst/>
              <a:rect l="l" t="t" r="r" b="b"/>
              <a:pathLst>
                <a:path w="6561" h="6561" extrusionOk="0">
                  <a:moveTo>
                    <a:pt x="3281" y="660"/>
                  </a:moveTo>
                  <a:lnTo>
                    <a:pt x="5882" y="3280"/>
                  </a:lnTo>
                  <a:lnTo>
                    <a:pt x="3281" y="5901"/>
                  </a:lnTo>
                  <a:lnTo>
                    <a:pt x="660" y="3280"/>
                  </a:lnTo>
                  <a:lnTo>
                    <a:pt x="3281" y="660"/>
                  </a:lnTo>
                  <a:close/>
                  <a:moveTo>
                    <a:pt x="3281" y="0"/>
                  </a:moveTo>
                  <a:lnTo>
                    <a:pt x="1" y="3280"/>
                  </a:lnTo>
                  <a:lnTo>
                    <a:pt x="3281" y="6561"/>
                  </a:lnTo>
                  <a:lnTo>
                    <a:pt x="6561" y="3280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4" name="Google Shape;1224;p28"/>
          <p:cNvSpPr/>
          <p:nvPr/>
        </p:nvSpPr>
        <p:spPr>
          <a:xfrm rot="5400000" flipH="1">
            <a:off x="8656707" y="1300773"/>
            <a:ext cx="181809" cy="189398"/>
          </a:xfrm>
          <a:custGeom>
            <a:avLst/>
            <a:gdLst/>
            <a:ahLst/>
            <a:cxnLst/>
            <a:rect l="l" t="t" r="r" b="b"/>
            <a:pathLst>
              <a:path w="4959" h="5166" extrusionOk="0">
                <a:moveTo>
                  <a:pt x="4336" y="0"/>
                </a:moveTo>
                <a:lnTo>
                  <a:pt x="4280" y="38"/>
                </a:lnTo>
                <a:lnTo>
                  <a:pt x="4223" y="75"/>
                </a:lnTo>
                <a:lnTo>
                  <a:pt x="4185" y="113"/>
                </a:lnTo>
                <a:lnTo>
                  <a:pt x="4148" y="170"/>
                </a:lnTo>
                <a:lnTo>
                  <a:pt x="4110" y="226"/>
                </a:lnTo>
                <a:lnTo>
                  <a:pt x="4110" y="283"/>
                </a:lnTo>
                <a:lnTo>
                  <a:pt x="4110" y="358"/>
                </a:lnTo>
                <a:lnTo>
                  <a:pt x="4110" y="415"/>
                </a:lnTo>
                <a:lnTo>
                  <a:pt x="4148" y="471"/>
                </a:lnTo>
                <a:lnTo>
                  <a:pt x="4204" y="622"/>
                </a:lnTo>
                <a:lnTo>
                  <a:pt x="4242" y="754"/>
                </a:lnTo>
                <a:lnTo>
                  <a:pt x="4280" y="905"/>
                </a:lnTo>
                <a:lnTo>
                  <a:pt x="4299" y="1037"/>
                </a:lnTo>
                <a:lnTo>
                  <a:pt x="4299" y="1169"/>
                </a:lnTo>
                <a:lnTo>
                  <a:pt x="4280" y="1301"/>
                </a:lnTo>
                <a:lnTo>
                  <a:pt x="4242" y="1433"/>
                </a:lnTo>
                <a:lnTo>
                  <a:pt x="4185" y="1546"/>
                </a:lnTo>
                <a:lnTo>
                  <a:pt x="4110" y="1659"/>
                </a:lnTo>
                <a:lnTo>
                  <a:pt x="4035" y="1753"/>
                </a:lnTo>
                <a:lnTo>
                  <a:pt x="3940" y="1847"/>
                </a:lnTo>
                <a:lnTo>
                  <a:pt x="3808" y="1923"/>
                </a:lnTo>
                <a:lnTo>
                  <a:pt x="3695" y="1979"/>
                </a:lnTo>
                <a:lnTo>
                  <a:pt x="3545" y="2036"/>
                </a:lnTo>
                <a:lnTo>
                  <a:pt x="3394" y="2074"/>
                </a:lnTo>
                <a:lnTo>
                  <a:pt x="3224" y="2111"/>
                </a:lnTo>
                <a:lnTo>
                  <a:pt x="2847" y="2111"/>
                </a:lnTo>
                <a:lnTo>
                  <a:pt x="2451" y="2093"/>
                </a:lnTo>
                <a:lnTo>
                  <a:pt x="1942" y="2055"/>
                </a:lnTo>
                <a:lnTo>
                  <a:pt x="1697" y="2055"/>
                </a:lnTo>
                <a:lnTo>
                  <a:pt x="1433" y="2074"/>
                </a:lnTo>
                <a:lnTo>
                  <a:pt x="1188" y="2130"/>
                </a:lnTo>
                <a:lnTo>
                  <a:pt x="943" y="2225"/>
                </a:lnTo>
                <a:lnTo>
                  <a:pt x="811" y="2281"/>
                </a:lnTo>
                <a:lnTo>
                  <a:pt x="698" y="2356"/>
                </a:lnTo>
                <a:lnTo>
                  <a:pt x="585" y="2432"/>
                </a:lnTo>
                <a:lnTo>
                  <a:pt x="491" y="2526"/>
                </a:lnTo>
                <a:lnTo>
                  <a:pt x="359" y="2677"/>
                </a:lnTo>
                <a:lnTo>
                  <a:pt x="264" y="2809"/>
                </a:lnTo>
                <a:lnTo>
                  <a:pt x="189" y="2941"/>
                </a:lnTo>
                <a:lnTo>
                  <a:pt x="114" y="3073"/>
                </a:lnTo>
                <a:lnTo>
                  <a:pt x="76" y="3205"/>
                </a:lnTo>
                <a:lnTo>
                  <a:pt x="38" y="3356"/>
                </a:lnTo>
                <a:lnTo>
                  <a:pt x="1" y="3506"/>
                </a:lnTo>
                <a:lnTo>
                  <a:pt x="1" y="3638"/>
                </a:lnTo>
                <a:lnTo>
                  <a:pt x="1" y="3789"/>
                </a:lnTo>
                <a:lnTo>
                  <a:pt x="19" y="3959"/>
                </a:lnTo>
                <a:lnTo>
                  <a:pt x="57" y="4110"/>
                </a:lnTo>
                <a:lnTo>
                  <a:pt x="95" y="4260"/>
                </a:lnTo>
                <a:lnTo>
                  <a:pt x="151" y="4411"/>
                </a:lnTo>
                <a:lnTo>
                  <a:pt x="227" y="4562"/>
                </a:lnTo>
                <a:lnTo>
                  <a:pt x="302" y="4732"/>
                </a:lnTo>
                <a:lnTo>
                  <a:pt x="415" y="4883"/>
                </a:lnTo>
                <a:lnTo>
                  <a:pt x="510" y="5033"/>
                </a:lnTo>
                <a:lnTo>
                  <a:pt x="566" y="5071"/>
                </a:lnTo>
                <a:lnTo>
                  <a:pt x="623" y="5109"/>
                </a:lnTo>
                <a:lnTo>
                  <a:pt x="679" y="5146"/>
                </a:lnTo>
                <a:lnTo>
                  <a:pt x="736" y="5165"/>
                </a:lnTo>
                <a:lnTo>
                  <a:pt x="811" y="5165"/>
                </a:lnTo>
                <a:lnTo>
                  <a:pt x="868" y="5146"/>
                </a:lnTo>
                <a:lnTo>
                  <a:pt x="924" y="5128"/>
                </a:lnTo>
                <a:lnTo>
                  <a:pt x="981" y="5090"/>
                </a:lnTo>
                <a:lnTo>
                  <a:pt x="1037" y="5033"/>
                </a:lnTo>
                <a:lnTo>
                  <a:pt x="1075" y="4996"/>
                </a:lnTo>
                <a:lnTo>
                  <a:pt x="1094" y="4939"/>
                </a:lnTo>
                <a:lnTo>
                  <a:pt x="1113" y="4864"/>
                </a:lnTo>
                <a:lnTo>
                  <a:pt x="1113" y="4807"/>
                </a:lnTo>
                <a:lnTo>
                  <a:pt x="1113" y="4732"/>
                </a:lnTo>
                <a:lnTo>
                  <a:pt x="1075" y="4675"/>
                </a:lnTo>
                <a:lnTo>
                  <a:pt x="1037" y="4619"/>
                </a:lnTo>
                <a:lnTo>
                  <a:pt x="943" y="4487"/>
                </a:lnTo>
                <a:lnTo>
                  <a:pt x="849" y="4317"/>
                </a:lnTo>
                <a:lnTo>
                  <a:pt x="755" y="4147"/>
                </a:lnTo>
                <a:lnTo>
                  <a:pt x="698" y="3940"/>
                </a:lnTo>
                <a:lnTo>
                  <a:pt x="660" y="3733"/>
                </a:lnTo>
                <a:lnTo>
                  <a:pt x="660" y="3638"/>
                </a:lnTo>
                <a:lnTo>
                  <a:pt x="679" y="3525"/>
                </a:lnTo>
                <a:lnTo>
                  <a:pt x="698" y="3412"/>
                </a:lnTo>
                <a:lnTo>
                  <a:pt x="736" y="3299"/>
                </a:lnTo>
                <a:lnTo>
                  <a:pt x="792" y="3205"/>
                </a:lnTo>
                <a:lnTo>
                  <a:pt x="868" y="3092"/>
                </a:lnTo>
                <a:lnTo>
                  <a:pt x="1000" y="2960"/>
                </a:lnTo>
                <a:lnTo>
                  <a:pt x="1150" y="2865"/>
                </a:lnTo>
                <a:lnTo>
                  <a:pt x="1301" y="2790"/>
                </a:lnTo>
                <a:lnTo>
                  <a:pt x="1490" y="2752"/>
                </a:lnTo>
                <a:lnTo>
                  <a:pt x="1678" y="2715"/>
                </a:lnTo>
                <a:lnTo>
                  <a:pt x="1886" y="2715"/>
                </a:lnTo>
                <a:lnTo>
                  <a:pt x="2395" y="2752"/>
                </a:lnTo>
                <a:lnTo>
                  <a:pt x="2847" y="2771"/>
                </a:lnTo>
                <a:lnTo>
                  <a:pt x="3073" y="2790"/>
                </a:lnTo>
                <a:lnTo>
                  <a:pt x="3299" y="2771"/>
                </a:lnTo>
                <a:lnTo>
                  <a:pt x="3545" y="2733"/>
                </a:lnTo>
                <a:lnTo>
                  <a:pt x="3771" y="2658"/>
                </a:lnTo>
                <a:lnTo>
                  <a:pt x="3997" y="2583"/>
                </a:lnTo>
                <a:lnTo>
                  <a:pt x="4185" y="2470"/>
                </a:lnTo>
                <a:lnTo>
                  <a:pt x="4374" y="2356"/>
                </a:lnTo>
                <a:lnTo>
                  <a:pt x="4525" y="2206"/>
                </a:lnTo>
                <a:lnTo>
                  <a:pt x="4657" y="2036"/>
                </a:lnTo>
                <a:lnTo>
                  <a:pt x="4770" y="1847"/>
                </a:lnTo>
                <a:lnTo>
                  <a:pt x="4864" y="1659"/>
                </a:lnTo>
                <a:lnTo>
                  <a:pt x="4921" y="1470"/>
                </a:lnTo>
                <a:lnTo>
                  <a:pt x="4958" y="1263"/>
                </a:lnTo>
                <a:lnTo>
                  <a:pt x="4958" y="1037"/>
                </a:lnTo>
                <a:lnTo>
                  <a:pt x="4940" y="830"/>
                </a:lnTo>
                <a:lnTo>
                  <a:pt x="4902" y="603"/>
                </a:lnTo>
                <a:lnTo>
                  <a:pt x="4826" y="396"/>
                </a:lnTo>
                <a:lnTo>
                  <a:pt x="4732" y="170"/>
                </a:lnTo>
                <a:lnTo>
                  <a:pt x="4694" y="113"/>
                </a:lnTo>
                <a:lnTo>
                  <a:pt x="4638" y="75"/>
                </a:lnTo>
                <a:lnTo>
                  <a:pt x="4600" y="38"/>
                </a:lnTo>
                <a:lnTo>
                  <a:pt x="4544" y="19"/>
                </a:lnTo>
                <a:lnTo>
                  <a:pt x="44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5" name="Google Shape;1225;p28"/>
          <p:cNvSpPr/>
          <p:nvPr/>
        </p:nvSpPr>
        <p:spPr>
          <a:xfrm rot="5400000" flipH="1">
            <a:off x="8758738" y="1779289"/>
            <a:ext cx="110775" cy="110736"/>
          </a:xfrm>
          <a:custGeom>
            <a:avLst/>
            <a:gdLst/>
            <a:ahLst/>
            <a:cxnLst/>
            <a:rect l="l" t="t" r="r" b="b"/>
            <a:pathLst>
              <a:path w="2471" h="2470" extrusionOk="0">
                <a:moveTo>
                  <a:pt x="1094" y="0"/>
                </a:moveTo>
                <a:lnTo>
                  <a:pt x="981" y="19"/>
                </a:lnTo>
                <a:lnTo>
                  <a:pt x="868" y="57"/>
                </a:lnTo>
                <a:lnTo>
                  <a:pt x="755" y="95"/>
                </a:lnTo>
                <a:lnTo>
                  <a:pt x="642" y="151"/>
                </a:lnTo>
                <a:lnTo>
                  <a:pt x="548" y="208"/>
                </a:lnTo>
                <a:lnTo>
                  <a:pt x="453" y="283"/>
                </a:lnTo>
                <a:lnTo>
                  <a:pt x="359" y="359"/>
                </a:lnTo>
                <a:lnTo>
                  <a:pt x="284" y="453"/>
                </a:lnTo>
                <a:lnTo>
                  <a:pt x="208" y="547"/>
                </a:lnTo>
                <a:lnTo>
                  <a:pt x="152" y="641"/>
                </a:lnTo>
                <a:lnTo>
                  <a:pt x="95" y="754"/>
                </a:lnTo>
                <a:lnTo>
                  <a:pt x="57" y="868"/>
                </a:lnTo>
                <a:lnTo>
                  <a:pt x="20" y="981"/>
                </a:lnTo>
                <a:lnTo>
                  <a:pt x="1" y="1113"/>
                </a:lnTo>
                <a:lnTo>
                  <a:pt x="1" y="1245"/>
                </a:lnTo>
                <a:lnTo>
                  <a:pt x="1" y="1358"/>
                </a:lnTo>
                <a:lnTo>
                  <a:pt x="20" y="1490"/>
                </a:lnTo>
                <a:lnTo>
                  <a:pt x="57" y="1603"/>
                </a:lnTo>
                <a:lnTo>
                  <a:pt x="95" y="1716"/>
                </a:lnTo>
                <a:lnTo>
                  <a:pt x="152" y="1829"/>
                </a:lnTo>
                <a:lnTo>
                  <a:pt x="208" y="1923"/>
                </a:lnTo>
                <a:lnTo>
                  <a:pt x="284" y="2017"/>
                </a:lnTo>
                <a:lnTo>
                  <a:pt x="359" y="2112"/>
                </a:lnTo>
                <a:lnTo>
                  <a:pt x="453" y="2187"/>
                </a:lnTo>
                <a:lnTo>
                  <a:pt x="548" y="2263"/>
                </a:lnTo>
                <a:lnTo>
                  <a:pt x="642" y="2319"/>
                </a:lnTo>
                <a:lnTo>
                  <a:pt x="755" y="2376"/>
                </a:lnTo>
                <a:lnTo>
                  <a:pt x="868" y="2413"/>
                </a:lnTo>
                <a:lnTo>
                  <a:pt x="981" y="2451"/>
                </a:lnTo>
                <a:lnTo>
                  <a:pt x="1094" y="2470"/>
                </a:lnTo>
                <a:lnTo>
                  <a:pt x="1358" y="2470"/>
                </a:lnTo>
                <a:lnTo>
                  <a:pt x="1471" y="2451"/>
                </a:lnTo>
                <a:lnTo>
                  <a:pt x="1603" y="2413"/>
                </a:lnTo>
                <a:lnTo>
                  <a:pt x="1716" y="2376"/>
                </a:lnTo>
                <a:lnTo>
                  <a:pt x="1811" y="2319"/>
                </a:lnTo>
                <a:lnTo>
                  <a:pt x="1924" y="2263"/>
                </a:lnTo>
                <a:lnTo>
                  <a:pt x="2018" y="2187"/>
                </a:lnTo>
                <a:lnTo>
                  <a:pt x="2112" y="2112"/>
                </a:lnTo>
                <a:lnTo>
                  <a:pt x="2188" y="2017"/>
                </a:lnTo>
                <a:lnTo>
                  <a:pt x="2263" y="1923"/>
                </a:lnTo>
                <a:lnTo>
                  <a:pt x="2320" y="1829"/>
                </a:lnTo>
                <a:lnTo>
                  <a:pt x="2376" y="1716"/>
                </a:lnTo>
                <a:lnTo>
                  <a:pt x="2414" y="1603"/>
                </a:lnTo>
                <a:lnTo>
                  <a:pt x="2433" y="1490"/>
                </a:lnTo>
                <a:lnTo>
                  <a:pt x="2452" y="1358"/>
                </a:lnTo>
                <a:lnTo>
                  <a:pt x="2470" y="1245"/>
                </a:lnTo>
                <a:lnTo>
                  <a:pt x="2452" y="1113"/>
                </a:lnTo>
                <a:lnTo>
                  <a:pt x="2433" y="981"/>
                </a:lnTo>
                <a:lnTo>
                  <a:pt x="2414" y="868"/>
                </a:lnTo>
                <a:lnTo>
                  <a:pt x="2376" y="754"/>
                </a:lnTo>
                <a:lnTo>
                  <a:pt x="2320" y="641"/>
                </a:lnTo>
                <a:lnTo>
                  <a:pt x="2263" y="547"/>
                </a:lnTo>
                <a:lnTo>
                  <a:pt x="2188" y="453"/>
                </a:lnTo>
                <a:lnTo>
                  <a:pt x="2112" y="359"/>
                </a:lnTo>
                <a:lnTo>
                  <a:pt x="2018" y="283"/>
                </a:lnTo>
                <a:lnTo>
                  <a:pt x="1924" y="208"/>
                </a:lnTo>
                <a:lnTo>
                  <a:pt x="1811" y="151"/>
                </a:lnTo>
                <a:lnTo>
                  <a:pt x="1716" y="95"/>
                </a:lnTo>
                <a:lnTo>
                  <a:pt x="1603" y="57"/>
                </a:lnTo>
                <a:lnTo>
                  <a:pt x="1471" y="19"/>
                </a:lnTo>
                <a:lnTo>
                  <a:pt x="13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6" name="Google Shape;1226;p28"/>
          <p:cNvSpPr/>
          <p:nvPr/>
        </p:nvSpPr>
        <p:spPr>
          <a:xfrm rot="5400000" flipH="1">
            <a:off x="8019441" y="540129"/>
            <a:ext cx="241808" cy="240567"/>
          </a:xfrm>
          <a:custGeom>
            <a:avLst/>
            <a:gdLst/>
            <a:ahLst/>
            <a:cxnLst/>
            <a:rect l="l" t="t" r="r" b="b"/>
            <a:pathLst>
              <a:path w="3507" h="3489" extrusionOk="0">
                <a:moveTo>
                  <a:pt x="1886" y="472"/>
                </a:moveTo>
                <a:lnTo>
                  <a:pt x="2018" y="491"/>
                </a:lnTo>
                <a:lnTo>
                  <a:pt x="2131" y="529"/>
                </a:lnTo>
                <a:lnTo>
                  <a:pt x="2263" y="566"/>
                </a:lnTo>
                <a:lnTo>
                  <a:pt x="2357" y="623"/>
                </a:lnTo>
                <a:lnTo>
                  <a:pt x="2470" y="698"/>
                </a:lnTo>
                <a:lnTo>
                  <a:pt x="2564" y="774"/>
                </a:lnTo>
                <a:lnTo>
                  <a:pt x="2659" y="849"/>
                </a:lnTo>
                <a:lnTo>
                  <a:pt x="2734" y="943"/>
                </a:lnTo>
                <a:lnTo>
                  <a:pt x="2809" y="1038"/>
                </a:lnTo>
                <a:lnTo>
                  <a:pt x="2866" y="1132"/>
                </a:lnTo>
                <a:lnTo>
                  <a:pt x="2923" y="1245"/>
                </a:lnTo>
                <a:lnTo>
                  <a:pt x="2979" y="1358"/>
                </a:lnTo>
                <a:lnTo>
                  <a:pt x="2998" y="1490"/>
                </a:lnTo>
                <a:lnTo>
                  <a:pt x="3017" y="1622"/>
                </a:lnTo>
                <a:lnTo>
                  <a:pt x="3036" y="1735"/>
                </a:lnTo>
                <a:lnTo>
                  <a:pt x="3017" y="1867"/>
                </a:lnTo>
                <a:lnTo>
                  <a:pt x="2998" y="1999"/>
                </a:lnTo>
                <a:lnTo>
                  <a:pt x="2979" y="2112"/>
                </a:lnTo>
                <a:lnTo>
                  <a:pt x="2923" y="2244"/>
                </a:lnTo>
                <a:lnTo>
                  <a:pt x="2866" y="2338"/>
                </a:lnTo>
                <a:lnTo>
                  <a:pt x="2809" y="2451"/>
                </a:lnTo>
                <a:lnTo>
                  <a:pt x="2734" y="2546"/>
                </a:lnTo>
                <a:lnTo>
                  <a:pt x="2659" y="2640"/>
                </a:lnTo>
                <a:lnTo>
                  <a:pt x="2564" y="2715"/>
                </a:lnTo>
                <a:lnTo>
                  <a:pt x="2470" y="2791"/>
                </a:lnTo>
                <a:lnTo>
                  <a:pt x="2357" y="2866"/>
                </a:lnTo>
                <a:lnTo>
                  <a:pt x="2263" y="2904"/>
                </a:lnTo>
                <a:lnTo>
                  <a:pt x="2131" y="2960"/>
                </a:lnTo>
                <a:lnTo>
                  <a:pt x="2018" y="2979"/>
                </a:lnTo>
                <a:lnTo>
                  <a:pt x="1886" y="2998"/>
                </a:lnTo>
                <a:lnTo>
                  <a:pt x="1754" y="3017"/>
                </a:lnTo>
                <a:lnTo>
                  <a:pt x="1622" y="2998"/>
                </a:lnTo>
                <a:lnTo>
                  <a:pt x="1509" y="2979"/>
                </a:lnTo>
                <a:lnTo>
                  <a:pt x="1377" y="2960"/>
                </a:lnTo>
                <a:lnTo>
                  <a:pt x="1264" y="2904"/>
                </a:lnTo>
                <a:lnTo>
                  <a:pt x="1151" y="2866"/>
                </a:lnTo>
                <a:lnTo>
                  <a:pt x="1056" y="2791"/>
                </a:lnTo>
                <a:lnTo>
                  <a:pt x="962" y="2715"/>
                </a:lnTo>
                <a:lnTo>
                  <a:pt x="868" y="2640"/>
                </a:lnTo>
                <a:lnTo>
                  <a:pt x="773" y="2546"/>
                </a:lnTo>
                <a:lnTo>
                  <a:pt x="717" y="2451"/>
                </a:lnTo>
                <a:lnTo>
                  <a:pt x="642" y="2338"/>
                </a:lnTo>
                <a:lnTo>
                  <a:pt x="585" y="2244"/>
                </a:lnTo>
                <a:lnTo>
                  <a:pt x="547" y="2112"/>
                </a:lnTo>
                <a:lnTo>
                  <a:pt x="510" y="1999"/>
                </a:lnTo>
                <a:lnTo>
                  <a:pt x="491" y="1867"/>
                </a:lnTo>
                <a:lnTo>
                  <a:pt x="491" y="1735"/>
                </a:lnTo>
                <a:lnTo>
                  <a:pt x="491" y="1622"/>
                </a:lnTo>
                <a:lnTo>
                  <a:pt x="510" y="1490"/>
                </a:lnTo>
                <a:lnTo>
                  <a:pt x="547" y="1358"/>
                </a:lnTo>
                <a:lnTo>
                  <a:pt x="585" y="1245"/>
                </a:lnTo>
                <a:lnTo>
                  <a:pt x="642" y="1132"/>
                </a:lnTo>
                <a:lnTo>
                  <a:pt x="717" y="1038"/>
                </a:lnTo>
                <a:lnTo>
                  <a:pt x="773" y="943"/>
                </a:lnTo>
                <a:lnTo>
                  <a:pt x="868" y="849"/>
                </a:lnTo>
                <a:lnTo>
                  <a:pt x="962" y="774"/>
                </a:lnTo>
                <a:lnTo>
                  <a:pt x="1056" y="698"/>
                </a:lnTo>
                <a:lnTo>
                  <a:pt x="1151" y="623"/>
                </a:lnTo>
                <a:lnTo>
                  <a:pt x="1264" y="566"/>
                </a:lnTo>
                <a:lnTo>
                  <a:pt x="1377" y="529"/>
                </a:lnTo>
                <a:lnTo>
                  <a:pt x="1509" y="491"/>
                </a:lnTo>
                <a:lnTo>
                  <a:pt x="1622" y="472"/>
                </a:lnTo>
                <a:close/>
                <a:moveTo>
                  <a:pt x="1584" y="1"/>
                </a:moveTo>
                <a:lnTo>
                  <a:pt x="1414" y="20"/>
                </a:lnTo>
                <a:lnTo>
                  <a:pt x="1245" y="76"/>
                </a:lnTo>
                <a:lnTo>
                  <a:pt x="1075" y="133"/>
                </a:lnTo>
                <a:lnTo>
                  <a:pt x="924" y="208"/>
                </a:lnTo>
                <a:lnTo>
                  <a:pt x="773" y="284"/>
                </a:lnTo>
                <a:lnTo>
                  <a:pt x="642" y="397"/>
                </a:lnTo>
                <a:lnTo>
                  <a:pt x="528" y="510"/>
                </a:lnTo>
                <a:lnTo>
                  <a:pt x="415" y="623"/>
                </a:lnTo>
                <a:lnTo>
                  <a:pt x="302" y="774"/>
                </a:lnTo>
                <a:lnTo>
                  <a:pt x="227" y="906"/>
                </a:lnTo>
                <a:lnTo>
                  <a:pt x="151" y="1056"/>
                </a:lnTo>
                <a:lnTo>
                  <a:pt x="95" y="1226"/>
                </a:lnTo>
                <a:lnTo>
                  <a:pt x="38" y="1396"/>
                </a:lnTo>
                <a:lnTo>
                  <a:pt x="19" y="1565"/>
                </a:lnTo>
                <a:lnTo>
                  <a:pt x="1" y="1735"/>
                </a:lnTo>
                <a:lnTo>
                  <a:pt x="19" y="1924"/>
                </a:lnTo>
                <a:lnTo>
                  <a:pt x="38" y="2093"/>
                </a:lnTo>
                <a:lnTo>
                  <a:pt x="95" y="2263"/>
                </a:lnTo>
                <a:lnTo>
                  <a:pt x="151" y="2433"/>
                </a:lnTo>
                <a:lnTo>
                  <a:pt x="227" y="2583"/>
                </a:lnTo>
                <a:lnTo>
                  <a:pt x="302" y="2715"/>
                </a:lnTo>
                <a:lnTo>
                  <a:pt x="415" y="2847"/>
                </a:lnTo>
                <a:lnTo>
                  <a:pt x="528" y="2979"/>
                </a:lnTo>
                <a:lnTo>
                  <a:pt x="642" y="3092"/>
                </a:lnTo>
                <a:lnTo>
                  <a:pt x="773" y="3187"/>
                </a:lnTo>
                <a:lnTo>
                  <a:pt x="924" y="3281"/>
                </a:lnTo>
                <a:lnTo>
                  <a:pt x="1075" y="3356"/>
                </a:lnTo>
                <a:lnTo>
                  <a:pt x="1245" y="3413"/>
                </a:lnTo>
                <a:lnTo>
                  <a:pt x="1414" y="3451"/>
                </a:lnTo>
                <a:lnTo>
                  <a:pt x="1584" y="3488"/>
                </a:lnTo>
                <a:lnTo>
                  <a:pt x="1942" y="3488"/>
                </a:lnTo>
                <a:lnTo>
                  <a:pt x="2112" y="3451"/>
                </a:lnTo>
                <a:lnTo>
                  <a:pt x="2282" y="3413"/>
                </a:lnTo>
                <a:lnTo>
                  <a:pt x="2432" y="3356"/>
                </a:lnTo>
                <a:lnTo>
                  <a:pt x="2602" y="3281"/>
                </a:lnTo>
                <a:lnTo>
                  <a:pt x="2734" y="3187"/>
                </a:lnTo>
                <a:lnTo>
                  <a:pt x="2866" y="3092"/>
                </a:lnTo>
                <a:lnTo>
                  <a:pt x="2998" y="2979"/>
                </a:lnTo>
                <a:lnTo>
                  <a:pt x="3111" y="2847"/>
                </a:lnTo>
                <a:lnTo>
                  <a:pt x="3205" y="2715"/>
                </a:lnTo>
                <a:lnTo>
                  <a:pt x="3300" y="2583"/>
                </a:lnTo>
                <a:lnTo>
                  <a:pt x="3375" y="2433"/>
                </a:lnTo>
                <a:lnTo>
                  <a:pt x="3431" y="2263"/>
                </a:lnTo>
                <a:lnTo>
                  <a:pt x="3469" y="2093"/>
                </a:lnTo>
                <a:lnTo>
                  <a:pt x="3507" y="1924"/>
                </a:lnTo>
                <a:lnTo>
                  <a:pt x="3507" y="1735"/>
                </a:lnTo>
                <a:lnTo>
                  <a:pt x="3507" y="1565"/>
                </a:lnTo>
                <a:lnTo>
                  <a:pt x="3469" y="1396"/>
                </a:lnTo>
                <a:lnTo>
                  <a:pt x="3431" y="1226"/>
                </a:lnTo>
                <a:lnTo>
                  <a:pt x="3375" y="1056"/>
                </a:lnTo>
                <a:lnTo>
                  <a:pt x="3300" y="906"/>
                </a:lnTo>
                <a:lnTo>
                  <a:pt x="3205" y="774"/>
                </a:lnTo>
                <a:lnTo>
                  <a:pt x="3111" y="623"/>
                </a:lnTo>
                <a:lnTo>
                  <a:pt x="2998" y="510"/>
                </a:lnTo>
                <a:lnTo>
                  <a:pt x="2866" y="397"/>
                </a:lnTo>
                <a:lnTo>
                  <a:pt x="2734" y="284"/>
                </a:lnTo>
                <a:lnTo>
                  <a:pt x="2602" y="208"/>
                </a:lnTo>
                <a:lnTo>
                  <a:pt x="2432" y="133"/>
                </a:lnTo>
                <a:lnTo>
                  <a:pt x="2282" y="76"/>
                </a:lnTo>
                <a:lnTo>
                  <a:pt x="2112" y="20"/>
                </a:ln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7" name="Google Shape;1227;p28"/>
          <p:cNvSpPr/>
          <p:nvPr/>
        </p:nvSpPr>
        <p:spPr>
          <a:xfrm rot="5400000" flipH="1">
            <a:off x="8646693" y="90980"/>
            <a:ext cx="201827" cy="201827"/>
          </a:xfrm>
          <a:custGeom>
            <a:avLst/>
            <a:gdLst/>
            <a:ahLst/>
            <a:cxnLst/>
            <a:rect l="l" t="t" r="r" b="b"/>
            <a:pathLst>
              <a:path w="5505" h="5505" extrusionOk="0">
                <a:moveTo>
                  <a:pt x="2752" y="566"/>
                </a:moveTo>
                <a:lnTo>
                  <a:pt x="4939" y="2752"/>
                </a:lnTo>
                <a:lnTo>
                  <a:pt x="2752" y="4939"/>
                </a:lnTo>
                <a:lnTo>
                  <a:pt x="566" y="2752"/>
                </a:lnTo>
                <a:lnTo>
                  <a:pt x="2752" y="566"/>
                </a:lnTo>
                <a:close/>
                <a:moveTo>
                  <a:pt x="2752" y="0"/>
                </a:moveTo>
                <a:lnTo>
                  <a:pt x="0" y="2752"/>
                </a:lnTo>
                <a:lnTo>
                  <a:pt x="2752" y="5505"/>
                </a:lnTo>
                <a:lnTo>
                  <a:pt x="5505" y="2752"/>
                </a:lnTo>
                <a:lnTo>
                  <a:pt x="2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8" name="Google Shape;1228;p28"/>
          <p:cNvSpPr/>
          <p:nvPr/>
        </p:nvSpPr>
        <p:spPr>
          <a:xfrm rot="5400000" flipH="1">
            <a:off x="8758759" y="867582"/>
            <a:ext cx="240543" cy="240543"/>
          </a:xfrm>
          <a:custGeom>
            <a:avLst/>
            <a:gdLst/>
            <a:ahLst/>
            <a:cxnLst/>
            <a:rect l="l" t="t" r="r" b="b"/>
            <a:pathLst>
              <a:path w="6561" h="6561" extrusionOk="0">
                <a:moveTo>
                  <a:pt x="3281" y="660"/>
                </a:moveTo>
                <a:lnTo>
                  <a:pt x="5882" y="3280"/>
                </a:lnTo>
                <a:lnTo>
                  <a:pt x="3281" y="5901"/>
                </a:lnTo>
                <a:lnTo>
                  <a:pt x="660" y="3280"/>
                </a:lnTo>
                <a:lnTo>
                  <a:pt x="3281" y="660"/>
                </a:lnTo>
                <a:close/>
                <a:moveTo>
                  <a:pt x="3281" y="0"/>
                </a:moveTo>
                <a:lnTo>
                  <a:pt x="1" y="3280"/>
                </a:lnTo>
                <a:lnTo>
                  <a:pt x="3281" y="6561"/>
                </a:lnTo>
                <a:lnTo>
                  <a:pt x="6561" y="3280"/>
                </a:lnTo>
                <a:lnTo>
                  <a:pt x="3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9" name="Google Shape;1229;p28"/>
          <p:cNvGrpSpPr/>
          <p:nvPr/>
        </p:nvGrpSpPr>
        <p:grpSpPr>
          <a:xfrm rot="10800000" flipH="1">
            <a:off x="1616124" y="4767137"/>
            <a:ext cx="1840929" cy="215371"/>
            <a:chOff x="3264025" y="2279600"/>
            <a:chExt cx="922725" cy="107950"/>
          </a:xfrm>
        </p:grpSpPr>
        <p:sp>
          <p:nvSpPr>
            <p:cNvPr id="1230" name="Google Shape;1230;p28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4" name="Google Shape;1244;p28"/>
          <p:cNvGrpSpPr/>
          <p:nvPr/>
        </p:nvGrpSpPr>
        <p:grpSpPr>
          <a:xfrm rot="10800000" flipH="1">
            <a:off x="6511974" y="-33463"/>
            <a:ext cx="1840929" cy="215371"/>
            <a:chOff x="3264025" y="2279600"/>
            <a:chExt cx="922725" cy="107950"/>
          </a:xfrm>
        </p:grpSpPr>
        <p:sp>
          <p:nvSpPr>
            <p:cNvPr id="1245" name="Google Shape;1245;p28"/>
            <p:cNvSpPr/>
            <p:nvPr/>
          </p:nvSpPr>
          <p:spPr>
            <a:xfrm>
              <a:off x="4034200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6" y="953"/>
                  </a:lnTo>
                  <a:lnTo>
                    <a:pt x="119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6" y="365"/>
                  </a:lnTo>
                  <a:lnTo>
                    <a:pt x="1136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39060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66" y="41"/>
                  </a:lnTo>
                  <a:lnTo>
                    <a:pt x="264" y="102"/>
                  </a:lnTo>
                  <a:lnTo>
                    <a:pt x="16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1" y="487"/>
                  </a:lnTo>
                  <a:lnTo>
                    <a:pt x="1" y="608"/>
                  </a:lnTo>
                  <a:lnTo>
                    <a:pt x="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63" y="1054"/>
                  </a:lnTo>
                  <a:lnTo>
                    <a:pt x="264" y="1135"/>
                  </a:lnTo>
                  <a:lnTo>
                    <a:pt x="36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30" y="1216"/>
                  </a:lnTo>
                  <a:lnTo>
                    <a:pt x="852" y="117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16" y="953"/>
                  </a:lnTo>
                  <a:lnTo>
                    <a:pt x="1176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76" y="365"/>
                  </a:lnTo>
                  <a:lnTo>
                    <a:pt x="1116" y="26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37773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507" y="0"/>
                  </a:moveTo>
                  <a:lnTo>
                    <a:pt x="386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62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62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76"/>
                  </a:lnTo>
                  <a:lnTo>
                    <a:pt x="507" y="1216"/>
                  </a:lnTo>
                  <a:lnTo>
                    <a:pt x="629" y="1237"/>
                  </a:lnTo>
                  <a:lnTo>
                    <a:pt x="751" y="1216"/>
                  </a:lnTo>
                  <a:lnTo>
                    <a:pt x="872" y="117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37" y="730"/>
                  </a:lnTo>
                  <a:lnTo>
                    <a:pt x="1237" y="608"/>
                  </a:lnTo>
                  <a:lnTo>
                    <a:pt x="123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3649100" y="2356625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487" y="0"/>
                  </a:moveTo>
                  <a:lnTo>
                    <a:pt x="386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1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6" y="1176"/>
                  </a:lnTo>
                  <a:lnTo>
                    <a:pt x="487" y="1216"/>
                  </a:lnTo>
                  <a:lnTo>
                    <a:pt x="609" y="1237"/>
                  </a:lnTo>
                  <a:lnTo>
                    <a:pt x="751" y="1216"/>
                  </a:lnTo>
                  <a:lnTo>
                    <a:pt x="852" y="1176"/>
                  </a:lnTo>
                  <a:lnTo>
                    <a:pt x="954" y="1135"/>
                  </a:lnTo>
                  <a:lnTo>
                    <a:pt x="1055" y="1054"/>
                  </a:lnTo>
                  <a:lnTo>
                    <a:pt x="1136" y="953"/>
                  </a:lnTo>
                  <a:lnTo>
                    <a:pt x="1197" y="851"/>
                  </a:lnTo>
                  <a:lnTo>
                    <a:pt x="1217" y="730"/>
                  </a:lnTo>
                  <a:lnTo>
                    <a:pt x="1237" y="608"/>
                  </a:lnTo>
                  <a:lnTo>
                    <a:pt x="1217" y="487"/>
                  </a:lnTo>
                  <a:lnTo>
                    <a:pt x="1197" y="365"/>
                  </a:lnTo>
                  <a:lnTo>
                    <a:pt x="1136" y="264"/>
                  </a:lnTo>
                  <a:lnTo>
                    <a:pt x="1055" y="183"/>
                  </a:lnTo>
                  <a:lnTo>
                    <a:pt x="954" y="102"/>
                  </a:lnTo>
                  <a:lnTo>
                    <a:pt x="852" y="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35209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6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0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30" y="1216"/>
                  </a:lnTo>
                  <a:lnTo>
                    <a:pt x="851" y="117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15" y="953"/>
                  </a:lnTo>
                  <a:lnTo>
                    <a:pt x="117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76" y="365"/>
                  </a:lnTo>
                  <a:lnTo>
                    <a:pt x="1115" y="26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1" y="4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33922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507" y="0"/>
                  </a:moveTo>
                  <a:lnTo>
                    <a:pt x="385" y="4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1" y="264"/>
                  </a:lnTo>
                  <a:lnTo>
                    <a:pt x="61" y="365"/>
                  </a:lnTo>
                  <a:lnTo>
                    <a:pt x="20" y="487"/>
                  </a:lnTo>
                  <a:lnTo>
                    <a:pt x="0" y="608"/>
                  </a:lnTo>
                  <a:lnTo>
                    <a:pt x="20" y="730"/>
                  </a:lnTo>
                  <a:lnTo>
                    <a:pt x="61" y="851"/>
                  </a:lnTo>
                  <a:lnTo>
                    <a:pt x="101" y="95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76"/>
                  </a:lnTo>
                  <a:lnTo>
                    <a:pt x="507" y="1216"/>
                  </a:lnTo>
                  <a:lnTo>
                    <a:pt x="628" y="1237"/>
                  </a:lnTo>
                  <a:lnTo>
                    <a:pt x="750" y="1216"/>
                  </a:lnTo>
                  <a:lnTo>
                    <a:pt x="87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36" y="730"/>
                  </a:lnTo>
                  <a:lnTo>
                    <a:pt x="1236" y="608"/>
                  </a:lnTo>
                  <a:lnTo>
                    <a:pt x="123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3264025" y="2356625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487" y="0"/>
                  </a:moveTo>
                  <a:lnTo>
                    <a:pt x="385" y="4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64"/>
                  </a:lnTo>
                  <a:lnTo>
                    <a:pt x="41" y="365"/>
                  </a:lnTo>
                  <a:lnTo>
                    <a:pt x="21" y="487"/>
                  </a:lnTo>
                  <a:lnTo>
                    <a:pt x="0" y="608"/>
                  </a:lnTo>
                  <a:lnTo>
                    <a:pt x="21" y="730"/>
                  </a:lnTo>
                  <a:lnTo>
                    <a:pt x="41" y="851"/>
                  </a:lnTo>
                  <a:lnTo>
                    <a:pt x="102" y="95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85" y="1176"/>
                  </a:lnTo>
                  <a:lnTo>
                    <a:pt x="487" y="1216"/>
                  </a:lnTo>
                  <a:lnTo>
                    <a:pt x="608" y="1237"/>
                  </a:lnTo>
                  <a:lnTo>
                    <a:pt x="750" y="1216"/>
                  </a:lnTo>
                  <a:lnTo>
                    <a:pt x="852" y="117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53"/>
                  </a:lnTo>
                  <a:lnTo>
                    <a:pt x="1196" y="851"/>
                  </a:lnTo>
                  <a:lnTo>
                    <a:pt x="1216" y="730"/>
                  </a:lnTo>
                  <a:lnTo>
                    <a:pt x="1237" y="608"/>
                  </a:lnTo>
                  <a:lnTo>
                    <a:pt x="1216" y="487"/>
                  </a:lnTo>
                  <a:lnTo>
                    <a:pt x="1196" y="365"/>
                  </a:lnTo>
                  <a:lnTo>
                    <a:pt x="1135" y="26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4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4155800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29" y="0"/>
                  </a:moveTo>
                  <a:lnTo>
                    <a:pt x="508" y="21"/>
                  </a:lnTo>
                  <a:lnTo>
                    <a:pt x="386" y="61"/>
                  </a:lnTo>
                  <a:lnTo>
                    <a:pt x="285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2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2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5" y="1135"/>
                  </a:lnTo>
                  <a:lnTo>
                    <a:pt x="386" y="1196"/>
                  </a:lnTo>
                  <a:lnTo>
                    <a:pt x="508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97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7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4027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8" y="0"/>
                  </a:moveTo>
                  <a:lnTo>
                    <a:pt x="486" y="21"/>
                  </a:lnTo>
                  <a:lnTo>
                    <a:pt x="385" y="61"/>
                  </a:lnTo>
                  <a:lnTo>
                    <a:pt x="264" y="102"/>
                  </a:lnTo>
                  <a:lnTo>
                    <a:pt x="182" y="183"/>
                  </a:lnTo>
                  <a:lnTo>
                    <a:pt x="101" y="284"/>
                  </a:lnTo>
                  <a:lnTo>
                    <a:pt x="41" y="386"/>
                  </a:lnTo>
                  <a:lnTo>
                    <a:pt x="20" y="507"/>
                  </a:lnTo>
                  <a:lnTo>
                    <a:pt x="0" y="629"/>
                  </a:lnTo>
                  <a:lnTo>
                    <a:pt x="20" y="750"/>
                  </a:lnTo>
                  <a:lnTo>
                    <a:pt x="41" y="872"/>
                  </a:lnTo>
                  <a:lnTo>
                    <a:pt x="101" y="973"/>
                  </a:lnTo>
                  <a:lnTo>
                    <a:pt x="182" y="1054"/>
                  </a:lnTo>
                  <a:lnTo>
                    <a:pt x="264" y="1135"/>
                  </a:lnTo>
                  <a:lnTo>
                    <a:pt x="385" y="1196"/>
                  </a:lnTo>
                  <a:lnTo>
                    <a:pt x="486" y="1237"/>
                  </a:lnTo>
                  <a:lnTo>
                    <a:pt x="750" y="1237"/>
                  </a:lnTo>
                  <a:lnTo>
                    <a:pt x="851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6" y="750"/>
                  </a:lnTo>
                  <a:lnTo>
                    <a:pt x="1236" y="629"/>
                  </a:lnTo>
                  <a:lnTo>
                    <a:pt x="1216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1" y="61"/>
                  </a:lnTo>
                  <a:lnTo>
                    <a:pt x="750" y="2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38994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08" y="0"/>
                  </a:moveTo>
                  <a:lnTo>
                    <a:pt x="487" y="21"/>
                  </a:lnTo>
                  <a:lnTo>
                    <a:pt x="365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0" y="507"/>
                  </a:lnTo>
                  <a:lnTo>
                    <a:pt x="0" y="629"/>
                  </a:lnTo>
                  <a:lnTo>
                    <a:pt x="0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5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76" y="872"/>
                  </a:lnTo>
                  <a:lnTo>
                    <a:pt x="1216" y="750"/>
                  </a:lnTo>
                  <a:lnTo>
                    <a:pt x="1237" y="629"/>
                  </a:lnTo>
                  <a:lnTo>
                    <a:pt x="1216" y="507"/>
                  </a:lnTo>
                  <a:lnTo>
                    <a:pt x="117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37707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5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5" y="1196"/>
                  </a:lnTo>
                  <a:lnTo>
                    <a:pt x="507" y="1237"/>
                  </a:lnTo>
                  <a:lnTo>
                    <a:pt x="750" y="1237"/>
                  </a:lnTo>
                  <a:lnTo>
                    <a:pt x="87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7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36425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48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21" y="507"/>
                  </a:lnTo>
                  <a:lnTo>
                    <a:pt x="0" y="629"/>
                  </a:lnTo>
                  <a:lnTo>
                    <a:pt x="2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487" y="1237"/>
                  </a:lnTo>
                  <a:lnTo>
                    <a:pt x="750" y="1237"/>
                  </a:lnTo>
                  <a:lnTo>
                    <a:pt x="852" y="1196"/>
                  </a:lnTo>
                  <a:lnTo>
                    <a:pt x="973" y="1135"/>
                  </a:lnTo>
                  <a:lnTo>
                    <a:pt x="1054" y="1054"/>
                  </a:lnTo>
                  <a:lnTo>
                    <a:pt x="1135" y="973"/>
                  </a:lnTo>
                  <a:lnTo>
                    <a:pt x="119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96" y="386"/>
                  </a:lnTo>
                  <a:lnTo>
                    <a:pt x="1135" y="284"/>
                  </a:lnTo>
                  <a:lnTo>
                    <a:pt x="1054" y="183"/>
                  </a:lnTo>
                  <a:lnTo>
                    <a:pt x="973" y="102"/>
                  </a:lnTo>
                  <a:lnTo>
                    <a:pt x="852" y="61"/>
                  </a:lnTo>
                  <a:lnTo>
                    <a:pt x="750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3514325" y="2279600"/>
              <a:ext cx="30950" cy="30925"/>
            </a:xfrm>
            <a:custGeom>
              <a:avLst/>
              <a:gdLst/>
              <a:ahLst/>
              <a:cxnLst/>
              <a:rect l="l" t="t" r="r" b="b"/>
              <a:pathLst>
                <a:path w="1238" h="1237" extrusionOk="0">
                  <a:moveTo>
                    <a:pt x="609" y="0"/>
                  </a:moveTo>
                  <a:lnTo>
                    <a:pt x="487" y="21"/>
                  </a:lnTo>
                  <a:lnTo>
                    <a:pt x="366" y="61"/>
                  </a:lnTo>
                  <a:lnTo>
                    <a:pt x="264" y="102"/>
                  </a:lnTo>
                  <a:lnTo>
                    <a:pt x="183" y="183"/>
                  </a:lnTo>
                  <a:lnTo>
                    <a:pt x="102" y="284"/>
                  </a:lnTo>
                  <a:lnTo>
                    <a:pt x="41" y="386"/>
                  </a:lnTo>
                  <a:lnTo>
                    <a:pt x="1" y="507"/>
                  </a:lnTo>
                  <a:lnTo>
                    <a:pt x="1" y="629"/>
                  </a:lnTo>
                  <a:lnTo>
                    <a:pt x="1" y="750"/>
                  </a:lnTo>
                  <a:lnTo>
                    <a:pt x="41" y="872"/>
                  </a:lnTo>
                  <a:lnTo>
                    <a:pt x="102" y="973"/>
                  </a:lnTo>
                  <a:lnTo>
                    <a:pt x="183" y="1054"/>
                  </a:lnTo>
                  <a:lnTo>
                    <a:pt x="264" y="1135"/>
                  </a:lnTo>
                  <a:lnTo>
                    <a:pt x="366" y="1196"/>
                  </a:lnTo>
                  <a:lnTo>
                    <a:pt x="487" y="1237"/>
                  </a:lnTo>
                  <a:lnTo>
                    <a:pt x="730" y="1237"/>
                  </a:lnTo>
                  <a:lnTo>
                    <a:pt x="852" y="1196"/>
                  </a:lnTo>
                  <a:lnTo>
                    <a:pt x="953" y="1135"/>
                  </a:lnTo>
                  <a:lnTo>
                    <a:pt x="1055" y="1054"/>
                  </a:lnTo>
                  <a:lnTo>
                    <a:pt x="1136" y="973"/>
                  </a:lnTo>
                  <a:lnTo>
                    <a:pt x="1176" y="872"/>
                  </a:lnTo>
                  <a:lnTo>
                    <a:pt x="1217" y="750"/>
                  </a:lnTo>
                  <a:lnTo>
                    <a:pt x="1237" y="629"/>
                  </a:lnTo>
                  <a:lnTo>
                    <a:pt x="1217" y="507"/>
                  </a:lnTo>
                  <a:lnTo>
                    <a:pt x="1176" y="386"/>
                  </a:lnTo>
                  <a:lnTo>
                    <a:pt x="1136" y="284"/>
                  </a:lnTo>
                  <a:lnTo>
                    <a:pt x="1055" y="183"/>
                  </a:lnTo>
                  <a:lnTo>
                    <a:pt x="953" y="102"/>
                  </a:lnTo>
                  <a:lnTo>
                    <a:pt x="852" y="61"/>
                  </a:lnTo>
                  <a:lnTo>
                    <a:pt x="730" y="2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3385625" y="2279600"/>
              <a:ext cx="30925" cy="30925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9" y="0"/>
                  </a:moveTo>
                  <a:lnTo>
                    <a:pt x="507" y="21"/>
                  </a:lnTo>
                  <a:lnTo>
                    <a:pt x="386" y="61"/>
                  </a:lnTo>
                  <a:lnTo>
                    <a:pt x="284" y="102"/>
                  </a:lnTo>
                  <a:lnTo>
                    <a:pt x="183" y="183"/>
                  </a:lnTo>
                  <a:lnTo>
                    <a:pt x="122" y="284"/>
                  </a:lnTo>
                  <a:lnTo>
                    <a:pt x="61" y="386"/>
                  </a:lnTo>
                  <a:lnTo>
                    <a:pt x="21" y="507"/>
                  </a:lnTo>
                  <a:lnTo>
                    <a:pt x="1" y="629"/>
                  </a:lnTo>
                  <a:lnTo>
                    <a:pt x="21" y="750"/>
                  </a:lnTo>
                  <a:lnTo>
                    <a:pt x="61" y="872"/>
                  </a:lnTo>
                  <a:lnTo>
                    <a:pt x="122" y="973"/>
                  </a:lnTo>
                  <a:lnTo>
                    <a:pt x="183" y="1054"/>
                  </a:lnTo>
                  <a:lnTo>
                    <a:pt x="284" y="1135"/>
                  </a:lnTo>
                  <a:lnTo>
                    <a:pt x="386" y="1196"/>
                  </a:lnTo>
                  <a:lnTo>
                    <a:pt x="507" y="1237"/>
                  </a:lnTo>
                  <a:lnTo>
                    <a:pt x="751" y="1237"/>
                  </a:lnTo>
                  <a:lnTo>
                    <a:pt x="872" y="1196"/>
                  </a:lnTo>
                  <a:lnTo>
                    <a:pt x="974" y="1135"/>
                  </a:lnTo>
                  <a:lnTo>
                    <a:pt x="1075" y="1054"/>
                  </a:lnTo>
                  <a:lnTo>
                    <a:pt x="1136" y="973"/>
                  </a:lnTo>
                  <a:lnTo>
                    <a:pt x="1196" y="872"/>
                  </a:lnTo>
                  <a:lnTo>
                    <a:pt x="1237" y="750"/>
                  </a:lnTo>
                  <a:lnTo>
                    <a:pt x="1237" y="629"/>
                  </a:lnTo>
                  <a:lnTo>
                    <a:pt x="1237" y="507"/>
                  </a:lnTo>
                  <a:lnTo>
                    <a:pt x="1196" y="386"/>
                  </a:lnTo>
                  <a:lnTo>
                    <a:pt x="1136" y="284"/>
                  </a:lnTo>
                  <a:lnTo>
                    <a:pt x="1075" y="183"/>
                  </a:lnTo>
                  <a:lnTo>
                    <a:pt x="974" y="102"/>
                  </a:lnTo>
                  <a:lnTo>
                    <a:pt x="872" y="61"/>
                  </a:lnTo>
                  <a:lnTo>
                    <a:pt x="751" y="2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9" name="Google Shape;1259;p28"/>
          <p:cNvGrpSpPr/>
          <p:nvPr/>
        </p:nvGrpSpPr>
        <p:grpSpPr>
          <a:xfrm rot="10800000" flipH="1">
            <a:off x="257938" y="-713050"/>
            <a:ext cx="910575" cy="1471975"/>
            <a:chOff x="3215875" y="2755900"/>
            <a:chExt cx="910575" cy="1471975"/>
          </a:xfrm>
        </p:grpSpPr>
        <p:sp>
          <p:nvSpPr>
            <p:cNvPr id="1260" name="Google Shape;1260;p28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8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8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8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8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8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6" name="Google Shape;1266;p28"/>
          <p:cNvGrpSpPr/>
          <p:nvPr/>
        </p:nvGrpSpPr>
        <p:grpSpPr>
          <a:xfrm rot="5400000" flipH="1">
            <a:off x="-211375" y="1488026"/>
            <a:ext cx="1172472" cy="136724"/>
            <a:chOff x="7045850" y="224825"/>
            <a:chExt cx="1172472" cy="136724"/>
          </a:xfrm>
        </p:grpSpPr>
        <p:sp>
          <p:nvSpPr>
            <p:cNvPr id="1267" name="Google Shape;1267;p28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2" name="Google Shape;1272;p28"/>
          <p:cNvGrpSpPr/>
          <p:nvPr/>
        </p:nvGrpSpPr>
        <p:grpSpPr>
          <a:xfrm>
            <a:off x="6977138" y="4204925"/>
            <a:ext cx="910575" cy="1471975"/>
            <a:chOff x="3215875" y="2755900"/>
            <a:chExt cx="910575" cy="1471975"/>
          </a:xfrm>
        </p:grpSpPr>
        <p:sp>
          <p:nvSpPr>
            <p:cNvPr id="1273" name="Google Shape;1273;p28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8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8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8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8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8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79" name="Google Shape;1279;p28"/>
          <p:cNvSpPr/>
          <p:nvPr/>
        </p:nvSpPr>
        <p:spPr>
          <a:xfrm rot="5400000" flipH="1">
            <a:off x="1522334" y="119807"/>
            <a:ext cx="240543" cy="240543"/>
          </a:xfrm>
          <a:custGeom>
            <a:avLst/>
            <a:gdLst/>
            <a:ahLst/>
            <a:cxnLst/>
            <a:rect l="l" t="t" r="r" b="b"/>
            <a:pathLst>
              <a:path w="6561" h="6561" extrusionOk="0">
                <a:moveTo>
                  <a:pt x="3281" y="660"/>
                </a:moveTo>
                <a:lnTo>
                  <a:pt x="5882" y="3280"/>
                </a:lnTo>
                <a:lnTo>
                  <a:pt x="3281" y="5901"/>
                </a:lnTo>
                <a:lnTo>
                  <a:pt x="660" y="3280"/>
                </a:lnTo>
                <a:lnTo>
                  <a:pt x="3281" y="660"/>
                </a:lnTo>
                <a:close/>
                <a:moveTo>
                  <a:pt x="3281" y="0"/>
                </a:moveTo>
                <a:lnTo>
                  <a:pt x="1" y="3280"/>
                </a:lnTo>
                <a:lnTo>
                  <a:pt x="3281" y="6561"/>
                </a:lnTo>
                <a:lnTo>
                  <a:pt x="6561" y="3280"/>
                </a:lnTo>
                <a:lnTo>
                  <a:pt x="3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0" name="Google Shape;1280;p28"/>
          <p:cNvSpPr/>
          <p:nvPr/>
        </p:nvSpPr>
        <p:spPr>
          <a:xfrm rot="5400000" flipH="1">
            <a:off x="2577688" y="364451"/>
            <a:ext cx="110775" cy="110736"/>
          </a:xfrm>
          <a:custGeom>
            <a:avLst/>
            <a:gdLst/>
            <a:ahLst/>
            <a:cxnLst/>
            <a:rect l="l" t="t" r="r" b="b"/>
            <a:pathLst>
              <a:path w="2471" h="2470" extrusionOk="0">
                <a:moveTo>
                  <a:pt x="1094" y="0"/>
                </a:moveTo>
                <a:lnTo>
                  <a:pt x="981" y="19"/>
                </a:lnTo>
                <a:lnTo>
                  <a:pt x="868" y="57"/>
                </a:lnTo>
                <a:lnTo>
                  <a:pt x="755" y="95"/>
                </a:lnTo>
                <a:lnTo>
                  <a:pt x="642" y="151"/>
                </a:lnTo>
                <a:lnTo>
                  <a:pt x="548" y="208"/>
                </a:lnTo>
                <a:lnTo>
                  <a:pt x="453" y="283"/>
                </a:lnTo>
                <a:lnTo>
                  <a:pt x="359" y="359"/>
                </a:lnTo>
                <a:lnTo>
                  <a:pt x="284" y="453"/>
                </a:lnTo>
                <a:lnTo>
                  <a:pt x="208" y="547"/>
                </a:lnTo>
                <a:lnTo>
                  <a:pt x="152" y="641"/>
                </a:lnTo>
                <a:lnTo>
                  <a:pt x="95" y="754"/>
                </a:lnTo>
                <a:lnTo>
                  <a:pt x="57" y="868"/>
                </a:lnTo>
                <a:lnTo>
                  <a:pt x="20" y="981"/>
                </a:lnTo>
                <a:lnTo>
                  <a:pt x="1" y="1113"/>
                </a:lnTo>
                <a:lnTo>
                  <a:pt x="1" y="1245"/>
                </a:lnTo>
                <a:lnTo>
                  <a:pt x="1" y="1358"/>
                </a:lnTo>
                <a:lnTo>
                  <a:pt x="20" y="1490"/>
                </a:lnTo>
                <a:lnTo>
                  <a:pt x="57" y="1603"/>
                </a:lnTo>
                <a:lnTo>
                  <a:pt x="95" y="1716"/>
                </a:lnTo>
                <a:lnTo>
                  <a:pt x="152" y="1829"/>
                </a:lnTo>
                <a:lnTo>
                  <a:pt x="208" y="1923"/>
                </a:lnTo>
                <a:lnTo>
                  <a:pt x="284" y="2017"/>
                </a:lnTo>
                <a:lnTo>
                  <a:pt x="359" y="2112"/>
                </a:lnTo>
                <a:lnTo>
                  <a:pt x="453" y="2187"/>
                </a:lnTo>
                <a:lnTo>
                  <a:pt x="548" y="2263"/>
                </a:lnTo>
                <a:lnTo>
                  <a:pt x="642" y="2319"/>
                </a:lnTo>
                <a:lnTo>
                  <a:pt x="755" y="2376"/>
                </a:lnTo>
                <a:lnTo>
                  <a:pt x="868" y="2413"/>
                </a:lnTo>
                <a:lnTo>
                  <a:pt x="981" y="2451"/>
                </a:lnTo>
                <a:lnTo>
                  <a:pt x="1094" y="2470"/>
                </a:lnTo>
                <a:lnTo>
                  <a:pt x="1358" y="2470"/>
                </a:lnTo>
                <a:lnTo>
                  <a:pt x="1471" y="2451"/>
                </a:lnTo>
                <a:lnTo>
                  <a:pt x="1603" y="2413"/>
                </a:lnTo>
                <a:lnTo>
                  <a:pt x="1716" y="2376"/>
                </a:lnTo>
                <a:lnTo>
                  <a:pt x="1811" y="2319"/>
                </a:lnTo>
                <a:lnTo>
                  <a:pt x="1924" y="2263"/>
                </a:lnTo>
                <a:lnTo>
                  <a:pt x="2018" y="2187"/>
                </a:lnTo>
                <a:lnTo>
                  <a:pt x="2112" y="2112"/>
                </a:lnTo>
                <a:lnTo>
                  <a:pt x="2188" y="2017"/>
                </a:lnTo>
                <a:lnTo>
                  <a:pt x="2263" y="1923"/>
                </a:lnTo>
                <a:lnTo>
                  <a:pt x="2320" y="1829"/>
                </a:lnTo>
                <a:lnTo>
                  <a:pt x="2376" y="1716"/>
                </a:lnTo>
                <a:lnTo>
                  <a:pt x="2414" y="1603"/>
                </a:lnTo>
                <a:lnTo>
                  <a:pt x="2433" y="1490"/>
                </a:lnTo>
                <a:lnTo>
                  <a:pt x="2452" y="1358"/>
                </a:lnTo>
                <a:lnTo>
                  <a:pt x="2470" y="1245"/>
                </a:lnTo>
                <a:lnTo>
                  <a:pt x="2452" y="1113"/>
                </a:lnTo>
                <a:lnTo>
                  <a:pt x="2433" y="981"/>
                </a:lnTo>
                <a:lnTo>
                  <a:pt x="2414" y="868"/>
                </a:lnTo>
                <a:lnTo>
                  <a:pt x="2376" y="754"/>
                </a:lnTo>
                <a:lnTo>
                  <a:pt x="2320" y="641"/>
                </a:lnTo>
                <a:lnTo>
                  <a:pt x="2263" y="547"/>
                </a:lnTo>
                <a:lnTo>
                  <a:pt x="2188" y="453"/>
                </a:lnTo>
                <a:lnTo>
                  <a:pt x="2112" y="359"/>
                </a:lnTo>
                <a:lnTo>
                  <a:pt x="2018" y="283"/>
                </a:lnTo>
                <a:lnTo>
                  <a:pt x="1924" y="208"/>
                </a:lnTo>
                <a:lnTo>
                  <a:pt x="1811" y="151"/>
                </a:lnTo>
                <a:lnTo>
                  <a:pt x="1716" y="95"/>
                </a:lnTo>
                <a:lnTo>
                  <a:pt x="1603" y="57"/>
                </a:lnTo>
                <a:lnTo>
                  <a:pt x="1471" y="19"/>
                </a:lnTo>
                <a:lnTo>
                  <a:pt x="13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1" name="Google Shape;1281;p28"/>
          <p:cNvGrpSpPr/>
          <p:nvPr/>
        </p:nvGrpSpPr>
        <p:grpSpPr>
          <a:xfrm rot="10800000" flipH="1">
            <a:off x="8403702" y="4193486"/>
            <a:ext cx="1474597" cy="1475813"/>
            <a:chOff x="8403702" y="-705449"/>
            <a:chExt cx="1474597" cy="1475813"/>
          </a:xfrm>
        </p:grpSpPr>
        <p:sp>
          <p:nvSpPr>
            <p:cNvPr id="1282" name="Google Shape;1282;p28"/>
            <p:cNvSpPr/>
            <p:nvPr/>
          </p:nvSpPr>
          <p:spPr>
            <a:xfrm>
              <a:off x="8403702" y="-705449"/>
              <a:ext cx="1474597" cy="1475813"/>
            </a:xfrm>
            <a:custGeom>
              <a:avLst/>
              <a:gdLst/>
              <a:ahLst/>
              <a:cxnLst/>
              <a:rect l="l" t="t" r="r" b="b"/>
              <a:pathLst>
                <a:path w="25457" h="25478" extrusionOk="0">
                  <a:moveTo>
                    <a:pt x="13336" y="1095"/>
                  </a:moveTo>
                  <a:lnTo>
                    <a:pt x="13924" y="1156"/>
                  </a:lnTo>
                  <a:lnTo>
                    <a:pt x="14492" y="1217"/>
                  </a:lnTo>
                  <a:lnTo>
                    <a:pt x="15079" y="1318"/>
                  </a:lnTo>
                  <a:lnTo>
                    <a:pt x="15647" y="1460"/>
                  </a:lnTo>
                  <a:lnTo>
                    <a:pt x="16194" y="1622"/>
                  </a:lnTo>
                  <a:lnTo>
                    <a:pt x="16721" y="1804"/>
                  </a:lnTo>
                  <a:lnTo>
                    <a:pt x="17268" y="2007"/>
                  </a:lnTo>
                  <a:lnTo>
                    <a:pt x="17775" y="2230"/>
                  </a:lnTo>
                  <a:lnTo>
                    <a:pt x="18282" y="2493"/>
                  </a:lnTo>
                  <a:lnTo>
                    <a:pt x="18768" y="2777"/>
                  </a:lnTo>
                  <a:lnTo>
                    <a:pt x="19234" y="3081"/>
                  </a:lnTo>
                  <a:lnTo>
                    <a:pt x="19701" y="3406"/>
                  </a:lnTo>
                  <a:lnTo>
                    <a:pt x="20126" y="3750"/>
                  </a:lnTo>
                  <a:lnTo>
                    <a:pt x="20552" y="4115"/>
                  </a:lnTo>
                  <a:lnTo>
                    <a:pt x="20957" y="4500"/>
                  </a:lnTo>
                  <a:lnTo>
                    <a:pt x="21342" y="4905"/>
                  </a:lnTo>
                  <a:lnTo>
                    <a:pt x="21707" y="5331"/>
                  </a:lnTo>
                  <a:lnTo>
                    <a:pt x="22052" y="5777"/>
                  </a:lnTo>
                  <a:lnTo>
                    <a:pt x="22376" y="6223"/>
                  </a:lnTo>
                  <a:lnTo>
                    <a:pt x="22680" y="6709"/>
                  </a:lnTo>
                  <a:lnTo>
                    <a:pt x="22964" y="7196"/>
                  </a:lnTo>
                  <a:lnTo>
                    <a:pt x="23227" y="7682"/>
                  </a:lnTo>
                  <a:lnTo>
                    <a:pt x="23450" y="8209"/>
                  </a:lnTo>
                  <a:lnTo>
                    <a:pt x="23673" y="8736"/>
                  </a:lnTo>
                  <a:lnTo>
                    <a:pt x="23855" y="9283"/>
                  </a:lnTo>
                  <a:lnTo>
                    <a:pt x="24018" y="9830"/>
                  </a:lnTo>
                  <a:lnTo>
                    <a:pt x="24139" y="10398"/>
                  </a:lnTo>
                  <a:lnTo>
                    <a:pt x="24241" y="10965"/>
                  </a:lnTo>
                  <a:lnTo>
                    <a:pt x="24322" y="11553"/>
                  </a:lnTo>
                  <a:lnTo>
                    <a:pt x="24362" y="12141"/>
                  </a:lnTo>
                  <a:lnTo>
                    <a:pt x="24382" y="12729"/>
                  </a:lnTo>
                  <a:lnTo>
                    <a:pt x="24362" y="13337"/>
                  </a:lnTo>
                  <a:lnTo>
                    <a:pt x="24322" y="13925"/>
                  </a:lnTo>
                  <a:lnTo>
                    <a:pt x="24241" y="14512"/>
                  </a:lnTo>
                  <a:lnTo>
                    <a:pt x="24139" y="15080"/>
                  </a:lnTo>
                  <a:lnTo>
                    <a:pt x="24018" y="15647"/>
                  </a:lnTo>
                  <a:lnTo>
                    <a:pt x="23855" y="16195"/>
                  </a:lnTo>
                  <a:lnTo>
                    <a:pt x="23673" y="16742"/>
                  </a:lnTo>
                  <a:lnTo>
                    <a:pt x="23450" y="17269"/>
                  </a:lnTo>
                  <a:lnTo>
                    <a:pt x="23227" y="17775"/>
                  </a:lnTo>
                  <a:lnTo>
                    <a:pt x="22964" y="18282"/>
                  </a:lnTo>
                  <a:lnTo>
                    <a:pt x="22680" y="18769"/>
                  </a:lnTo>
                  <a:lnTo>
                    <a:pt x="22376" y="19235"/>
                  </a:lnTo>
                  <a:lnTo>
                    <a:pt x="22052" y="19701"/>
                  </a:lnTo>
                  <a:lnTo>
                    <a:pt x="21707" y="20147"/>
                  </a:lnTo>
                  <a:lnTo>
                    <a:pt x="21342" y="20552"/>
                  </a:lnTo>
                  <a:lnTo>
                    <a:pt x="20957" y="20958"/>
                  </a:lnTo>
                  <a:lnTo>
                    <a:pt x="20552" y="21343"/>
                  </a:lnTo>
                  <a:lnTo>
                    <a:pt x="20126" y="21728"/>
                  </a:lnTo>
                  <a:lnTo>
                    <a:pt x="19701" y="22072"/>
                  </a:lnTo>
                  <a:lnTo>
                    <a:pt x="19234" y="22397"/>
                  </a:lnTo>
                  <a:lnTo>
                    <a:pt x="18768" y="22701"/>
                  </a:lnTo>
                  <a:lnTo>
                    <a:pt x="18282" y="22964"/>
                  </a:lnTo>
                  <a:lnTo>
                    <a:pt x="17775" y="23228"/>
                  </a:lnTo>
                  <a:lnTo>
                    <a:pt x="17268" y="23471"/>
                  </a:lnTo>
                  <a:lnTo>
                    <a:pt x="16721" y="23673"/>
                  </a:lnTo>
                  <a:lnTo>
                    <a:pt x="16194" y="23856"/>
                  </a:lnTo>
                  <a:lnTo>
                    <a:pt x="15647" y="24018"/>
                  </a:lnTo>
                  <a:lnTo>
                    <a:pt x="15079" y="24140"/>
                  </a:lnTo>
                  <a:lnTo>
                    <a:pt x="14492" y="24241"/>
                  </a:lnTo>
                  <a:lnTo>
                    <a:pt x="13924" y="24322"/>
                  </a:lnTo>
                  <a:lnTo>
                    <a:pt x="13336" y="24363"/>
                  </a:lnTo>
                  <a:lnTo>
                    <a:pt x="12728" y="24383"/>
                  </a:lnTo>
                  <a:lnTo>
                    <a:pt x="12141" y="24363"/>
                  </a:lnTo>
                  <a:lnTo>
                    <a:pt x="11533" y="24322"/>
                  </a:lnTo>
                  <a:lnTo>
                    <a:pt x="10965" y="24241"/>
                  </a:lnTo>
                  <a:lnTo>
                    <a:pt x="10377" y="24140"/>
                  </a:lnTo>
                  <a:lnTo>
                    <a:pt x="9830" y="24018"/>
                  </a:lnTo>
                  <a:lnTo>
                    <a:pt x="9263" y="23856"/>
                  </a:lnTo>
                  <a:lnTo>
                    <a:pt x="8736" y="23673"/>
                  </a:lnTo>
                  <a:lnTo>
                    <a:pt x="8209" y="23471"/>
                  </a:lnTo>
                  <a:lnTo>
                    <a:pt x="7682" y="23228"/>
                  </a:lnTo>
                  <a:lnTo>
                    <a:pt x="7175" y="22964"/>
                  </a:lnTo>
                  <a:lnTo>
                    <a:pt x="6689" y="22701"/>
                  </a:lnTo>
                  <a:lnTo>
                    <a:pt x="6222" y="22397"/>
                  </a:lnTo>
                  <a:lnTo>
                    <a:pt x="5777" y="22072"/>
                  </a:lnTo>
                  <a:lnTo>
                    <a:pt x="5331" y="21728"/>
                  </a:lnTo>
                  <a:lnTo>
                    <a:pt x="4905" y="21343"/>
                  </a:lnTo>
                  <a:lnTo>
                    <a:pt x="4500" y="20958"/>
                  </a:lnTo>
                  <a:lnTo>
                    <a:pt x="4115" y="20552"/>
                  </a:lnTo>
                  <a:lnTo>
                    <a:pt x="3750" y="20147"/>
                  </a:lnTo>
                  <a:lnTo>
                    <a:pt x="3405" y="19701"/>
                  </a:lnTo>
                  <a:lnTo>
                    <a:pt x="3081" y="19235"/>
                  </a:lnTo>
                  <a:lnTo>
                    <a:pt x="2777" y="18769"/>
                  </a:lnTo>
                  <a:lnTo>
                    <a:pt x="2493" y="18282"/>
                  </a:lnTo>
                  <a:lnTo>
                    <a:pt x="2230" y="17775"/>
                  </a:lnTo>
                  <a:lnTo>
                    <a:pt x="2007" y="17269"/>
                  </a:lnTo>
                  <a:lnTo>
                    <a:pt x="1784" y="16742"/>
                  </a:lnTo>
                  <a:lnTo>
                    <a:pt x="1601" y="16195"/>
                  </a:lnTo>
                  <a:lnTo>
                    <a:pt x="1459" y="15647"/>
                  </a:lnTo>
                  <a:lnTo>
                    <a:pt x="1318" y="15080"/>
                  </a:lnTo>
                  <a:lnTo>
                    <a:pt x="1216" y="14512"/>
                  </a:lnTo>
                  <a:lnTo>
                    <a:pt x="1135" y="13925"/>
                  </a:lnTo>
                  <a:lnTo>
                    <a:pt x="1095" y="13337"/>
                  </a:lnTo>
                  <a:lnTo>
                    <a:pt x="1074" y="12729"/>
                  </a:lnTo>
                  <a:lnTo>
                    <a:pt x="1095" y="12141"/>
                  </a:lnTo>
                  <a:lnTo>
                    <a:pt x="1135" y="11553"/>
                  </a:lnTo>
                  <a:lnTo>
                    <a:pt x="1216" y="10965"/>
                  </a:lnTo>
                  <a:lnTo>
                    <a:pt x="1318" y="10398"/>
                  </a:lnTo>
                  <a:lnTo>
                    <a:pt x="1459" y="9830"/>
                  </a:lnTo>
                  <a:lnTo>
                    <a:pt x="1601" y="9283"/>
                  </a:lnTo>
                  <a:lnTo>
                    <a:pt x="1784" y="8736"/>
                  </a:lnTo>
                  <a:lnTo>
                    <a:pt x="2007" y="8209"/>
                  </a:lnTo>
                  <a:lnTo>
                    <a:pt x="2230" y="7682"/>
                  </a:lnTo>
                  <a:lnTo>
                    <a:pt x="2493" y="7196"/>
                  </a:lnTo>
                  <a:lnTo>
                    <a:pt x="2777" y="6709"/>
                  </a:lnTo>
                  <a:lnTo>
                    <a:pt x="3081" y="6223"/>
                  </a:lnTo>
                  <a:lnTo>
                    <a:pt x="3405" y="5777"/>
                  </a:lnTo>
                  <a:lnTo>
                    <a:pt x="3750" y="5331"/>
                  </a:lnTo>
                  <a:lnTo>
                    <a:pt x="4115" y="4905"/>
                  </a:lnTo>
                  <a:lnTo>
                    <a:pt x="4500" y="4500"/>
                  </a:lnTo>
                  <a:lnTo>
                    <a:pt x="4905" y="4115"/>
                  </a:lnTo>
                  <a:lnTo>
                    <a:pt x="5331" y="3750"/>
                  </a:lnTo>
                  <a:lnTo>
                    <a:pt x="5777" y="3406"/>
                  </a:lnTo>
                  <a:lnTo>
                    <a:pt x="6222" y="3081"/>
                  </a:lnTo>
                  <a:lnTo>
                    <a:pt x="6689" y="2777"/>
                  </a:lnTo>
                  <a:lnTo>
                    <a:pt x="7175" y="2493"/>
                  </a:lnTo>
                  <a:lnTo>
                    <a:pt x="7682" y="2230"/>
                  </a:lnTo>
                  <a:lnTo>
                    <a:pt x="8209" y="2007"/>
                  </a:lnTo>
                  <a:lnTo>
                    <a:pt x="8736" y="1804"/>
                  </a:lnTo>
                  <a:lnTo>
                    <a:pt x="9263" y="1622"/>
                  </a:lnTo>
                  <a:lnTo>
                    <a:pt x="9830" y="1460"/>
                  </a:lnTo>
                  <a:lnTo>
                    <a:pt x="10377" y="1318"/>
                  </a:lnTo>
                  <a:lnTo>
                    <a:pt x="10965" y="1217"/>
                  </a:lnTo>
                  <a:lnTo>
                    <a:pt x="11533" y="1156"/>
                  </a:lnTo>
                  <a:lnTo>
                    <a:pt x="12141" y="1095"/>
                  </a:lnTo>
                  <a:close/>
                  <a:moveTo>
                    <a:pt x="12728" y="1"/>
                  </a:moveTo>
                  <a:lnTo>
                    <a:pt x="12080" y="21"/>
                  </a:lnTo>
                  <a:lnTo>
                    <a:pt x="11431" y="61"/>
                  </a:lnTo>
                  <a:lnTo>
                    <a:pt x="10803" y="142"/>
                  </a:lnTo>
                  <a:lnTo>
                    <a:pt x="10175" y="264"/>
                  </a:lnTo>
                  <a:lnTo>
                    <a:pt x="9546" y="406"/>
                  </a:lnTo>
                  <a:lnTo>
                    <a:pt x="8938" y="568"/>
                  </a:lnTo>
                  <a:lnTo>
                    <a:pt x="8351" y="771"/>
                  </a:lnTo>
                  <a:lnTo>
                    <a:pt x="7783" y="1014"/>
                  </a:lnTo>
                  <a:lnTo>
                    <a:pt x="7216" y="1257"/>
                  </a:lnTo>
                  <a:lnTo>
                    <a:pt x="6668" y="1541"/>
                  </a:lnTo>
                  <a:lnTo>
                    <a:pt x="6141" y="1845"/>
                  </a:lnTo>
                  <a:lnTo>
                    <a:pt x="5614" y="2169"/>
                  </a:lnTo>
                  <a:lnTo>
                    <a:pt x="5108" y="2534"/>
                  </a:lnTo>
                  <a:lnTo>
                    <a:pt x="4642" y="2919"/>
                  </a:lnTo>
                  <a:lnTo>
                    <a:pt x="4175" y="3304"/>
                  </a:lnTo>
                  <a:lnTo>
                    <a:pt x="3729" y="3730"/>
                  </a:lnTo>
                  <a:lnTo>
                    <a:pt x="3304" y="4176"/>
                  </a:lnTo>
                  <a:lnTo>
                    <a:pt x="2898" y="4642"/>
                  </a:lnTo>
                  <a:lnTo>
                    <a:pt x="2534" y="5128"/>
                  </a:lnTo>
                  <a:lnTo>
                    <a:pt x="2169" y="5615"/>
                  </a:lnTo>
                  <a:lnTo>
                    <a:pt x="1845" y="6142"/>
                  </a:lnTo>
                  <a:lnTo>
                    <a:pt x="1541" y="6669"/>
                  </a:lnTo>
                  <a:lnTo>
                    <a:pt x="1257" y="7216"/>
                  </a:lnTo>
                  <a:lnTo>
                    <a:pt x="993" y="7783"/>
                  </a:lnTo>
                  <a:lnTo>
                    <a:pt x="770" y="8371"/>
                  </a:lnTo>
                  <a:lnTo>
                    <a:pt x="568" y="8959"/>
                  </a:lnTo>
                  <a:lnTo>
                    <a:pt x="406" y="9547"/>
                  </a:lnTo>
                  <a:lnTo>
                    <a:pt x="264" y="10175"/>
                  </a:lnTo>
                  <a:lnTo>
                    <a:pt x="142" y="10803"/>
                  </a:lnTo>
                  <a:lnTo>
                    <a:pt x="61" y="11432"/>
                  </a:lnTo>
                  <a:lnTo>
                    <a:pt x="20" y="12080"/>
                  </a:lnTo>
                  <a:lnTo>
                    <a:pt x="0" y="12729"/>
                  </a:lnTo>
                  <a:lnTo>
                    <a:pt x="20" y="13398"/>
                  </a:lnTo>
                  <a:lnTo>
                    <a:pt x="61" y="14026"/>
                  </a:lnTo>
                  <a:lnTo>
                    <a:pt x="142" y="14675"/>
                  </a:lnTo>
                  <a:lnTo>
                    <a:pt x="264" y="15303"/>
                  </a:lnTo>
                  <a:lnTo>
                    <a:pt x="406" y="15911"/>
                  </a:lnTo>
                  <a:lnTo>
                    <a:pt x="568" y="16519"/>
                  </a:lnTo>
                  <a:lnTo>
                    <a:pt x="770" y="17107"/>
                  </a:lnTo>
                  <a:lnTo>
                    <a:pt x="993" y="17694"/>
                  </a:lnTo>
                  <a:lnTo>
                    <a:pt x="1257" y="18242"/>
                  </a:lnTo>
                  <a:lnTo>
                    <a:pt x="1541" y="18809"/>
                  </a:lnTo>
                  <a:lnTo>
                    <a:pt x="1845" y="19336"/>
                  </a:lnTo>
                  <a:lnTo>
                    <a:pt x="2169" y="19843"/>
                  </a:lnTo>
                  <a:lnTo>
                    <a:pt x="2534" y="20350"/>
                  </a:lnTo>
                  <a:lnTo>
                    <a:pt x="2898" y="20836"/>
                  </a:lnTo>
                  <a:lnTo>
                    <a:pt x="3304" y="21282"/>
                  </a:lnTo>
                  <a:lnTo>
                    <a:pt x="3729" y="21728"/>
                  </a:lnTo>
                  <a:lnTo>
                    <a:pt x="4175" y="22153"/>
                  </a:lnTo>
                  <a:lnTo>
                    <a:pt x="4642" y="22559"/>
                  </a:lnTo>
                  <a:lnTo>
                    <a:pt x="5108" y="22944"/>
                  </a:lnTo>
                  <a:lnTo>
                    <a:pt x="5614" y="23288"/>
                  </a:lnTo>
                  <a:lnTo>
                    <a:pt x="6141" y="23613"/>
                  </a:lnTo>
                  <a:lnTo>
                    <a:pt x="6668" y="23937"/>
                  </a:lnTo>
                  <a:lnTo>
                    <a:pt x="7216" y="24200"/>
                  </a:lnTo>
                  <a:lnTo>
                    <a:pt x="7783" y="24464"/>
                  </a:lnTo>
                  <a:lnTo>
                    <a:pt x="8351" y="24687"/>
                  </a:lnTo>
                  <a:lnTo>
                    <a:pt x="8938" y="24890"/>
                  </a:lnTo>
                  <a:lnTo>
                    <a:pt x="9546" y="25072"/>
                  </a:lnTo>
                  <a:lnTo>
                    <a:pt x="10175" y="25214"/>
                  </a:lnTo>
                  <a:lnTo>
                    <a:pt x="10803" y="25315"/>
                  </a:lnTo>
                  <a:lnTo>
                    <a:pt x="11431" y="25396"/>
                  </a:lnTo>
                  <a:lnTo>
                    <a:pt x="12080" y="25457"/>
                  </a:lnTo>
                  <a:lnTo>
                    <a:pt x="12728" y="25477"/>
                  </a:lnTo>
                  <a:lnTo>
                    <a:pt x="13377" y="25457"/>
                  </a:lnTo>
                  <a:lnTo>
                    <a:pt x="14026" y="25396"/>
                  </a:lnTo>
                  <a:lnTo>
                    <a:pt x="14674" y="25315"/>
                  </a:lnTo>
                  <a:lnTo>
                    <a:pt x="15302" y="25214"/>
                  </a:lnTo>
                  <a:lnTo>
                    <a:pt x="15910" y="25072"/>
                  </a:lnTo>
                  <a:lnTo>
                    <a:pt x="16518" y="24890"/>
                  </a:lnTo>
                  <a:lnTo>
                    <a:pt x="17106" y="24687"/>
                  </a:lnTo>
                  <a:lnTo>
                    <a:pt x="17674" y="24464"/>
                  </a:lnTo>
                  <a:lnTo>
                    <a:pt x="18241" y="24200"/>
                  </a:lnTo>
                  <a:lnTo>
                    <a:pt x="18788" y="23937"/>
                  </a:lnTo>
                  <a:lnTo>
                    <a:pt x="19336" y="23613"/>
                  </a:lnTo>
                  <a:lnTo>
                    <a:pt x="19842" y="23288"/>
                  </a:lnTo>
                  <a:lnTo>
                    <a:pt x="20349" y="22944"/>
                  </a:lnTo>
                  <a:lnTo>
                    <a:pt x="20815" y="22559"/>
                  </a:lnTo>
                  <a:lnTo>
                    <a:pt x="21281" y="22153"/>
                  </a:lnTo>
                  <a:lnTo>
                    <a:pt x="21727" y="21728"/>
                  </a:lnTo>
                  <a:lnTo>
                    <a:pt x="22153" y="21282"/>
                  </a:lnTo>
                  <a:lnTo>
                    <a:pt x="22558" y="20836"/>
                  </a:lnTo>
                  <a:lnTo>
                    <a:pt x="22923" y="20350"/>
                  </a:lnTo>
                  <a:lnTo>
                    <a:pt x="23288" y="19843"/>
                  </a:lnTo>
                  <a:lnTo>
                    <a:pt x="23612" y="19336"/>
                  </a:lnTo>
                  <a:lnTo>
                    <a:pt x="23916" y="18809"/>
                  </a:lnTo>
                  <a:lnTo>
                    <a:pt x="24200" y="18242"/>
                  </a:lnTo>
                  <a:lnTo>
                    <a:pt x="24463" y="17694"/>
                  </a:lnTo>
                  <a:lnTo>
                    <a:pt x="24686" y="17107"/>
                  </a:lnTo>
                  <a:lnTo>
                    <a:pt x="24889" y="16519"/>
                  </a:lnTo>
                  <a:lnTo>
                    <a:pt x="25072" y="15911"/>
                  </a:lnTo>
                  <a:lnTo>
                    <a:pt x="25213" y="15303"/>
                  </a:lnTo>
                  <a:lnTo>
                    <a:pt x="25315" y="14675"/>
                  </a:lnTo>
                  <a:lnTo>
                    <a:pt x="25396" y="14026"/>
                  </a:lnTo>
                  <a:lnTo>
                    <a:pt x="25457" y="13398"/>
                  </a:lnTo>
                  <a:lnTo>
                    <a:pt x="25457" y="12729"/>
                  </a:lnTo>
                  <a:lnTo>
                    <a:pt x="25457" y="12080"/>
                  </a:lnTo>
                  <a:lnTo>
                    <a:pt x="25396" y="11432"/>
                  </a:lnTo>
                  <a:lnTo>
                    <a:pt x="25315" y="10803"/>
                  </a:lnTo>
                  <a:lnTo>
                    <a:pt x="25213" y="10175"/>
                  </a:lnTo>
                  <a:lnTo>
                    <a:pt x="25072" y="9547"/>
                  </a:lnTo>
                  <a:lnTo>
                    <a:pt x="24889" y="8959"/>
                  </a:lnTo>
                  <a:lnTo>
                    <a:pt x="24686" y="8371"/>
                  </a:lnTo>
                  <a:lnTo>
                    <a:pt x="24463" y="7783"/>
                  </a:lnTo>
                  <a:lnTo>
                    <a:pt x="24200" y="7216"/>
                  </a:lnTo>
                  <a:lnTo>
                    <a:pt x="23916" y="6669"/>
                  </a:lnTo>
                  <a:lnTo>
                    <a:pt x="23612" y="6142"/>
                  </a:lnTo>
                  <a:lnTo>
                    <a:pt x="23288" y="5615"/>
                  </a:lnTo>
                  <a:lnTo>
                    <a:pt x="22923" y="5128"/>
                  </a:lnTo>
                  <a:lnTo>
                    <a:pt x="22558" y="4642"/>
                  </a:lnTo>
                  <a:lnTo>
                    <a:pt x="22153" y="4176"/>
                  </a:lnTo>
                  <a:lnTo>
                    <a:pt x="21727" y="3730"/>
                  </a:lnTo>
                  <a:lnTo>
                    <a:pt x="21281" y="3304"/>
                  </a:lnTo>
                  <a:lnTo>
                    <a:pt x="20815" y="2919"/>
                  </a:lnTo>
                  <a:lnTo>
                    <a:pt x="20349" y="2534"/>
                  </a:lnTo>
                  <a:lnTo>
                    <a:pt x="19842" y="2169"/>
                  </a:lnTo>
                  <a:lnTo>
                    <a:pt x="19336" y="1845"/>
                  </a:lnTo>
                  <a:lnTo>
                    <a:pt x="18788" y="1541"/>
                  </a:lnTo>
                  <a:lnTo>
                    <a:pt x="18241" y="1257"/>
                  </a:lnTo>
                  <a:lnTo>
                    <a:pt x="17674" y="1014"/>
                  </a:lnTo>
                  <a:lnTo>
                    <a:pt x="17106" y="771"/>
                  </a:lnTo>
                  <a:lnTo>
                    <a:pt x="16518" y="568"/>
                  </a:lnTo>
                  <a:lnTo>
                    <a:pt x="15910" y="406"/>
                  </a:lnTo>
                  <a:lnTo>
                    <a:pt x="15302" y="264"/>
                  </a:lnTo>
                  <a:lnTo>
                    <a:pt x="14674" y="142"/>
                  </a:lnTo>
                  <a:lnTo>
                    <a:pt x="14026" y="61"/>
                  </a:lnTo>
                  <a:lnTo>
                    <a:pt x="13377" y="21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8812247" y="-296905"/>
              <a:ext cx="657507" cy="657507"/>
            </a:xfrm>
            <a:custGeom>
              <a:avLst/>
              <a:gdLst/>
              <a:ahLst/>
              <a:cxnLst/>
              <a:rect l="l" t="t" r="r" b="b"/>
              <a:pathLst>
                <a:path w="11351" h="11351" extrusionOk="0">
                  <a:moveTo>
                    <a:pt x="5675" y="1095"/>
                  </a:moveTo>
                  <a:lnTo>
                    <a:pt x="6142" y="1116"/>
                  </a:lnTo>
                  <a:lnTo>
                    <a:pt x="6608" y="1176"/>
                  </a:lnTo>
                  <a:lnTo>
                    <a:pt x="7033" y="1298"/>
                  </a:lnTo>
                  <a:lnTo>
                    <a:pt x="7459" y="1460"/>
                  </a:lnTo>
                  <a:lnTo>
                    <a:pt x="7864" y="1642"/>
                  </a:lnTo>
                  <a:lnTo>
                    <a:pt x="8249" y="1886"/>
                  </a:lnTo>
                  <a:lnTo>
                    <a:pt x="8594" y="2149"/>
                  </a:lnTo>
                  <a:lnTo>
                    <a:pt x="8918" y="2433"/>
                  </a:lnTo>
                  <a:lnTo>
                    <a:pt x="9222" y="2757"/>
                  </a:lnTo>
                  <a:lnTo>
                    <a:pt x="9486" y="3122"/>
                  </a:lnTo>
                  <a:lnTo>
                    <a:pt x="9709" y="3487"/>
                  </a:lnTo>
                  <a:lnTo>
                    <a:pt x="9911" y="3892"/>
                  </a:lnTo>
                  <a:lnTo>
                    <a:pt x="10053" y="4318"/>
                  </a:lnTo>
                  <a:lnTo>
                    <a:pt x="10175" y="4764"/>
                  </a:lnTo>
                  <a:lnTo>
                    <a:pt x="10236" y="5210"/>
                  </a:lnTo>
                  <a:lnTo>
                    <a:pt x="10276" y="5676"/>
                  </a:lnTo>
                  <a:lnTo>
                    <a:pt x="10236" y="6142"/>
                  </a:lnTo>
                  <a:lnTo>
                    <a:pt x="10175" y="6608"/>
                  </a:lnTo>
                  <a:lnTo>
                    <a:pt x="10053" y="7054"/>
                  </a:lnTo>
                  <a:lnTo>
                    <a:pt x="9911" y="7459"/>
                  </a:lnTo>
                  <a:lnTo>
                    <a:pt x="9709" y="7865"/>
                  </a:lnTo>
                  <a:lnTo>
                    <a:pt x="9486" y="8250"/>
                  </a:lnTo>
                  <a:lnTo>
                    <a:pt x="9222" y="8594"/>
                  </a:lnTo>
                  <a:lnTo>
                    <a:pt x="8918" y="8919"/>
                  </a:lnTo>
                  <a:lnTo>
                    <a:pt x="8594" y="9223"/>
                  </a:lnTo>
                  <a:lnTo>
                    <a:pt x="8249" y="9486"/>
                  </a:lnTo>
                  <a:lnTo>
                    <a:pt x="7864" y="9709"/>
                  </a:lnTo>
                  <a:lnTo>
                    <a:pt x="7459" y="9912"/>
                  </a:lnTo>
                  <a:lnTo>
                    <a:pt x="7033" y="10074"/>
                  </a:lnTo>
                  <a:lnTo>
                    <a:pt x="6608" y="10175"/>
                  </a:lnTo>
                  <a:lnTo>
                    <a:pt x="6142" y="10256"/>
                  </a:lnTo>
                  <a:lnTo>
                    <a:pt x="5675" y="10277"/>
                  </a:lnTo>
                  <a:lnTo>
                    <a:pt x="5209" y="10256"/>
                  </a:lnTo>
                  <a:lnTo>
                    <a:pt x="4743" y="10175"/>
                  </a:lnTo>
                  <a:lnTo>
                    <a:pt x="4317" y="10074"/>
                  </a:lnTo>
                  <a:lnTo>
                    <a:pt x="3892" y="9912"/>
                  </a:lnTo>
                  <a:lnTo>
                    <a:pt x="3486" y="9709"/>
                  </a:lnTo>
                  <a:lnTo>
                    <a:pt x="3122" y="9486"/>
                  </a:lnTo>
                  <a:lnTo>
                    <a:pt x="2757" y="9223"/>
                  </a:lnTo>
                  <a:lnTo>
                    <a:pt x="2433" y="8919"/>
                  </a:lnTo>
                  <a:lnTo>
                    <a:pt x="2129" y="8594"/>
                  </a:lnTo>
                  <a:lnTo>
                    <a:pt x="1865" y="8250"/>
                  </a:lnTo>
                  <a:lnTo>
                    <a:pt x="1642" y="7865"/>
                  </a:lnTo>
                  <a:lnTo>
                    <a:pt x="1439" y="7459"/>
                  </a:lnTo>
                  <a:lnTo>
                    <a:pt x="1298" y="7054"/>
                  </a:lnTo>
                  <a:lnTo>
                    <a:pt x="1176" y="6608"/>
                  </a:lnTo>
                  <a:lnTo>
                    <a:pt x="1115" y="6142"/>
                  </a:lnTo>
                  <a:lnTo>
                    <a:pt x="1095" y="5676"/>
                  </a:lnTo>
                  <a:lnTo>
                    <a:pt x="1115" y="5210"/>
                  </a:lnTo>
                  <a:lnTo>
                    <a:pt x="1176" y="4764"/>
                  </a:lnTo>
                  <a:lnTo>
                    <a:pt x="1298" y="4318"/>
                  </a:lnTo>
                  <a:lnTo>
                    <a:pt x="1439" y="3892"/>
                  </a:lnTo>
                  <a:lnTo>
                    <a:pt x="1642" y="3487"/>
                  </a:lnTo>
                  <a:lnTo>
                    <a:pt x="1865" y="3122"/>
                  </a:lnTo>
                  <a:lnTo>
                    <a:pt x="2129" y="2757"/>
                  </a:lnTo>
                  <a:lnTo>
                    <a:pt x="2433" y="2433"/>
                  </a:lnTo>
                  <a:lnTo>
                    <a:pt x="2757" y="2149"/>
                  </a:lnTo>
                  <a:lnTo>
                    <a:pt x="3122" y="1886"/>
                  </a:lnTo>
                  <a:lnTo>
                    <a:pt x="3486" y="1642"/>
                  </a:lnTo>
                  <a:lnTo>
                    <a:pt x="3892" y="1460"/>
                  </a:lnTo>
                  <a:lnTo>
                    <a:pt x="4317" y="1298"/>
                  </a:lnTo>
                  <a:lnTo>
                    <a:pt x="4743" y="1176"/>
                  </a:lnTo>
                  <a:lnTo>
                    <a:pt x="5209" y="1116"/>
                  </a:lnTo>
                  <a:lnTo>
                    <a:pt x="5675" y="1095"/>
                  </a:lnTo>
                  <a:close/>
                  <a:moveTo>
                    <a:pt x="5675" y="1"/>
                  </a:moveTo>
                  <a:lnTo>
                    <a:pt x="5392" y="21"/>
                  </a:lnTo>
                  <a:lnTo>
                    <a:pt x="5088" y="41"/>
                  </a:lnTo>
                  <a:lnTo>
                    <a:pt x="4804" y="62"/>
                  </a:lnTo>
                  <a:lnTo>
                    <a:pt x="4540" y="122"/>
                  </a:lnTo>
                  <a:lnTo>
                    <a:pt x="4257" y="183"/>
                  </a:lnTo>
                  <a:lnTo>
                    <a:pt x="3993" y="264"/>
                  </a:lnTo>
                  <a:lnTo>
                    <a:pt x="3730" y="345"/>
                  </a:lnTo>
                  <a:lnTo>
                    <a:pt x="3466" y="447"/>
                  </a:lnTo>
                  <a:lnTo>
                    <a:pt x="3223" y="568"/>
                  </a:lnTo>
                  <a:lnTo>
                    <a:pt x="2980" y="690"/>
                  </a:lnTo>
                  <a:lnTo>
                    <a:pt x="2737" y="832"/>
                  </a:lnTo>
                  <a:lnTo>
                    <a:pt x="2514" y="974"/>
                  </a:lnTo>
                  <a:lnTo>
                    <a:pt x="2291" y="1136"/>
                  </a:lnTo>
                  <a:lnTo>
                    <a:pt x="2068" y="1298"/>
                  </a:lnTo>
                  <a:lnTo>
                    <a:pt x="1865" y="1480"/>
                  </a:lnTo>
                  <a:lnTo>
                    <a:pt x="1662" y="1663"/>
                  </a:lnTo>
                  <a:lnTo>
                    <a:pt x="1480" y="1865"/>
                  </a:lnTo>
                  <a:lnTo>
                    <a:pt x="1298" y="2068"/>
                  </a:lnTo>
                  <a:lnTo>
                    <a:pt x="1135" y="2291"/>
                  </a:lnTo>
                  <a:lnTo>
                    <a:pt x="973" y="2514"/>
                  </a:lnTo>
                  <a:lnTo>
                    <a:pt x="831" y="2737"/>
                  </a:lnTo>
                  <a:lnTo>
                    <a:pt x="689" y="2980"/>
                  </a:lnTo>
                  <a:lnTo>
                    <a:pt x="568" y="3223"/>
                  </a:lnTo>
                  <a:lnTo>
                    <a:pt x="446" y="3467"/>
                  </a:lnTo>
                  <a:lnTo>
                    <a:pt x="345" y="3730"/>
                  </a:lnTo>
                  <a:lnTo>
                    <a:pt x="264" y="3994"/>
                  </a:lnTo>
                  <a:lnTo>
                    <a:pt x="183" y="4257"/>
                  </a:lnTo>
                  <a:lnTo>
                    <a:pt x="122" y="4541"/>
                  </a:lnTo>
                  <a:lnTo>
                    <a:pt x="61" y="4825"/>
                  </a:lnTo>
                  <a:lnTo>
                    <a:pt x="21" y="5108"/>
                  </a:lnTo>
                  <a:lnTo>
                    <a:pt x="0" y="5392"/>
                  </a:lnTo>
                  <a:lnTo>
                    <a:pt x="0" y="5676"/>
                  </a:lnTo>
                  <a:lnTo>
                    <a:pt x="0" y="5980"/>
                  </a:lnTo>
                  <a:lnTo>
                    <a:pt x="21" y="6264"/>
                  </a:lnTo>
                  <a:lnTo>
                    <a:pt x="61" y="6547"/>
                  </a:lnTo>
                  <a:lnTo>
                    <a:pt x="122" y="6831"/>
                  </a:lnTo>
                  <a:lnTo>
                    <a:pt x="183" y="7095"/>
                  </a:lnTo>
                  <a:lnTo>
                    <a:pt x="264" y="7378"/>
                  </a:lnTo>
                  <a:lnTo>
                    <a:pt x="345" y="7642"/>
                  </a:lnTo>
                  <a:lnTo>
                    <a:pt x="446" y="7885"/>
                  </a:lnTo>
                  <a:lnTo>
                    <a:pt x="568" y="8148"/>
                  </a:lnTo>
                  <a:lnTo>
                    <a:pt x="689" y="8392"/>
                  </a:lnTo>
                  <a:lnTo>
                    <a:pt x="831" y="8615"/>
                  </a:lnTo>
                  <a:lnTo>
                    <a:pt x="973" y="8858"/>
                  </a:lnTo>
                  <a:lnTo>
                    <a:pt x="1135" y="9081"/>
                  </a:lnTo>
                  <a:lnTo>
                    <a:pt x="1298" y="9283"/>
                  </a:lnTo>
                  <a:lnTo>
                    <a:pt x="1480" y="9506"/>
                  </a:lnTo>
                  <a:lnTo>
                    <a:pt x="1662" y="9689"/>
                  </a:lnTo>
                  <a:lnTo>
                    <a:pt x="1865" y="9892"/>
                  </a:lnTo>
                  <a:lnTo>
                    <a:pt x="2068" y="10054"/>
                  </a:lnTo>
                  <a:lnTo>
                    <a:pt x="2291" y="10236"/>
                  </a:lnTo>
                  <a:lnTo>
                    <a:pt x="2514" y="10398"/>
                  </a:lnTo>
                  <a:lnTo>
                    <a:pt x="2737" y="10540"/>
                  </a:lnTo>
                  <a:lnTo>
                    <a:pt x="2980" y="10682"/>
                  </a:lnTo>
                  <a:lnTo>
                    <a:pt x="3223" y="10804"/>
                  </a:lnTo>
                  <a:lnTo>
                    <a:pt x="3466" y="10905"/>
                  </a:lnTo>
                  <a:lnTo>
                    <a:pt x="3730" y="11006"/>
                  </a:lnTo>
                  <a:lnTo>
                    <a:pt x="3993" y="11108"/>
                  </a:lnTo>
                  <a:lnTo>
                    <a:pt x="4257" y="11189"/>
                  </a:lnTo>
                  <a:lnTo>
                    <a:pt x="4540" y="11249"/>
                  </a:lnTo>
                  <a:lnTo>
                    <a:pt x="4804" y="11290"/>
                  </a:lnTo>
                  <a:lnTo>
                    <a:pt x="5088" y="11331"/>
                  </a:lnTo>
                  <a:lnTo>
                    <a:pt x="5392" y="11351"/>
                  </a:lnTo>
                  <a:lnTo>
                    <a:pt x="5959" y="11351"/>
                  </a:lnTo>
                  <a:lnTo>
                    <a:pt x="6263" y="11331"/>
                  </a:lnTo>
                  <a:lnTo>
                    <a:pt x="6547" y="11290"/>
                  </a:lnTo>
                  <a:lnTo>
                    <a:pt x="6810" y="11249"/>
                  </a:lnTo>
                  <a:lnTo>
                    <a:pt x="7094" y="11189"/>
                  </a:lnTo>
                  <a:lnTo>
                    <a:pt x="7358" y="11108"/>
                  </a:lnTo>
                  <a:lnTo>
                    <a:pt x="7621" y="11006"/>
                  </a:lnTo>
                  <a:lnTo>
                    <a:pt x="7885" y="10905"/>
                  </a:lnTo>
                  <a:lnTo>
                    <a:pt x="8128" y="10804"/>
                  </a:lnTo>
                  <a:lnTo>
                    <a:pt x="8391" y="10682"/>
                  </a:lnTo>
                  <a:lnTo>
                    <a:pt x="8614" y="10540"/>
                  </a:lnTo>
                  <a:lnTo>
                    <a:pt x="8857" y="10398"/>
                  </a:lnTo>
                  <a:lnTo>
                    <a:pt x="9080" y="10236"/>
                  </a:lnTo>
                  <a:lnTo>
                    <a:pt x="9283" y="10054"/>
                  </a:lnTo>
                  <a:lnTo>
                    <a:pt x="9486" y="9892"/>
                  </a:lnTo>
                  <a:lnTo>
                    <a:pt x="9688" y="9689"/>
                  </a:lnTo>
                  <a:lnTo>
                    <a:pt x="9871" y="9506"/>
                  </a:lnTo>
                  <a:lnTo>
                    <a:pt x="10053" y="9283"/>
                  </a:lnTo>
                  <a:lnTo>
                    <a:pt x="10215" y="9081"/>
                  </a:lnTo>
                  <a:lnTo>
                    <a:pt x="10378" y="8858"/>
                  </a:lnTo>
                  <a:lnTo>
                    <a:pt x="10540" y="8615"/>
                  </a:lnTo>
                  <a:lnTo>
                    <a:pt x="10661" y="8392"/>
                  </a:lnTo>
                  <a:lnTo>
                    <a:pt x="10803" y="8148"/>
                  </a:lnTo>
                  <a:lnTo>
                    <a:pt x="10905" y="7885"/>
                  </a:lnTo>
                  <a:lnTo>
                    <a:pt x="11006" y="7642"/>
                  </a:lnTo>
                  <a:lnTo>
                    <a:pt x="11107" y="7378"/>
                  </a:lnTo>
                  <a:lnTo>
                    <a:pt x="11168" y="7095"/>
                  </a:lnTo>
                  <a:lnTo>
                    <a:pt x="11249" y="6831"/>
                  </a:lnTo>
                  <a:lnTo>
                    <a:pt x="11290" y="6547"/>
                  </a:lnTo>
                  <a:lnTo>
                    <a:pt x="11330" y="6264"/>
                  </a:lnTo>
                  <a:lnTo>
                    <a:pt x="11350" y="5980"/>
                  </a:lnTo>
                  <a:lnTo>
                    <a:pt x="11350" y="5676"/>
                  </a:lnTo>
                  <a:lnTo>
                    <a:pt x="11350" y="5392"/>
                  </a:lnTo>
                  <a:lnTo>
                    <a:pt x="11330" y="5108"/>
                  </a:lnTo>
                  <a:lnTo>
                    <a:pt x="11290" y="4825"/>
                  </a:lnTo>
                  <a:lnTo>
                    <a:pt x="11249" y="4541"/>
                  </a:lnTo>
                  <a:lnTo>
                    <a:pt x="11168" y="4257"/>
                  </a:lnTo>
                  <a:lnTo>
                    <a:pt x="11107" y="3994"/>
                  </a:lnTo>
                  <a:lnTo>
                    <a:pt x="11006" y="3730"/>
                  </a:lnTo>
                  <a:lnTo>
                    <a:pt x="10905" y="3467"/>
                  </a:lnTo>
                  <a:lnTo>
                    <a:pt x="10803" y="3223"/>
                  </a:lnTo>
                  <a:lnTo>
                    <a:pt x="10661" y="2980"/>
                  </a:lnTo>
                  <a:lnTo>
                    <a:pt x="10540" y="2737"/>
                  </a:lnTo>
                  <a:lnTo>
                    <a:pt x="10378" y="2514"/>
                  </a:lnTo>
                  <a:lnTo>
                    <a:pt x="10215" y="2291"/>
                  </a:lnTo>
                  <a:lnTo>
                    <a:pt x="10053" y="2068"/>
                  </a:lnTo>
                  <a:lnTo>
                    <a:pt x="9871" y="1865"/>
                  </a:lnTo>
                  <a:lnTo>
                    <a:pt x="9688" y="1663"/>
                  </a:lnTo>
                  <a:lnTo>
                    <a:pt x="9486" y="1480"/>
                  </a:lnTo>
                  <a:lnTo>
                    <a:pt x="9283" y="1298"/>
                  </a:lnTo>
                  <a:lnTo>
                    <a:pt x="9080" y="1136"/>
                  </a:lnTo>
                  <a:lnTo>
                    <a:pt x="8857" y="974"/>
                  </a:lnTo>
                  <a:lnTo>
                    <a:pt x="8614" y="832"/>
                  </a:lnTo>
                  <a:lnTo>
                    <a:pt x="8391" y="690"/>
                  </a:lnTo>
                  <a:lnTo>
                    <a:pt x="8128" y="568"/>
                  </a:lnTo>
                  <a:lnTo>
                    <a:pt x="7885" y="447"/>
                  </a:lnTo>
                  <a:lnTo>
                    <a:pt x="7621" y="345"/>
                  </a:lnTo>
                  <a:lnTo>
                    <a:pt x="7358" y="264"/>
                  </a:lnTo>
                  <a:lnTo>
                    <a:pt x="7094" y="183"/>
                  </a:lnTo>
                  <a:lnTo>
                    <a:pt x="6810" y="122"/>
                  </a:lnTo>
                  <a:lnTo>
                    <a:pt x="6547" y="62"/>
                  </a:lnTo>
                  <a:lnTo>
                    <a:pt x="6263" y="41"/>
                  </a:lnTo>
                  <a:lnTo>
                    <a:pt x="5959" y="21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2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2"/>
          <p:cNvSpPr txBox="1">
            <a:spLocks noGrp="1"/>
          </p:cNvSpPr>
          <p:nvPr>
            <p:ph type="ctrTitle"/>
          </p:nvPr>
        </p:nvSpPr>
        <p:spPr>
          <a:xfrm>
            <a:off x="692171" y="907161"/>
            <a:ext cx="4927979" cy="2202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" sz="8800" dirty="0" smtClean="0"/>
              <a:t/>
            </a:r>
            <a:br>
              <a:rPr lang="en" sz="8800" dirty="0" smtClean="0"/>
            </a:br>
            <a:r>
              <a:rPr lang="en" sz="3200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Form Paket Bimbingan Belajar</a:t>
            </a:r>
            <a:endParaRPr sz="3200" dirty="0"/>
          </a:p>
        </p:txBody>
      </p:sp>
      <p:sp>
        <p:nvSpPr>
          <p:cNvPr id="1295" name="Google Shape;1295;p32"/>
          <p:cNvSpPr txBox="1">
            <a:spLocks noGrp="1"/>
          </p:cNvSpPr>
          <p:nvPr>
            <p:ph type="subTitle" idx="1"/>
          </p:nvPr>
        </p:nvSpPr>
        <p:spPr>
          <a:xfrm>
            <a:off x="985881" y="3160116"/>
            <a:ext cx="3138799" cy="94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Nama	: Diki Kurniawan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NIM	: 2200018294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Kelas	: G</a:t>
            </a:r>
          </a:p>
        </p:txBody>
      </p:sp>
      <p:grpSp>
        <p:nvGrpSpPr>
          <p:cNvPr id="1296" name="Google Shape;1296;p32"/>
          <p:cNvGrpSpPr/>
          <p:nvPr/>
        </p:nvGrpSpPr>
        <p:grpSpPr>
          <a:xfrm flipH="1">
            <a:off x="4694886" y="1911607"/>
            <a:ext cx="4147020" cy="2387085"/>
            <a:chOff x="3314800" y="-1536900"/>
            <a:chExt cx="4609336" cy="2653201"/>
          </a:xfrm>
        </p:grpSpPr>
        <p:sp>
          <p:nvSpPr>
            <p:cNvPr id="1297" name="Google Shape;1297;p32"/>
            <p:cNvSpPr/>
            <p:nvPr/>
          </p:nvSpPr>
          <p:spPr>
            <a:xfrm>
              <a:off x="3314800" y="1019739"/>
              <a:ext cx="4609336" cy="96562"/>
            </a:xfrm>
            <a:custGeom>
              <a:avLst/>
              <a:gdLst/>
              <a:ahLst/>
              <a:cxnLst/>
              <a:rect l="l" t="t" r="r" b="b"/>
              <a:pathLst>
                <a:path w="134993" h="2828" extrusionOk="0">
                  <a:moveTo>
                    <a:pt x="67506" y="0"/>
                  </a:moveTo>
                  <a:lnTo>
                    <a:pt x="60606" y="19"/>
                  </a:lnTo>
                  <a:lnTo>
                    <a:pt x="53895" y="38"/>
                  </a:lnTo>
                  <a:lnTo>
                    <a:pt x="47429" y="76"/>
                  </a:lnTo>
                  <a:lnTo>
                    <a:pt x="41227" y="113"/>
                  </a:lnTo>
                  <a:lnTo>
                    <a:pt x="35327" y="170"/>
                  </a:lnTo>
                  <a:lnTo>
                    <a:pt x="29766" y="245"/>
                  </a:lnTo>
                  <a:lnTo>
                    <a:pt x="24563" y="321"/>
                  </a:lnTo>
                  <a:lnTo>
                    <a:pt x="19775" y="415"/>
                  </a:lnTo>
                  <a:lnTo>
                    <a:pt x="15420" y="528"/>
                  </a:lnTo>
                  <a:lnTo>
                    <a:pt x="11537" y="622"/>
                  </a:lnTo>
                  <a:lnTo>
                    <a:pt x="8144" y="754"/>
                  </a:lnTo>
                  <a:lnTo>
                    <a:pt x="5316" y="867"/>
                  </a:lnTo>
                  <a:lnTo>
                    <a:pt x="3035" y="999"/>
                  </a:lnTo>
                  <a:lnTo>
                    <a:pt x="2130" y="1075"/>
                  </a:lnTo>
                  <a:lnTo>
                    <a:pt x="1376" y="1131"/>
                  </a:lnTo>
                  <a:lnTo>
                    <a:pt x="773" y="1207"/>
                  </a:lnTo>
                  <a:lnTo>
                    <a:pt x="358" y="1282"/>
                  </a:lnTo>
                  <a:lnTo>
                    <a:pt x="207" y="1320"/>
                  </a:lnTo>
                  <a:lnTo>
                    <a:pt x="94" y="1339"/>
                  </a:lnTo>
                  <a:lnTo>
                    <a:pt x="19" y="1376"/>
                  </a:lnTo>
                  <a:lnTo>
                    <a:pt x="0" y="1414"/>
                  </a:lnTo>
                  <a:lnTo>
                    <a:pt x="19" y="1452"/>
                  </a:lnTo>
                  <a:lnTo>
                    <a:pt x="94" y="1490"/>
                  </a:lnTo>
                  <a:lnTo>
                    <a:pt x="207" y="1527"/>
                  </a:lnTo>
                  <a:lnTo>
                    <a:pt x="358" y="1565"/>
                  </a:lnTo>
                  <a:lnTo>
                    <a:pt x="773" y="1640"/>
                  </a:lnTo>
                  <a:lnTo>
                    <a:pt x="1376" y="1697"/>
                  </a:lnTo>
                  <a:lnTo>
                    <a:pt x="2130" y="1772"/>
                  </a:lnTo>
                  <a:lnTo>
                    <a:pt x="3035" y="1848"/>
                  </a:lnTo>
                  <a:lnTo>
                    <a:pt x="5316" y="1980"/>
                  </a:lnTo>
                  <a:lnTo>
                    <a:pt x="8144" y="2093"/>
                  </a:lnTo>
                  <a:lnTo>
                    <a:pt x="11537" y="2206"/>
                  </a:lnTo>
                  <a:lnTo>
                    <a:pt x="15420" y="2319"/>
                  </a:lnTo>
                  <a:lnTo>
                    <a:pt x="19775" y="2413"/>
                  </a:lnTo>
                  <a:lnTo>
                    <a:pt x="24563" y="2508"/>
                  </a:lnTo>
                  <a:lnTo>
                    <a:pt x="29766" y="2602"/>
                  </a:lnTo>
                  <a:lnTo>
                    <a:pt x="35327" y="2658"/>
                  </a:lnTo>
                  <a:lnTo>
                    <a:pt x="41227" y="2715"/>
                  </a:lnTo>
                  <a:lnTo>
                    <a:pt x="47429" y="2771"/>
                  </a:lnTo>
                  <a:lnTo>
                    <a:pt x="53895" y="2809"/>
                  </a:lnTo>
                  <a:lnTo>
                    <a:pt x="60606" y="2828"/>
                  </a:lnTo>
                  <a:lnTo>
                    <a:pt x="74405" y="2828"/>
                  </a:lnTo>
                  <a:lnTo>
                    <a:pt x="81098" y="2809"/>
                  </a:lnTo>
                  <a:lnTo>
                    <a:pt x="87564" y="2771"/>
                  </a:lnTo>
                  <a:lnTo>
                    <a:pt x="93766" y="2715"/>
                  </a:lnTo>
                  <a:lnTo>
                    <a:pt x="99666" y="2658"/>
                  </a:lnTo>
                  <a:lnTo>
                    <a:pt x="105227" y="2602"/>
                  </a:lnTo>
                  <a:lnTo>
                    <a:pt x="110430" y="2508"/>
                  </a:lnTo>
                  <a:lnTo>
                    <a:pt x="115218" y="2413"/>
                  </a:lnTo>
                  <a:lnTo>
                    <a:pt x="119573" y="2319"/>
                  </a:lnTo>
                  <a:lnTo>
                    <a:pt x="123475" y="2206"/>
                  </a:lnTo>
                  <a:lnTo>
                    <a:pt x="126849" y="2093"/>
                  </a:lnTo>
                  <a:lnTo>
                    <a:pt x="129696" y="1980"/>
                  </a:lnTo>
                  <a:lnTo>
                    <a:pt x="131958" y="1848"/>
                  </a:lnTo>
                  <a:lnTo>
                    <a:pt x="132863" y="1772"/>
                  </a:lnTo>
                  <a:lnTo>
                    <a:pt x="133617" y="1697"/>
                  </a:lnTo>
                  <a:lnTo>
                    <a:pt x="134220" y="1640"/>
                  </a:lnTo>
                  <a:lnTo>
                    <a:pt x="134654" y="1565"/>
                  </a:lnTo>
                  <a:lnTo>
                    <a:pt x="134804" y="1527"/>
                  </a:lnTo>
                  <a:lnTo>
                    <a:pt x="134899" y="1490"/>
                  </a:lnTo>
                  <a:lnTo>
                    <a:pt x="134974" y="1452"/>
                  </a:lnTo>
                  <a:lnTo>
                    <a:pt x="134993" y="1414"/>
                  </a:lnTo>
                  <a:lnTo>
                    <a:pt x="134974" y="1376"/>
                  </a:lnTo>
                  <a:lnTo>
                    <a:pt x="134899" y="1339"/>
                  </a:lnTo>
                  <a:lnTo>
                    <a:pt x="134804" y="1320"/>
                  </a:lnTo>
                  <a:lnTo>
                    <a:pt x="134654" y="1282"/>
                  </a:lnTo>
                  <a:lnTo>
                    <a:pt x="134220" y="1207"/>
                  </a:lnTo>
                  <a:lnTo>
                    <a:pt x="133617" y="1131"/>
                  </a:lnTo>
                  <a:lnTo>
                    <a:pt x="132863" y="1075"/>
                  </a:lnTo>
                  <a:lnTo>
                    <a:pt x="131958" y="999"/>
                  </a:lnTo>
                  <a:lnTo>
                    <a:pt x="129696" y="867"/>
                  </a:lnTo>
                  <a:lnTo>
                    <a:pt x="126849" y="754"/>
                  </a:lnTo>
                  <a:lnTo>
                    <a:pt x="123475" y="622"/>
                  </a:lnTo>
                  <a:lnTo>
                    <a:pt x="119573" y="528"/>
                  </a:lnTo>
                  <a:lnTo>
                    <a:pt x="115218" y="415"/>
                  </a:lnTo>
                  <a:lnTo>
                    <a:pt x="110430" y="321"/>
                  </a:lnTo>
                  <a:lnTo>
                    <a:pt x="105227" y="245"/>
                  </a:lnTo>
                  <a:lnTo>
                    <a:pt x="99666" y="170"/>
                  </a:lnTo>
                  <a:lnTo>
                    <a:pt x="93766" y="113"/>
                  </a:lnTo>
                  <a:lnTo>
                    <a:pt x="87564" y="76"/>
                  </a:lnTo>
                  <a:lnTo>
                    <a:pt x="81098" y="38"/>
                  </a:lnTo>
                  <a:lnTo>
                    <a:pt x="74405" y="19"/>
                  </a:lnTo>
                  <a:lnTo>
                    <a:pt x="67506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314800" y="1019739"/>
              <a:ext cx="4609336" cy="96562"/>
            </a:xfrm>
            <a:custGeom>
              <a:avLst/>
              <a:gdLst/>
              <a:ahLst/>
              <a:cxnLst/>
              <a:rect l="l" t="t" r="r" b="b"/>
              <a:pathLst>
                <a:path w="134993" h="2828" fill="none" extrusionOk="0">
                  <a:moveTo>
                    <a:pt x="67506" y="0"/>
                  </a:moveTo>
                  <a:lnTo>
                    <a:pt x="67506" y="0"/>
                  </a:lnTo>
                  <a:lnTo>
                    <a:pt x="60606" y="19"/>
                  </a:lnTo>
                  <a:lnTo>
                    <a:pt x="53895" y="38"/>
                  </a:lnTo>
                  <a:lnTo>
                    <a:pt x="47429" y="76"/>
                  </a:lnTo>
                  <a:lnTo>
                    <a:pt x="41227" y="113"/>
                  </a:lnTo>
                  <a:lnTo>
                    <a:pt x="35327" y="170"/>
                  </a:lnTo>
                  <a:lnTo>
                    <a:pt x="29766" y="245"/>
                  </a:lnTo>
                  <a:lnTo>
                    <a:pt x="24563" y="321"/>
                  </a:lnTo>
                  <a:lnTo>
                    <a:pt x="19775" y="415"/>
                  </a:lnTo>
                  <a:lnTo>
                    <a:pt x="15420" y="528"/>
                  </a:lnTo>
                  <a:lnTo>
                    <a:pt x="11537" y="622"/>
                  </a:lnTo>
                  <a:lnTo>
                    <a:pt x="8144" y="754"/>
                  </a:lnTo>
                  <a:lnTo>
                    <a:pt x="5316" y="867"/>
                  </a:lnTo>
                  <a:lnTo>
                    <a:pt x="3035" y="999"/>
                  </a:lnTo>
                  <a:lnTo>
                    <a:pt x="2130" y="1075"/>
                  </a:lnTo>
                  <a:lnTo>
                    <a:pt x="1376" y="1131"/>
                  </a:lnTo>
                  <a:lnTo>
                    <a:pt x="773" y="1207"/>
                  </a:lnTo>
                  <a:lnTo>
                    <a:pt x="358" y="1282"/>
                  </a:lnTo>
                  <a:lnTo>
                    <a:pt x="207" y="1320"/>
                  </a:lnTo>
                  <a:lnTo>
                    <a:pt x="94" y="1339"/>
                  </a:lnTo>
                  <a:lnTo>
                    <a:pt x="19" y="1376"/>
                  </a:lnTo>
                  <a:lnTo>
                    <a:pt x="0" y="1414"/>
                  </a:lnTo>
                  <a:lnTo>
                    <a:pt x="0" y="1414"/>
                  </a:lnTo>
                  <a:lnTo>
                    <a:pt x="19" y="1452"/>
                  </a:lnTo>
                  <a:lnTo>
                    <a:pt x="94" y="1490"/>
                  </a:lnTo>
                  <a:lnTo>
                    <a:pt x="207" y="1527"/>
                  </a:lnTo>
                  <a:lnTo>
                    <a:pt x="358" y="1565"/>
                  </a:lnTo>
                  <a:lnTo>
                    <a:pt x="773" y="1640"/>
                  </a:lnTo>
                  <a:lnTo>
                    <a:pt x="1376" y="1697"/>
                  </a:lnTo>
                  <a:lnTo>
                    <a:pt x="2130" y="1772"/>
                  </a:lnTo>
                  <a:lnTo>
                    <a:pt x="3035" y="1848"/>
                  </a:lnTo>
                  <a:lnTo>
                    <a:pt x="5316" y="1980"/>
                  </a:lnTo>
                  <a:lnTo>
                    <a:pt x="8144" y="2093"/>
                  </a:lnTo>
                  <a:lnTo>
                    <a:pt x="11537" y="2206"/>
                  </a:lnTo>
                  <a:lnTo>
                    <a:pt x="15420" y="2319"/>
                  </a:lnTo>
                  <a:lnTo>
                    <a:pt x="19775" y="2413"/>
                  </a:lnTo>
                  <a:lnTo>
                    <a:pt x="24563" y="2508"/>
                  </a:lnTo>
                  <a:lnTo>
                    <a:pt x="29766" y="2602"/>
                  </a:lnTo>
                  <a:lnTo>
                    <a:pt x="35327" y="2658"/>
                  </a:lnTo>
                  <a:lnTo>
                    <a:pt x="41227" y="2715"/>
                  </a:lnTo>
                  <a:lnTo>
                    <a:pt x="47429" y="2771"/>
                  </a:lnTo>
                  <a:lnTo>
                    <a:pt x="53895" y="2809"/>
                  </a:lnTo>
                  <a:lnTo>
                    <a:pt x="60606" y="2828"/>
                  </a:lnTo>
                  <a:lnTo>
                    <a:pt x="67506" y="2828"/>
                  </a:lnTo>
                  <a:lnTo>
                    <a:pt x="67506" y="2828"/>
                  </a:lnTo>
                  <a:lnTo>
                    <a:pt x="74405" y="2828"/>
                  </a:lnTo>
                  <a:lnTo>
                    <a:pt x="81098" y="2809"/>
                  </a:lnTo>
                  <a:lnTo>
                    <a:pt x="87564" y="2771"/>
                  </a:lnTo>
                  <a:lnTo>
                    <a:pt x="93766" y="2715"/>
                  </a:lnTo>
                  <a:lnTo>
                    <a:pt x="99666" y="2658"/>
                  </a:lnTo>
                  <a:lnTo>
                    <a:pt x="105227" y="2602"/>
                  </a:lnTo>
                  <a:lnTo>
                    <a:pt x="110430" y="2508"/>
                  </a:lnTo>
                  <a:lnTo>
                    <a:pt x="115218" y="2413"/>
                  </a:lnTo>
                  <a:lnTo>
                    <a:pt x="119573" y="2319"/>
                  </a:lnTo>
                  <a:lnTo>
                    <a:pt x="123475" y="2206"/>
                  </a:lnTo>
                  <a:lnTo>
                    <a:pt x="126849" y="2093"/>
                  </a:lnTo>
                  <a:lnTo>
                    <a:pt x="129696" y="1980"/>
                  </a:lnTo>
                  <a:lnTo>
                    <a:pt x="131958" y="1848"/>
                  </a:lnTo>
                  <a:lnTo>
                    <a:pt x="132863" y="1772"/>
                  </a:lnTo>
                  <a:lnTo>
                    <a:pt x="133617" y="1697"/>
                  </a:lnTo>
                  <a:lnTo>
                    <a:pt x="134220" y="1640"/>
                  </a:lnTo>
                  <a:lnTo>
                    <a:pt x="134654" y="1565"/>
                  </a:lnTo>
                  <a:lnTo>
                    <a:pt x="134804" y="1527"/>
                  </a:lnTo>
                  <a:lnTo>
                    <a:pt x="134899" y="1490"/>
                  </a:lnTo>
                  <a:lnTo>
                    <a:pt x="134974" y="1452"/>
                  </a:lnTo>
                  <a:lnTo>
                    <a:pt x="134993" y="1414"/>
                  </a:lnTo>
                  <a:lnTo>
                    <a:pt x="134993" y="1414"/>
                  </a:lnTo>
                  <a:lnTo>
                    <a:pt x="134974" y="1376"/>
                  </a:lnTo>
                  <a:lnTo>
                    <a:pt x="134899" y="1339"/>
                  </a:lnTo>
                  <a:lnTo>
                    <a:pt x="134804" y="1320"/>
                  </a:lnTo>
                  <a:lnTo>
                    <a:pt x="134654" y="1282"/>
                  </a:lnTo>
                  <a:lnTo>
                    <a:pt x="134220" y="1207"/>
                  </a:lnTo>
                  <a:lnTo>
                    <a:pt x="133617" y="1131"/>
                  </a:lnTo>
                  <a:lnTo>
                    <a:pt x="132863" y="1075"/>
                  </a:lnTo>
                  <a:lnTo>
                    <a:pt x="131958" y="999"/>
                  </a:lnTo>
                  <a:lnTo>
                    <a:pt x="129696" y="867"/>
                  </a:lnTo>
                  <a:lnTo>
                    <a:pt x="126849" y="754"/>
                  </a:lnTo>
                  <a:lnTo>
                    <a:pt x="123475" y="622"/>
                  </a:lnTo>
                  <a:lnTo>
                    <a:pt x="119573" y="528"/>
                  </a:lnTo>
                  <a:lnTo>
                    <a:pt x="115218" y="415"/>
                  </a:lnTo>
                  <a:lnTo>
                    <a:pt x="110430" y="321"/>
                  </a:lnTo>
                  <a:lnTo>
                    <a:pt x="105227" y="245"/>
                  </a:lnTo>
                  <a:lnTo>
                    <a:pt x="99666" y="170"/>
                  </a:lnTo>
                  <a:lnTo>
                    <a:pt x="93766" y="113"/>
                  </a:lnTo>
                  <a:lnTo>
                    <a:pt x="87564" y="76"/>
                  </a:lnTo>
                  <a:lnTo>
                    <a:pt x="81098" y="38"/>
                  </a:lnTo>
                  <a:lnTo>
                    <a:pt x="74405" y="19"/>
                  </a:lnTo>
                  <a:lnTo>
                    <a:pt x="675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5060406" y="-1536251"/>
              <a:ext cx="59242" cy="2403501"/>
            </a:xfrm>
            <a:custGeom>
              <a:avLst/>
              <a:gdLst/>
              <a:ahLst/>
              <a:cxnLst/>
              <a:rect l="l" t="t" r="r" b="b"/>
              <a:pathLst>
                <a:path w="1735" h="70391" extrusionOk="0">
                  <a:moveTo>
                    <a:pt x="0" y="0"/>
                  </a:moveTo>
                  <a:lnTo>
                    <a:pt x="0" y="70391"/>
                  </a:lnTo>
                  <a:lnTo>
                    <a:pt x="1735" y="7039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5433708" y="-1536251"/>
              <a:ext cx="58627" cy="2403501"/>
            </a:xfrm>
            <a:custGeom>
              <a:avLst/>
              <a:gdLst/>
              <a:ahLst/>
              <a:cxnLst/>
              <a:rect l="l" t="t" r="r" b="b"/>
              <a:pathLst>
                <a:path w="1717" h="70391" extrusionOk="0">
                  <a:moveTo>
                    <a:pt x="1" y="0"/>
                  </a:moveTo>
                  <a:lnTo>
                    <a:pt x="1" y="70391"/>
                  </a:lnTo>
                  <a:lnTo>
                    <a:pt x="1716" y="70391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5060406" y="856870"/>
              <a:ext cx="431934" cy="215694"/>
            </a:xfrm>
            <a:custGeom>
              <a:avLst/>
              <a:gdLst/>
              <a:ahLst/>
              <a:cxnLst/>
              <a:rect l="l" t="t" r="r" b="b"/>
              <a:pathLst>
                <a:path w="12650" h="6317" extrusionOk="0">
                  <a:moveTo>
                    <a:pt x="0" y="1"/>
                  </a:moveTo>
                  <a:lnTo>
                    <a:pt x="0" y="321"/>
                  </a:lnTo>
                  <a:lnTo>
                    <a:pt x="38" y="642"/>
                  </a:lnTo>
                  <a:lnTo>
                    <a:pt x="76" y="962"/>
                  </a:lnTo>
                  <a:lnTo>
                    <a:pt x="132" y="1264"/>
                  </a:lnTo>
                  <a:lnTo>
                    <a:pt x="208" y="1584"/>
                  </a:lnTo>
                  <a:lnTo>
                    <a:pt x="283" y="1867"/>
                  </a:lnTo>
                  <a:lnTo>
                    <a:pt x="377" y="2169"/>
                  </a:lnTo>
                  <a:lnTo>
                    <a:pt x="490" y="2452"/>
                  </a:lnTo>
                  <a:lnTo>
                    <a:pt x="622" y="2734"/>
                  </a:lnTo>
                  <a:lnTo>
                    <a:pt x="754" y="3017"/>
                  </a:lnTo>
                  <a:lnTo>
                    <a:pt x="924" y="3281"/>
                  </a:lnTo>
                  <a:lnTo>
                    <a:pt x="1075" y="3526"/>
                  </a:lnTo>
                  <a:lnTo>
                    <a:pt x="1263" y="3790"/>
                  </a:lnTo>
                  <a:lnTo>
                    <a:pt x="1452" y="4016"/>
                  </a:lnTo>
                  <a:lnTo>
                    <a:pt x="1640" y="4242"/>
                  </a:lnTo>
                  <a:lnTo>
                    <a:pt x="1848" y="4469"/>
                  </a:lnTo>
                  <a:lnTo>
                    <a:pt x="2074" y="4676"/>
                  </a:lnTo>
                  <a:lnTo>
                    <a:pt x="2300" y="4883"/>
                  </a:lnTo>
                  <a:lnTo>
                    <a:pt x="2545" y="5072"/>
                  </a:lnTo>
                  <a:lnTo>
                    <a:pt x="2790" y="5242"/>
                  </a:lnTo>
                  <a:lnTo>
                    <a:pt x="3054" y="5411"/>
                  </a:lnTo>
                  <a:lnTo>
                    <a:pt x="3318" y="5562"/>
                  </a:lnTo>
                  <a:lnTo>
                    <a:pt x="3582" y="5694"/>
                  </a:lnTo>
                  <a:lnTo>
                    <a:pt x="3865" y="5826"/>
                  </a:lnTo>
                  <a:lnTo>
                    <a:pt x="4148" y="5939"/>
                  </a:lnTo>
                  <a:lnTo>
                    <a:pt x="4449" y="6033"/>
                  </a:lnTo>
                  <a:lnTo>
                    <a:pt x="4751" y="6128"/>
                  </a:lnTo>
                  <a:lnTo>
                    <a:pt x="5052" y="6203"/>
                  </a:lnTo>
                  <a:lnTo>
                    <a:pt x="5373" y="6241"/>
                  </a:lnTo>
                  <a:lnTo>
                    <a:pt x="5674" y="6297"/>
                  </a:lnTo>
                  <a:lnTo>
                    <a:pt x="5995" y="6316"/>
                  </a:lnTo>
                  <a:lnTo>
                    <a:pt x="6655" y="6316"/>
                  </a:lnTo>
                  <a:lnTo>
                    <a:pt x="6975" y="6297"/>
                  </a:lnTo>
                  <a:lnTo>
                    <a:pt x="7296" y="6241"/>
                  </a:lnTo>
                  <a:lnTo>
                    <a:pt x="7597" y="6203"/>
                  </a:lnTo>
                  <a:lnTo>
                    <a:pt x="7918" y="6128"/>
                  </a:lnTo>
                  <a:lnTo>
                    <a:pt x="8219" y="6033"/>
                  </a:lnTo>
                  <a:lnTo>
                    <a:pt x="8502" y="5939"/>
                  </a:lnTo>
                  <a:lnTo>
                    <a:pt x="8785" y="5826"/>
                  </a:lnTo>
                  <a:lnTo>
                    <a:pt x="9068" y="5694"/>
                  </a:lnTo>
                  <a:lnTo>
                    <a:pt x="9350" y="5562"/>
                  </a:lnTo>
                  <a:lnTo>
                    <a:pt x="9614" y="5411"/>
                  </a:lnTo>
                  <a:lnTo>
                    <a:pt x="9859" y="5242"/>
                  </a:lnTo>
                  <a:lnTo>
                    <a:pt x="10123" y="5072"/>
                  </a:lnTo>
                  <a:lnTo>
                    <a:pt x="10350" y="4883"/>
                  </a:lnTo>
                  <a:lnTo>
                    <a:pt x="10576" y="4676"/>
                  </a:lnTo>
                  <a:lnTo>
                    <a:pt x="10802" y="4469"/>
                  </a:lnTo>
                  <a:lnTo>
                    <a:pt x="11009" y="4242"/>
                  </a:lnTo>
                  <a:lnTo>
                    <a:pt x="11217" y="4016"/>
                  </a:lnTo>
                  <a:lnTo>
                    <a:pt x="11405" y="3790"/>
                  </a:lnTo>
                  <a:lnTo>
                    <a:pt x="11575" y="3526"/>
                  </a:lnTo>
                  <a:lnTo>
                    <a:pt x="11745" y="3281"/>
                  </a:lnTo>
                  <a:lnTo>
                    <a:pt x="11895" y="3017"/>
                  </a:lnTo>
                  <a:lnTo>
                    <a:pt x="12027" y="2734"/>
                  </a:lnTo>
                  <a:lnTo>
                    <a:pt x="12159" y="2452"/>
                  </a:lnTo>
                  <a:lnTo>
                    <a:pt x="12272" y="2169"/>
                  </a:lnTo>
                  <a:lnTo>
                    <a:pt x="12367" y="1867"/>
                  </a:lnTo>
                  <a:lnTo>
                    <a:pt x="12461" y="1584"/>
                  </a:lnTo>
                  <a:lnTo>
                    <a:pt x="12536" y="1264"/>
                  </a:lnTo>
                  <a:lnTo>
                    <a:pt x="12593" y="962"/>
                  </a:lnTo>
                  <a:lnTo>
                    <a:pt x="12631" y="642"/>
                  </a:lnTo>
                  <a:lnTo>
                    <a:pt x="12649" y="321"/>
                  </a:lnTo>
                  <a:lnTo>
                    <a:pt x="12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5119613" y="856870"/>
              <a:ext cx="314134" cy="157101"/>
            </a:xfrm>
            <a:custGeom>
              <a:avLst/>
              <a:gdLst/>
              <a:ahLst/>
              <a:cxnLst/>
              <a:rect l="l" t="t" r="r" b="b"/>
              <a:pathLst>
                <a:path w="9200" h="4601" extrusionOk="0">
                  <a:moveTo>
                    <a:pt x="1" y="1"/>
                  </a:moveTo>
                  <a:lnTo>
                    <a:pt x="1" y="227"/>
                  </a:lnTo>
                  <a:lnTo>
                    <a:pt x="19" y="472"/>
                  </a:lnTo>
                  <a:lnTo>
                    <a:pt x="57" y="698"/>
                  </a:lnTo>
                  <a:lnTo>
                    <a:pt x="95" y="925"/>
                  </a:lnTo>
                  <a:lnTo>
                    <a:pt x="133" y="1151"/>
                  </a:lnTo>
                  <a:lnTo>
                    <a:pt x="208" y="1358"/>
                  </a:lnTo>
                  <a:lnTo>
                    <a:pt x="359" y="1792"/>
                  </a:lnTo>
                  <a:lnTo>
                    <a:pt x="547" y="2188"/>
                  </a:lnTo>
                  <a:lnTo>
                    <a:pt x="774" y="2565"/>
                  </a:lnTo>
                  <a:lnTo>
                    <a:pt x="1037" y="2923"/>
                  </a:lnTo>
                  <a:lnTo>
                    <a:pt x="1339" y="3243"/>
                  </a:lnTo>
                  <a:lnTo>
                    <a:pt x="1678" y="3545"/>
                  </a:lnTo>
                  <a:lnTo>
                    <a:pt x="2018" y="3809"/>
                  </a:lnTo>
                  <a:lnTo>
                    <a:pt x="2395" y="4035"/>
                  </a:lnTo>
                  <a:lnTo>
                    <a:pt x="2809" y="4224"/>
                  </a:lnTo>
                  <a:lnTo>
                    <a:pt x="3224" y="4393"/>
                  </a:lnTo>
                  <a:lnTo>
                    <a:pt x="3450" y="4450"/>
                  </a:lnTo>
                  <a:lnTo>
                    <a:pt x="3677" y="4506"/>
                  </a:lnTo>
                  <a:lnTo>
                    <a:pt x="3903" y="4544"/>
                  </a:lnTo>
                  <a:lnTo>
                    <a:pt x="4129" y="4563"/>
                  </a:lnTo>
                  <a:lnTo>
                    <a:pt x="4355" y="4582"/>
                  </a:lnTo>
                  <a:lnTo>
                    <a:pt x="4600" y="4601"/>
                  </a:lnTo>
                  <a:lnTo>
                    <a:pt x="4826" y="4582"/>
                  </a:lnTo>
                  <a:lnTo>
                    <a:pt x="5072" y="4563"/>
                  </a:lnTo>
                  <a:lnTo>
                    <a:pt x="5298" y="4544"/>
                  </a:lnTo>
                  <a:lnTo>
                    <a:pt x="5524" y="4506"/>
                  </a:lnTo>
                  <a:lnTo>
                    <a:pt x="5750" y="4450"/>
                  </a:lnTo>
                  <a:lnTo>
                    <a:pt x="5958" y="4393"/>
                  </a:lnTo>
                  <a:lnTo>
                    <a:pt x="6391" y="4224"/>
                  </a:lnTo>
                  <a:lnTo>
                    <a:pt x="6787" y="4035"/>
                  </a:lnTo>
                  <a:lnTo>
                    <a:pt x="7164" y="3809"/>
                  </a:lnTo>
                  <a:lnTo>
                    <a:pt x="7522" y="3545"/>
                  </a:lnTo>
                  <a:lnTo>
                    <a:pt x="7843" y="3243"/>
                  </a:lnTo>
                  <a:lnTo>
                    <a:pt x="8144" y="2923"/>
                  </a:lnTo>
                  <a:lnTo>
                    <a:pt x="8408" y="2565"/>
                  </a:lnTo>
                  <a:lnTo>
                    <a:pt x="8634" y="2188"/>
                  </a:lnTo>
                  <a:lnTo>
                    <a:pt x="8823" y="1792"/>
                  </a:lnTo>
                  <a:lnTo>
                    <a:pt x="8993" y="1358"/>
                  </a:lnTo>
                  <a:lnTo>
                    <a:pt x="9049" y="1151"/>
                  </a:lnTo>
                  <a:lnTo>
                    <a:pt x="9106" y="925"/>
                  </a:lnTo>
                  <a:lnTo>
                    <a:pt x="9143" y="698"/>
                  </a:lnTo>
                  <a:lnTo>
                    <a:pt x="9162" y="472"/>
                  </a:lnTo>
                  <a:lnTo>
                    <a:pt x="9181" y="227"/>
                  </a:lnTo>
                  <a:lnTo>
                    <a:pt x="92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5119613" y="856870"/>
              <a:ext cx="314134" cy="157101"/>
            </a:xfrm>
            <a:custGeom>
              <a:avLst/>
              <a:gdLst/>
              <a:ahLst/>
              <a:cxnLst/>
              <a:rect l="l" t="t" r="r" b="b"/>
              <a:pathLst>
                <a:path w="9200" h="4601" fill="none" extrusionOk="0">
                  <a:moveTo>
                    <a:pt x="9200" y="1"/>
                  </a:moveTo>
                  <a:lnTo>
                    <a:pt x="9200" y="1"/>
                  </a:lnTo>
                  <a:lnTo>
                    <a:pt x="9181" y="227"/>
                  </a:lnTo>
                  <a:lnTo>
                    <a:pt x="9162" y="472"/>
                  </a:lnTo>
                  <a:lnTo>
                    <a:pt x="9143" y="698"/>
                  </a:lnTo>
                  <a:lnTo>
                    <a:pt x="9106" y="925"/>
                  </a:lnTo>
                  <a:lnTo>
                    <a:pt x="9049" y="1151"/>
                  </a:lnTo>
                  <a:lnTo>
                    <a:pt x="8993" y="1358"/>
                  </a:lnTo>
                  <a:lnTo>
                    <a:pt x="8823" y="1792"/>
                  </a:lnTo>
                  <a:lnTo>
                    <a:pt x="8634" y="2188"/>
                  </a:lnTo>
                  <a:lnTo>
                    <a:pt x="8408" y="2565"/>
                  </a:lnTo>
                  <a:lnTo>
                    <a:pt x="8144" y="2923"/>
                  </a:lnTo>
                  <a:lnTo>
                    <a:pt x="7843" y="3243"/>
                  </a:lnTo>
                  <a:lnTo>
                    <a:pt x="7522" y="3545"/>
                  </a:lnTo>
                  <a:lnTo>
                    <a:pt x="7164" y="3809"/>
                  </a:lnTo>
                  <a:lnTo>
                    <a:pt x="6787" y="4035"/>
                  </a:lnTo>
                  <a:lnTo>
                    <a:pt x="6391" y="4224"/>
                  </a:lnTo>
                  <a:lnTo>
                    <a:pt x="5958" y="4393"/>
                  </a:lnTo>
                  <a:lnTo>
                    <a:pt x="5750" y="4450"/>
                  </a:lnTo>
                  <a:lnTo>
                    <a:pt x="5524" y="4506"/>
                  </a:lnTo>
                  <a:lnTo>
                    <a:pt x="5298" y="4544"/>
                  </a:lnTo>
                  <a:lnTo>
                    <a:pt x="5072" y="4563"/>
                  </a:lnTo>
                  <a:lnTo>
                    <a:pt x="4826" y="4582"/>
                  </a:lnTo>
                  <a:lnTo>
                    <a:pt x="4600" y="4601"/>
                  </a:lnTo>
                  <a:lnTo>
                    <a:pt x="4600" y="4601"/>
                  </a:lnTo>
                  <a:lnTo>
                    <a:pt x="4355" y="4582"/>
                  </a:lnTo>
                  <a:lnTo>
                    <a:pt x="4129" y="4563"/>
                  </a:lnTo>
                  <a:lnTo>
                    <a:pt x="3903" y="4544"/>
                  </a:lnTo>
                  <a:lnTo>
                    <a:pt x="3677" y="4506"/>
                  </a:lnTo>
                  <a:lnTo>
                    <a:pt x="3450" y="4450"/>
                  </a:lnTo>
                  <a:lnTo>
                    <a:pt x="3224" y="4393"/>
                  </a:lnTo>
                  <a:lnTo>
                    <a:pt x="2809" y="4224"/>
                  </a:lnTo>
                  <a:lnTo>
                    <a:pt x="2395" y="4035"/>
                  </a:lnTo>
                  <a:lnTo>
                    <a:pt x="2018" y="3809"/>
                  </a:lnTo>
                  <a:lnTo>
                    <a:pt x="1678" y="3545"/>
                  </a:lnTo>
                  <a:lnTo>
                    <a:pt x="1339" y="3243"/>
                  </a:lnTo>
                  <a:lnTo>
                    <a:pt x="1037" y="2923"/>
                  </a:lnTo>
                  <a:lnTo>
                    <a:pt x="774" y="2565"/>
                  </a:lnTo>
                  <a:lnTo>
                    <a:pt x="547" y="2188"/>
                  </a:lnTo>
                  <a:lnTo>
                    <a:pt x="359" y="1792"/>
                  </a:lnTo>
                  <a:lnTo>
                    <a:pt x="208" y="1358"/>
                  </a:lnTo>
                  <a:lnTo>
                    <a:pt x="133" y="1151"/>
                  </a:lnTo>
                  <a:lnTo>
                    <a:pt x="95" y="925"/>
                  </a:lnTo>
                  <a:lnTo>
                    <a:pt x="57" y="698"/>
                  </a:lnTo>
                  <a:lnTo>
                    <a:pt x="19" y="472"/>
                  </a:lnTo>
                  <a:lnTo>
                    <a:pt x="1" y="2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5119613" y="-1445495"/>
              <a:ext cx="314134" cy="2302431"/>
            </a:xfrm>
            <a:custGeom>
              <a:avLst/>
              <a:gdLst/>
              <a:ahLst/>
              <a:cxnLst/>
              <a:rect l="l" t="t" r="r" b="b"/>
              <a:pathLst>
                <a:path w="9200" h="67431" extrusionOk="0">
                  <a:moveTo>
                    <a:pt x="1" y="0"/>
                  </a:moveTo>
                  <a:lnTo>
                    <a:pt x="1" y="67431"/>
                  </a:lnTo>
                  <a:lnTo>
                    <a:pt x="9200" y="67431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204564" y="-1445495"/>
              <a:ext cx="6488" cy="1170866"/>
            </a:xfrm>
            <a:custGeom>
              <a:avLst/>
              <a:gdLst/>
              <a:ahLst/>
              <a:cxnLst/>
              <a:rect l="l" t="t" r="r" b="b"/>
              <a:pathLst>
                <a:path w="190" h="34291" extrusionOk="0">
                  <a:moveTo>
                    <a:pt x="1" y="0"/>
                  </a:moveTo>
                  <a:lnTo>
                    <a:pt x="1" y="34291"/>
                  </a:lnTo>
                  <a:lnTo>
                    <a:pt x="189" y="3429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273468" y="320699"/>
              <a:ext cx="6453" cy="536213"/>
            </a:xfrm>
            <a:custGeom>
              <a:avLst/>
              <a:gdLst/>
              <a:ahLst/>
              <a:cxnLst/>
              <a:rect l="l" t="t" r="r" b="b"/>
              <a:pathLst>
                <a:path w="189" h="15704" extrusionOk="0">
                  <a:moveTo>
                    <a:pt x="0" y="1"/>
                  </a:moveTo>
                  <a:lnTo>
                    <a:pt x="0" y="7391"/>
                  </a:lnTo>
                  <a:lnTo>
                    <a:pt x="0" y="15704"/>
                  </a:lnTo>
                  <a:lnTo>
                    <a:pt x="189" y="15704"/>
                  </a:lnTo>
                  <a:lnTo>
                    <a:pt x="189" y="7391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335235" y="567871"/>
              <a:ext cx="7136" cy="289037"/>
            </a:xfrm>
            <a:custGeom>
              <a:avLst/>
              <a:gdLst/>
              <a:ahLst/>
              <a:cxnLst/>
              <a:rect l="l" t="t" r="r" b="b"/>
              <a:pathLst>
                <a:path w="209" h="8465" extrusionOk="0">
                  <a:moveTo>
                    <a:pt x="1" y="1"/>
                  </a:moveTo>
                  <a:lnTo>
                    <a:pt x="20" y="3752"/>
                  </a:lnTo>
                  <a:lnTo>
                    <a:pt x="1" y="8465"/>
                  </a:lnTo>
                  <a:lnTo>
                    <a:pt x="208" y="8465"/>
                  </a:lnTo>
                  <a:lnTo>
                    <a:pt x="208" y="3752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357771" y="-1446144"/>
              <a:ext cx="7102" cy="285179"/>
            </a:xfrm>
            <a:custGeom>
              <a:avLst/>
              <a:gdLst/>
              <a:ahLst/>
              <a:cxnLst/>
              <a:rect l="l" t="t" r="r" b="b"/>
              <a:pathLst>
                <a:path w="208" h="8352" extrusionOk="0">
                  <a:moveTo>
                    <a:pt x="1" y="0"/>
                  </a:moveTo>
                  <a:lnTo>
                    <a:pt x="1" y="3695"/>
                  </a:lnTo>
                  <a:lnTo>
                    <a:pt x="1" y="8351"/>
                  </a:lnTo>
                  <a:lnTo>
                    <a:pt x="208" y="8351"/>
                  </a:lnTo>
                  <a:lnTo>
                    <a:pt x="208" y="369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281185" y="-1446144"/>
              <a:ext cx="7102" cy="139073"/>
            </a:xfrm>
            <a:custGeom>
              <a:avLst/>
              <a:gdLst/>
              <a:ahLst/>
              <a:cxnLst/>
              <a:rect l="l" t="t" r="r" b="b"/>
              <a:pathLst>
                <a:path w="208" h="4073" extrusionOk="0">
                  <a:moveTo>
                    <a:pt x="0" y="0"/>
                  </a:moveTo>
                  <a:lnTo>
                    <a:pt x="0" y="1546"/>
                  </a:lnTo>
                  <a:lnTo>
                    <a:pt x="0" y="4072"/>
                  </a:lnTo>
                  <a:lnTo>
                    <a:pt x="189" y="4072"/>
                  </a:lnTo>
                  <a:lnTo>
                    <a:pt x="208" y="154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4255175" y="-1307107"/>
              <a:ext cx="321885" cy="2395784"/>
            </a:xfrm>
            <a:custGeom>
              <a:avLst/>
              <a:gdLst/>
              <a:ahLst/>
              <a:cxnLst/>
              <a:rect l="l" t="t" r="r" b="b"/>
              <a:pathLst>
                <a:path w="9427" h="70165" extrusionOk="0">
                  <a:moveTo>
                    <a:pt x="7711" y="0"/>
                  </a:moveTo>
                  <a:lnTo>
                    <a:pt x="1" y="69976"/>
                  </a:lnTo>
                  <a:lnTo>
                    <a:pt x="1716" y="70164"/>
                  </a:lnTo>
                  <a:lnTo>
                    <a:pt x="9426" y="18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884433" y="-1347671"/>
              <a:ext cx="321851" cy="2395135"/>
            </a:xfrm>
            <a:custGeom>
              <a:avLst/>
              <a:gdLst/>
              <a:ahLst/>
              <a:cxnLst/>
              <a:rect l="l" t="t" r="r" b="b"/>
              <a:pathLst>
                <a:path w="9426" h="70146" extrusionOk="0">
                  <a:moveTo>
                    <a:pt x="7710" y="1"/>
                  </a:moveTo>
                  <a:lnTo>
                    <a:pt x="0" y="69957"/>
                  </a:lnTo>
                  <a:lnTo>
                    <a:pt x="1716" y="70146"/>
                  </a:lnTo>
                  <a:lnTo>
                    <a:pt x="9426" y="189"/>
                  </a:lnTo>
                  <a:lnTo>
                    <a:pt x="7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4146390" y="-1529832"/>
              <a:ext cx="430671" cy="240142"/>
            </a:xfrm>
            <a:custGeom>
              <a:avLst/>
              <a:gdLst/>
              <a:ahLst/>
              <a:cxnLst/>
              <a:rect l="l" t="t" r="r" b="b"/>
              <a:pathLst>
                <a:path w="12613" h="7033" extrusionOk="0">
                  <a:moveTo>
                    <a:pt x="6335" y="1"/>
                  </a:moveTo>
                  <a:lnTo>
                    <a:pt x="6014" y="20"/>
                  </a:lnTo>
                  <a:lnTo>
                    <a:pt x="5694" y="38"/>
                  </a:lnTo>
                  <a:lnTo>
                    <a:pt x="5392" y="76"/>
                  </a:lnTo>
                  <a:lnTo>
                    <a:pt x="5072" y="114"/>
                  </a:lnTo>
                  <a:lnTo>
                    <a:pt x="4770" y="189"/>
                  </a:lnTo>
                  <a:lnTo>
                    <a:pt x="4487" y="265"/>
                  </a:lnTo>
                  <a:lnTo>
                    <a:pt x="4186" y="359"/>
                  </a:lnTo>
                  <a:lnTo>
                    <a:pt x="3903" y="472"/>
                  </a:lnTo>
                  <a:lnTo>
                    <a:pt x="3620" y="604"/>
                  </a:lnTo>
                  <a:lnTo>
                    <a:pt x="3337" y="736"/>
                  </a:lnTo>
                  <a:lnTo>
                    <a:pt x="3073" y="887"/>
                  </a:lnTo>
                  <a:lnTo>
                    <a:pt x="2828" y="1037"/>
                  </a:lnTo>
                  <a:lnTo>
                    <a:pt x="2564" y="1207"/>
                  </a:lnTo>
                  <a:lnTo>
                    <a:pt x="2338" y="1396"/>
                  </a:lnTo>
                  <a:lnTo>
                    <a:pt x="2093" y="1603"/>
                  </a:lnTo>
                  <a:lnTo>
                    <a:pt x="1867" y="1792"/>
                  </a:lnTo>
                  <a:lnTo>
                    <a:pt x="1660" y="2018"/>
                  </a:lnTo>
                  <a:lnTo>
                    <a:pt x="1452" y="2244"/>
                  </a:lnTo>
                  <a:lnTo>
                    <a:pt x="1264" y="2489"/>
                  </a:lnTo>
                  <a:lnTo>
                    <a:pt x="1094" y="2734"/>
                  </a:lnTo>
                  <a:lnTo>
                    <a:pt x="924" y="2979"/>
                  </a:lnTo>
                  <a:lnTo>
                    <a:pt x="755" y="3243"/>
                  </a:lnTo>
                  <a:lnTo>
                    <a:pt x="623" y="3526"/>
                  </a:lnTo>
                  <a:lnTo>
                    <a:pt x="491" y="3809"/>
                  </a:lnTo>
                  <a:lnTo>
                    <a:pt x="378" y="4091"/>
                  </a:lnTo>
                  <a:lnTo>
                    <a:pt x="265" y="4393"/>
                  </a:lnTo>
                  <a:lnTo>
                    <a:pt x="170" y="4695"/>
                  </a:lnTo>
                  <a:lnTo>
                    <a:pt x="95" y="4996"/>
                  </a:lnTo>
                  <a:lnTo>
                    <a:pt x="38" y="5317"/>
                  </a:lnTo>
                  <a:lnTo>
                    <a:pt x="1" y="5637"/>
                  </a:lnTo>
                  <a:lnTo>
                    <a:pt x="12574" y="7032"/>
                  </a:lnTo>
                  <a:lnTo>
                    <a:pt x="12612" y="6712"/>
                  </a:lnTo>
                  <a:lnTo>
                    <a:pt x="12612" y="6391"/>
                  </a:lnTo>
                  <a:lnTo>
                    <a:pt x="12612" y="6071"/>
                  </a:lnTo>
                  <a:lnTo>
                    <a:pt x="12593" y="5750"/>
                  </a:lnTo>
                  <a:lnTo>
                    <a:pt x="12556" y="5430"/>
                  </a:lnTo>
                  <a:lnTo>
                    <a:pt x="12499" y="5128"/>
                  </a:lnTo>
                  <a:lnTo>
                    <a:pt x="12442" y="4827"/>
                  </a:lnTo>
                  <a:lnTo>
                    <a:pt x="12348" y="4525"/>
                  </a:lnTo>
                  <a:lnTo>
                    <a:pt x="12254" y="4242"/>
                  </a:lnTo>
                  <a:lnTo>
                    <a:pt x="12160" y="3941"/>
                  </a:lnTo>
                  <a:lnTo>
                    <a:pt x="12028" y="3658"/>
                  </a:lnTo>
                  <a:lnTo>
                    <a:pt x="11896" y="3394"/>
                  </a:lnTo>
                  <a:lnTo>
                    <a:pt x="11745" y="3130"/>
                  </a:lnTo>
                  <a:lnTo>
                    <a:pt x="11575" y="2866"/>
                  </a:lnTo>
                  <a:lnTo>
                    <a:pt x="11406" y="2621"/>
                  </a:lnTo>
                  <a:lnTo>
                    <a:pt x="11236" y="2376"/>
                  </a:lnTo>
                  <a:lnTo>
                    <a:pt x="11029" y="2150"/>
                  </a:lnTo>
                  <a:lnTo>
                    <a:pt x="10821" y="1923"/>
                  </a:lnTo>
                  <a:lnTo>
                    <a:pt x="10614" y="1716"/>
                  </a:lnTo>
                  <a:lnTo>
                    <a:pt x="10388" y="1509"/>
                  </a:lnTo>
                  <a:lnTo>
                    <a:pt x="10143" y="1320"/>
                  </a:lnTo>
                  <a:lnTo>
                    <a:pt x="9898" y="1132"/>
                  </a:lnTo>
                  <a:lnTo>
                    <a:pt x="9634" y="962"/>
                  </a:lnTo>
                  <a:lnTo>
                    <a:pt x="9370" y="811"/>
                  </a:lnTo>
                  <a:lnTo>
                    <a:pt x="9106" y="660"/>
                  </a:lnTo>
                  <a:lnTo>
                    <a:pt x="8823" y="529"/>
                  </a:lnTo>
                  <a:lnTo>
                    <a:pt x="8540" y="415"/>
                  </a:lnTo>
                  <a:lnTo>
                    <a:pt x="8239" y="321"/>
                  </a:lnTo>
                  <a:lnTo>
                    <a:pt x="7937" y="227"/>
                  </a:lnTo>
                  <a:lnTo>
                    <a:pt x="7617" y="151"/>
                  </a:lnTo>
                  <a:lnTo>
                    <a:pt x="7296" y="95"/>
                  </a:lnTo>
                  <a:lnTo>
                    <a:pt x="6976" y="38"/>
                  </a:lnTo>
                  <a:lnTo>
                    <a:pt x="6655" y="20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4146390" y="-1529832"/>
              <a:ext cx="430671" cy="240142"/>
            </a:xfrm>
            <a:custGeom>
              <a:avLst/>
              <a:gdLst/>
              <a:ahLst/>
              <a:cxnLst/>
              <a:rect l="l" t="t" r="r" b="b"/>
              <a:pathLst>
                <a:path w="12613" h="7033" fill="none" extrusionOk="0">
                  <a:moveTo>
                    <a:pt x="1" y="5637"/>
                  </a:moveTo>
                  <a:lnTo>
                    <a:pt x="1" y="5637"/>
                  </a:lnTo>
                  <a:lnTo>
                    <a:pt x="38" y="5317"/>
                  </a:lnTo>
                  <a:lnTo>
                    <a:pt x="95" y="4996"/>
                  </a:lnTo>
                  <a:lnTo>
                    <a:pt x="170" y="4695"/>
                  </a:lnTo>
                  <a:lnTo>
                    <a:pt x="265" y="4393"/>
                  </a:lnTo>
                  <a:lnTo>
                    <a:pt x="378" y="4091"/>
                  </a:lnTo>
                  <a:lnTo>
                    <a:pt x="491" y="3809"/>
                  </a:lnTo>
                  <a:lnTo>
                    <a:pt x="623" y="3526"/>
                  </a:lnTo>
                  <a:lnTo>
                    <a:pt x="755" y="3243"/>
                  </a:lnTo>
                  <a:lnTo>
                    <a:pt x="924" y="2979"/>
                  </a:lnTo>
                  <a:lnTo>
                    <a:pt x="1094" y="2734"/>
                  </a:lnTo>
                  <a:lnTo>
                    <a:pt x="1264" y="2489"/>
                  </a:lnTo>
                  <a:lnTo>
                    <a:pt x="1452" y="2244"/>
                  </a:lnTo>
                  <a:lnTo>
                    <a:pt x="1660" y="2018"/>
                  </a:lnTo>
                  <a:lnTo>
                    <a:pt x="1867" y="1792"/>
                  </a:lnTo>
                  <a:lnTo>
                    <a:pt x="2093" y="1603"/>
                  </a:lnTo>
                  <a:lnTo>
                    <a:pt x="2338" y="1396"/>
                  </a:lnTo>
                  <a:lnTo>
                    <a:pt x="2564" y="1207"/>
                  </a:lnTo>
                  <a:lnTo>
                    <a:pt x="2828" y="1037"/>
                  </a:lnTo>
                  <a:lnTo>
                    <a:pt x="3073" y="887"/>
                  </a:lnTo>
                  <a:lnTo>
                    <a:pt x="3337" y="736"/>
                  </a:lnTo>
                  <a:lnTo>
                    <a:pt x="3620" y="604"/>
                  </a:lnTo>
                  <a:lnTo>
                    <a:pt x="3903" y="472"/>
                  </a:lnTo>
                  <a:lnTo>
                    <a:pt x="4186" y="359"/>
                  </a:lnTo>
                  <a:lnTo>
                    <a:pt x="4487" y="265"/>
                  </a:lnTo>
                  <a:lnTo>
                    <a:pt x="4770" y="189"/>
                  </a:lnTo>
                  <a:lnTo>
                    <a:pt x="5072" y="114"/>
                  </a:lnTo>
                  <a:lnTo>
                    <a:pt x="5392" y="76"/>
                  </a:lnTo>
                  <a:lnTo>
                    <a:pt x="5694" y="38"/>
                  </a:lnTo>
                  <a:lnTo>
                    <a:pt x="6014" y="20"/>
                  </a:lnTo>
                  <a:lnTo>
                    <a:pt x="6335" y="1"/>
                  </a:lnTo>
                  <a:lnTo>
                    <a:pt x="6655" y="20"/>
                  </a:lnTo>
                  <a:lnTo>
                    <a:pt x="6976" y="38"/>
                  </a:lnTo>
                  <a:lnTo>
                    <a:pt x="6976" y="38"/>
                  </a:lnTo>
                  <a:lnTo>
                    <a:pt x="7296" y="95"/>
                  </a:lnTo>
                  <a:lnTo>
                    <a:pt x="7617" y="151"/>
                  </a:lnTo>
                  <a:lnTo>
                    <a:pt x="7937" y="227"/>
                  </a:lnTo>
                  <a:lnTo>
                    <a:pt x="8239" y="321"/>
                  </a:lnTo>
                  <a:lnTo>
                    <a:pt x="8540" y="415"/>
                  </a:lnTo>
                  <a:lnTo>
                    <a:pt x="8823" y="529"/>
                  </a:lnTo>
                  <a:lnTo>
                    <a:pt x="9106" y="660"/>
                  </a:lnTo>
                  <a:lnTo>
                    <a:pt x="9370" y="811"/>
                  </a:lnTo>
                  <a:lnTo>
                    <a:pt x="9634" y="962"/>
                  </a:lnTo>
                  <a:lnTo>
                    <a:pt x="9898" y="1132"/>
                  </a:lnTo>
                  <a:lnTo>
                    <a:pt x="10143" y="1320"/>
                  </a:lnTo>
                  <a:lnTo>
                    <a:pt x="10388" y="1509"/>
                  </a:lnTo>
                  <a:lnTo>
                    <a:pt x="10614" y="1716"/>
                  </a:lnTo>
                  <a:lnTo>
                    <a:pt x="10821" y="1923"/>
                  </a:lnTo>
                  <a:lnTo>
                    <a:pt x="11029" y="2150"/>
                  </a:lnTo>
                  <a:lnTo>
                    <a:pt x="11236" y="2376"/>
                  </a:lnTo>
                  <a:lnTo>
                    <a:pt x="11406" y="2621"/>
                  </a:lnTo>
                  <a:lnTo>
                    <a:pt x="11575" y="2866"/>
                  </a:lnTo>
                  <a:lnTo>
                    <a:pt x="11745" y="3130"/>
                  </a:lnTo>
                  <a:lnTo>
                    <a:pt x="11896" y="3394"/>
                  </a:lnTo>
                  <a:lnTo>
                    <a:pt x="12028" y="3658"/>
                  </a:lnTo>
                  <a:lnTo>
                    <a:pt x="12160" y="3941"/>
                  </a:lnTo>
                  <a:lnTo>
                    <a:pt x="12254" y="4242"/>
                  </a:lnTo>
                  <a:lnTo>
                    <a:pt x="12348" y="4525"/>
                  </a:lnTo>
                  <a:lnTo>
                    <a:pt x="12442" y="4827"/>
                  </a:lnTo>
                  <a:lnTo>
                    <a:pt x="12499" y="5128"/>
                  </a:lnTo>
                  <a:lnTo>
                    <a:pt x="12556" y="5430"/>
                  </a:lnTo>
                  <a:lnTo>
                    <a:pt x="12593" y="5750"/>
                  </a:lnTo>
                  <a:lnTo>
                    <a:pt x="12612" y="6071"/>
                  </a:lnTo>
                  <a:lnTo>
                    <a:pt x="12612" y="6391"/>
                  </a:lnTo>
                  <a:lnTo>
                    <a:pt x="12612" y="6712"/>
                  </a:lnTo>
                  <a:lnTo>
                    <a:pt x="12574" y="70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4204983" y="-1470625"/>
              <a:ext cx="313485" cy="174481"/>
            </a:xfrm>
            <a:custGeom>
              <a:avLst/>
              <a:gdLst/>
              <a:ahLst/>
              <a:cxnLst/>
              <a:rect l="l" t="t" r="r" b="b"/>
              <a:pathLst>
                <a:path w="9181" h="5110" extrusionOk="0">
                  <a:moveTo>
                    <a:pt x="4374" y="1"/>
                  </a:moveTo>
                  <a:lnTo>
                    <a:pt x="4147" y="20"/>
                  </a:lnTo>
                  <a:lnTo>
                    <a:pt x="3921" y="58"/>
                  </a:lnTo>
                  <a:lnTo>
                    <a:pt x="3695" y="95"/>
                  </a:lnTo>
                  <a:lnTo>
                    <a:pt x="3261" y="189"/>
                  </a:lnTo>
                  <a:lnTo>
                    <a:pt x="2828" y="340"/>
                  </a:lnTo>
                  <a:lnTo>
                    <a:pt x="2432" y="529"/>
                  </a:lnTo>
                  <a:lnTo>
                    <a:pt x="2055" y="755"/>
                  </a:lnTo>
                  <a:lnTo>
                    <a:pt x="1697" y="1019"/>
                  </a:lnTo>
                  <a:lnTo>
                    <a:pt x="1357" y="1302"/>
                  </a:lnTo>
                  <a:lnTo>
                    <a:pt x="1056" y="1622"/>
                  </a:lnTo>
                  <a:lnTo>
                    <a:pt x="792" y="1980"/>
                  </a:lnTo>
                  <a:lnTo>
                    <a:pt x="566" y="2357"/>
                  </a:lnTo>
                  <a:lnTo>
                    <a:pt x="358" y="2772"/>
                  </a:lnTo>
                  <a:lnTo>
                    <a:pt x="264" y="2979"/>
                  </a:lnTo>
                  <a:lnTo>
                    <a:pt x="189" y="3187"/>
                  </a:lnTo>
                  <a:lnTo>
                    <a:pt x="132" y="3413"/>
                  </a:lnTo>
                  <a:lnTo>
                    <a:pt x="76" y="3639"/>
                  </a:lnTo>
                  <a:lnTo>
                    <a:pt x="38" y="3865"/>
                  </a:lnTo>
                  <a:lnTo>
                    <a:pt x="0" y="4092"/>
                  </a:lnTo>
                  <a:lnTo>
                    <a:pt x="9143" y="5110"/>
                  </a:lnTo>
                  <a:lnTo>
                    <a:pt x="9162" y="4865"/>
                  </a:lnTo>
                  <a:lnTo>
                    <a:pt x="9181" y="4638"/>
                  </a:lnTo>
                  <a:lnTo>
                    <a:pt x="9162" y="4412"/>
                  </a:lnTo>
                  <a:lnTo>
                    <a:pt x="9143" y="4167"/>
                  </a:lnTo>
                  <a:lnTo>
                    <a:pt x="9124" y="3941"/>
                  </a:lnTo>
                  <a:lnTo>
                    <a:pt x="9086" y="3734"/>
                  </a:lnTo>
                  <a:lnTo>
                    <a:pt x="8973" y="3281"/>
                  </a:lnTo>
                  <a:lnTo>
                    <a:pt x="8822" y="2866"/>
                  </a:lnTo>
                  <a:lnTo>
                    <a:pt x="8653" y="2470"/>
                  </a:lnTo>
                  <a:lnTo>
                    <a:pt x="8427" y="2075"/>
                  </a:lnTo>
                  <a:lnTo>
                    <a:pt x="8163" y="1735"/>
                  </a:lnTo>
                  <a:lnTo>
                    <a:pt x="7861" y="1396"/>
                  </a:lnTo>
                  <a:lnTo>
                    <a:pt x="7541" y="1094"/>
                  </a:lnTo>
                  <a:lnTo>
                    <a:pt x="7201" y="830"/>
                  </a:lnTo>
                  <a:lnTo>
                    <a:pt x="6824" y="585"/>
                  </a:lnTo>
                  <a:lnTo>
                    <a:pt x="6410" y="378"/>
                  </a:lnTo>
                  <a:lnTo>
                    <a:pt x="6202" y="303"/>
                  </a:lnTo>
                  <a:lnTo>
                    <a:pt x="5995" y="227"/>
                  </a:lnTo>
                  <a:lnTo>
                    <a:pt x="5769" y="171"/>
                  </a:lnTo>
                  <a:lnTo>
                    <a:pt x="5542" y="114"/>
                  </a:lnTo>
                  <a:lnTo>
                    <a:pt x="5316" y="58"/>
                  </a:lnTo>
                  <a:lnTo>
                    <a:pt x="5071" y="39"/>
                  </a:lnTo>
                  <a:lnTo>
                    <a:pt x="4845" y="20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4204983" y="-1470625"/>
              <a:ext cx="313485" cy="174481"/>
            </a:xfrm>
            <a:custGeom>
              <a:avLst/>
              <a:gdLst/>
              <a:ahLst/>
              <a:cxnLst/>
              <a:rect l="l" t="t" r="r" b="b"/>
              <a:pathLst>
                <a:path w="9181" h="5110" fill="none" extrusionOk="0">
                  <a:moveTo>
                    <a:pt x="0" y="4092"/>
                  </a:moveTo>
                  <a:lnTo>
                    <a:pt x="0" y="4092"/>
                  </a:lnTo>
                  <a:lnTo>
                    <a:pt x="38" y="3865"/>
                  </a:lnTo>
                  <a:lnTo>
                    <a:pt x="76" y="3639"/>
                  </a:lnTo>
                  <a:lnTo>
                    <a:pt x="132" y="3413"/>
                  </a:lnTo>
                  <a:lnTo>
                    <a:pt x="189" y="3187"/>
                  </a:lnTo>
                  <a:lnTo>
                    <a:pt x="264" y="2979"/>
                  </a:lnTo>
                  <a:lnTo>
                    <a:pt x="358" y="2772"/>
                  </a:lnTo>
                  <a:lnTo>
                    <a:pt x="566" y="2357"/>
                  </a:lnTo>
                  <a:lnTo>
                    <a:pt x="792" y="1980"/>
                  </a:lnTo>
                  <a:lnTo>
                    <a:pt x="1056" y="1622"/>
                  </a:lnTo>
                  <a:lnTo>
                    <a:pt x="1357" y="1302"/>
                  </a:lnTo>
                  <a:lnTo>
                    <a:pt x="1697" y="1019"/>
                  </a:lnTo>
                  <a:lnTo>
                    <a:pt x="2055" y="755"/>
                  </a:lnTo>
                  <a:lnTo>
                    <a:pt x="2432" y="529"/>
                  </a:lnTo>
                  <a:lnTo>
                    <a:pt x="2828" y="340"/>
                  </a:lnTo>
                  <a:lnTo>
                    <a:pt x="3261" y="189"/>
                  </a:lnTo>
                  <a:lnTo>
                    <a:pt x="3695" y="95"/>
                  </a:lnTo>
                  <a:lnTo>
                    <a:pt x="3921" y="58"/>
                  </a:lnTo>
                  <a:lnTo>
                    <a:pt x="4147" y="20"/>
                  </a:lnTo>
                  <a:lnTo>
                    <a:pt x="4374" y="1"/>
                  </a:lnTo>
                  <a:lnTo>
                    <a:pt x="4600" y="1"/>
                  </a:lnTo>
                  <a:lnTo>
                    <a:pt x="4845" y="20"/>
                  </a:lnTo>
                  <a:lnTo>
                    <a:pt x="5071" y="39"/>
                  </a:lnTo>
                  <a:lnTo>
                    <a:pt x="5071" y="39"/>
                  </a:lnTo>
                  <a:lnTo>
                    <a:pt x="5316" y="58"/>
                  </a:lnTo>
                  <a:lnTo>
                    <a:pt x="5542" y="114"/>
                  </a:lnTo>
                  <a:lnTo>
                    <a:pt x="5769" y="171"/>
                  </a:lnTo>
                  <a:lnTo>
                    <a:pt x="5995" y="227"/>
                  </a:lnTo>
                  <a:lnTo>
                    <a:pt x="6202" y="303"/>
                  </a:lnTo>
                  <a:lnTo>
                    <a:pt x="6410" y="378"/>
                  </a:lnTo>
                  <a:lnTo>
                    <a:pt x="6824" y="585"/>
                  </a:lnTo>
                  <a:lnTo>
                    <a:pt x="7201" y="830"/>
                  </a:lnTo>
                  <a:lnTo>
                    <a:pt x="7541" y="1094"/>
                  </a:lnTo>
                  <a:lnTo>
                    <a:pt x="7861" y="1396"/>
                  </a:lnTo>
                  <a:lnTo>
                    <a:pt x="8163" y="1735"/>
                  </a:lnTo>
                  <a:lnTo>
                    <a:pt x="8427" y="2075"/>
                  </a:lnTo>
                  <a:lnTo>
                    <a:pt x="8653" y="2470"/>
                  </a:lnTo>
                  <a:lnTo>
                    <a:pt x="8822" y="2866"/>
                  </a:lnTo>
                  <a:lnTo>
                    <a:pt x="8973" y="3281"/>
                  </a:lnTo>
                  <a:lnTo>
                    <a:pt x="9086" y="3734"/>
                  </a:lnTo>
                  <a:lnTo>
                    <a:pt x="9124" y="3941"/>
                  </a:lnTo>
                  <a:lnTo>
                    <a:pt x="9143" y="4167"/>
                  </a:lnTo>
                  <a:lnTo>
                    <a:pt x="9162" y="4412"/>
                  </a:lnTo>
                  <a:lnTo>
                    <a:pt x="9181" y="4638"/>
                  </a:lnTo>
                  <a:lnTo>
                    <a:pt x="9162" y="4865"/>
                  </a:lnTo>
                  <a:lnTo>
                    <a:pt x="9143" y="51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3953303" y="-1330940"/>
              <a:ext cx="563871" cy="2322406"/>
            </a:xfrm>
            <a:custGeom>
              <a:avLst/>
              <a:gdLst/>
              <a:ahLst/>
              <a:cxnLst/>
              <a:rect l="l" t="t" r="r" b="b"/>
              <a:pathLst>
                <a:path w="16514" h="68016" extrusionOk="0">
                  <a:moveTo>
                    <a:pt x="7371" y="1"/>
                  </a:moveTo>
                  <a:lnTo>
                    <a:pt x="0" y="67017"/>
                  </a:lnTo>
                  <a:lnTo>
                    <a:pt x="9143" y="68016"/>
                  </a:lnTo>
                  <a:lnTo>
                    <a:pt x="16514" y="1019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4174082" y="-181977"/>
              <a:ext cx="135214" cy="1164413"/>
            </a:xfrm>
            <a:custGeom>
              <a:avLst/>
              <a:gdLst/>
              <a:ahLst/>
              <a:cxnLst/>
              <a:rect l="l" t="t" r="r" b="b"/>
              <a:pathLst>
                <a:path w="3960" h="34102" extrusionOk="0">
                  <a:moveTo>
                    <a:pt x="3752" y="0"/>
                  </a:moveTo>
                  <a:lnTo>
                    <a:pt x="0" y="34083"/>
                  </a:lnTo>
                  <a:lnTo>
                    <a:pt x="208" y="34102"/>
                  </a:lnTo>
                  <a:lnTo>
                    <a:pt x="3959" y="19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4298948" y="-1314209"/>
              <a:ext cx="65695" cy="533652"/>
            </a:xfrm>
            <a:custGeom>
              <a:avLst/>
              <a:gdLst/>
              <a:ahLst/>
              <a:cxnLst/>
              <a:rect l="l" t="t" r="r" b="b"/>
              <a:pathLst>
                <a:path w="1924" h="15629" extrusionOk="0">
                  <a:moveTo>
                    <a:pt x="1716" y="1"/>
                  </a:moveTo>
                  <a:lnTo>
                    <a:pt x="811" y="8258"/>
                  </a:lnTo>
                  <a:lnTo>
                    <a:pt x="0" y="15610"/>
                  </a:lnTo>
                  <a:lnTo>
                    <a:pt x="208" y="15628"/>
                  </a:lnTo>
                  <a:lnTo>
                    <a:pt x="1000" y="8277"/>
                  </a:lnTo>
                  <a:lnTo>
                    <a:pt x="1923" y="39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4264189" y="-1320629"/>
              <a:ext cx="38003" cy="287740"/>
            </a:xfrm>
            <a:custGeom>
              <a:avLst/>
              <a:gdLst/>
              <a:ahLst/>
              <a:cxnLst/>
              <a:rect l="l" t="t" r="r" b="b"/>
              <a:pathLst>
                <a:path w="1113" h="8427" extrusionOk="0">
                  <a:moveTo>
                    <a:pt x="924" y="0"/>
                  </a:moveTo>
                  <a:lnTo>
                    <a:pt x="396" y="4675"/>
                  </a:lnTo>
                  <a:lnTo>
                    <a:pt x="0" y="8408"/>
                  </a:lnTo>
                  <a:lnTo>
                    <a:pt x="189" y="8427"/>
                  </a:lnTo>
                  <a:lnTo>
                    <a:pt x="604" y="4694"/>
                  </a:lnTo>
                  <a:lnTo>
                    <a:pt x="1113" y="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4021524" y="682460"/>
              <a:ext cx="38003" cy="283882"/>
            </a:xfrm>
            <a:custGeom>
              <a:avLst/>
              <a:gdLst/>
              <a:ahLst/>
              <a:cxnLst/>
              <a:rect l="l" t="t" r="r" b="b"/>
              <a:pathLst>
                <a:path w="1113" h="8314" extrusionOk="0">
                  <a:moveTo>
                    <a:pt x="905" y="0"/>
                  </a:moveTo>
                  <a:lnTo>
                    <a:pt x="396" y="4619"/>
                  </a:lnTo>
                  <a:lnTo>
                    <a:pt x="1" y="8295"/>
                  </a:lnTo>
                  <a:lnTo>
                    <a:pt x="189" y="8314"/>
                  </a:lnTo>
                  <a:lnTo>
                    <a:pt x="585" y="4638"/>
                  </a:lnTo>
                  <a:lnTo>
                    <a:pt x="1113" y="1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4097495" y="836281"/>
              <a:ext cx="21887" cy="138424"/>
            </a:xfrm>
            <a:custGeom>
              <a:avLst/>
              <a:gdLst/>
              <a:ahLst/>
              <a:cxnLst/>
              <a:rect l="l" t="t" r="r" b="b"/>
              <a:pathLst>
                <a:path w="641" h="4054" extrusionOk="0">
                  <a:moveTo>
                    <a:pt x="452" y="1"/>
                  </a:moveTo>
                  <a:lnTo>
                    <a:pt x="170" y="2508"/>
                  </a:lnTo>
                  <a:lnTo>
                    <a:pt x="0" y="4035"/>
                  </a:lnTo>
                  <a:lnTo>
                    <a:pt x="207" y="4054"/>
                  </a:lnTo>
                  <a:lnTo>
                    <a:pt x="377" y="2527"/>
                  </a:lnTo>
                  <a:lnTo>
                    <a:pt x="641" y="20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4117436" y="-402756"/>
              <a:ext cx="106225" cy="902452"/>
            </a:xfrm>
            <a:custGeom>
              <a:avLst/>
              <a:gdLst/>
              <a:ahLst/>
              <a:cxnLst/>
              <a:rect l="l" t="t" r="r" b="b"/>
              <a:pathLst>
                <a:path w="3111" h="26430" extrusionOk="0">
                  <a:moveTo>
                    <a:pt x="2903" y="0"/>
                  </a:moveTo>
                  <a:lnTo>
                    <a:pt x="0" y="26411"/>
                  </a:lnTo>
                  <a:lnTo>
                    <a:pt x="189" y="26430"/>
                  </a:lnTo>
                  <a:lnTo>
                    <a:pt x="3111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4600820" y="-1536900"/>
              <a:ext cx="431934" cy="2608849"/>
            </a:xfrm>
            <a:custGeom>
              <a:avLst/>
              <a:gdLst/>
              <a:ahLst/>
              <a:cxnLst/>
              <a:rect l="l" t="t" r="r" b="b"/>
              <a:pathLst>
                <a:path w="12650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12650" y="76404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032715" y="-1536900"/>
              <a:ext cx="26428" cy="2608849"/>
            </a:xfrm>
            <a:custGeom>
              <a:avLst/>
              <a:gdLst/>
              <a:ahLst/>
              <a:cxnLst/>
              <a:rect l="l" t="t" r="r" b="b"/>
              <a:pathLst>
                <a:path w="774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74" y="764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4574427" y="-1536900"/>
              <a:ext cx="26428" cy="2608849"/>
            </a:xfrm>
            <a:custGeom>
              <a:avLst/>
              <a:gdLst/>
              <a:ahLst/>
              <a:cxnLst/>
              <a:rect l="l" t="t" r="r" b="b"/>
              <a:pathLst>
                <a:path w="774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74" y="764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4600820" y="-1536900"/>
              <a:ext cx="431934" cy="257487"/>
            </a:xfrm>
            <a:custGeom>
              <a:avLst/>
              <a:gdLst/>
              <a:ahLst/>
              <a:cxnLst/>
              <a:rect l="l" t="t" r="r" b="b"/>
              <a:pathLst>
                <a:path w="12650" h="7541" extrusionOk="0">
                  <a:moveTo>
                    <a:pt x="1" y="0"/>
                  </a:moveTo>
                  <a:lnTo>
                    <a:pt x="1" y="7541"/>
                  </a:lnTo>
                  <a:lnTo>
                    <a:pt x="12650" y="7541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4600820" y="-951799"/>
              <a:ext cx="431934" cy="1439280"/>
            </a:xfrm>
            <a:custGeom>
              <a:avLst/>
              <a:gdLst/>
              <a:ahLst/>
              <a:cxnLst/>
              <a:rect l="l" t="t" r="r" b="b"/>
              <a:pathLst>
                <a:path w="12650" h="42152" extrusionOk="0">
                  <a:moveTo>
                    <a:pt x="1" y="0"/>
                  </a:moveTo>
                  <a:lnTo>
                    <a:pt x="1" y="42151"/>
                  </a:lnTo>
                  <a:lnTo>
                    <a:pt x="12650" y="42151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4708956" y="-466503"/>
              <a:ext cx="216309" cy="468640"/>
            </a:xfrm>
            <a:custGeom>
              <a:avLst/>
              <a:gdLst/>
              <a:ahLst/>
              <a:cxnLst/>
              <a:rect l="l" t="t" r="r" b="b"/>
              <a:pathLst>
                <a:path w="6335" h="13725" extrusionOk="0">
                  <a:moveTo>
                    <a:pt x="2998" y="1"/>
                  </a:moveTo>
                  <a:lnTo>
                    <a:pt x="2828" y="39"/>
                  </a:lnTo>
                  <a:lnTo>
                    <a:pt x="2677" y="76"/>
                  </a:lnTo>
                  <a:lnTo>
                    <a:pt x="2527" y="133"/>
                  </a:lnTo>
                  <a:lnTo>
                    <a:pt x="2376" y="208"/>
                  </a:lnTo>
                  <a:lnTo>
                    <a:pt x="2225" y="302"/>
                  </a:lnTo>
                  <a:lnTo>
                    <a:pt x="2074" y="416"/>
                  </a:lnTo>
                  <a:lnTo>
                    <a:pt x="1923" y="548"/>
                  </a:lnTo>
                  <a:lnTo>
                    <a:pt x="1791" y="680"/>
                  </a:lnTo>
                  <a:lnTo>
                    <a:pt x="1641" y="830"/>
                  </a:lnTo>
                  <a:lnTo>
                    <a:pt x="1509" y="1000"/>
                  </a:lnTo>
                  <a:lnTo>
                    <a:pt x="1396" y="1170"/>
                  </a:lnTo>
                  <a:lnTo>
                    <a:pt x="1151" y="1566"/>
                  </a:lnTo>
                  <a:lnTo>
                    <a:pt x="924" y="2018"/>
                  </a:lnTo>
                  <a:lnTo>
                    <a:pt x="717" y="2489"/>
                  </a:lnTo>
                  <a:lnTo>
                    <a:pt x="528" y="3017"/>
                  </a:lnTo>
                  <a:lnTo>
                    <a:pt x="378" y="3583"/>
                  </a:lnTo>
                  <a:lnTo>
                    <a:pt x="246" y="4186"/>
                  </a:lnTo>
                  <a:lnTo>
                    <a:pt x="133" y="4827"/>
                  </a:lnTo>
                  <a:lnTo>
                    <a:pt x="57" y="5487"/>
                  </a:lnTo>
                  <a:lnTo>
                    <a:pt x="1" y="6165"/>
                  </a:lnTo>
                  <a:lnTo>
                    <a:pt x="1" y="6863"/>
                  </a:lnTo>
                  <a:lnTo>
                    <a:pt x="1" y="7560"/>
                  </a:lnTo>
                  <a:lnTo>
                    <a:pt x="57" y="8239"/>
                  </a:lnTo>
                  <a:lnTo>
                    <a:pt x="133" y="8899"/>
                  </a:lnTo>
                  <a:lnTo>
                    <a:pt x="246" y="9521"/>
                  </a:lnTo>
                  <a:lnTo>
                    <a:pt x="378" y="10124"/>
                  </a:lnTo>
                  <a:lnTo>
                    <a:pt x="528" y="10689"/>
                  </a:lnTo>
                  <a:lnTo>
                    <a:pt x="717" y="11217"/>
                  </a:lnTo>
                  <a:lnTo>
                    <a:pt x="924" y="11707"/>
                  </a:lnTo>
                  <a:lnTo>
                    <a:pt x="1151" y="12160"/>
                  </a:lnTo>
                  <a:lnTo>
                    <a:pt x="1396" y="12556"/>
                  </a:lnTo>
                  <a:lnTo>
                    <a:pt x="1509" y="12725"/>
                  </a:lnTo>
                  <a:lnTo>
                    <a:pt x="1641" y="12895"/>
                  </a:lnTo>
                  <a:lnTo>
                    <a:pt x="1791" y="13046"/>
                  </a:lnTo>
                  <a:lnTo>
                    <a:pt x="1923" y="13178"/>
                  </a:lnTo>
                  <a:lnTo>
                    <a:pt x="2074" y="13310"/>
                  </a:lnTo>
                  <a:lnTo>
                    <a:pt x="2225" y="13404"/>
                  </a:lnTo>
                  <a:lnTo>
                    <a:pt x="2376" y="13498"/>
                  </a:lnTo>
                  <a:lnTo>
                    <a:pt x="2527" y="13574"/>
                  </a:lnTo>
                  <a:lnTo>
                    <a:pt x="2677" y="13649"/>
                  </a:lnTo>
                  <a:lnTo>
                    <a:pt x="2828" y="13687"/>
                  </a:lnTo>
                  <a:lnTo>
                    <a:pt x="2998" y="13706"/>
                  </a:lnTo>
                  <a:lnTo>
                    <a:pt x="3168" y="13725"/>
                  </a:lnTo>
                  <a:lnTo>
                    <a:pt x="3318" y="13706"/>
                  </a:lnTo>
                  <a:lnTo>
                    <a:pt x="3488" y="13687"/>
                  </a:lnTo>
                  <a:lnTo>
                    <a:pt x="3639" y="13649"/>
                  </a:lnTo>
                  <a:lnTo>
                    <a:pt x="3790" y="13574"/>
                  </a:lnTo>
                  <a:lnTo>
                    <a:pt x="3959" y="13498"/>
                  </a:lnTo>
                  <a:lnTo>
                    <a:pt x="4110" y="13404"/>
                  </a:lnTo>
                  <a:lnTo>
                    <a:pt x="4242" y="13310"/>
                  </a:lnTo>
                  <a:lnTo>
                    <a:pt x="4393" y="13178"/>
                  </a:lnTo>
                  <a:lnTo>
                    <a:pt x="4525" y="13046"/>
                  </a:lnTo>
                  <a:lnTo>
                    <a:pt x="4676" y="12895"/>
                  </a:lnTo>
                  <a:lnTo>
                    <a:pt x="4808" y="12725"/>
                  </a:lnTo>
                  <a:lnTo>
                    <a:pt x="4940" y="12556"/>
                  </a:lnTo>
                  <a:lnTo>
                    <a:pt x="5185" y="12160"/>
                  </a:lnTo>
                  <a:lnTo>
                    <a:pt x="5392" y="11707"/>
                  </a:lnTo>
                  <a:lnTo>
                    <a:pt x="5599" y="11217"/>
                  </a:lnTo>
                  <a:lnTo>
                    <a:pt x="5788" y="10689"/>
                  </a:lnTo>
                  <a:lnTo>
                    <a:pt x="5939" y="10124"/>
                  </a:lnTo>
                  <a:lnTo>
                    <a:pt x="6071" y="9521"/>
                  </a:lnTo>
                  <a:lnTo>
                    <a:pt x="6184" y="8899"/>
                  </a:lnTo>
                  <a:lnTo>
                    <a:pt x="6259" y="8239"/>
                  </a:lnTo>
                  <a:lnTo>
                    <a:pt x="6316" y="7560"/>
                  </a:lnTo>
                  <a:lnTo>
                    <a:pt x="6335" y="6863"/>
                  </a:lnTo>
                  <a:lnTo>
                    <a:pt x="6316" y="6165"/>
                  </a:lnTo>
                  <a:lnTo>
                    <a:pt x="6259" y="5487"/>
                  </a:lnTo>
                  <a:lnTo>
                    <a:pt x="6184" y="4827"/>
                  </a:lnTo>
                  <a:lnTo>
                    <a:pt x="6071" y="4186"/>
                  </a:lnTo>
                  <a:lnTo>
                    <a:pt x="5939" y="3583"/>
                  </a:lnTo>
                  <a:lnTo>
                    <a:pt x="5788" y="3017"/>
                  </a:lnTo>
                  <a:lnTo>
                    <a:pt x="5599" y="2489"/>
                  </a:lnTo>
                  <a:lnTo>
                    <a:pt x="5392" y="2018"/>
                  </a:lnTo>
                  <a:lnTo>
                    <a:pt x="5185" y="1566"/>
                  </a:lnTo>
                  <a:lnTo>
                    <a:pt x="4940" y="1170"/>
                  </a:lnTo>
                  <a:lnTo>
                    <a:pt x="4808" y="1000"/>
                  </a:lnTo>
                  <a:lnTo>
                    <a:pt x="4676" y="830"/>
                  </a:lnTo>
                  <a:lnTo>
                    <a:pt x="4525" y="680"/>
                  </a:lnTo>
                  <a:lnTo>
                    <a:pt x="4393" y="548"/>
                  </a:lnTo>
                  <a:lnTo>
                    <a:pt x="4242" y="416"/>
                  </a:lnTo>
                  <a:lnTo>
                    <a:pt x="4110" y="302"/>
                  </a:lnTo>
                  <a:lnTo>
                    <a:pt x="3959" y="208"/>
                  </a:lnTo>
                  <a:lnTo>
                    <a:pt x="3790" y="133"/>
                  </a:lnTo>
                  <a:lnTo>
                    <a:pt x="3639" y="76"/>
                  </a:lnTo>
                  <a:lnTo>
                    <a:pt x="3488" y="39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4600820" y="-1153935"/>
              <a:ext cx="431934" cy="75358"/>
            </a:xfrm>
            <a:custGeom>
              <a:avLst/>
              <a:gdLst/>
              <a:ahLst/>
              <a:cxnLst/>
              <a:rect l="l" t="t" r="r" b="b"/>
              <a:pathLst>
                <a:path w="12650" h="2207" extrusionOk="0">
                  <a:moveTo>
                    <a:pt x="1" y="1"/>
                  </a:moveTo>
                  <a:lnTo>
                    <a:pt x="1" y="2206"/>
                  </a:lnTo>
                  <a:lnTo>
                    <a:pt x="12650" y="2206"/>
                  </a:lnTo>
                  <a:lnTo>
                    <a:pt x="12650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4600820" y="814394"/>
              <a:ext cx="431934" cy="257522"/>
            </a:xfrm>
            <a:custGeom>
              <a:avLst/>
              <a:gdLst/>
              <a:ahLst/>
              <a:cxnLst/>
              <a:rect l="l" t="t" r="r" b="b"/>
              <a:pathLst>
                <a:path w="12650" h="7542" extrusionOk="0">
                  <a:moveTo>
                    <a:pt x="1" y="1"/>
                  </a:moveTo>
                  <a:lnTo>
                    <a:pt x="1" y="7541"/>
                  </a:lnTo>
                  <a:lnTo>
                    <a:pt x="12650" y="7541"/>
                  </a:lnTo>
                  <a:lnTo>
                    <a:pt x="12650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4600820" y="614239"/>
              <a:ext cx="431934" cy="75324"/>
            </a:xfrm>
            <a:custGeom>
              <a:avLst/>
              <a:gdLst/>
              <a:ahLst/>
              <a:cxnLst/>
              <a:rect l="l" t="t" r="r" b="b"/>
              <a:pathLst>
                <a:path w="12650" h="2206" extrusionOk="0">
                  <a:moveTo>
                    <a:pt x="1" y="0"/>
                  </a:moveTo>
                  <a:lnTo>
                    <a:pt x="1" y="2206"/>
                  </a:lnTo>
                  <a:lnTo>
                    <a:pt x="12650" y="2206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3437072" y="-1536900"/>
              <a:ext cx="432583" cy="2608849"/>
            </a:xfrm>
            <a:custGeom>
              <a:avLst/>
              <a:gdLst/>
              <a:ahLst/>
              <a:cxnLst/>
              <a:rect l="l" t="t" r="r" b="b"/>
              <a:pathLst>
                <a:path w="12669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12669" y="76404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3869615" y="-1536900"/>
              <a:ext cx="25779" cy="2608849"/>
            </a:xfrm>
            <a:custGeom>
              <a:avLst/>
              <a:gdLst/>
              <a:ahLst/>
              <a:cxnLst/>
              <a:rect l="l" t="t" r="r" b="b"/>
              <a:pathLst>
                <a:path w="755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55" y="7640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3410678" y="-1536900"/>
              <a:ext cx="26428" cy="2608849"/>
            </a:xfrm>
            <a:custGeom>
              <a:avLst/>
              <a:gdLst/>
              <a:ahLst/>
              <a:cxnLst/>
              <a:rect l="l" t="t" r="r" b="b"/>
              <a:pathLst>
                <a:path w="774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74" y="764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3437072" y="-1536900"/>
              <a:ext cx="432583" cy="257487"/>
            </a:xfrm>
            <a:custGeom>
              <a:avLst/>
              <a:gdLst/>
              <a:ahLst/>
              <a:cxnLst/>
              <a:rect l="l" t="t" r="r" b="b"/>
              <a:pathLst>
                <a:path w="12669" h="7541" extrusionOk="0">
                  <a:moveTo>
                    <a:pt x="1" y="0"/>
                  </a:moveTo>
                  <a:lnTo>
                    <a:pt x="1" y="7541"/>
                  </a:lnTo>
                  <a:lnTo>
                    <a:pt x="12669" y="7541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3437072" y="-951799"/>
              <a:ext cx="432583" cy="1439280"/>
            </a:xfrm>
            <a:custGeom>
              <a:avLst/>
              <a:gdLst/>
              <a:ahLst/>
              <a:cxnLst/>
              <a:rect l="l" t="t" r="r" b="b"/>
              <a:pathLst>
                <a:path w="12669" h="42152" extrusionOk="0">
                  <a:moveTo>
                    <a:pt x="1" y="0"/>
                  </a:moveTo>
                  <a:lnTo>
                    <a:pt x="1" y="42151"/>
                  </a:lnTo>
                  <a:lnTo>
                    <a:pt x="12669" y="42151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3545207" y="-466503"/>
              <a:ext cx="216309" cy="468640"/>
            </a:xfrm>
            <a:custGeom>
              <a:avLst/>
              <a:gdLst/>
              <a:ahLst/>
              <a:cxnLst/>
              <a:rect l="l" t="t" r="r" b="b"/>
              <a:pathLst>
                <a:path w="6335" h="13725" extrusionOk="0">
                  <a:moveTo>
                    <a:pt x="2998" y="1"/>
                  </a:moveTo>
                  <a:lnTo>
                    <a:pt x="2847" y="39"/>
                  </a:lnTo>
                  <a:lnTo>
                    <a:pt x="2678" y="76"/>
                  </a:lnTo>
                  <a:lnTo>
                    <a:pt x="2527" y="133"/>
                  </a:lnTo>
                  <a:lnTo>
                    <a:pt x="2376" y="208"/>
                  </a:lnTo>
                  <a:lnTo>
                    <a:pt x="2225" y="302"/>
                  </a:lnTo>
                  <a:lnTo>
                    <a:pt x="2074" y="416"/>
                  </a:lnTo>
                  <a:lnTo>
                    <a:pt x="1924" y="548"/>
                  </a:lnTo>
                  <a:lnTo>
                    <a:pt x="1792" y="680"/>
                  </a:lnTo>
                  <a:lnTo>
                    <a:pt x="1660" y="830"/>
                  </a:lnTo>
                  <a:lnTo>
                    <a:pt x="1528" y="1000"/>
                  </a:lnTo>
                  <a:lnTo>
                    <a:pt x="1396" y="1170"/>
                  </a:lnTo>
                  <a:lnTo>
                    <a:pt x="1151" y="1566"/>
                  </a:lnTo>
                  <a:lnTo>
                    <a:pt x="924" y="2018"/>
                  </a:lnTo>
                  <a:lnTo>
                    <a:pt x="717" y="2489"/>
                  </a:lnTo>
                  <a:lnTo>
                    <a:pt x="529" y="3017"/>
                  </a:lnTo>
                  <a:lnTo>
                    <a:pt x="378" y="3583"/>
                  </a:lnTo>
                  <a:lnTo>
                    <a:pt x="246" y="4186"/>
                  </a:lnTo>
                  <a:lnTo>
                    <a:pt x="133" y="4827"/>
                  </a:lnTo>
                  <a:lnTo>
                    <a:pt x="57" y="5487"/>
                  </a:lnTo>
                  <a:lnTo>
                    <a:pt x="20" y="6165"/>
                  </a:lnTo>
                  <a:lnTo>
                    <a:pt x="1" y="6863"/>
                  </a:lnTo>
                  <a:lnTo>
                    <a:pt x="20" y="7560"/>
                  </a:lnTo>
                  <a:lnTo>
                    <a:pt x="57" y="8239"/>
                  </a:lnTo>
                  <a:lnTo>
                    <a:pt x="133" y="8899"/>
                  </a:lnTo>
                  <a:lnTo>
                    <a:pt x="246" y="9521"/>
                  </a:lnTo>
                  <a:lnTo>
                    <a:pt x="378" y="10124"/>
                  </a:lnTo>
                  <a:lnTo>
                    <a:pt x="529" y="10689"/>
                  </a:lnTo>
                  <a:lnTo>
                    <a:pt x="717" y="11217"/>
                  </a:lnTo>
                  <a:lnTo>
                    <a:pt x="924" y="11707"/>
                  </a:lnTo>
                  <a:lnTo>
                    <a:pt x="1151" y="12160"/>
                  </a:lnTo>
                  <a:lnTo>
                    <a:pt x="1396" y="12556"/>
                  </a:lnTo>
                  <a:lnTo>
                    <a:pt x="1528" y="12725"/>
                  </a:lnTo>
                  <a:lnTo>
                    <a:pt x="1660" y="12895"/>
                  </a:lnTo>
                  <a:lnTo>
                    <a:pt x="1792" y="13046"/>
                  </a:lnTo>
                  <a:lnTo>
                    <a:pt x="1924" y="13178"/>
                  </a:lnTo>
                  <a:lnTo>
                    <a:pt x="2074" y="13310"/>
                  </a:lnTo>
                  <a:lnTo>
                    <a:pt x="2225" y="13404"/>
                  </a:lnTo>
                  <a:lnTo>
                    <a:pt x="2376" y="13498"/>
                  </a:lnTo>
                  <a:lnTo>
                    <a:pt x="2527" y="13574"/>
                  </a:lnTo>
                  <a:lnTo>
                    <a:pt x="2678" y="13649"/>
                  </a:lnTo>
                  <a:lnTo>
                    <a:pt x="2847" y="13687"/>
                  </a:lnTo>
                  <a:lnTo>
                    <a:pt x="2998" y="13706"/>
                  </a:lnTo>
                  <a:lnTo>
                    <a:pt x="3168" y="13725"/>
                  </a:lnTo>
                  <a:lnTo>
                    <a:pt x="3319" y="13706"/>
                  </a:lnTo>
                  <a:lnTo>
                    <a:pt x="3488" y="13687"/>
                  </a:lnTo>
                  <a:lnTo>
                    <a:pt x="3639" y="13649"/>
                  </a:lnTo>
                  <a:lnTo>
                    <a:pt x="3809" y="13574"/>
                  </a:lnTo>
                  <a:lnTo>
                    <a:pt x="3959" y="13498"/>
                  </a:lnTo>
                  <a:lnTo>
                    <a:pt x="4110" y="13404"/>
                  </a:lnTo>
                  <a:lnTo>
                    <a:pt x="4261" y="13310"/>
                  </a:lnTo>
                  <a:lnTo>
                    <a:pt x="4393" y="13178"/>
                  </a:lnTo>
                  <a:lnTo>
                    <a:pt x="4544" y="13046"/>
                  </a:lnTo>
                  <a:lnTo>
                    <a:pt x="4676" y="12895"/>
                  </a:lnTo>
                  <a:lnTo>
                    <a:pt x="4808" y="12725"/>
                  </a:lnTo>
                  <a:lnTo>
                    <a:pt x="4940" y="12556"/>
                  </a:lnTo>
                  <a:lnTo>
                    <a:pt x="5185" y="12160"/>
                  </a:lnTo>
                  <a:lnTo>
                    <a:pt x="5411" y="11707"/>
                  </a:lnTo>
                  <a:lnTo>
                    <a:pt x="5618" y="11217"/>
                  </a:lnTo>
                  <a:lnTo>
                    <a:pt x="5788" y="10689"/>
                  </a:lnTo>
                  <a:lnTo>
                    <a:pt x="5958" y="10124"/>
                  </a:lnTo>
                  <a:lnTo>
                    <a:pt x="6090" y="9521"/>
                  </a:lnTo>
                  <a:lnTo>
                    <a:pt x="6184" y="8899"/>
                  </a:lnTo>
                  <a:lnTo>
                    <a:pt x="6278" y="8239"/>
                  </a:lnTo>
                  <a:lnTo>
                    <a:pt x="6316" y="7560"/>
                  </a:lnTo>
                  <a:lnTo>
                    <a:pt x="6335" y="6863"/>
                  </a:lnTo>
                  <a:lnTo>
                    <a:pt x="6316" y="6165"/>
                  </a:lnTo>
                  <a:lnTo>
                    <a:pt x="6278" y="5487"/>
                  </a:lnTo>
                  <a:lnTo>
                    <a:pt x="6184" y="4827"/>
                  </a:lnTo>
                  <a:lnTo>
                    <a:pt x="6090" y="4186"/>
                  </a:lnTo>
                  <a:lnTo>
                    <a:pt x="5958" y="3583"/>
                  </a:lnTo>
                  <a:lnTo>
                    <a:pt x="5788" y="3017"/>
                  </a:lnTo>
                  <a:lnTo>
                    <a:pt x="5618" y="2489"/>
                  </a:lnTo>
                  <a:lnTo>
                    <a:pt x="5411" y="2018"/>
                  </a:lnTo>
                  <a:lnTo>
                    <a:pt x="5185" y="1566"/>
                  </a:lnTo>
                  <a:lnTo>
                    <a:pt x="4940" y="1170"/>
                  </a:lnTo>
                  <a:lnTo>
                    <a:pt x="4808" y="1000"/>
                  </a:lnTo>
                  <a:lnTo>
                    <a:pt x="4676" y="830"/>
                  </a:lnTo>
                  <a:lnTo>
                    <a:pt x="4544" y="680"/>
                  </a:lnTo>
                  <a:lnTo>
                    <a:pt x="4393" y="548"/>
                  </a:lnTo>
                  <a:lnTo>
                    <a:pt x="4261" y="416"/>
                  </a:lnTo>
                  <a:lnTo>
                    <a:pt x="4110" y="302"/>
                  </a:lnTo>
                  <a:lnTo>
                    <a:pt x="3959" y="208"/>
                  </a:lnTo>
                  <a:lnTo>
                    <a:pt x="3809" y="133"/>
                  </a:lnTo>
                  <a:lnTo>
                    <a:pt x="3639" y="76"/>
                  </a:lnTo>
                  <a:lnTo>
                    <a:pt x="3488" y="39"/>
                  </a:lnTo>
                  <a:lnTo>
                    <a:pt x="3319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437072" y="-1153935"/>
              <a:ext cx="432583" cy="75358"/>
            </a:xfrm>
            <a:custGeom>
              <a:avLst/>
              <a:gdLst/>
              <a:ahLst/>
              <a:cxnLst/>
              <a:rect l="l" t="t" r="r" b="b"/>
              <a:pathLst>
                <a:path w="12669" h="2207" extrusionOk="0">
                  <a:moveTo>
                    <a:pt x="1" y="1"/>
                  </a:moveTo>
                  <a:lnTo>
                    <a:pt x="1" y="2206"/>
                  </a:lnTo>
                  <a:lnTo>
                    <a:pt x="12669" y="2206"/>
                  </a:lnTo>
                  <a:lnTo>
                    <a:pt x="12669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3437072" y="814394"/>
              <a:ext cx="432583" cy="257522"/>
            </a:xfrm>
            <a:custGeom>
              <a:avLst/>
              <a:gdLst/>
              <a:ahLst/>
              <a:cxnLst/>
              <a:rect l="l" t="t" r="r" b="b"/>
              <a:pathLst>
                <a:path w="12669" h="7542" extrusionOk="0">
                  <a:moveTo>
                    <a:pt x="1" y="1"/>
                  </a:moveTo>
                  <a:lnTo>
                    <a:pt x="1" y="7541"/>
                  </a:lnTo>
                  <a:lnTo>
                    <a:pt x="12669" y="7541"/>
                  </a:lnTo>
                  <a:lnTo>
                    <a:pt x="12669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3437072" y="614239"/>
              <a:ext cx="432583" cy="75324"/>
            </a:xfrm>
            <a:custGeom>
              <a:avLst/>
              <a:gdLst/>
              <a:ahLst/>
              <a:cxnLst/>
              <a:rect l="l" t="t" r="r" b="b"/>
              <a:pathLst>
                <a:path w="12669" h="2206" extrusionOk="0">
                  <a:moveTo>
                    <a:pt x="1" y="0"/>
                  </a:moveTo>
                  <a:lnTo>
                    <a:pt x="1" y="2206"/>
                  </a:lnTo>
                  <a:lnTo>
                    <a:pt x="12669" y="2206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41" name="Google Shape;1341;p32"/>
          <p:cNvSpPr/>
          <p:nvPr/>
        </p:nvSpPr>
        <p:spPr>
          <a:xfrm rot="5400000">
            <a:off x="8023845" y="1035279"/>
            <a:ext cx="181809" cy="189398"/>
          </a:xfrm>
          <a:custGeom>
            <a:avLst/>
            <a:gdLst/>
            <a:ahLst/>
            <a:cxnLst/>
            <a:rect l="l" t="t" r="r" b="b"/>
            <a:pathLst>
              <a:path w="4959" h="5166" extrusionOk="0">
                <a:moveTo>
                  <a:pt x="4336" y="0"/>
                </a:moveTo>
                <a:lnTo>
                  <a:pt x="4280" y="38"/>
                </a:lnTo>
                <a:lnTo>
                  <a:pt x="4223" y="75"/>
                </a:lnTo>
                <a:lnTo>
                  <a:pt x="4185" y="113"/>
                </a:lnTo>
                <a:lnTo>
                  <a:pt x="4148" y="170"/>
                </a:lnTo>
                <a:lnTo>
                  <a:pt x="4110" y="226"/>
                </a:lnTo>
                <a:lnTo>
                  <a:pt x="4110" y="283"/>
                </a:lnTo>
                <a:lnTo>
                  <a:pt x="4110" y="358"/>
                </a:lnTo>
                <a:lnTo>
                  <a:pt x="4110" y="415"/>
                </a:lnTo>
                <a:lnTo>
                  <a:pt x="4148" y="471"/>
                </a:lnTo>
                <a:lnTo>
                  <a:pt x="4204" y="622"/>
                </a:lnTo>
                <a:lnTo>
                  <a:pt x="4242" y="754"/>
                </a:lnTo>
                <a:lnTo>
                  <a:pt x="4280" y="905"/>
                </a:lnTo>
                <a:lnTo>
                  <a:pt x="4299" y="1037"/>
                </a:lnTo>
                <a:lnTo>
                  <a:pt x="4299" y="1169"/>
                </a:lnTo>
                <a:lnTo>
                  <a:pt x="4280" y="1301"/>
                </a:lnTo>
                <a:lnTo>
                  <a:pt x="4242" y="1433"/>
                </a:lnTo>
                <a:lnTo>
                  <a:pt x="4185" y="1546"/>
                </a:lnTo>
                <a:lnTo>
                  <a:pt x="4110" y="1659"/>
                </a:lnTo>
                <a:lnTo>
                  <a:pt x="4035" y="1753"/>
                </a:lnTo>
                <a:lnTo>
                  <a:pt x="3940" y="1847"/>
                </a:lnTo>
                <a:lnTo>
                  <a:pt x="3808" y="1923"/>
                </a:lnTo>
                <a:lnTo>
                  <a:pt x="3695" y="1979"/>
                </a:lnTo>
                <a:lnTo>
                  <a:pt x="3545" y="2036"/>
                </a:lnTo>
                <a:lnTo>
                  <a:pt x="3394" y="2074"/>
                </a:lnTo>
                <a:lnTo>
                  <a:pt x="3224" y="2111"/>
                </a:lnTo>
                <a:lnTo>
                  <a:pt x="2847" y="2111"/>
                </a:lnTo>
                <a:lnTo>
                  <a:pt x="2451" y="2093"/>
                </a:lnTo>
                <a:lnTo>
                  <a:pt x="1942" y="2055"/>
                </a:lnTo>
                <a:lnTo>
                  <a:pt x="1697" y="2055"/>
                </a:lnTo>
                <a:lnTo>
                  <a:pt x="1433" y="2074"/>
                </a:lnTo>
                <a:lnTo>
                  <a:pt x="1188" y="2130"/>
                </a:lnTo>
                <a:lnTo>
                  <a:pt x="943" y="2225"/>
                </a:lnTo>
                <a:lnTo>
                  <a:pt x="811" y="2281"/>
                </a:lnTo>
                <a:lnTo>
                  <a:pt x="698" y="2356"/>
                </a:lnTo>
                <a:lnTo>
                  <a:pt x="585" y="2432"/>
                </a:lnTo>
                <a:lnTo>
                  <a:pt x="491" y="2526"/>
                </a:lnTo>
                <a:lnTo>
                  <a:pt x="359" y="2677"/>
                </a:lnTo>
                <a:lnTo>
                  <a:pt x="264" y="2809"/>
                </a:lnTo>
                <a:lnTo>
                  <a:pt x="189" y="2941"/>
                </a:lnTo>
                <a:lnTo>
                  <a:pt x="114" y="3073"/>
                </a:lnTo>
                <a:lnTo>
                  <a:pt x="76" y="3205"/>
                </a:lnTo>
                <a:lnTo>
                  <a:pt x="38" y="3356"/>
                </a:lnTo>
                <a:lnTo>
                  <a:pt x="1" y="3506"/>
                </a:lnTo>
                <a:lnTo>
                  <a:pt x="1" y="3638"/>
                </a:lnTo>
                <a:lnTo>
                  <a:pt x="1" y="3789"/>
                </a:lnTo>
                <a:lnTo>
                  <a:pt x="19" y="3959"/>
                </a:lnTo>
                <a:lnTo>
                  <a:pt x="57" y="4110"/>
                </a:lnTo>
                <a:lnTo>
                  <a:pt x="95" y="4260"/>
                </a:lnTo>
                <a:lnTo>
                  <a:pt x="151" y="4411"/>
                </a:lnTo>
                <a:lnTo>
                  <a:pt x="227" y="4562"/>
                </a:lnTo>
                <a:lnTo>
                  <a:pt x="302" y="4732"/>
                </a:lnTo>
                <a:lnTo>
                  <a:pt x="415" y="4883"/>
                </a:lnTo>
                <a:lnTo>
                  <a:pt x="510" y="5033"/>
                </a:lnTo>
                <a:lnTo>
                  <a:pt x="566" y="5071"/>
                </a:lnTo>
                <a:lnTo>
                  <a:pt x="623" y="5109"/>
                </a:lnTo>
                <a:lnTo>
                  <a:pt x="679" y="5146"/>
                </a:lnTo>
                <a:lnTo>
                  <a:pt x="736" y="5165"/>
                </a:lnTo>
                <a:lnTo>
                  <a:pt x="811" y="5165"/>
                </a:lnTo>
                <a:lnTo>
                  <a:pt x="868" y="5146"/>
                </a:lnTo>
                <a:lnTo>
                  <a:pt x="924" y="5128"/>
                </a:lnTo>
                <a:lnTo>
                  <a:pt x="981" y="5090"/>
                </a:lnTo>
                <a:lnTo>
                  <a:pt x="1037" y="5033"/>
                </a:lnTo>
                <a:lnTo>
                  <a:pt x="1075" y="4996"/>
                </a:lnTo>
                <a:lnTo>
                  <a:pt x="1094" y="4939"/>
                </a:lnTo>
                <a:lnTo>
                  <a:pt x="1113" y="4864"/>
                </a:lnTo>
                <a:lnTo>
                  <a:pt x="1113" y="4807"/>
                </a:lnTo>
                <a:lnTo>
                  <a:pt x="1113" y="4732"/>
                </a:lnTo>
                <a:lnTo>
                  <a:pt x="1075" y="4675"/>
                </a:lnTo>
                <a:lnTo>
                  <a:pt x="1037" y="4619"/>
                </a:lnTo>
                <a:lnTo>
                  <a:pt x="943" y="4487"/>
                </a:lnTo>
                <a:lnTo>
                  <a:pt x="849" y="4317"/>
                </a:lnTo>
                <a:lnTo>
                  <a:pt x="755" y="4147"/>
                </a:lnTo>
                <a:lnTo>
                  <a:pt x="698" y="3940"/>
                </a:lnTo>
                <a:lnTo>
                  <a:pt x="660" y="3733"/>
                </a:lnTo>
                <a:lnTo>
                  <a:pt x="660" y="3638"/>
                </a:lnTo>
                <a:lnTo>
                  <a:pt x="679" y="3525"/>
                </a:lnTo>
                <a:lnTo>
                  <a:pt x="698" y="3412"/>
                </a:lnTo>
                <a:lnTo>
                  <a:pt x="736" y="3299"/>
                </a:lnTo>
                <a:lnTo>
                  <a:pt x="792" y="3205"/>
                </a:lnTo>
                <a:lnTo>
                  <a:pt x="868" y="3092"/>
                </a:lnTo>
                <a:lnTo>
                  <a:pt x="1000" y="2960"/>
                </a:lnTo>
                <a:lnTo>
                  <a:pt x="1150" y="2865"/>
                </a:lnTo>
                <a:lnTo>
                  <a:pt x="1301" y="2790"/>
                </a:lnTo>
                <a:lnTo>
                  <a:pt x="1490" y="2752"/>
                </a:lnTo>
                <a:lnTo>
                  <a:pt x="1678" y="2715"/>
                </a:lnTo>
                <a:lnTo>
                  <a:pt x="1886" y="2715"/>
                </a:lnTo>
                <a:lnTo>
                  <a:pt x="2395" y="2752"/>
                </a:lnTo>
                <a:lnTo>
                  <a:pt x="2847" y="2771"/>
                </a:lnTo>
                <a:lnTo>
                  <a:pt x="3073" y="2790"/>
                </a:lnTo>
                <a:lnTo>
                  <a:pt x="3299" y="2771"/>
                </a:lnTo>
                <a:lnTo>
                  <a:pt x="3545" y="2733"/>
                </a:lnTo>
                <a:lnTo>
                  <a:pt x="3771" y="2658"/>
                </a:lnTo>
                <a:lnTo>
                  <a:pt x="3997" y="2583"/>
                </a:lnTo>
                <a:lnTo>
                  <a:pt x="4185" y="2470"/>
                </a:lnTo>
                <a:lnTo>
                  <a:pt x="4374" y="2356"/>
                </a:lnTo>
                <a:lnTo>
                  <a:pt x="4525" y="2206"/>
                </a:lnTo>
                <a:lnTo>
                  <a:pt x="4657" y="2036"/>
                </a:lnTo>
                <a:lnTo>
                  <a:pt x="4770" y="1847"/>
                </a:lnTo>
                <a:lnTo>
                  <a:pt x="4864" y="1659"/>
                </a:lnTo>
                <a:lnTo>
                  <a:pt x="4921" y="1470"/>
                </a:lnTo>
                <a:lnTo>
                  <a:pt x="4958" y="1263"/>
                </a:lnTo>
                <a:lnTo>
                  <a:pt x="4958" y="1037"/>
                </a:lnTo>
                <a:lnTo>
                  <a:pt x="4940" y="830"/>
                </a:lnTo>
                <a:lnTo>
                  <a:pt x="4902" y="603"/>
                </a:lnTo>
                <a:lnTo>
                  <a:pt x="4826" y="396"/>
                </a:lnTo>
                <a:lnTo>
                  <a:pt x="4732" y="170"/>
                </a:lnTo>
                <a:lnTo>
                  <a:pt x="4694" y="113"/>
                </a:lnTo>
                <a:lnTo>
                  <a:pt x="4638" y="75"/>
                </a:lnTo>
                <a:lnTo>
                  <a:pt x="4600" y="38"/>
                </a:lnTo>
                <a:lnTo>
                  <a:pt x="4544" y="19"/>
                </a:lnTo>
                <a:lnTo>
                  <a:pt x="44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2" name="Google Shape;1342;p32"/>
          <p:cNvSpPr/>
          <p:nvPr/>
        </p:nvSpPr>
        <p:spPr>
          <a:xfrm rot="5400000">
            <a:off x="6977138" y="997375"/>
            <a:ext cx="110775" cy="110736"/>
          </a:xfrm>
          <a:custGeom>
            <a:avLst/>
            <a:gdLst/>
            <a:ahLst/>
            <a:cxnLst/>
            <a:rect l="l" t="t" r="r" b="b"/>
            <a:pathLst>
              <a:path w="2471" h="2470" extrusionOk="0">
                <a:moveTo>
                  <a:pt x="1094" y="0"/>
                </a:moveTo>
                <a:lnTo>
                  <a:pt x="981" y="19"/>
                </a:lnTo>
                <a:lnTo>
                  <a:pt x="868" y="57"/>
                </a:lnTo>
                <a:lnTo>
                  <a:pt x="755" y="95"/>
                </a:lnTo>
                <a:lnTo>
                  <a:pt x="642" y="151"/>
                </a:lnTo>
                <a:lnTo>
                  <a:pt x="548" y="208"/>
                </a:lnTo>
                <a:lnTo>
                  <a:pt x="453" y="283"/>
                </a:lnTo>
                <a:lnTo>
                  <a:pt x="359" y="359"/>
                </a:lnTo>
                <a:lnTo>
                  <a:pt x="284" y="453"/>
                </a:lnTo>
                <a:lnTo>
                  <a:pt x="208" y="547"/>
                </a:lnTo>
                <a:lnTo>
                  <a:pt x="152" y="641"/>
                </a:lnTo>
                <a:lnTo>
                  <a:pt x="95" y="754"/>
                </a:lnTo>
                <a:lnTo>
                  <a:pt x="57" y="868"/>
                </a:lnTo>
                <a:lnTo>
                  <a:pt x="20" y="981"/>
                </a:lnTo>
                <a:lnTo>
                  <a:pt x="1" y="1113"/>
                </a:lnTo>
                <a:lnTo>
                  <a:pt x="1" y="1245"/>
                </a:lnTo>
                <a:lnTo>
                  <a:pt x="1" y="1358"/>
                </a:lnTo>
                <a:lnTo>
                  <a:pt x="20" y="1490"/>
                </a:lnTo>
                <a:lnTo>
                  <a:pt x="57" y="1603"/>
                </a:lnTo>
                <a:lnTo>
                  <a:pt x="95" y="1716"/>
                </a:lnTo>
                <a:lnTo>
                  <a:pt x="152" y="1829"/>
                </a:lnTo>
                <a:lnTo>
                  <a:pt x="208" y="1923"/>
                </a:lnTo>
                <a:lnTo>
                  <a:pt x="284" y="2017"/>
                </a:lnTo>
                <a:lnTo>
                  <a:pt x="359" y="2112"/>
                </a:lnTo>
                <a:lnTo>
                  <a:pt x="453" y="2187"/>
                </a:lnTo>
                <a:lnTo>
                  <a:pt x="548" y="2263"/>
                </a:lnTo>
                <a:lnTo>
                  <a:pt x="642" y="2319"/>
                </a:lnTo>
                <a:lnTo>
                  <a:pt x="755" y="2376"/>
                </a:lnTo>
                <a:lnTo>
                  <a:pt x="868" y="2413"/>
                </a:lnTo>
                <a:lnTo>
                  <a:pt x="981" y="2451"/>
                </a:lnTo>
                <a:lnTo>
                  <a:pt x="1094" y="2470"/>
                </a:lnTo>
                <a:lnTo>
                  <a:pt x="1358" y="2470"/>
                </a:lnTo>
                <a:lnTo>
                  <a:pt x="1471" y="2451"/>
                </a:lnTo>
                <a:lnTo>
                  <a:pt x="1603" y="2413"/>
                </a:lnTo>
                <a:lnTo>
                  <a:pt x="1716" y="2376"/>
                </a:lnTo>
                <a:lnTo>
                  <a:pt x="1811" y="2319"/>
                </a:lnTo>
                <a:lnTo>
                  <a:pt x="1924" y="2263"/>
                </a:lnTo>
                <a:lnTo>
                  <a:pt x="2018" y="2187"/>
                </a:lnTo>
                <a:lnTo>
                  <a:pt x="2112" y="2112"/>
                </a:lnTo>
                <a:lnTo>
                  <a:pt x="2188" y="2017"/>
                </a:lnTo>
                <a:lnTo>
                  <a:pt x="2263" y="1923"/>
                </a:lnTo>
                <a:lnTo>
                  <a:pt x="2320" y="1829"/>
                </a:lnTo>
                <a:lnTo>
                  <a:pt x="2376" y="1716"/>
                </a:lnTo>
                <a:lnTo>
                  <a:pt x="2414" y="1603"/>
                </a:lnTo>
                <a:lnTo>
                  <a:pt x="2433" y="1490"/>
                </a:lnTo>
                <a:lnTo>
                  <a:pt x="2452" y="1358"/>
                </a:lnTo>
                <a:lnTo>
                  <a:pt x="2470" y="1245"/>
                </a:lnTo>
                <a:lnTo>
                  <a:pt x="2452" y="1113"/>
                </a:lnTo>
                <a:lnTo>
                  <a:pt x="2433" y="981"/>
                </a:lnTo>
                <a:lnTo>
                  <a:pt x="2414" y="868"/>
                </a:lnTo>
                <a:lnTo>
                  <a:pt x="2376" y="754"/>
                </a:lnTo>
                <a:lnTo>
                  <a:pt x="2320" y="641"/>
                </a:lnTo>
                <a:lnTo>
                  <a:pt x="2263" y="547"/>
                </a:lnTo>
                <a:lnTo>
                  <a:pt x="2188" y="453"/>
                </a:lnTo>
                <a:lnTo>
                  <a:pt x="2112" y="359"/>
                </a:lnTo>
                <a:lnTo>
                  <a:pt x="2018" y="283"/>
                </a:lnTo>
                <a:lnTo>
                  <a:pt x="1924" y="208"/>
                </a:lnTo>
                <a:lnTo>
                  <a:pt x="1811" y="151"/>
                </a:lnTo>
                <a:lnTo>
                  <a:pt x="1716" y="95"/>
                </a:lnTo>
                <a:lnTo>
                  <a:pt x="1603" y="57"/>
                </a:lnTo>
                <a:lnTo>
                  <a:pt x="1471" y="19"/>
                </a:lnTo>
                <a:lnTo>
                  <a:pt x="13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3" name="Google Shape;1343;p32"/>
          <p:cNvSpPr/>
          <p:nvPr/>
        </p:nvSpPr>
        <p:spPr>
          <a:xfrm rot="5400000">
            <a:off x="5481316" y="866929"/>
            <a:ext cx="241808" cy="240567"/>
          </a:xfrm>
          <a:custGeom>
            <a:avLst/>
            <a:gdLst/>
            <a:ahLst/>
            <a:cxnLst/>
            <a:rect l="l" t="t" r="r" b="b"/>
            <a:pathLst>
              <a:path w="3507" h="3489" extrusionOk="0">
                <a:moveTo>
                  <a:pt x="1886" y="472"/>
                </a:moveTo>
                <a:lnTo>
                  <a:pt x="2018" y="491"/>
                </a:lnTo>
                <a:lnTo>
                  <a:pt x="2131" y="529"/>
                </a:lnTo>
                <a:lnTo>
                  <a:pt x="2263" y="566"/>
                </a:lnTo>
                <a:lnTo>
                  <a:pt x="2357" y="623"/>
                </a:lnTo>
                <a:lnTo>
                  <a:pt x="2470" y="698"/>
                </a:lnTo>
                <a:lnTo>
                  <a:pt x="2564" y="774"/>
                </a:lnTo>
                <a:lnTo>
                  <a:pt x="2659" y="849"/>
                </a:lnTo>
                <a:lnTo>
                  <a:pt x="2734" y="943"/>
                </a:lnTo>
                <a:lnTo>
                  <a:pt x="2809" y="1038"/>
                </a:lnTo>
                <a:lnTo>
                  <a:pt x="2866" y="1132"/>
                </a:lnTo>
                <a:lnTo>
                  <a:pt x="2923" y="1245"/>
                </a:lnTo>
                <a:lnTo>
                  <a:pt x="2979" y="1358"/>
                </a:lnTo>
                <a:lnTo>
                  <a:pt x="2998" y="1490"/>
                </a:lnTo>
                <a:lnTo>
                  <a:pt x="3017" y="1622"/>
                </a:lnTo>
                <a:lnTo>
                  <a:pt x="3036" y="1735"/>
                </a:lnTo>
                <a:lnTo>
                  <a:pt x="3017" y="1867"/>
                </a:lnTo>
                <a:lnTo>
                  <a:pt x="2998" y="1999"/>
                </a:lnTo>
                <a:lnTo>
                  <a:pt x="2979" y="2112"/>
                </a:lnTo>
                <a:lnTo>
                  <a:pt x="2923" y="2244"/>
                </a:lnTo>
                <a:lnTo>
                  <a:pt x="2866" y="2338"/>
                </a:lnTo>
                <a:lnTo>
                  <a:pt x="2809" y="2451"/>
                </a:lnTo>
                <a:lnTo>
                  <a:pt x="2734" y="2546"/>
                </a:lnTo>
                <a:lnTo>
                  <a:pt x="2659" y="2640"/>
                </a:lnTo>
                <a:lnTo>
                  <a:pt x="2564" y="2715"/>
                </a:lnTo>
                <a:lnTo>
                  <a:pt x="2470" y="2791"/>
                </a:lnTo>
                <a:lnTo>
                  <a:pt x="2357" y="2866"/>
                </a:lnTo>
                <a:lnTo>
                  <a:pt x="2263" y="2904"/>
                </a:lnTo>
                <a:lnTo>
                  <a:pt x="2131" y="2960"/>
                </a:lnTo>
                <a:lnTo>
                  <a:pt x="2018" y="2979"/>
                </a:lnTo>
                <a:lnTo>
                  <a:pt x="1886" y="2998"/>
                </a:lnTo>
                <a:lnTo>
                  <a:pt x="1754" y="3017"/>
                </a:lnTo>
                <a:lnTo>
                  <a:pt x="1622" y="2998"/>
                </a:lnTo>
                <a:lnTo>
                  <a:pt x="1509" y="2979"/>
                </a:lnTo>
                <a:lnTo>
                  <a:pt x="1377" y="2960"/>
                </a:lnTo>
                <a:lnTo>
                  <a:pt x="1264" y="2904"/>
                </a:lnTo>
                <a:lnTo>
                  <a:pt x="1151" y="2866"/>
                </a:lnTo>
                <a:lnTo>
                  <a:pt x="1056" y="2791"/>
                </a:lnTo>
                <a:lnTo>
                  <a:pt x="962" y="2715"/>
                </a:lnTo>
                <a:lnTo>
                  <a:pt x="868" y="2640"/>
                </a:lnTo>
                <a:lnTo>
                  <a:pt x="773" y="2546"/>
                </a:lnTo>
                <a:lnTo>
                  <a:pt x="717" y="2451"/>
                </a:lnTo>
                <a:lnTo>
                  <a:pt x="642" y="2338"/>
                </a:lnTo>
                <a:lnTo>
                  <a:pt x="585" y="2244"/>
                </a:lnTo>
                <a:lnTo>
                  <a:pt x="547" y="2112"/>
                </a:lnTo>
                <a:lnTo>
                  <a:pt x="510" y="1999"/>
                </a:lnTo>
                <a:lnTo>
                  <a:pt x="491" y="1867"/>
                </a:lnTo>
                <a:lnTo>
                  <a:pt x="491" y="1735"/>
                </a:lnTo>
                <a:lnTo>
                  <a:pt x="491" y="1622"/>
                </a:lnTo>
                <a:lnTo>
                  <a:pt x="510" y="1490"/>
                </a:lnTo>
                <a:lnTo>
                  <a:pt x="547" y="1358"/>
                </a:lnTo>
                <a:lnTo>
                  <a:pt x="585" y="1245"/>
                </a:lnTo>
                <a:lnTo>
                  <a:pt x="642" y="1132"/>
                </a:lnTo>
                <a:lnTo>
                  <a:pt x="717" y="1038"/>
                </a:lnTo>
                <a:lnTo>
                  <a:pt x="773" y="943"/>
                </a:lnTo>
                <a:lnTo>
                  <a:pt x="868" y="849"/>
                </a:lnTo>
                <a:lnTo>
                  <a:pt x="962" y="774"/>
                </a:lnTo>
                <a:lnTo>
                  <a:pt x="1056" y="698"/>
                </a:lnTo>
                <a:lnTo>
                  <a:pt x="1151" y="623"/>
                </a:lnTo>
                <a:lnTo>
                  <a:pt x="1264" y="566"/>
                </a:lnTo>
                <a:lnTo>
                  <a:pt x="1377" y="529"/>
                </a:lnTo>
                <a:lnTo>
                  <a:pt x="1509" y="491"/>
                </a:lnTo>
                <a:lnTo>
                  <a:pt x="1622" y="472"/>
                </a:lnTo>
                <a:close/>
                <a:moveTo>
                  <a:pt x="1584" y="1"/>
                </a:moveTo>
                <a:lnTo>
                  <a:pt x="1414" y="20"/>
                </a:lnTo>
                <a:lnTo>
                  <a:pt x="1245" y="76"/>
                </a:lnTo>
                <a:lnTo>
                  <a:pt x="1075" y="133"/>
                </a:lnTo>
                <a:lnTo>
                  <a:pt x="924" y="208"/>
                </a:lnTo>
                <a:lnTo>
                  <a:pt x="773" y="284"/>
                </a:lnTo>
                <a:lnTo>
                  <a:pt x="642" y="397"/>
                </a:lnTo>
                <a:lnTo>
                  <a:pt x="528" y="510"/>
                </a:lnTo>
                <a:lnTo>
                  <a:pt x="415" y="623"/>
                </a:lnTo>
                <a:lnTo>
                  <a:pt x="302" y="774"/>
                </a:lnTo>
                <a:lnTo>
                  <a:pt x="227" y="906"/>
                </a:lnTo>
                <a:lnTo>
                  <a:pt x="151" y="1056"/>
                </a:lnTo>
                <a:lnTo>
                  <a:pt x="95" y="1226"/>
                </a:lnTo>
                <a:lnTo>
                  <a:pt x="38" y="1396"/>
                </a:lnTo>
                <a:lnTo>
                  <a:pt x="19" y="1565"/>
                </a:lnTo>
                <a:lnTo>
                  <a:pt x="1" y="1735"/>
                </a:lnTo>
                <a:lnTo>
                  <a:pt x="19" y="1924"/>
                </a:lnTo>
                <a:lnTo>
                  <a:pt x="38" y="2093"/>
                </a:lnTo>
                <a:lnTo>
                  <a:pt x="95" y="2263"/>
                </a:lnTo>
                <a:lnTo>
                  <a:pt x="151" y="2433"/>
                </a:lnTo>
                <a:lnTo>
                  <a:pt x="227" y="2583"/>
                </a:lnTo>
                <a:lnTo>
                  <a:pt x="302" y="2715"/>
                </a:lnTo>
                <a:lnTo>
                  <a:pt x="415" y="2847"/>
                </a:lnTo>
                <a:lnTo>
                  <a:pt x="528" y="2979"/>
                </a:lnTo>
                <a:lnTo>
                  <a:pt x="642" y="3092"/>
                </a:lnTo>
                <a:lnTo>
                  <a:pt x="773" y="3187"/>
                </a:lnTo>
                <a:lnTo>
                  <a:pt x="924" y="3281"/>
                </a:lnTo>
                <a:lnTo>
                  <a:pt x="1075" y="3356"/>
                </a:lnTo>
                <a:lnTo>
                  <a:pt x="1245" y="3413"/>
                </a:lnTo>
                <a:lnTo>
                  <a:pt x="1414" y="3451"/>
                </a:lnTo>
                <a:lnTo>
                  <a:pt x="1584" y="3488"/>
                </a:lnTo>
                <a:lnTo>
                  <a:pt x="1942" y="3488"/>
                </a:lnTo>
                <a:lnTo>
                  <a:pt x="2112" y="3451"/>
                </a:lnTo>
                <a:lnTo>
                  <a:pt x="2282" y="3413"/>
                </a:lnTo>
                <a:lnTo>
                  <a:pt x="2432" y="3356"/>
                </a:lnTo>
                <a:lnTo>
                  <a:pt x="2602" y="3281"/>
                </a:lnTo>
                <a:lnTo>
                  <a:pt x="2734" y="3187"/>
                </a:lnTo>
                <a:lnTo>
                  <a:pt x="2866" y="3092"/>
                </a:lnTo>
                <a:lnTo>
                  <a:pt x="2998" y="2979"/>
                </a:lnTo>
                <a:lnTo>
                  <a:pt x="3111" y="2847"/>
                </a:lnTo>
                <a:lnTo>
                  <a:pt x="3205" y="2715"/>
                </a:lnTo>
                <a:lnTo>
                  <a:pt x="3300" y="2583"/>
                </a:lnTo>
                <a:lnTo>
                  <a:pt x="3375" y="2433"/>
                </a:lnTo>
                <a:lnTo>
                  <a:pt x="3431" y="2263"/>
                </a:lnTo>
                <a:lnTo>
                  <a:pt x="3469" y="2093"/>
                </a:lnTo>
                <a:lnTo>
                  <a:pt x="3507" y="1924"/>
                </a:lnTo>
                <a:lnTo>
                  <a:pt x="3507" y="1735"/>
                </a:lnTo>
                <a:lnTo>
                  <a:pt x="3507" y="1565"/>
                </a:lnTo>
                <a:lnTo>
                  <a:pt x="3469" y="1396"/>
                </a:lnTo>
                <a:lnTo>
                  <a:pt x="3431" y="1226"/>
                </a:lnTo>
                <a:lnTo>
                  <a:pt x="3375" y="1056"/>
                </a:lnTo>
                <a:lnTo>
                  <a:pt x="3300" y="906"/>
                </a:lnTo>
                <a:lnTo>
                  <a:pt x="3205" y="774"/>
                </a:lnTo>
                <a:lnTo>
                  <a:pt x="3111" y="623"/>
                </a:lnTo>
                <a:lnTo>
                  <a:pt x="2998" y="510"/>
                </a:lnTo>
                <a:lnTo>
                  <a:pt x="2866" y="397"/>
                </a:lnTo>
                <a:lnTo>
                  <a:pt x="2734" y="284"/>
                </a:lnTo>
                <a:lnTo>
                  <a:pt x="2602" y="208"/>
                </a:lnTo>
                <a:lnTo>
                  <a:pt x="2432" y="133"/>
                </a:lnTo>
                <a:lnTo>
                  <a:pt x="2282" y="76"/>
                </a:lnTo>
                <a:lnTo>
                  <a:pt x="2112" y="20"/>
                </a:ln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4" name="Google Shape;1344;p32"/>
          <p:cNvSpPr/>
          <p:nvPr/>
        </p:nvSpPr>
        <p:spPr>
          <a:xfrm rot="5400000">
            <a:off x="6220634" y="539500"/>
            <a:ext cx="240543" cy="240543"/>
          </a:xfrm>
          <a:custGeom>
            <a:avLst/>
            <a:gdLst/>
            <a:ahLst/>
            <a:cxnLst/>
            <a:rect l="l" t="t" r="r" b="b"/>
            <a:pathLst>
              <a:path w="6561" h="6561" extrusionOk="0">
                <a:moveTo>
                  <a:pt x="3281" y="660"/>
                </a:moveTo>
                <a:lnTo>
                  <a:pt x="5882" y="3280"/>
                </a:lnTo>
                <a:lnTo>
                  <a:pt x="3281" y="5901"/>
                </a:lnTo>
                <a:lnTo>
                  <a:pt x="660" y="3280"/>
                </a:lnTo>
                <a:lnTo>
                  <a:pt x="3281" y="660"/>
                </a:lnTo>
                <a:close/>
                <a:moveTo>
                  <a:pt x="3281" y="0"/>
                </a:moveTo>
                <a:lnTo>
                  <a:pt x="1" y="3280"/>
                </a:lnTo>
                <a:lnTo>
                  <a:pt x="3281" y="6561"/>
                </a:lnTo>
                <a:lnTo>
                  <a:pt x="6561" y="3280"/>
                </a:lnTo>
                <a:lnTo>
                  <a:pt x="3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5" name="Google Shape;1345;p32"/>
          <p:cNvSpPr/>
          <p:nvPr/>
        </p:nvSpPr>
        <p:spPr>
          <a:xfrm rot="5400000">
            <a:off x="1543355" y="4651551"/>
            <a:ext cx="240543" cy="240543"/>
          </a:xfrm>
          <a:custGeom>
            <a:avLst/>
            <a:gdLst/>
            <a:ahLst/>
            <a:cxnLst/>
            <a:rect l="l" t="t" r="r" b="b"/>
            <a:pathLst>
              <a:path w="6561" h="6561" extrusionOk="0">
                <a:moveTo>
                  <a:pt x="3281" y="660"/>
                </a:moveTo>
                <a:lnTo>
                  <a:pt x="5882" y="3280"/>
                </a:lnTo>
                <a:lnTo>
                  <a:pt x="3281" y="5901"/>
                </a:lnTo>
                <a:lnTo>
                  <a:pt x="660" y="3280"/>
                </a:lnTo>
                <a:lnTo>
                  <a:pt x="3281" y="660"/>
                </a:lnTo>
                <a:close/>
                <a:moveTo>
                  <a:pt x="3281" y="0"/>
                </a:moveTo>
                <a:lnTo>
                  <a:pt x="1" y="3280"/>
                </a:lnTo>
                <a:lnTo>
                  <a:pt x="3281" y="6561"/>
                </a:lnTo>
                <a:lnTo>
                  <a:pt x="6561" y="3280"/>
                </a:lnTo>
                <a:lnTo>
                  <a:pt x="3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6" name="Google Shape;1346;p32"/>
          <p:cNvSpPr/>
          <p:nvPr/>
        </p:nvSpPr>
        <p:spPr>
          <a:xfrm rot="5400000">
            <a:off x="3677095" y="4054704"/>
            <a:ext cx="181809" cy="189398"/>
          </a:xfrm>
          <a:custGeom>
            <a:avLst/>
            <a:gdLst/>
            <a:ahLst/>
            <a:cxnLst/>
            <a:rect l="l" t="t" r="r" b="b"/>
            <a:pathLst>
              <a:path w="4959" h="5166" extrusionOk="0">
                <a:moveTo>
                  <a:pt x="4336" y="0"/>
                </a:moveTo>
                <a:lnTo>
                  <a:pt x="4280" y="38"/>
                </a:lnTo>
                <a:lnTo>
                  <a:pt x="4223" y="75"/>
                </a:lnTo>
                <a:lnTo>
                  <a:pt x="4185" y="113"/>
                </a:lnTo>
                <a:lnTo>
                  <a:pt x="4148" y="170"/>
                </a:lnTo>
                <a:lnTo>
                  <a:pt x="4110" y="226"/>
                </a:lnTo>
                <a:lnTo>
                  <a:pt x="4110" y="283"/>
                </a:lnTo>
                <a:lnTo>
                  <a:pt x="4110" y="358"/>
                </a:lnTo>
                <a:lnTo>
                  <a:pt x="4110" y="415"/>
                </a:lnTo>
                <a:lnTo>
                  <a:pt x="4148" y="471"/>
                </a:lnTo>
                <a:lnTo>
                  <a:pt x="4204" y="622"/>
                </a:lnTo>
                <a:lnTo>
                  <a:pt x="4242" y="754"/>
                </a:lnTo>
                <a:lnTo>
                  <a:pt x="4280" y="905"/>
                </a:lnTo>
                <a:lnTo>
                  <a:pt x="4299" y="1037"/>
                </a:lnTo>
                <a:lnTo>
                  <a:pt x="4299" y="1169"/>
                </a:lnTo>
                <a:lnTo>
                  <a:pt x="4280" y="1301"/>
                </a:lnTo>
                <a:lnTo>
                  <a:pt x="4242" y="1433"/>
                </a:lnTo>
                <a:lnTo>
                  <a:pt x="4185" y="1546"/>
                </a:lnTo>
                <a:lnTo>
                  <a:pt x="4110" y="1659"/>
                </a:lnTo>
                <a:lnTo>
                  <a:pt x="4035" y="1753"/>
                </a:lnTo>
                <a:lnTo>
                  <a:pt x="3940" y="1847"/>
                </a:lnTo>
                <a:lnTo>
                  <a:pt x="3808" y="1923"/>
                </a:lnTo>
                <a:lnTo>
                  <a:pt x="3695" y="1979"/>
                </a:lnTo>
                <a:lnTo>
                  <a:pt x="3545" y="2036"/>
                </a:lnTo>
                <a:lnTo>
                  <a:pt x="3394" y="2074"/>
                </a:lnTo>
                <a:lnTo>
                  <a:pt x="3224" y="2111"/>
                </a:lnTo>
                <a:lnTo>
                  <a:pt x="2847" y="2111"/>
                </a:lnTo>
                <a:lnTo>
                  <a:pt x="2451" y="2093"/>
                </a:lnTo>
                <a:lnTo>
                  <a:pt x="1942" y="2055"/>
                </a:lnTo>
                <a:lnTo>
                  <a:pt x="1697" y="2055"/>
                </a:lnTo>
                <a:lnTo>
                  <a:pt x="1433" y="2074"/>
                </a:lnTo>
                <a:lnTo>
                  <a:pt x="1188" y="2130"/>
                </a:lnTo>
                <a:lnTo>
                  <a:pt x="943" y="2225"/>
                </a:lnTo>
                <a:lnTo>
                  <a:pt x="811" y="2281"/>
                </a:lnTo>
                <a:lnTo>
                  <a:pt x="698" y="2356"/>
                </a:lnTo>
                <a:lnTo>
                  <a:pt x="585" y="2432"/>
                </a:lnTo>
                <a:lnTo>
                  <a:pt x="491" y="2526"/>
                </a:lnTo>
                <a:lnTo>
                  <a:pt x="359" y="2677"/>
                </a:lnTo>
                <a:lnTo>
                  <a:pt x="264" y="2809"/>
                </a:lnTo>
                <a:lnTo>
                  <a:pt x="189" y="2941"/>
                </a:lnTo>
                <a:lnTo>
                  <a:pt x="114" y="3073"/>
                </a:lnTo>
                <a:lnTo>
                  <a:pt x="76" y="3205"/>
                </a:lnTo>
                <a:lnTo>
                  <a:pt x="38" y="3356"/>
                </a:lnTo>
                <a:lnTo>
                  <a:pt x="1" y="3506"/>
                </a:lnTo>
                <a:lnTo>
                  <a:pt x="1" y="3638"/>
                </a:lnTo>
                <a:lnTo>
                  <a:pt x="1" y="3789"/>
                </a:lnTo>
                <a:lnTo>
                  <a:pt x="19" y="3959"/>
                </a:lnTo>
                <a:lnTo>
                  <a:pt x="57" y="4110"/>
                </a:lnTo>
                <a:lnTo>
                  <a:pt x="95" y="4260"/>
                </a:lnTo>
                <a:lnTo>
                  <a:pt x="151" y="4411"/>
                </a:lnTo>
                <a:lnTo>
                  <a:pt x="227" y="4562"/>
                </a:lnTo>
                <a:lnTo>
                  <a:pt x="302" y="4732"/>
                </a:lnTo>
                <a:lnTo>
                  <a:pt x="415" y="4883"/>
                </a:lnTo>
                <a:lnTo>
                  <a:pt x="510" y="5033"/>
                </a:lnTo>
                <a:lnTo>
                  <a:pt x="566" y="5071"/>
                </a:lnTo>
                <a:lnTo>
                  <a:pt x="623" y="5109"/>
                </a:lnTo>
                <a:lnTo>
                  <a:pt x="679" y="5146"/>
                </a:lnTo>
                <a:lnTo>
                  <a:pt x="736" y="5165"/>
                </a:lnTo>
                <a:lnTo>
                  <a:pt x="811" y="5165"/>
                </a:lnTo>
                <a:lnTo>
                  <a:pt x="868" y="5146"/>
                </a:lnTo>
                <a:lnTo>
                  <a:pt x="924" y="5128"/>
                </a:lnTo>
                <a:lnTo>
                  <a:pt x="981" y="5090"/>
                </a:lnTo>
                <a:lnTo>
                  <a:pt x="1037" y="5033"/>
                </a:lnTo>
                <a:lnTo>
                  <a:pt x="1075" y="4996"/>
                </a:lnTo>
                <a:lnTo>
                  <a:pt x="1094" y="4939"/>
                </a:lnTo>
                <a:lnTo>
                  <a:pt x="1113" y="4864"/>
                </a:lnTo>
                <a:lnTo>
                  <a:pt x="1113" y="4807"/>
                </a:lnTo>
                <a:lnTo>
                  <a:pt x="1113" y="4732"/>
                </a:lnTo>
                <a:lnTo>
                  <a:pt x="1075" y="4675"/>
                </a:lnTo>
                <a:lnTo>
                  <a:pt x="1037" y="4619"/>
                </a:lnTo>
                <a:lnTo>
                  <a:pt x="943" y="4487"/>
                </a:lnTo>
                <a:lnTo>
                  <a:pt x="849" y="4317"/>
                </a:lnTo>
                <a:lnTo>
                  <a:pt x="755" y="4147"/>
                </a:lnTo>
                <a:lnTo>
                  <a:pt x="698" y="3940"/>
                </a:lnTo>
                <a:lnTo>
                  <a:pt x="660" y="3733"/>
                </a:lnTo>
                <a:lnTo>
                  <a:pt x="660" y="3638"/>
                </a:lnTo>
                <a:lnTo>
                  <a:pt x="679" y="3525"/>
                </a:lnTo>
                <a:lnTo>
                  <a:pt x="698" y="3412"/>
                </a:lnTo>
                <a:lnTo>
                  <a:pt x="736" y="3299"/>
                </a:lnTo>
                <a:lnTo>
                  <a:pt x="792" y="3205"/>
                </a:lnTo>
                <a:lnTo>
                  <a:pt x="868" y="3092"/>
                </a:lnTo>
                <a:lnTo>
                  <a:pt x="1000" y="2960"/>
                </a:lnTo>
                <a:lnTo>
                  <a:pt x="1150" y="2865"/>
                </a:lnTo>
                <a:lnTo>
                  <a:pt x="1301" y="2790"/>
                </a:lnTo>
                <a:lnTo>
                  <a:pt x="1490" y="2752"/>
                </a:lnTo>
                <a:lnTo>
                  <a:pt x="1678" y="2715"/>
                </a:lnTo>
                <a:lnTo>
                  <a:pt x="1886" y="2715"/>
                </a:lnTo>
                <a:lnTo>
                  <a:pt x="2395" y="2752"/>
                </a:lnTo>
                <a:lnTo>
                  <a:pt x="2847" y="2771"/>
                </a:lnTo>
                <a:lnTo>
                  <a:pt x="3073" y="2790"/>
                </a:lnTo>
                <a:lnTo>
                  <a:pt x="3299" y="2771"/>
                </a:lnTo>
                <a:lnTo>
                  <a:pt x="3545" y="2733"/>
                </a:lnTo>
                <a:lnTo>
                  <a:pt x="3771" y="2658"/>
                </a:lnTo>
                <a:lnTo>
                  <a:pt x="3997" y="2583"/>
                </a:lnTo>
                <a:lnTo>
                  <a:pt x="4185" y="2470"/>
                </a:lnTo>
                <a:lnTo>
                  <a:pt x="4374" y="2356"/>
                </a:lnTo>
                <a:lnTo>
                  <a:pt x="4525" y="2206"/>
                </a:lnTo>
                <a:lnTo>
                  <a:pt x="4657" y="2036"/>
                </a:lnTo>
                <a:lnTo>
                  <a:pt x="4770" y="1847"/>
                </a:lnTo>
                <a:lnTo>
                  <a:pt x="4864" y="1659"/>
                </a:lnTo>
                <a:lnTo>
                  <a:pt x="4921" y="1470"/>
                </a:lnTo>
                <a:lnTo>
                  <a:pt x="4958" y="1263"/>
                </a:lnTo>
                <a:lnTo>
                  <a:pt x="4958" y="1037"/>
                </a:lnTo>
                <a:lnTo>
                  <a:pt x="4940" y="830"/>
                </a:lnTo>
                <a:lnTo>
                  <a:pt x="4902" y="603"/>
                </a:lnTo>
                <a:lnTo>
                  <a:pt x="4826" y="396"/>
                </a:lnTo>
                <a:lnTo>
                  <a:pt x="4732" y="170"/>
                </a:lnTo>
                <a:lnTo>
                  <a:pt x="4694" y="113"/>
                </a:lnTo>
                <a:lnTo>
                  <a:pt x="4638" y="75"/>
                </a:lnTo>
                <a:lnTo>
                  <a:pt x="4600" y="38"/>
                </a:lnTo>
                <a:lnTo>
                  <a:pt x="4544" y="19"/>
                </a:lnTo>
                <a:lnTo>
                  <a:pt x="44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7" name="Google Shape;1347;p32"/>
          <p:cNvSpPr/>
          <p:nvPr/>
        </p:nvSpPr>
        <p:spPr>
          <a:xfrm rot="5400000">
            <a:off x="2577688" y="4488663"/>
            <a:ext cx="110775" cy="110736"/>
          </a:xfrm>
          <a:custGeom>
            <a:avLst/>
            <a:gdLst/>
            <a:ahLst/>
            <a:cxnLst/>
            <a:rect l="l" t="t" r="r" b="b"/>
            <a:pathLst>
              <a:path w="2471" h="2470" extrusionOk="0">
                <a:moveTo>
                  <a:pt x="1094" y="0"/>
                </a:moveTo>
                <a:lnTo>
                  <a:pt x="981" y="19"/>
                </a:lnTo>
                <a:lnTo>
                  <a:pt x="868" y="57"/>
                </a:lnTo>
                <a:lnTo>
                  <a:pt x="755" y="95"/>
                </a:lnTo>
                <a:lnTo>
                  <a:pt x="642" y="151"/>
                </a:lnTo>
                <a:lnTo>
                  <a:pt x="548" y="208"/>
                </a:lnTo>
                <a:lnTo>
                  <a:pt x="453" y="283"/>
                </a:lnTo>
                <a:lnTo>
                  <a:pt x="359" y="359"/>
                </a:lnTo>
                <a:lnTo>
                  <a:pt x="284" y="453"/>
                </a:lnTo>
                <a:lnTo>
                  <a:pt x="208" y="547"/>
                </a:lnTo>
                <a:lnTo>
                  <a:pt x="152" y="641"/>
                </a:lnTo>
                <a:lnTo>
                  <a:pt x="95" y="754"/>
                </a:lnTo>
                <a:lnTo>
                  <a:pt x="57" y="868"/>
                </a:lnTo>
                <a:lnTo>
                  <a:pt x="20" y="981"/>
                </a:lnTo>
                <a:lnTo>
                  <a:pt x="1" y="1113"/>
                </a:lnTo>
                <a:lnTo>
                  <a:pt x="1" y="1245"/>
                </a:lnTo>
                <a:lnTo>
                  <a:pt x="1" y="1358"/>
                </a:lnTo>
                <a:lnTo>
                  <a:pt x="20" y="1490"/>
                </a:lnTo>
                <a:lnTo>
                  <a:pt x="57" y="1603"/>
                </a:lnTo>
                <a:lnTo>
                  <a:pt x="95" y="1716"/>
                </a:lnTo>
                <a:lnTo>
                  <a:pt x="152" y="1829"/>
                </a:lnTo>
                <a:lnTo>
                  <a:pt x="208" y="1923"/>
                </a:lnTo>
                <a:lnTo>
                  <a:pt x="284" y="2017"/>
                </a:lnTo>
                <a:lnTo>
                  <a:pt x="359" y="2112"/>
                </a:lnTo>
                <a:lnTo>
                  <a:pt x="453" y="2187"/>
                </a:lnTo>
                <a:lnTo>
                  <a:pt x="548" y="2263"/>
                </a:lnTo>
                <a:lnTo>
                  <a:pt x="642" y="2319"/>
                </a:lnTo>
                <a:lnTo>
                  <a:pt x="755" y="2376"/>
                </a:lnTo>
                <a:lnTo>
                  <a:pt x="868" y="2413"/>
                </a:lnTo>
                <a:lnTo>
                  <a:pt x="981" y="2451"/>
                </a:lnTo>
                <a:lnTo>
                  <a:pt x="1094" y="2470"/>
                </a:lnTo>
                <a:lnTo>
                  <a:pt x="1358" y="2470"/>
                </a:lnTo>
                <a:lnTo>
                  <a:pt x="1471" y="2451"/>
                </a:lnTo>
                <a:lnTo>
                  <a:pt x="1603" y="2413"/>
                </a:lnTo>
                <a:lnTo>
                  <a:pt x="1716" y="2376"/>
                </a:lnTo>
                <a:lnTo>
                  <a:pt x="1811" y="2319"/>
                </a:lnTo>
                <a:lnTo>
                  <a:pt x="1924" y="2263"/>
                </a:lnTo>
                <a:lnTo>
                  <a:pt x="2018" y="2187"/>
                </a:lnTo>
                <a:lnTo>
                  <a:pt x="2112" y="2112"/>
                </a:lnTo>
                <a:lnTo>
                  <a:pt x="2188" y="2017"/>
                </a:lnTo>
                <a:lnTo>
                  <a:pt x="2263" y="1923"/>
                </a:lnTo>
                <a:lnTo>
                  <a:pt x="2320" y="1829"/>
                </a:lnTo>
                <a:lnTo>
                  <a:pt x="2376" y="1716"/>
                </a:lnTo>
                <a:lnTo>
                  <a:pt x="2414" y="1603"/>
                </a:lnTo>
                <a:lnTo>
                  <a:pt x="2433" y="1490"/>
                </a:lnTo>
                <a:lnTo>
                  <a:pt x="2452" y="1358"/>
                </a:lnTo>
                <a:lnTo>
                  <a:pt x="2470" y="1245"/>
                </a:lnTo>
                <a:lnTo>
                  <a:pt x="2452" y="1113"/>
                </a:lnTo>
                <a:lnTo>
                  <a:pt x="2433" y="981"/>
                </a:lnTo>
                <a:lnTo>
                  <a:pt x="2414" y="868"/>
                </a:lnTo>
                <a:lnTo>
                  <a:pt x="2376" y="754"/>
                </a:lnTo>
                <a:lnTo>
                  <a:pt x="2320" y="641"/>
                </a:lnTo>
                <a:lnTo>
                  <a:pt x="2263" y="547"/>
                </a:lnTo>
                <a:lnTo>
                  <a:pt x="2188" y="453"/>
                </a:lnTo>
                <a:lnTo>
                  <a:pt x="2112" y="359"/>
                </a:lnTo>
                <a:lnTo>
                  <a:pt x="2018" y="283"/>
                </a:lnTo>
                <a:lnTo>
                  <a:pt x="1924" y="208"/>
                </a:lnTo>
                <a:lnTo>
                  <a:pt x="1811" y="151"/>
                </a:lnTo>
                <a:lnTo>
                  <a:pt x="1716" y="95"/>
                </a:lnTo>
                <a:lnTo>
                  <a:pt x="1603" y="57"/>
                </a:lnTo>
                <a:lnTo>
                  <a:pt x="1471" y="19"/>
                </a:lnTo>
                <a:lnTo>
                  <a:pt x="13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8" name="Google Shape;1348;p32"/>
          <p:cNvGrpSpPr/>
          <p:nvPr/>
        </p:nvGrpSpPr>
        <p:grpSpPr>
          <a:xfrm>
            <a:off x="4573513" y="2221976"/>
            <a:ext cx="2362200" cy="2094524"/>
            <a:chOff x="4573513" y="2221976"/>
            <a:chExt cx="2362200" cy="2094524"/>
          </a:xfrm>
        </p:grpSpPr>
        <p:grpSp>
          <p:nvGrpSpPr>
            <p:cNvPr id="1349" name="Google Shape;1349;p32"/>
            <p:cNvGrpSpPr/>
            <p:nvPr/>
          </p:nvGrpSpPr>
          <p:grpSpPr>
            <a:xfrm>
              <a:off x="4573513" y="2774133"/>
              <a:ext cx="2362200" cy="1542367"/>
              <a:chOff x="6248400" y="3124808"/>
              <a:chExt cx="2362200" cy="1542367"/>
            </a:xfrm>
          </p:grpSpPr>
          <p:sp>
            <p:nvSpPr>
              <p:cNvPr id="1350" name="Google Shape;1350;p32"/>
              <p:cNvSpPr/>
              <p:nvPr/>
            </p:nvSpPr>
            <p:spPr>
              <a:xfrm>
                <a:off x="6248400" y="4524375"/>
                <a:ext cx="2362200" cy="142800"/>
              </a:xfrm>
              <a:prstGeom prst="ellipse">
                <a:avLst/>
              </a:pr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51" name="Google Shape;1351;p32"/>
              <p:cNvGrpSpPr/>
              <p:nvPr/>
            </p:nvGrpSpPr>
            <p:grpSpPr>
              <a:xfrm flipH="1">
                <a:off x="6511052" y="3124808"/>
                <a:ext cx="1933055" cy="1474608"/>
                <a:chOff x="6259250" y="2389675"/>
                <a:chExt cx="2303175" cy="1756950"/>
              </a:xfrm>
            </p:grpSpPr>
            <p:sp>
              <p:nvSpPr>
                <p:cNvPr id="1352" name="Google Shape;1352;p32"/>
                <p:cNvSpPr/>
                <p:nvPr/>
              </p:nvSpPr>
              <p:spPr>
                <a:xfrm>
                  <a:off x="8137775" y="3893075"/>
                  <a:ext cx="236150" cy="1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6" h="7767" extrusionOk="0">
                      <a:moveTo>
                        <a:pt x="1" y="0"/>
                      </a:moveTo>
                      <a:lnTo>
                        <a:pt x="2621" y="7597"/>
                      </a:lnTo>
                      <a:lnTo>
                        <a:pt x="8691" y="7767"/>
                      </a:lnTo>
                      <a:lnTo>
                        <a:pt x="9445" y="5599"/>
                      </a:lnTo>
                      <a:lnTo>
                        <a:pt x="8917" y="5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3" name="Google Shape;1353;p32"/>
                <p:cNvSpPr/>
                <p:nvPr/>
              </p:nvSpPr>
              <p:spPr>
                <a:xfrm>
                  <a:off x="6567000" y="3763450"/>
                  <a:ext cx="1719250" cy="36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70" h="14404" extrusionOk="0">
                      <a:moveTo>
                        <a:pt x="1" y="1"/>
                      </a:moveTo>
                      <a:lnTo>
                        <a:pt x="1" y="14403"/>
                      </a:lnTo>
                      <a:lnTo>
                        <a:pt x="68770" y="14403"/>
                      </a:lnTo>
                      <a:lnTo>
                        <a:pt x="65942" y="232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4" name="Google Shape;1354;p32"/>
                <p:cNvSpPr/>
                <p:nvPr/>
              </p:nvSpPr>
              <p:spPr>
                <a:xfrm>
                  <a:off x="6973250" y="2753025"/>
                  <a:ext cx="280425" cy="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7" h="3828" extrusionOk="0">
                      <a:moveTo>
                        <a:pt x="2489" y="1"/>
                      </a:moveTo>
                      <a:lnTo>
                        <a:pt x="1697" y="20"/>
                      </a:lnTo>
                      <a:lnTo>
                        <a:pt x="868" y="58"/>
                      </a:lnTo>
                      <a:lnTo>
                        <a:pt x="0" y="114"/>
                      </a:lnTo>
                      <a:lnTo>
                        <a:pt x="773" y="1057"/>
                      </a:lnTo>
                      <a:lnTo>
                        <a:pt x="8936" y="3828"/>
                      </a:lnTo>
                      <a:lnTo>
                        <a:pt x="11217" y="3451"/>
                      </a:lnTo>
                      <a:lnTo>
                        <a:pt x="11123" y="3281"/>
                      </a:lnTo>
                      <a:lnTo>
                        <a:pt x="10991" y="3074"/>
                      </a:lnTo>
                      <a:lnTo>
                        <a:pt x="10802" y="2810"/>
                      </a:lnTo>
                      <a:lnTo>
                        <a:pt x="10538" y="2508"/>
                      </a:lnTo>
                      <a:lnTo>
                        <a:pt x="10369" y="2339"/>
                      </a:lnTo>
                      <a:lnTo>
                        <a:pt x="10180" y="2169"/>
                      </a:lnTo>
                      <a:lnTo>
                        <a:pt x="9973" y="1999"/>
                      </a:lnTo>
                      <a:lnTo>
                        <a:pt x="9746" y="1830"/>
                      </a:lnTo>
                      <a:lnTo>
                        <a:pt x="9483" y="1641"/>
                      </a:lnTo>
                      <a:lnTo>
                        <a:pt x="9200" y="1471"/>
                      </a:lnTo>
                      <a:lnTo>
                        <a:pt x="8879" y="1283"/>
                      </a:lnTo>
                      <a:lnTo>
                        <a:pt x="8540" y="1113"/>
                      </a:lnTo>
                      <a:lnTo>
                        <a:pt x="8163" y="962"/>
                      </a:lnTo>
                      <a:lnTo>
                        <a:pt x="7748" y="793"/>
                      </a:lnTo>
                      <a:lnTo>
                        <a:pt x="7315" y="642"/>
                      </a:lnTo>
                      <a:lnTo>
                        <a:pt x="6843" y="510"/>
                      </a:lnTo>
                      <a:lnTo>
                        <a:pt x="6334" y="397"/>
                      </a:lnTo>
                      <a:lnTo>
                        <a:pt x="5788" y="284"/>
                      </a:lnTo>
                      <a:lnTo>
                        <a:pt x="5203" y="190"/>
                      </a:lnTo>
                      <a:lnTo>
                        <a:pt x="4581" y="114"/>
                      </a:lnTo>
                      <a:lnTo>
                        <a:pt x="3921" y="58"/>
                      </a:lnTo>
                      <a:lnTo>
                        <a:pt x="3224" y="20"/>
                      </a:lnTo>
                      <a:lnTo>
                        <a:pt x="2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5" name="Google Shape;1355;p32"/>
                <p:cNvSpPr/>
                <p:nvPr/>
              </p:nvSpPr>
              <p:spPr>
                <a:xfrm>
                  <a:off x="7253650" y="2789325"/>
                  <a:ext cx="136700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8" h="2169" extrusionOk="0">
                      <a:moveTo>
                        <a:pt x="3243" y="1"/>
                      </a:moveTo>
                      <a:lnTo>
                        <a:pt x="2942" y="38"/>
                      </a:lnTo>
                      <a:lnTo>
                        <a:pt x="2659" y="76"/>
                      </a:lnTo>
                      <a:lnTo>
                        <a:pt x="2395" y="114"/>
                      </a:lnTo>
                      <a:lnTo>
                        <a:pt x="2150" y="189"/>
                      </a:lnTo>
                      <a:lnTo>
                        <a:pt x="1905" y="264"/>
                      </a:lnTo>
                      <a:lnTo>
                        <a:pt x="1697" y="359"/>
                      </a:lnTo>
                      <a:lnTo>
                        <a:pt x="1490" y="453"/>
                      </a:lnTo>
                      <a:lnTo>
                        <a:pt x="1320" y="547"/>
                      </a:lnTo>
                      <a:lnTo>
                        <a:pt x="1151" y="660"/>
                      </a:lnTo>
                      <a:lnTo>
                        <a:pt x="981" y="773"/>
                      </a:lnTo>
                      <a:lnTo>
                        <a:pt x="717" y="1019"/>
                      </a:lnTo>
                      <a:lnTo>
                        <a:pt x="510" y="1245"/>
                      </a:lnTo>
                      <a:lnTo>
                        <a:pt x="321" y="1490"/>
                      </a:lnTo>
                      <a:lnTo>
                        <a:pt x="189" y="1697"/>
                      </a:lnTo>
                      <a:lnTo>
                        <a:pt x="95" y="1886"/>
                      </a:lnTo>
                      <a:lnTo>
                        <a:pt x="39" y="2036"/>
                      </a:lnTo>
                      <a:lnTo>
                        <a:pt x="1" y="2168"/>
                      </a:lnTo>
                      <a:lnTo>
                        <a:pt x="2527" y="2074"/>
                      </a:lnTo>
                      <a:lnTo>
                        <a:pt x="2697" y="1999"/>
                      </a:lnTo>
                      <a:lnTo>
                        <a:pt x="3036" y="1791"/>
                      </a:lnTo>
                      <a:lnTo>
                        <a:pt x="4054" y="1169"/>
                      </a:lnTo>
                      <a:lnTo>
                        <a:pt x="5468" y="283"/>
                      </a:lnTo>
                      <a:lnTo>
                        <a:pt x="5053" y="170"/>
                      </a:lnTo>
                      <a:lnTo>
                        <a:pt x="4638" y="95"/>
                      </a:lnTo>
                      <a:lnTo>
                        <a:pt x="4261" y="57"/>
                      </a:lnTo>
                      <a:lnTo>
                        <a:pt x="3903" y="19"/>
                      </a:lnTo>
                      <a:lnTo>
                        <a:pt x="35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6" name="Google Shape;1356;p32"/>
                <p:cNvSpPr/>
                <p:nvPr/>
              </p:nvSpPr>
              <p:spPr>
                <a:xfrm>
                  <a:off x="7112275" y="2832675"/>
                  <a:ext cx="168750" cy="3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14196" extrusionOk="0">
                      <a:moveTo>
                        <a:pt x="4355" y="1"/>
                      </a:moveTo>
                      <a:lnTo>
                        <a:pt x="1" y="13970"/>
                      </a:lnTo>
                      <a:lnTo>
                        <a:pt x="2413" y="14196"/>
                      </a:lnTo>
                      <a:lnTo>
                        <a:pt x="6749" y="208"/>
                      </a:lnTo>
                      <a:lnTo>
                        <a:pt x="4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7" name="Google Shape;1357;p32"/>
                <p:cNvSpPr/>
                <p:nvPr/>
              </p:nvSpPr>
              <p:spPr>
                <a:xfrm>
                  <a:off x="6460975" y="2808650"/>
                  <a:ext cx="874700" cy="8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8" h="32123" extrusionOk="0">
                      <a:moveTo>
                        <a:pt x="1263" y="0"/>
                      </a:moveTo>
                      <a:lnTo>
                        <a:pt x="0" y="23508"/>
                      </a:lnTo>
                      <a:lnTo>
                        <a:pt x="7541" y="32123"/>
                      </a:lnTo>
                      <a:lnTo>
                        <a:pt x="15439" y="25355"/>
                      </a:lnTo>
                      <a:lnTo>
                        <a:pt x="15647" y="25827"/>
                      </a:lnTo>
                      <a:lnTo>
                        <a:pt x="15892" y="26279"/>
                      </a:lnTo>
                      <a:lnTo>
                        <a:pt x="16137" y="26731"/>
                      </a:lnTo>
                      <a:lnTo>
                        <a:pt x="16420" y="27165"/>
                      </a:lnTo>
                      <a:lnTo>
                        <a:pt x="16702" y="27580"/>
                      </a:lnTo>
                      <a:lnTo>
                        <a:pt x="17023" y="27976"/>
                      </a:lnTo>
                      <a:lnTo>
                        <a:pt x="17362" y="28371"/>
                      </a:lnTo>
                      <a:lnTo>
                        <a:pt x="17720" y="28749"/>
                      </a:lnTo>
                      <a:lnTo>
                        <a:pt x="18003" y="29012"/>
                      </a:lnTo>
                      <a:lnTo>
                        <a:pt x="18324" y="29258"/>
                      </a:lnTo>
                      <a:lnTo>
                        <a:pt x="18663" y="29484"/>
                      </a:lnTo>
                      <a:lnTo>
                        <a:pt x="19021" y="29653"/>
                      </a:lnTo>
                      <a:lnTo>
                        <a:pt x="19417" y="29804"/>
                      </a:lnTo>
                      <a:lnTo>
                        <a:pt x="19813" y="29917"/>
                      </a:lnTo>
                      <a:lnTo>
                        <a:pt x="20228" y="29974"/>
                      </a:lnTo>
                      <a:lnTo>
                        <a:pt x="20642" y="29993"/>
                      </a:lnTo>
                      <a:lnTo>
                        <a:pt x="20887" y="29993"/>
                      </a:lnTo>
                      <a:lnTo>
                        <a:pt x="21151" y="29974"/>
                      </a:lnTo>
                      <a:lnTo>
                        <a:pt x="21246" y="29955"/>
                      </a:lnTo>
                      <a:lnTo>
                        <a:pt x="21547" y="29898"/>
                      </a:lnTo>
                      <a:lnTo>
                        <a:pt x="22018" y="29804"/>
                      </a:lnTo>
                      <a:lnTo>
                        <a:pt x="22320" y="29710"/>
                      </a:lnTo>
                      <a:lnTo>
                        <a:pt x="22659" y="29616"/>
                      </a:lnTo>
                      <a:lnTo>
                        <a:pt x="23018" y="29484"/>
                      </a:lnTo>
                      <a:lnTo>
                        <a:pt x="23413" y="29314"/>
                      </a:lnTo>
                      <a:lnTo>
                        <a:pt x="23828" y="29144"/>
                      </a:lnTo>
                      <a:lnTo>
                        <a:pt x="24281" y="28918"/>
                      </a:lnTo>
                      <a:lnTo>
                        <a:pt x="24733" y="28673"/>
                      </a:lnTo>
                      <a:lnTo>
                        <a:pt x="25223" y="28371"/>
                      </a:lnTo>
                      <a:lnTo>
                        <a:pt x="25713" y="28051"/>
                      </a:lnTo>
                      <a:lnTo>
                        <a:pt x="26241" y="27674"/>
                      </a:lnTo>
                      <a:lnTo>
                        <a:pt x="26750" y="27259"/>
                      </a:lnTo>
                      <a:lnTo>
                        <a:pt x="27278" y="26788"/>
                      </a:lnTo>
                      <a:lnTo>
                        <a:pt x="27825" y="26279"/>
                      </a:lnTo>
                      <a:lnTo>
                        <a:pt x="28352" y="25713"/>
                      </a:lnTo>
                      <a:lnTo>
                        <a:pt x="28899" y="25091"/>
                      </a:lnTo>
                      <a:lnTo>
                        <a:pt x="29427" y="24413"/>
                      </a:lnTo>
                      <a:lnTo>
                        <a:pt x="29955" y="23678"/>
                      </a:lnTo>
                      <a:lnTo>
                        <a:pt x="30464" y="22886"/>
                      </a:lnTo>
                      <a:lnTo>
                        <a:pt x="30728" y="22452"/>
                      </a:lnTo>
                      <a:lnTo>
                        <a:pt x="30973" y="22019"/>
                      </a:lnTo>
                      <a:lnTo>
                        <a:pt x="31218" y="21566"/>
                      </a:lnTo>
                      <a:lnTo>
                        <a:pt x="31463" y="21095"/>
                      </a:lnTo>
                      <a:lnTo>
                        <a:pt x="31708" y="20605"/>
                      </a:lnTo>
                      <a:lnTo>
                        <a:pt x="31934" y="20096"/>
                      </a:lnTo>
                      <a:lnTo>
                        <a:pt x="32179" y="19568"/>
                      </a:lnTo>
                      <a:lnTo>
                        <a:pt x="32387" y="19021"/>
                      </a:lnTo>
                      <a:lnTo>
                        <a:pt x="32613" y="18456"/>
                      </a:lnTo>
                      <a:lnTo>
                        <a:pt x="32820" y="17871"/>
                      </a:lnTo>
                      <a:lnTo>
                        <a:pt x="33027" y="17268"/>
                      </a:lnTo>
                      <a:lnTo>
                        <a:pt x="33235" y="16646"/>
                      </a:lnTo>
                      <a:lnTo>
                        <a:pt x="33423" y="16005"/>
                      </a:lnTo>
                      <a:lnTo>
                        <a:pt x="33612" y="15326"/>
                      </a:lnTo>
                      <a:lnTo>
                        <a:pt x="33782" y="14648"/>
                      </a:lnTo>
                      <a:lnTo>
                        <a:pt x="33951" y="13950"/>
                      </a:lnTo>
                      <a:lnTo>
                        <a:pt x="34988" y="12461"/>
                      </a:lnTo>
                      <a:lnTo>
                        <a:pt x="32387" y="8917"/>
                      </a:lnTo>
                      <a:lnTo>
                        <a:pt x="24884" y="16759"/>
                      </a:lnTo>
                      <a:lnTo>
                        <a:pt x="23696" y="12386"/>
                      </a:lnTo>
                      <a:lnTo>
                        <a:pt x="23225" y="10727"/>
                      </a:lnTo>
                      <a:lnTo>
                        <a:pt x="22980" y="9916"/>
                      </a:lnTo>
                      <a:lnTo>
                        <a:pt x="22716" y="9106"/>
                      </a:lnTo>
                      <a:lnTo>
                        <a:pt x="22433" y="8295"/>
                      </a:lnTo>
                      <a:lnTo>
                        <a:pt x="22113" y="7484"/>
                      </a:lnTo>
                      <a:lnTo>
                        <a:pt x="21792" y="6693"/>
                      </a:lnTo>
                      <a:lnTo>
                        <a:pt x="21434" y="5920"/>
                      </a:lnTo>
                      <a:lnTo>
                        <a:pt x="21095" y="5166"/>
                      </a:lnTo>
                      <a:lnTo>
                        <a:pt x="20755" y="4393"/>
                      </a:lnTo>
                      <a:lnTo>
                        <a:pt x="20586" y="3997"/>
                      </a:lnTo>
                      <a:lnTo>
                        <a:pt x="20397" y="3601"/>
                      </a:lnTo>
                      <a:lnTo>
                        <a:pt x="20190" y="3224"/>
                      </a:lnTo>
                      <a:lnTo>
                        <a:pt x="19964" y="2885"/>
                      </a:lnTo>
                      <a:lnTo>
                        <a:pt x="19737" y="2564"/>
                      </a:lnTo>
                      <a:lnTo>
                        <a:pt x="19474" y="2263"/>
                      </a:lnTo>
                      <a:lnTo>
                        <a:pt x="19323" y="2131"/>
                      </a:lnTo>
                      <a:lnTo>
                        <a:pt x="19172" y="2018"/>
                      </a:lnTo>
                      <a:lnTo>
                        <a:pt x="19021" y="1904"/>
                      </a:lnTo>
                      <a:lnTo>
                        <a:pt x="18851" y="1810"/>
                      </a:lnTo>
                      <a:lnTo>
                        <a:pt x="18682" y="1735"/>
                      </a:lnTo>
                      <a:lnTo>
                        <a:pt x="18493" y="1678"/>
                      </a:lnTo>
                      <a:lnTo>
                        <a:pt x="18305" y="1622"/>
                      </a:lnTo>
                      <a:lnTo>
                        <a:pt x="18097" y="1584"/>
                      </a:lnTo>
                      <a:lnTo>
                        <a:pt x="17890" y="1565"/>
                      </a:lnTo>
                      <a:lnTo>
                        <a:pt x="17664" y="1565"/>
                      </a:lnTo>
                      <a:lnTo>
                        <a:pt x="17438" y="1584"/>
                      </a:lnTo>
                      <a:lnTo>
                        <a:pt x="17193" y="1622"/>
                      </a:lnTo>
                      <a:lnTo>
                        <a:pt x="15892" y="1886"/>
                      </a:lnTo>
                      <a:lnTo>
                        <a:pt x="14610" y="2168"/>
                      </a:lnTo>
                      <a:lnTo>
                        <a:pt x="12027" y="2734"/>
                      </a:lnTo>
                      <a:lnTo>
                        <a:pt x="10086" y="3167"/>
                      </a:lnTo>
                      <a:lnTo>
                        <a:pt x="126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8" name="Google Shape;1358;p32"/>
                <p:cNvSpPr/>
                <p:nvPr/>
              </p:nvSpPr>
              <p:spPr>
                <a:xfrm>
                  <a:off x="7112275" y="2832675"/>
                  <a:ext cx="168750" cy="3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14196" extrusionOk="0">
                      <a:moveTo>
                        <a:pt x="4355" y="1"/>
                      </a:moveTo>
                      <a:lnTo>
                        <a:pt x="1" y="13970"/>
                      </a:lnTo>
                      <a:lnTo>
                        <a:pt x="2413" y="14196"/>
                      </a:lnTo>
                      <a:lnTo>
                        <a:pt x="6749" y="208"/>
                      </a:lnTo>
                      <a:lnTo>
                        <a:pt x="4355" y="1"/>
                      </a:lnTo>
                      <a:close/>
                    </a:path>
                  </a:pathLst>
                </a:custGeom>
                <a:solidFill>
                  <a:srgbClr val="000000">
                    <a:alpha val="2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9" name="Google Shape;1359;p32"/>
                <p:cNvSpPr/>
                <p:nvPr/>
              </p:nvSpPr>
              <p:spPr>
                <a:xfrm>
                  <a:off x="7172600" y="2791675"/>
                  <a:ext cx="230000" cy="39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" h="15836" extrusionOk="0">
                      <a:moveTo>
                        <a:pt x="9200" y="1"/>
                      </a:moveTo>
                      <a:lnTo>
                        <a:pt x="4336" y="1848"/>
                      </a:lnTo>
                      <a:lnTo>
                        <a:pt x="0" y="15836"/>
                      </a:lnTo>
                      <a:lnTo>
                        <a:pt x="4864" y="13970"/>
                      </a:lnTo>
                      <a:lnTo>
                        <a:pt x="92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0" name="Google Shape;1360;p32"/>
                <p:cNvSpPr/>
                <p:nvPr/>
              </p:nvSpPr>
              <p:spPr>
                <a:xfrm>
                  <a:off x="6848350" y="2751150"/>
                  <a:ext cx="372825" cy="4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3" h="17231" extrusionOk="0">
                      <a:moveTo>
                        <a:pt x="4356" y="1"/>
                      </a:moveTo>
                      <a:lnTo>
                        <a:pt x="1" y="13969"/>
                      </a:lnTo>
                      <a:lnTo>
                        <a:pt x="10558" y="17231"/>
                      </a:lnTo>
                      <a:lnTo>
                        <a:pt x="14912" y="3262"/>
                      </a:lnTo>
                      <a:lnTo>
                        <a:pt x="43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1" name="Google Shape;1361;p32"/>
                <p:cNvSpPr/>
                <p:nvPr/>
              </p:nvSpPr>
              <p:spPr>
                <a:xfrm>
                  <a:off x="7307375" y="2903375"/>
                  <a:ext cx="82025" cy="2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8673" extrusionOk="0">
                      <a:moveTo>
                        <a:pt x="717" y="1"/>
                      </a:moveTo>
                      <a:lnTo>
                        <a:pt x="642" y="19"/>
                      </a:lnTo>
                      <a:lnTo>
                        <a:pt x="566" y="38"/>
                      </a:lnTo>
                      <a:lnTo>
                        <a:pt x="491" y="76"/>
                      </a:lnTo>
                      <a:lnTo>
                        <a:pt x="434" y="151"/>
                      </a:lnTo>
                      <a:lnTo>
                        <a:pt x="397" y="227"/>
                      </a:lnTo>
                      <a:lnTo>
                        <a:pt x="378" y="340"/>
                      </a:lnTo>
                      <a:lnTo>
                        <a:pt x="359" y="491"/>
                      </a:lnTo>
                      <a:lnTo>
                        <a:pt x="378" y="660"/>
                      </a:lnTo>
                      <a:lnTo>
                        <a:pt x="416" y="849"/>
                      </a:lnTo>
                      <a:lnTo>
                        <a:pt x="472" y="1094"/>
                      </a:lnTo>
                      <a:lnTo>
                        <a:pt x="548" y="1358"/>
                      </a:lnTo>
                      <a:lnTo>
                        <a:pt x="661" y="1678"/>
                      </a:lnTo>
                      <a:lnTo>
                        <a:pt x="812" y="2036"/>
                      </a:lnTo>
                      <a:lnTo>
                        <a:pt x="981" y="2432"/>
                      </a:lnTo>
                      <a:lnTo>
                        <a:pt x="1207" y="2866"/>
                      </a:lnTo>
                      <a:lnTo>
                        <a:pt x="1452" y="3356"/>
                      </a:lnTo>
                      <a:lnTo>
                        <a:pt x="1" y="7277"/>
                      </a:lnTo>
                      <a:lnTo>
                        <a:pt x="1226" y="8672"/>
                      </a:lnTo>
                      <a:lnTo>
                        <a:pt x="1302" y="8597"/>
                      </a:lnTo>
                      <a:lnTo>
                        <a:pt x="1490" y="8370"/>
                      </a:lnTo>
                      <a:lnTo>
                        <a:pt x="1792" y="7993"/>
                      </a:lnTo>
                      <a:lnTo>
                        <a:pt x="1961" y="7748"/>
                      </a:lnTo>
                      <a:lnTo>
                        <a:pt x="2131" y="7466"/>
                      </a:lnTo>
                      <a:lnTo>
                        <a:pt x="2301" y="7145"/>
                      </a:lnTo>
                      <a:lnTo>
                        <a:pt x="2489" y="6787"/>
                      </a:lnTo>
                      <a:lnTo>
                        <a:pt x="2659" y="6391"/>
                      </a:lnTo>
                      <a:lnTo>
                        <a:pt x="2829" y="5958"/>
                      </a:lnTo>
                      <a:lnTo>
                        <a:pt x="2961" y="5467"/>
                      </a:lnTo>
                      <a:lnTo>
                        <a:pt x="3093" y="4958"/>
                      </a:lnTo>
                      <a:lnTo>
                        <a:pt x="3206" y="4393"/>
                      </a:lnTo>
                      <a:lnTo>
                        <a:pt x="3281" y="3790"/>
                      </a:lnTo>
                      <a:lnTo>
                        <a:pt x="3262" y="3639"/>
                      </a:lnTo>
                      <a:lnTo>
                        <a:pt x="3224" y="3488"/>
                      </a:lnTo>
                      <a:lnTo>
                        <a:pt x="3168" y="3337"/>
                      </a:lnTo>
                      <a:lnTo>
                        <a:pt x="3074" y="3186"/>
                      </a:lnTo>
                      <a:lnTo>
                        <a:pt x="2866" y="2885"/>
                      </a:lnTo>
                      <a:lnTo>
                        <a:pt x="2659" y="2621"/>
                      </a:lnTo>
                      <a:lnTo>
                        <a:pt x="2414" y="2263"/>
                      </a:lnTo>
                      <a:lnTo>
                        <a:pt x="2131" y="1848"/>
                      </a:lnTo>
                      <a:lnTo>
                        <a:pt x="1566" y="981"/>
                      </a:lnTo>
                      <a:lnTo>
                        <a:pt x="1302" y="604"/>
                      </a:lnTo>
                      <a:lnTo>
                        <a:pt x="1075" y="283"/>
                      </a:lnTo>
                      <a:lnTo>
                        <a:pt x="962" y="170"/>
                      </a:lnTo>
                      <a:lnTo>
                        <a:pt x="868" y="76"/>
                      </a:lnTo>
                      <a:lnTo>
                        <a:pt x="774" y="19"/>
                      </a:lnTo>
                      <a:lnTo>
                        <a:pt x="717" y="1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2" name="Google Shape;1362;p32"/>
                <p:cNvSpPr/>
                <p:nvPr/>
              </p:nvSpPr>
              <p:spPr>
                <a:xfrm>
                  <a:off x="7247050" y="3009425"/>
                  <a:ext cx="7967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3752" extrusionOk="0">
                      <a:moveTo>
                        <a:pt x="303" y="0"/>
                      </a:moveTo>
                      <a:lnTo>
                        <a:pt x="227" y="19"/>
                      </a:lnTo>
                      <a:lnTo>
                        <a:pt x="171" y="38"/>
                      </a:lnTo>
                      <a:lnTo>
                        <a:pt x="114" y="94"/>
                      </a:lnTo>
                      <a:lnTo>
                        <a:pt x="76" y="132"/>
                      </a:lnTo>
                      <a:lnTo>
                        <a:pt x="39" y="207"/>
                      </a:lnTo>
                      <a:lnTo>
                        <a:pt x="1" y="302"/>
                      </a:lnTo>
                      <a:lnTo>
                        <a:pt x="1" y="358"/>
                      </a:lnTo>
                      <a:lnTo>
                        <a:pt x="20" y="434"/>
                      </a:lnTo>
                      <a:lnTo>
                        <a:pt x="76" y="603"/>
                      </a:lnTo>
                      <a:lnTo>
                        <a:pt x="208" y="811"/>
                      </a:lnTo>
                      <a:lnTo>
                        <a:pt x="359" y="1056"/>
                      </a:lnTo>
                      <a:lnTo>
                        <a:pt x="774" y="1621"/>
                      </a:lnTo>
                      <a:lnTo>
                        <a:pt x="1264" y="2224"/>
                      </a:lnTo>
                      <a:lnTo>
                        <a:pt x="1754" y="2790"/>
                      </a:lnTo>
                      <a:lnTo>
                        <a:pt x="2188" y="3280"/>
                      </a:lnTo>
                      <a:lnTo>
                        <a:pt x="2602" y="3751"/>
                      </a:lnTo>
                      <a:lnTo>
                        <a:pt x="3187" y="2187"/>
                      </a:lnTo>
                      <a:lnTo>
                        <a:pt x="925" y="226"/>
                      </a:lnTo>
                      <a:lnTo>
                        <a:pt x="812" y="132"/>
                      </a:lnTo>
                      <a:lnTo>
                        <a:pt x="698" y="57"/>
                      </a:lnTo>
                      <a:lnTo>
                        <a:pt x="567" y="19"/>
                      </a:ln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3" name="Google Shape;1363;p32"/>
                <p:cNvSpPr/>
                <p:nvPr/>
              </p:nvSpPr>
              <p:spPr>
                <a:xfrm>
                  <a:off x="7264975" y="2932600"/>
                  <a:ext cx="114075" cy="1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3" h="4393" extrusionOk="0">
                      <a:moveTo>
                        <a:pt x="396" y="0"/>
                      </a:moveTo>
                      <a:lnTo>
                        <a:pt x="264" y="19"/>
                      </a:lnTo>
                      <a:lnTo>
                        <a:pt x="189" y="38"/>
                      </a:lnTo>
                      <a:lnTo>
                        <a:pt x="132" y="76"/>
                      </a:lnTo>
                      <a:lnTo>
                        <a:pt x="76" y="132"/>
                      </a:lnTo>
                      <a:lnTo>
                        <a:pt x="38" y="189"/>
                      </a:lnTo>
                      <a:lnTo>
                        <a:pt x="19" y="264"/>
                      </a:lnTo>
                      <a:lnTo>
                        <a:pt x="0" y="358"/>
                      </a:lnTo>
                      <a:lnTo>
                        <a:pt x="0" y="415"/>
                      </a:lnTo>
                      <a:lnTo>
                        <a:pt x="19" y="490"/>
                      </a:lnTo>
                      <a:lnTo>
                        <a:pt x="132" y="679"/>
                      </a:lnTo>
                      <a:lnTo>
                        <a:pt x="302" y="924"/>
                      </a:lnTo>
                      <a:lnTo>
                        <a:pt x="528" y="1207"/>
                      </a:lnTo>
                      <a:lnTo>
                        <a:pt x="1113" y="1867"/>
                      </a:lnTo>
                      <a:lnTo>
                        <a:pt x="1791" y="2564"/>
                      </a:lnTo>
                      <a:lnTo>
                        <a:pt x="2470" y="3262"/>
                      </a:lnTo>
                      <a:lnTo>
                        <a:pt x="3054" y="3827"/>
                      </a:lnTo>
                      <a:lnTo>
                        <a:pt x="3639" y="4393"/>
                      </a:lnTo>
                      <a:lnTo>
                        <a:pt x="4562" y="3469"/>
                      </a:lnTo>
                      <a:lnTo>
                        <a:pt x="1056" y="340"/>
                      </a:lnTo>
                      <a:lnTo>
                        <a:pt x="924" y="227"/>
                      </a:lnTo>
                      <a:lnTo>
                        <a:pt x="736" y="113"/>
                      </a:lnTo>
                      <a:lnTo>
                        <a:pt x="547" y="38"/>
                      </a:lnTo>
                      <a:lnTo>
                        <a:pt x="472" y="1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4" name="Google Shape;1364;p32"/>
                <p:cNvSpPr/>
                <p:nvPr/>
              </p:nvSpPr>
              <p:spPr>
                <a:xfrm>
                  <a:off x="7244700" y="2951925"/>
                  <a:ext cx="114075" cy="1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3" h="4638" extrusionOk="0">
                      <a:moveTo>
                        <a:pt x="397" y="0"/>
                      </a:moveTo>
                      <a:lnTo>
                        <a:pt x="265" y="19"/>
                      </a:lnTo>
                      <a:lnTo>
                        <a:pt x="208" y="38"/>
                      </a:lnTo>
                      <a:lnTo>
                        <a:pt x="152" y="76"/>
                      </a:lnTo>
                      <a:lnTo>
                        <a:pt x="95" y="113"/>
                      </a:lnTo>
                      <a:lnTo>
                        <a:pt x="57" y="170"/>
                      </a:lnTo>
                      <a:lnTo>
                        <a:pt x="20" y="245"/>
                      </a:lnTo>
                      <a:lnTo>
                        <a:pt x="1" y="340"/>
                      </a:lnTo>
                      <a:lnTo>
                        <a:pt x="1" y="396"/>
                      </a:lnTo>
                      <a:lnTo>
                        <a:pt x="20" y="471"/>
                      </a:lnTo>
                      <a:lnTo>
                        <a:pt x="114" y="679"/>
                      </a:lnTo>
                      <a:lnTo>
                        <a:pt x="265" y="943"/>
                      </a:lnTo>
                      <a:lnTo>
                        <a:pt x="472" y="1244"/>
                      </a:lnTo>
                      <a:lnTo>
                        <a:pt x="981" y="1942"/>
                      </a:lnTo>
                      <a:lnTo>
                        <a:pt x="1565" y="2696"/>
                      </a:lnTo>
                      <a:lnTo>
                        <a:pt x="2150" y="3412"/>
                      </a:lnTo>
                      <a:lnTo>
                        <a:pt x="2659" y="4034"/>
                      </a:lnTo>
                      <a:lnTo>
                        <a:pt x="3149" y="4638"/>
                      </a:lnTo>
                      <a:lnTo>
                        <a:pt x="4563" y="3450"/>
                      </a:lnTo>
                      <a:lnTo>
                        <a:pt x="1075" y="321"/>
                      </a:lnTo>
                      <a:lnTo>
                        <a:pt x="924" y="226"/>
                      </a:lnTo>
                      <a:lnTo>
                        <a:pt x="755" y="113"/>
                      </a:lnTo>
                      <a:lnTo>
                        <a:pt x="566" y="19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5" name="Google Shape;1365;p32"/>
                <p:cNvSpPr/>
                <p:nvPr/>
              </p:nvSpPr>
              <p:spPr>
                <a:xfrm>
                  <a:off x="7290425" y="2976900"/>
                  <a:ext cx="51400" cy="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225" extrusionOk="0">
                      <a:moveTo>
                        <a:pt x="170" y="0"/>
                      </a:moveTo>
                      <a:lnTo>
                        <a:pt x="0" y="151"/>
                      </a:lnTo>
                      <a:lnTo>
                        <a:pt x="622" y="811"/>
                      </a:lnTo>
                      <a:lnTo>
                        <a:pt x="1226" y="1471"/>
                      </a:lnTo>
                      <a:lnTo>
                        <a:pt x="1885" y="2225"/>
                      </a:lnTo>
                      <a:lnTo>
                        <a:pt x="2055" y="2074"/>
                      </a:lnTo>
                      <a:lnTo>
                        <a:pt x="1395" y="1320"/>
                      </a:lnTo>
                      <a:lnTo>
                        <a:pt x="792" y="66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6" name="Google Shape;1366;p32"/>
                <p:cNvSpPr/>
                <p:nvPr/>
              </p:nvSpPr>
              <p:spPr>
                <a:xfrm>
                  <a:off x="7297500" y="3036750"/>
                  <a:ext cx="2357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1057" extrusionOk="0">
                      <a:moveTo>
                        <a:pt x="151" y="0"/>
                      </a:moveTo>
                      <a:lnTo>
                        <a:pt x="0" y="151"/>
                      </a:lnTo>
                      <a:lnTo>
                        <a:pt x="207" y="377"/>
                      </a:lnTo>
                      <a:lnTo>
                        <a:pt x="452" y="660"/>
                      </a:lnTo>
                      <a:lnTo>
                        <a:pt x="773" y="1056"/>
                      </a:lnTo>
                      <a:lnTo>
                        <a:pt x="943" y="924"/>
                      </a:lnTo>
                      <a:lnTo>
                        <a:pt x="603" y="528"/>
                      </a:lnTo>
                      <a:lnTo>
                        <a:pt x="377" y="245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7" name="Google Shape;1367;p32"/>
                <p:cNvSpPr/>
                <p:nvPr/>
              </p:nvSpPr>
              <p:spPr>
                <a:xfrm>
                  <a:off x="6973250" y="2971700"/>
                  <a:ext cx="820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3734" extrusionOk="0">
                      <a:moveTo>
                        <a:pt x="2790" y="1"/>
                      </a:moveTo>
                      <a:lnTo>
                        <a:pt x="2640" y="39"/>
                      </a:lnTo>
                      <a:lnTo>
                        <a:pt x="2508" y="95"/>
                      </a:lnTo>
                      <a:lnTo>
                        <a:pt x="2376" y="189"/>
                      </a:lnTo>
                      <a:lnTo>
                        <a:pt x="2281" y="284"/>
                      </a:lnTo>
                      <a:lnTo>
                        <a:pt x="0" y="2546"/>
                      </a:lnTo>
                      <a:lnTo>
                        <a:pt x="1075" y="3733"/>
                      </a:lnTo>
                      <a:lnTo>
                        <a:pt x="1433" y="3281"/>
                      </a:lnTo>
                      <a:lnTo>
                        <a:pt x="1810" y="2791"/>
                      </a:lnTo>
                      <a:lnTo>
                        <a:pt x="2225" y="2225"/>
                      </a:lnTo>
                      <a:lnTo>
                        <a:pt x="2640" y="1622"/>
                      </a:lnTo>
                      <a:lnTo>
                        <a:pt x="2828" y="1339"/>
                      </a:lnTo>
                      <a:lnTo>
                        <a:pt x="2979" y="1075"/>
                      </a:lnTo>
                      <a:lnTo>
                        <a:pt x="3111" y="812"/>
                      </a:lnTo>
                      <a:lnTo>
                        <a:pt x="3224" y="604"/>
                      </a:lnTo>
                      <a:lnTo>
                        <a:pt x="3262" y="435"/>
                      </a:lnTo>
                      <a:lnTo>
                        <a:pt x="3281" y="359"/>
                      </a:lnTo>
                      <a:lnTo>
                        <a:pt x="3262" y="303"/>
                      </a:lnTo>
                      <a:lnTo>
                        <a:pt x="3224" y="208"/>
                      </a:lnTo>
                      <a:lnTo>
                        <a:pt x="3186" y="133"/>
                      </a:lnTo>
                      <a:lnTo>
                        <a:pt x="3130" y="76"/>
                      </a:lnTo>
                      <a:lnTo>
                        <a:pt x="3073" y="39"/>
                      </a:lnTo>
                      <a:lnTo>
                        <a:pt x="2998" y="1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8" name="Google Shape;1368;p32"/>
                <p:cNvSpPr/>
                <p:nvPr/>
              </p:nvSpPr>
              <p:spPr>
                <a:xfrm>
                  <a:off x="6903975" y="2887825"/>
                  <a:ext cx="105575" cy="10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4016" extrusionOk="0">
                      <a:moveTo>
                        <a:pt x="3789" y="0"/>
                      </a:moveTo>
                      <a:lnTo>
                        <a:pt x="3620" y="19"/>
                      </a:lnTo>
                      <a:lnTo>
                        <a:pt x="3469" y="38"/>
                      </a:lnTo>
                      <a:lnTo>
                        <a:pt x="3318" y="114"/>
                      </a:lnTo>
                      <a:lnTo>
                        <a:pt x="3186" y="208"/>
                      </a:lnTo>
                      <a:lnTo>
                        <a:pt x="0" y="2866"/>
                      </a:lnTo>
                      <a:lnTo>
                        <a:pt x="999" y="4016"/>
                      </a:lnTo>
                      <a:lnTo>
                        <a:pt x="1508" y="3544"/>
                      </a:lnTo>
                      <a:lnTo>
                        <a:pt x="2036" y="3035"/>
                      </a:lnTo>
                      <a:lnTo>
                        <a:pt x="2621" y="2451"/>
                      </a:lnTo>
                      <a:lnTo>
                        <a:pt x="3224" y="1848"/>
                      </a:lnTo>
                      <a:lnTo>
                        <a:pt x="3488" y="1546"/>
                      </a:lnTo>
                      <a:lnTo>
                        <a:pt x="3733" y="1263"/>
                      </a:lnTo>
                      <a:lnTo>
                        <a:pt x="3940" y="1000"/>
                      </a:lnTo>
                      <a:lnTo>
                        <a:pt x="4091" y="773"/>
                      </a:lnTo>
                      <a:lnTo>
                        <a:pt x="4185" y="585"/>
                      </a:lnTo>
                      <a:lnTo>
                        <a:pt x="4223" y="509"/>
                      </a:lnTo>
                      <a:lnTo>
                        <a:pt x="4223" y="434"/>
                      </a:lnTo>
                      <a:lnTo>
                        <a:pt x="4204" y="340"/>
                      </a:lnTo>
                      <a:lnTo>
                        <a:pt x="4185" y="246"/>
                      </a:lnTo>
                      <a:lnTo>
                        <a:pt x="4129" y="170"/>
                      </a:lnTo>
                      <a:lnTo>
                        <a:pt x="4072" y="114"/>
                      </a:lnTo>
                      <a:lnTo>
                        <a:pt x="4016" y="76"/>
                      </a:lnTo>
                      <a:lnTo>
                        <a:pt x="3940" y="38"/>
                      </a:lnTo>
                      <a:lnTo>
                        <a:pt x="3789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9" name="Google Shape;1369;p32"/>
                <p:cNvSpPr/>
                <p:nvPr/>
              </p:nvSpPr>
              <p:spPr>
                <a:xfrm>
                  <a:off x="6920475" y="2897250"/>
                  <a:ext cx="126800" cy="1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" h="4488" extrusionOk="0">
                      <a:moveTo>
                        <a:pt x="4600" y="0"/>
                      </a:moveTo>
                      <a:lnTo>
                        <a:pt x="4506" y="19"/>
                      </a:lnTo>
                      <a:lnTo>
                        <a:pt x="4298" y="114"/>
                      </a:lnTo>
                      <a:lnTo>
                        <a:pt x="4091" y="208"/>
                      </a:lnTo>
                      <a:lnTo>
                        <a:pt x="3940" y="321"/>
                      </a:lnTo>
                      <a:lnTo>
                        <a:pt x="0" y="3450"/>
                      </a:lnTo>
                      <a:lnTo>
                        <a:pt x="924" y="4487"/>
                      </a:lnTo>
                      <a:lnTo>
                        <a:pt x="1584" y="3940"/>
                      </a:lnTo>
                      <a:lnTo>
                        <a:pt x="2243" y="3356"/>
                      </a:lnTo>
                      <a:lnTo>
                        <a:pt x="3016" y="2658"/>
                      </a:lnTo>
                      <a:lnTo>
                        <a:pt x="3770" y="1942"/>
                      </a:lnTo>
                      <a:lnTo>
                        <a:pt x="4129" y="1603"/>
                      </a:lnTo>
                      <a:lnTo>
                        <a:pt x="4449" y="1282"/>
                      </a:lnTo>
                      <a:lnTo>
                        <a:pt x="4713" y="981"/>
                      </a:lnTo>
                      <a:lnTo>
                        <a:pt x="4901" y="736"/>
                      </a:lnTo>
                      <a:lnTo>
                        <a:pt x="5033" y="547"/>
                      </a:lnTo>
                      <a:lnTo>
                        <a:pt x="5071" y="453"/>
                      </a:lnTo>
                      <a:lnTo>
                        <a:pt x="5071" y="396"/>
                      </a:lnTo>
                      <a:lnTo>
                        <a:pt x="5071" y="302"/>
                      </a:lnTo>
                      <a:lnTo>
                        <a:pt x="5033" y="227"/>
                      </a:lnTo>
                      <a:lnTo>
                        <a:pt x="4996" y="151"/>
                      </a:lnTo>
                      <a:lnTo>
                        <a:pt x="4939" y="95"/>
                      </a:lnTo>
                      <a:lnTo>
                        <a:pt x="4883" y="57"/>
                      </a:lnTo>
                      <a:lnTo>
                        <a:pt x="4807" y="38"/>
                      </a:lnTo>
                      <a:lnTo>
                        <a:pt x="4675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0" name="Google Shape;1370;p32"/>
                <p:cNvSpPr/>
                <p:nvPr/>
              </p:nvSpPr>
              <p:spPr>
                <a:xfrm>
                  <a:off x="6940725" y="2918925"/>
                  <a:ext cx="126800" cy="1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" h="4789" extrusionOk="0">
                      <a:moveTo>
                        <a:pt x="4582" y="1"/>
                      </a:moveTo>
                      <a:lnTo>
                        <a:pt x="4487" y="19"/>
                      </a:lnTo>
                      <a:lnTo>
                        <a:pt x="4280" y="114"/>
                      </a:lnTo>
                      <a:lnTo>
                        <a:pt x="4091" y="208"/>
                      </a:lnTo>
                      <a:lnTo>
                        <a:pt x="3941" y="321"/>
                      </a:lnTo>
                      <a:lnTo>
                        <a:pt x="1" y="3450"/>
                      </a:lnTo>
                      <a:lnTo>
                        <a:pt x="1433" y="4789"/>
                      </a:lnTo>
                      <a:lnTo>
                        <a:pt x="1999" y="4186"/>
                      </a:lnTo>
                      <a:lnTo>
                        <a:pt x="2583" y="3563"/>
                      </a:lnTo>
                      <a:lnTo>
                        <a:pt x="3262" y="2809"/>
                      </a:lnTo>
                      <a:lnTo>
                        <a:pt x="3941" y="2037"/>
                      </a:lnTo>
                      <a:lnTo>
                        <a:pt x="4525" y="1320"/>
                      </a:lnTo>
                      <a:lnTo>
                        <a:pt x="4751" y="1019"/>
                      </a:lnTo>
                      <a:lnTo>
                        <a:pt x="4921" y="755"/>
                      </a:lnTo>
                      <a:lnTo>
                        <a:pt x="5034" y="547"/>
                      </a:lnTo>
                      <a:lnTo>
                        <a:pt x="5072" y="453"/>
                      </a:lnTo>
                      <a:lnTo>
                        <a:pt x="5072" y="396"/>
                      </a:lnTo>
                      <a:lnTo>
                        <a:pt x="5072" y="302"/>
                      </a:lnTo>
                      <a:lnTo>
                        <a:pt x="5034" y="208"/>
                      </a:lnTo>
                      <a:lnTo>
                        <a:pt x="4996" y="151"/>
                      </a:lnTo>
                      <a:lnTo>
                        <a:pt x="4940" y="95"/>
                      </a:lnTo>
                      <a:lnTo>
                        <a:pt x="4883" y="57"/>
                      </a:lnTo>
                      <a:lnTo>
                        <a:pt x="4808" y="38"/>
                      </a:lnTo>
                      <a:lnTo>
                        <a:pt x="4676" y="1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1" name="Google Shape;1371;p32"/>
                <p:cNvSpPr/>
                <p:nvPr/>
              </p:nvSpPr>
              <p:spPr>
                <a:xfrm>
                  <a:off x="6796525" y="2958525"/>
                  <a:ext cx="203600" cy="2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4" h="9030" extrusionOk="0">
                      <a:moveTo>
                        <a:pt x="4298" y="0"/>
                      </a:moveTo>
                      <a:lnTo>
                        <a:pt x="0" y="5015"/>
                      </a:lnTo>
                      <a:lnTo>
                        <a:pt x="3262" y="9030"/>
                      </a:lnTo>
                      <a:lnTo>
                        <a:pt x="3563" y="8879"/>
                      </a:lnTo>
                      <a:lnTo>
                        <a:pt x="3846" y="8709"/>
                      </a:lnTo>
                      <a:lnTo>
                        <a:pt x="4374" y="8370"/>
                      </a:lnTo>
                      <a:lnTo>
                        <a:pt x="4883" y="8012"/>
                      </a:lnTo>
                      <a:lnTo>
                        <a:pt x="5354" y="7616"/>
                      </a:lnTo>
                      <a:lnTo>
                        <a:pt x="5788" y="7220"/>
                      </a:lnTo>
                      <a:lnTo>
                        <a:pt x="6183" y="6824"/>
                      </a:lnTo>
                      <a:lnTo>
                        <a:pt x="6542" y="6428"/>
                      </a:lnTo>
                      <a:lnTo>
                        <a:pt x="6881" y="6051"/>
                      </a:lnTo>
                      <a:lnTo>
                        <a:pt x="7164" y="5693"/>
                      </a:lnTo>
                      <a:lnTo>
                        <a:pt x="7428" y="5354"/>
                      </a:lnTo>
                      <a:lnTo>
                        <a:pt x="7824" y="4788"/>
                      </a:lnTo>
                      <a:lnTo>
                        <a:pt x="8069" y="4392"/>
                      </a:lnTo>
                      <a:lnTo>
                        <a:pt x="8144" y="4260"/>
                      </a:ln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2" name="Google Shape;1372;p32"/>
                <p:cNvSpPr/>
                <p:nvPr/>
              </p:nvSpPr>
              <p:spPr>
                <a:xfrm>
                  <a:off x="6944025" y="2941075"/>
                  <a:ext cx="76850" cy="7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3017" extrusionOk="0">
                      <a:moveTo>
                        <a:pt x="2923" y="1"/>
                      </a:moveTo>
                      <a:lnTo>
                        <a:pt x="1" y="2866"/>
                      </a:lnTo>
                      <a:lnTo>
                        <a:pt x="152" y="3017"/>
                      </a:lnTo>
                      <a:lnTo>
                        <a:pt x="3073" y="151"/>
                      </a:lnTo>
                      <a:lnTo>
                        <a:pt x="2923" y="1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3" name="Google Shape;1373;p32"/>
                <p:cNvSpPr/>
                <p:nvPr/>
              </p:nvSpPr>
              <p:spPr>
                <a:xfrm>
                  <a:off x="6971375" y="2972650"/>
                  <a:ext cx="65525" cy="6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" h="2716" extrusionOk="0">
                      <a:moveTo>
                        <a:pt x="2451" y="1"/>
                      </a:moveTo>
                      <a:lnTo>
                        <a:pt x="0" y="2564"/>
                      </a:lnTo>
                      <a:lnTo>
                        <a:pt x="151" y="2715"/>
                      </a:lnTo>
                      <a:lnTo>
                        <a:pt x="2620" y="151"/>
                      </a:ln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4" name="Google Shape;1374;p32"/>
                <p:cNvSpPr/>
                <p:nvPr/>
              </p:nvSpPr>
              <p:spPr>
                <a:xfrm>
                  <a:off x="6920925" y="2923175"/>
                  <a:ext cx="73075" cy="6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715" extrusionOk="0">
                      <a:moveTo>
                        <a:pt x="2772" y="0"/>
                      </a:moveTo>
                      <a:lnTo>
                        <a:pt x="1" y="2564"/>
                      </a:lnTo>
                      <a:lnTo>
                        <a:pt x="152" y="2715"/>
                      </a:lnTo>
                      <a:lnTo>
                        <a:pt x="2923" y="170"/>
                      </a:lnTo>
                      <a:lnTo>
                        <a:pt x="2772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5" name="Google Shape;1375;p32"/>
                <p:cNvSpPr/>
                <p:nvPr/>
              </p:nvSpPr>
              <p:spPr>
                <a:xfrm>
                  <a:off x="6632525" y="2460375"/>
                  <a:ext cx="93325" cy="2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10407" extrusionOk="0">
                      <a:moveTo>
                        <a:pt x="1263" y="0"/>
                      </a:moveTo>
                      <a:lnTo>
                        <a:pt x="1131" y="321"/>
                      </a:lnTo>
                      <a:lnTo>
                        <a:pt x="980" y="679"/>
                      </a:lnTo>
                      <a:lnTo>
                        <a:pt x="811" y="1169"/>
                      </a:lnTo>
                      <a:lnTo>
                        <a:pt x="622" y="1754"/>
                      </a:lnTo>
                      <a:lnTo>
                        <a:pt x="434" y="2432"/>
                      </a:lnTo>
                      <a:lnTo>
                        <a:pt x="264" y="3167"/>
                      </a:lnTo>
                      <a:lnTo>
                        <a:pt x="189" y="3563"/>
                      </a:lnTo>
                      <a:lnTo>
                        <a:pt x="113" y="3978"/>
                      </a:lnTo>
                      <a:lnTo>
                        <a:pt x="75" y="4393"/>
                      </a:lnTo>
                      <a:lnTo>
                        <a:pt x="38" y="4807"/>
                      </a:lnTo>
                      <a:lnTo>
                        <a:pt x="19" y="5241"/>
                      </a:lnTo>
                      <a:lnTo>
                        <a:pt x="0" y="5675"/>
                      </a:lnTo>
                      <a:lnTo>
                        <a:pt x="19" y="6108"/>
                      </a:lnTo>
                      <a:lnTo>
                        <a:pt x="75" y="6542"/>
                      </a:lnTo>
                      <a:lnTo>
                        <a:pt x="132" y="6975"/>
                      </a:lnTo>
                      <a:lnTo>
                        <a:pt x="226" y="7390"/>
                      </a:lnTo>
                      <a:lnTo>
                        <a:pt x="339" y="7824"/>
                      </a:lnTo>
                      <a:lnTo>
                        <a:pt x="490" y="8238"/>
                      </a:lnTo>
                      <a:lnTo>
                        <a:pt x="679" y="8634"/>
                      </a:lnTo>
                      <a:lnTo>
                        <a:pt x="886" y="9030"/>
                      </a:lnTo>
                      <a:lnTo>
                        <a:pt x="1150" y="9388"/>
                      </a:lnTo>
                      <a:lnTo>
                        <a:pt x="1433" y="9746"/>
                      </a:lnTo>
                      <a:lnTo>
                        <a:pt x="1753" y="10086"/>
                      </a:lnTo>
                      <a:lnTo>
                        <a:pt x="2130" y="10406"/>
                      </a:lnTo>
                      <a:lnTo>
                        <a:pt x="3299" y="5524"/>
                      </a:lnTo>
                      <a:lnTo>
                        <a:pt x="3733" y="1772"/>
                      </a:lnTo>
                      <a:lnTo>
                        <a:pt x="12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6" name="Google Shape;1376;p32"/>
                <p:cNvSpPr/>
                <p:nvPr/>
              </p:nvSpPr>
              <p:spPr>
                <a:xfrm>
                  <a:off x="6631575" y="2488650"/>
                  <a:ext cx="309175" cy="44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7" h="17947" extrusionOk="0">
                      <a:moveTo>
                        <a:pt x="3789" y="0"/>
                      </a:moveTo>
                      <a:lnTo>
                        <a:pt x="3356" y="4336"/>
                      </a:lnTo>
                      <a:lnTo>
                        <a:pt x="3280" y="4167"/>
                      </a:lnTo>
                      <a:lnTo>
                        <a:pt x="3186" y="3997"/>
                      </a:lnTo>
                      <a:lnTo>
                        <a:pt x="3054" y="3827"/>
                      </a:lnTo>
                      <a:lnTo>
                        <a:pt x="2922" y="3676"/>
                      </a:lnTo>
                      <a:lnTo>
                        <a:pt x="2753" y="3544"/>
                      </a:lnTo>
                      <a:lnTo>
                        <a:pt x="2545" y="3431"/>
                      </a:lnTo>
                      <a:lnTo>
                        <a:pt x="2451" y="3394"/>
                      </a:lnTo>
                      <a:lnTo>
                        <a:pt x="2319" y="3375"/>
                      </a:lnTo>
                      <a:lnTo>
                        <a:pt x="2206" y="3356"/>
                      </a:lnTo>
                      <a:lnTo>
                        <a:pt x="2074" y="3337"/>
                      </a:lnTo>
                      <a:lnTo>
                        <a:pt x="1980" y="3356"/>
                      </a:lnTo>
                      <a:lnTo>
                        <a:pt x="1886" y="3375"/>
                      </a:lnTo>
                      <a:lnTo>
                        <a:pt x="1791" y="3394"/>
                      </a:lnTo>
                      <a:lnTo>
                        <a:pt x="1716" y="3431"/>
                      </a:lnTo>
                      <a:lnTo>
                        <a:pt x="1584" y="3544"/>
                      </a:lnTo>
                      <a:lnTo>
                        <a:pt x="1490" y="3676"/>
                      </a:lnTo>
                      <a:lnTo>
                        <a:pt x="1414" y="3827"/>
                      </a:lnTo>
                      <a:lnTo>
                        <a:pt x="1377" y="3997"/>
                      </a:lnTo>
                      <a:lnTo>
                        <a:pt x="1339" y="4167"/>
                      </a:lnTo>
                      <a:lnTo>
                        <a:pt x="1320" y="4355"/>
                      </a:lnTo>
                      <a:lnTo>
                        <a:pt x="1320" y="4845"/>
                      </a:lnTo>
                      <a:lnTo>
                        <a:pt x="1339" y="5147"/>
                      </a:lnTo>
                      <a:lnTo>
                        <a:pt x="1377" y="5430"/>
                      </a:lnTo>
                      <a:lnTo>
                        <a:pt x="1414" y="5731"/>
                      </a:lnTo>
                      <a:lnTo>
                        <a:pt x="1471" y="6014"/>
                      </a:lnTo>
                      <a:lnTo>
                        <a:pt x="1546" y="6259"/>
                      </a:lnTo>
                      <a:lnTo>
                        <a:pt x="1640" y="6466"/>
                      </a:lnTo>
                      <a:lnTo>
                        <a:pt x="1772" y="6655"/>
                      </a:lnTo>
                      <a:lnTo>
                        <a:pt x="1848" y="6711"/>
                      </a:lnTo>
                      <a:lnTo>
                        <a:pt x="1923" y="6787"/>
                      </a:lnTo>
                      <a:lnTo>
                        <a:pt x="2017" y="6825"/>
                      </a:lnTo>
                      <a:lnTo>
                        <a:pt x="2112" y="6862"/>
                      </a:lnTo>
                      <a:lnTo>
                        <a:pt x="2244" y="6900"/>
                      </a:lnTo>
                      <a:lnTo>
                        <a:pt x="2394" y="6919"/>
                      </a:lnTo>
                      <a:lnTo>
                        <a:pt x="0" y="14818"/>
                      </a:lnTo>
                      <a:lnTo>
                        <a:pt x="0" y="14949"/>
                      </a:lnTo>
                      <a:lnTo>
                        <a:pt x="38" y="15138"/>
                      </a:lnTo>
                      <a:lnTo>
                        <a:pt x="76" y="15345"/>
                      </a:lnTo>
                      <a:lnTo>
                        <a:pt x="151" y="15572"/>
                      </a:lnTo>
                      <a:lnTo>
                        <a:pt x="245" y="15835"/>
                      </a:lnTo>
                      <a:lnTo>
                        <a:pt x="377" y="16099"/>
                      </a:lnTo>
                      <a:lnTo>
                        <a:pt x="528" y="16382"/>
                      </a:lnTo>
                      <a:lnTo>
                        <a:pt x="717" y="16665"/>
                      </a:lnTo>
                      <a:lnTo>
                        <a:pt x="943" y="16929"/>
                      </a:lnTo>
                      <a:lnTo>
                        <a:pt x="1207" y="17174"/>
                      </a:lnTo>
                      <a:lnTo>
                        <a:pt x="1358" y="17287"/>
                      </a:lnTo>
                      <a:lnTo>
                        <a:pt x="1527" y="17400"/>
                      </a:lnTo>
                      <a:lnTo>
                        <a:pt x="1697" y="17513"/>
                      </a:lnTo>
                      <a:lnTo>
                        <a:pt x="1886" y="17607"/>
                      </a:lnTo>
                      <a:lnTo>
                        <a:pt x="2074" y="17683"/>
                      </a:lnTo>
                      <a:lnTo>
                        <a:pt x="2281" y="17758"/>
                      </a:lnTo>
                      <a:lnTo>
                        <a:pt x="2508" y="17834"/>
                      </a:lnTo>
                      <a:lnTo>
                        <a:pt x="2734" y="17871"/>
                      </a:lnTo>
                      <a:lnTo>
                        <a:pt x="2998" y="17909"/>
                      </a:lnTo>
                      <a:lnTo>
                        <a:pt x="3243" y="17947"/>
                      </a:lnTo>
                      <a:lnTo>
                        <a:pt x="3940" y="17947"/>
                      </a:lnTo>
                      <a:lnTo>
                        <a:pt x="4072" y="17928"/>
                      </a:lnTo>
                      <a:lnTo>
                        <a:pt x="4223" y="17890"/>
                      </a:lnTo>
                      <a:lnTo>
                        <a:pt x="4374" y="17834"/>
                      </a:lnTo>
                      <a:lnTo>
                        <a:pt x="4525" y="17758"/>
                      </a:lnTo>
                      <a:lnTo>
                        <a:pt x="4675" y="17664"/>
                      </a:lnTo>
                      <a:lnTo>
                        <a:pt x="4826" y="17551"/>
                      </a:lnTo>
                      <a:lnTo>
                        <a:pt x="4958" y="17400"/>
                      </a:lnTo>
                      <a:lnTo>
                        <a:pt x="5109" y="17249"/>
                      </a:lnTo>
                      <a:lnTo>
                        <a:pt x="5222" y="17061"/>
                      </a:lnTo>
                      <a:lnTo>
                        <a:pt x="5354" y="16835"/>
                      </a:lnTo>
                      <a:lnTo>
                        <a:pt x="5448" y="16608"/>
                      </a:lnTo>
                      <a:lnTo>
                        <a:pt x="5524" y="16326"/>
                      </a:lnTo>
                      <a:lnTo>
                        <a:pt x="5599" y="16043"/>
                      </a:lnTo>
                      <a:lnTo>
                        <a:pt x="5637" y="15704"/>
                      </a:lnTo>
                      <a:lnTo>
                        <a:pt x="5656" y="15345"/>
                      </a:lnTo>
                      <a:lnTo>
                        <a:pt x="5901" y="11556"/>
                      </a:lnTo>
                      <a:lnTo>
                        <a:pt x="6165" y="11688"/>
                      </a:lnTo>
                      <a:lnTo>
                        <a:pt x="6429" y="11801"/>
                      </a:lnTo>
                      <a:lnTo>
                        <a:pt x="6730" y="11933"/>
                      </a:lnTo>
                      <a:lnTo>
                        <a:pt x="7107" y="12065"/>
                      </a:lnTo>
                      <a:lnTo>
                        <a:pt x="7522" y="12178"/>
                      </a:lnTo>
                      <a:lnTo>
                        <a:pt x="7974" y="12291"/>
                      </a:lnTo>
                      <a:lnTo>
                        <a:pt x="8427" y="12367"/>
                      </a:lnTo>
                      <a:lnTo>
                        <a:pt x="8672" y="12386"/>
                      </a:lnTo>
                      <a:lnTo>
                        <a:pt x="9143" y="12386"/>
                      </a:lnTo>
                      <a:lnTo>
                        <a:pt x="9388" y="12348"/>
                      </a:lnTo>
                      <a:lnTo>
                        <a:pt x="9614" y="12310"/>
                      </a:lnTo>
                      <a:lnTo>
                        <a:pt x="9841" y="12254"/>
                      </a:lnTo>
                      <a:lnTo>
                        <a:pt x="10067" y="12178"/>
                      </a:lnTo>
                      <a:lnTo>
                        <a:pt x="10293" y="12084"/>
                      </a:lnTo>
                      <a:lnTo>
                        <a:pt x="10482" y="11971"/>
                      </a:lnTo>
                      <a:lnTo>
                        <a:pt x="10689" y="11820"/>
                      </a:lnTo>
                      <a:lnTo>
                        <a:pt x="10877" y="11651"/>
                      </a:lnTo>
                      <a:lnTo>
                        <a:pt x="11047" y="11443"/>
                      </a:lnTo>
                      <a:lnTo>
                        <a:pt x="11198" y="11217"/>
                      </a:lnTo>
                      <a:lnTo>
                        <a:pt x="11349" y="10972"/>
                      </a:lnTo>
                      <a:lnTo>
                        <a:pt x="11462" y="10689"/>
                      </a:lnTo>
                      <a:lnTo>
                        <a:pt x="11575" y="10369"/>
                      </a:lnTo>
                      <a:lnTo>
                        <a:pt x="11632" y="10161"/>
                      </a:lnTo>
                      <a:lnTo>
                        <a:pt x="11669" y="9954"/>
                      </a:lnTo>
                      <a:lnTo>
                        <a:pt x="11726" y="9520"/>
                      </a:lnTo>
                      <a:lnTo>
                        <a:pt x="11895" y="7692"/>
                      </a:lnTo>
                      <a:lnTo>
                        <a:pt x="12027" y="6033"/>
                      </a:lnTo>
                      <a:lnTo>
                        <a:pt x="12235" y="3337"/>
                      </a:lnTo>
                      <a:lnTo>
                        <a:pt x="12348" y="1565"/>
                      </a:lnTo>
                      <a:lnTo>
                        <a:pt x="12367" y="943"/>
                      </a:lnTo>
                      <a:lnTo>
                        <a:pt x="3789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7" name="Google Shape;1377;p32"/>
                <p:cNvSpPr/>
                <p:nvPr/>
              </p:nvSpPr>
              <p:spPr>
                <a:xfrm>
                  <a:off x="6715450" y="2483475"/>
                  <a:ext cx="61775" cy="1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5373" extrusionOk="0">
                      <a:moveTo>
                        <a:pt x="152" y="0"/>
                      </a:moveTo>
                      <a:lnTo>
                        <a:pt x="1" y="4543"/>
                      </a:lnTo>
                      <a:lnTo>
                        <a:pt x="57" y="4751"/>
                      </a:lnTo>
                      <a:lnTo>
                        <a:pt x="133" y="4939"/>
                      </a:lnTo>
                      <a:lnTo>
                        <a:pt x="227" y="5128"/>
                      </a:lnTo>
                      <a:lnTo>
                        <a:pt x="284" y="5222"/>
                      </a:lnTo>
                      <a:lnTo>
                        <a:pt x="340" y="5297"/>
                      </a:lnTo>
                      <a:lnTo>
                        <a:pt x="416" y="5354"/>
                      </a:lnTo>
                      <a:lnTo>
                        <a:pt x="491" y="5373"/>
                      </a:lnTo>
                      <a:lnTo>
                        <a:pt x="566" y="5373"/>
                      </a:lnTo>
                      <a:lnTo>
                        <a:pt x="661" y="5316"/>
                      </a:lnTo>
                      <a:lnTo>
                        <a:pt x="736" y="5241"/>
                      </a:lnTo>
                      <a:lnTo>
                        <a:pt x="830" y="5109"/>
                      </a:lnTo>
                      <a:lnTo>
                        <a:pt x="943" y="4920"/>
                      </a:lnTo>
                      <a:lnTo>
                        <a:pt x="1057" y="4675"/>
                      </a:lnTo>
                      <a:lnTo>
                        <a:pt x="1320" y="4034"/>
                      </a:lnTo>
                      <a:lnTo>
                        <a:pt x="1584" y="3280"/>
                      </a:lnTo>
                      <a:lnTo>
                        <a:pt x="1848" y="2488"/>
                      </a:lnTo>
                      <a:lnTo>
                        <a:pt x="2282" y="1075"/>
                      </a:lnTo>
                      <a:lnTo>
                        <a:pt x="2470" y="471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8" name="Google Shape;1378;p32"/>
                <p:cNvSpPr/>
                <p:nvPr/>
              </p:nvSpPr>
              <p:spPr>
                <a:xfrm>
                  <a:off x="6681525" y="2583375"/>
                  <a:ext cx="226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2527" extrusionOk="0">
                      <a:moveTo>
                        <a:pt x="76" y="1"/>
                      </a:moveTo>
                      <a:lnTo>
                        <a:pt x="1" y="189"/>
                      </a:lnTo>
                      <a:lnTo>
                        <a:pt x="57" y="227"/>
                      </a:lnTo>
                      <a:lnTo>
                        <a:pt x="189" y="302"/>
                      </a:lnTo>
                      <a:lnTo>
                        <a:pt x="340" y="453"/>
                      </a:lnTo>
                      <a:lnTo>
                        <a:pt x="415" y="547"/>
                      </a:lnTo>
                      <a:lnTo>
                        <a:pt x="491" y="660"/>
                      </a:lnTo>
                      <a:lnTo>
                        <a:pt x="566" y="811"/>
                      </a:lnTo>
                      <a:lnTo>
                        <a:pt x="623" y="962"/>
                      </a:lnTo>
                      <a:lnTo>
                        <a:pt x="660" y="1150"/>
                      </a:lnTo>
                      <a:lnTo>
                        <a:pt x="698" y="1358"/>
                      </a:lnTo>
                      <a:lnTo>
                        <a:pt x="698" y="1603"/>
                      </a:lnTo>
                      <a:lnTo>
                        <a:pt x="660" y="1848"/>
                      </a:lnTo>
                      <a:lnTo>
                        <a:pt x="604" y="2150"/>
                      </a:lnTo>
                      <a:lnTo>
                        <a:pt x="510" y="2451"/>
                      </a:lnTo>
                      <a:lnTo>
                        <a:pt x="698" y="2527"/>
                      </a:lnTo>
                      <a:lnTo>
                        <a:pt x="811" y="2168"/>
                      </a:lnTo>
                      <a:lnTo>
                        <a:pt x="868" y="1848"/>
                      </a:lnTo>
                      <a:lnTo>
                        <a:pt x="905" y="1565"/>
                      </a:lnTo>
                      <a:lnTo>
                        <a:pt x="887" y="1301"/>
                      </a:lnTo>
                      <a:lnTo>
                        <a:pt x="868" y="1075"/>
                      </a:lnTo>
                      <a:lnTo>
                        <a:pt x="811" y="868"/>
                      </a:lnTo>
                      <a:lnTo>
                        <a:pt x="736" y="679"/>
                      </a:lnTo>
                      <a:lnTo>
                        <a:pt x="642" y="528"/>
                      </a:lnTo>
                      <a:lnTo>
                        <a:pt x="547" y="396"/>
                      </a:lnTo>
                      <a:lnTo>
                        <a:pt x="453" y="283"/>
                      </a:lnTo>
                      <a:lnTo>
                        <a:pt x="359" y="189"/>
                      </a:lnTo>
                      <a:lnTo>
                        <a:pt x="265" y="114"/>
                      </a:lnTo>
                      <a:lnTo>
                        <a:pt x="133" y="38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9" name="Google Shape;1379;p32"/>
                <p:cNvSpPr/>
                <p:nvPr/>
              </p:nvSpPr>
              <p:spPr>
                <a:xfrm>
                  <a:off x="6678225" y="2600350"/>
                  <a:ext cx="1935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1245" extrusionOk="0">
                      <a:moveTo>
                        <a:pt x="566" y="0"/>
                      </a:moveTo>
                      <a:lnTo>
                        <a:pt x="472" y="19"/>
                      </a:lnTo>
                      <a:lnTo>
                        <a:pt x="359" y="57"/>
                      </a:lnTo>
                      <a:lnTo>
                        <a:pt x="265" y="113"/>
                      </a:lnTo>
                      <a:lnTo>
                        <a:pt x="170" y="189"/>
                      </a:lnTo>
                      <a:lnTo>
                        <a:pt x="114" y="283"/>
                      </a:lnTo>
                      <a:lnTo>
                        <a:pt x="57" y="377"/>
                      </a:lnTo>
                      <a:lnTo>
                        <a:pt x="20" y="490"/>
                      </a:lnTo>
                      <a:lnTo>
                        <a:pt x="1" y="603"/>
                      </a:lnTo>
                      <a:lnTo>
                        <a:pt x="1" y="754"/>
                      </a:lnTo>
                      <a:lnTo>
                        <a:pt x="1" y="905"/>
                      </a:lnTo>
                      <a:lnTo>
                        <a:pt x="20" y="1056"/>
                      </a:lnTo>
                      <a:lnTo>
                        <a:pt x="76" y="1244"/>
                      </a:lnTo>
                      <a:lnTo>
                        <a:pt x="265" y="1188"/>
                      </a:lnTo>
                      <a:lnTo>
                        <a:pt x="208" y="905"/>
                      </a:lnTo>
                      <a:lnTo>
                        <a:pt x="208" y="660"/>
                      </a:lnTo>
                      <a:lnTo>
                        <a:pt x="208" y="566"/>
                      </a:lnTo>
                      <a:lnTo>
                        <a:pt x="246" y="471"/>
                      </a:lnTo>
                      <a:lnTo>
                        <a:pt x="283" y="396"/>
                      </a:lnTo>
                      <a:lnTo>
                        <a:pt x="321" y="340"/>
                      </a:lnTo>
                      <a:lnTo>
                        <a:pt x="378" y="283"/>
                      </a:lnTo>
                      <a:lnTo>
                        <a:pt x="453" y="245"/>
                      </a:lnTo>
                      <a:lnTo>
                        <a:pt x="585" y="208"/>
                      </a:lnTo>
                      <a:lnTo>
                        <a:pt x="736" y="208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0" name="Google Shape;1380;p32"/>
                <p:cNvSpPr/>
                <p:nvPr/>
              </p:nvSpPr>
              <p:spPr>
                <a:xfrm>
                  <a:off x="6831400" y="2615425"/>
                  <a:ext cx="14625" cy="2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906" extrusionOk="0">
                      <a:moveTo>
                        <a:pt x="302" y="0"/>
                      </a:moveTo>
                      <a:lnTo>
                        <a:pt x="245" y="19"/>
                      </a:lnTo>
                      <a:lnTo>
                        <a:pt x="189" y="38"/>
                      </a:lnTo>
                      <a:lnTo>
                        <a:pt x="132" y="95"/>
                      </a:lnTo>
                      <a:lnTo>
                        <a:pt x="95" y="151"/>
                      </a:lnTo>
                      <a:lnTo>
                        <a:pt x="57" y="227"/>
                      </a:lnTo>
                      <a:lnTo>
                        <a:pt x="19" y="321"/>
                      </a:lnTo>
                      <a:lnTo>
                        <a:pt x="0" y="415"/>
                      </a:lnTo>
                      <a:lnTo>
                        <a:pt x="0" y="509"/>
                      </a:lnTo>
                      <a:lnTo>
                        <a:pt x="0" y="585"/>
                      </a:lnTo>
                      <a:lnTo>
                        <a:pt x="19" y="679"/>
                      </a:lnTo>
                      <a:lnTo>
                        <a:pt x="38" y="754"/>
                      </a:lnTo>
                      <a:lnTo>
                        <a:pt x="76" y="811"/>
                      </a:lnTo>
                      <a:lnTo>
                        <a:pt x="113" y="868"/>
                      </a:lnTo>
                      <a:lnTo>
                        <a:pt x="151" y="886"/>
                      </a:lnTo>
                      <a:lnTo>
                        <a:pt x="208" y="905"/>
                      </a:lnTo>
                      <a:lnTo>
                        <a:pt x="264" y="905"/>
                      </a:lnTo>
                      <a:lnTo>
                        <a:pt x="321" y="886"/>
                      </a:lnTo>
                      <a:lnTo>
                        <a:pt x="377" y="849"/>
                      </a:lnTo>
                      <a:lnTo>
                        <a:pt x="434" y="811"/>
                      </a:lnTo>
                      <a:lnTo>
                        <a:pt x="472" y="736"/>
                      </a:lnTo>
                      <a:lnTo>
                        <a:pt x="509" y="679"/>
                      </a:lnTo>
                      <a:lnTo>
                        <a:pt x="547" y="585"/>
                      </a:lnTo>
                      <a:lnTo>
                        <a:pt x="566" y="491"/>
                      </a:lnTo>
                      <a:lnTo>
                        <a:pt x="585" y="396"/>
                      </a:lnTo>
                      <a:lnTo>
                        <a:pt x="566" y="321"/>
                      </a:lnTo>
                      <a:lnTo>
                        <a:pt x="566" y="227"/>
                      </a:lnTo>
                      <a:lnTo>
                        <a:pt x="528" y="151"/>
                      </a:lnTo>
                      <a:lnTo>
                        <a:pt x="490" y="95"/>
                      </a:lnTo>
                      <a:lnTo>
                        <a:pt x="453" y="38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1" name="Google Shape;1381;p32"/>
                <p:cNvSpPr/>
                <p:nvPr/>
              </p:nvSpPr>
              <p:spPr>
                <a:xfrm>
                  <a:off x="6908225" y="2626725"/>
                  <a:ext cx="1462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925" extrusionOk="0">
                      <a:moveTo>
                        <a:pt x="302" y="1"/>
                      </a:moveTo>
                      <a:lnTo>
                        <a:pt x="245" y="20"/>
                      </a:lnTo>
                      <a:lnTo>
                        <a:pt x="189" y="57"/>
                      </a:lnTo>
                      <a:lnTo>
                        <a:pt x="151" y="114"/>
                      </a:lnTo>
                      <a:lnTo>
                        <a:pt x="94" y="171"/>
                      </a:lnTo>
                      <a:lnTo>
                        <a:pt x="57" y="246"/>
                      </a:lnTo>
                      <a:lnTo>
                        <a:pt x="38" y="321"/>
                      </a:lnTo>
                      <a:lnTo>
                        <a:pt x="19" y="416"/>
                      </a:lnTo>
                      <a:lnTo>
                        <a:pt x="0" y="510"/>
                      </a:lnTo>
                      <a:lnTo>
                        <a:pt x="0" y="604"/>
                      </a:lnTo>
                      <a:lnTo>
                        <a:pt x="19" y="680"/>
                      </a:lnTo>
                      <a:lnTo>
                        <a:pt x="38" y="755"/>
                      </a:lnTo>
                      <a:lnTo>
                        <a:pt x="75" y="830"/>
                      </a:lnTo>
                      <a:lnTo>
                        <a:pt x="113" y="868"/>
                      </a:lnTo>
                      <a:lnTo>
                        <a:pt x="170" y="906"/>
                      </a:lnTo>
                      <a:lnTo>
                        <a:pt x="226" y="925"/>
                      </a:lnTo>
                      <a:lnTo>
                        <a:pt x="283" y="925"/>
                      </a:lnTo>
                      <a:lnTo>
                        <a:pt x="339" y="906"/>
                      </a:lnTo>
                      <a:lnTo>
                        <a:pt x="396" y="868"/>
                      </a:lnTo>
                      <a:lnTo>
                        <a:pt x="452" y="811"/>
                      </a:lnTo>
                      <a:lnTo>
                        <a:pt x="490" y="755"/>
                      </a:lnTo>
                      <a:lnTo>
                        <a:pt x="528" y="680"/>
                      </a:lnTo>
                      <a:lnTo>
                        <a:pt x="566" y="604"/>
                      </a:lnTo>
                      <a:lnTo>
                        <a:pt x="584" y="510"/>
                      </a:lnTo>
                      <a:lnTo>
                        <a:pt x="584" y="416"/>
                      </a:lnTo>
                      <a:lnTo>
                        <a:pt x="584" y="321"/>
                      </a:lnTo>
                      <a:lnTo>
                        <a:pt x="566" y="246"/>
                      </a:lnTo>
                      <a:lnTo>
                        <a:pt x="547" y="171"/>
                      </a:lnTo>
                      <a:lnTo>
                        <a:pt x="509" y="114"/>
                      </a:lnTo>
                      <a:lnTo>
                        <a:pt x="471" y="57"/>
                      </a:lnTo>
                      <a:lnTo>
                        <a:pt x="415" y="20"/>
                      </a:lnTo>
                      <a:lnTo>
                        <a:pt x="3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2" name="Google Shape;1382;p32"/>
                <p:cNvSpPr/>
                <p:nvPr/>
              </p:nvSpPr>
              <p:spPr>
                <a:xfrm>
                  <a:off x="6870975" y="2648875"/>
                  <a:ext cx="18875" cy="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1208" extrusionOk="0">
                      <a:moveTo>
                        <a:pt x="510" y="1"/>
                      </a:moveTo>
                      <a:lnTo>
                        <a:pt x="321" y="95"/>
                      </a:lnTo>
                      <a:lnTo>
                        <a:pt x="415" y="284"/>
                      </a:lnTo>
                      <a:lnTo>
                        <a:pt x="472" y="453"/>
                      </a:lnTo>
                      <a:lnTo>
                        <a:pt x="510" y="585"/>
                      </a:lnTo>
                      <a:lnTo>
                        <a:pt x="529" y="698"/>
                      </a:lnTo>
                      <a:lnTo>
                        <a:pt x="547" y="774"/>
                      </a:lnTo>
                      <a:lnTo>
                        <a:pt x="529" y="849"/>
                      </a:lnTo>
                      <a:lnTo>
                        <a:pt x="510" y="887"/>
                      </a:lnTo>
                      <a:lnTo>
                        <a:pt x="491" y="925"/>
                      </a:lnTo>
                      <a:lnTo>
                        <a:pt x="453" y="962"/>
                      </a:lnTo>
                      <a:lnTo>
                        <a:pt x="397" y="981"/>
                      </a:lnTo>
                      <a:lnTo>
                        <a:pt x="265" y="1000"/>
                      </a:lnTo>
                      <a:lnTo>
                        <a:pt x="152" y="981"/>
                      </a:lnTo>
                      <a:lnTo>
                        <a:pt x="57" y="962"/>
                      </a:lnTo>
                      <a:lnTo>
                        <a:pt x="1" y="1170"/>
                      </a:lnTo>
                      <a:lnTo>
                        <a:pt x="95" y="1189"/>
                      </a:lnTo>
                      <a:lnTo>
                        <a:pt x="284" y="1207"/>
                      </a:lnTo>
                      <a:lnTo>
                        <a:pt x="378" y="1189"/>
                      </a:lnTo>
                      <a:lnTo>
                        <a:pt x="472" y="1170"/>
                      </a:lnTo>
                      <a:lnTo>
                        <a:pt x="566" y="1132"/>
                      </a:lnTo>
                      <a:lnTo>
                        <a:pt x="661" y="1057"/>
                      </a:lnTo>
                      <a:lnTo>
                        <a:pt x="698" y="981"/>
                      </a:lnTo>
                      <a:lnTo>
                        <a:pt x="736" y="887"/>
                      </a:lnTo>
                      <a:lnTo>
                        <a:pt x="755" y="774"/>
                      </a:lnTo>
                      <a:lnTo>
                        <a:pt x="736" y="642"/>
                      </a:lnTo>
                      <a:lnTo>
                        <a:pt x="717" y="510"/>
                      </a:lnTo>
                      <a:lnTo>
                        <a:pt x="661" y="359"/>
                      </a:lnTo>
                      <a:lnTo>
                        <a:pt x="604" y="189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3" name="Google Shape;1383;p32"/>
                <p:cNvSpPr/>
                <p:nvPr/>
              </p:nvSpPr>
              <p:spPr>
                <a:xfrm>
                  <a:off x="6820550" y="2588550"/>
                  <a:ext cx="35850" cy="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303" extrusionOk="0">
                      <a:moveTo>
                        <a:pt x="717" y="1"/>
                      </a:moveTo>
                      <a:lnTo>
                        <a:pt x="529" y="20"/>
                      </a:lnTo>
                      <a:lnTo>
                        <a:pt x="340" y="76"/>
                      </a:lnTo>
                      <a:lnTo>
                        <a:pt x="170" y="152"/>
                      </a:lnTo>
                      <a:lnTo>
                        <a:pt x="1" y="265"/>
                      </a:lnTo>
                      <a:lnTo>
                        <a:pt x="1" y="303"/>
                      </a:lnTo>
                      <a:lnTo>
                        <a:pt x="717" y="303"/>
                      </a:lnTo>
                      <a:lnTo>
                        <a:pt x="1433" y="284"/>
                      </a:lnTo>
                      <a:lnTo>
                        <a:pt x="1433" y="265"/>
                      </a:lnTo>
                      <a:lnTo>
                        <a:pt x="1264" y="152"/>
                      </a:lnTo>
                      <a:lnTo>
                        <a:pt x="1094" y="57"/>
                      </a:lnTo>
                      <a:lnTo>
                        <a:pt x="906" y="20"/>
                      </a:lnTo>
                      <a:lnTo>
                        <a:pt x="7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4" name="Google Shape;1384;p32"/>
                <p:cNvSpPr/>
                <p:nvPr/>
              </p:nvSpPr>
              <p:spPr>
                <a:xfrm>
                  <a:off x="6901625" y="2599875"/>
                  <a:ext cx="34425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548" extrusionOk="0">
                      <a:moveTo>
                        <a:pt x="396" y="0"/>
                      </a:moveTo>
                      <a:lnTo>
                        <a:pt x="207" y="19"/>
                      </a:lnTo>
                      <a:lnTo>
                        <a:pt x="0" y="76"/>
                      </a:lnTo>
                      <a:lnTo>
                        <a:pt x="0" y="113"/>
                      </a:lnTo>
                      <a:lnTo>
                        <a:pt x="679" y="340"/>
                      </a:lnTo>
                      <a:lnTo>
                        <a:pt x="1357" y="547"/>
                      </a:lnTo>
                      <a:lnTo>
                        <a:pt x="1376" y="509"/>
                      </a:lnTo>
                      <a:lnTo>
                        <a:pt x="1244" y="359"/>
                      </a:lnTo>
                      <a:lnTo>
                        <a:pt x="1112" y="227"/>
                      </a:lnTo>
                      <a:lnTo>
                        <a:pt x="943" y="113"/>
                      </a:lnTo>
                      <a:lnTo>
                        <a:pt x="773" y="38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5" name="Google Shape;1385;p32"/>
                <p:cNvSpPr/>
                <p:nvPr/>
              </p:nvSpPr>
              <p:spPr>
                <a:xfrm>
                  <a:off x="6729600" y="2743600"/>
                  <a:ext cx="49500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2509" extrusionOk="0">
                      <a:moveTo>
                        <a:pt x="0" y="1"/>
                      </a:moveTo>
                      <a:lnTo>
                        <a:pt x="170" y="321"/>
                      </a:lnTo>
                      <a:lnTo>
                        <a:pt x="359" y="642"/>
                      </a:lnTo>
                      <a:lnTo>
                        <a:pt x="604" y="1038"/>
                      </a:lnTo>
                      <a:lnTo>
                        <a:pt x="886" y="1471"/>
                      </a:lnTo>
                      <a:lnTo>
                        <a:pt x="1207" y="1886"/>
                      </a:lnTo>
                      <a:lnTo>
                        <a:pt x="1377" y="2075"/>
                      </a:lnTo>
                      <a:lnTo>
                        <a:pt x="1546" y="2244"/>
                      </a:lnTo>
                      <a:lnTo>
                        <a:pt x="1735" y="2395"/>
                      </a:lnTo>
                      <a:lnTo>
                        <a:pt x="1904" y="2508"/>
                      </a:lnTo>
                      <a:lnTo>
                        <a:pt x="1980" y="1358"/>
                      </a:lnTo>
                      <a:lnTo>
                        <a:pt x="1810" y="1264"/>
                      </a:lnTo>
                      <a:lnTo>
                        <a:pt x="1358" y="1000"/>
                      </a:lnTo>
                      <a:lnTo>
                        <a:pt x="1056" y="812"/>
                      </a:lnTo>
                      <a:lnTo>
                        <a:pt x="736" y="585"/>
                      </a:lnTo>
                      <a:lnTo>
                        <a:pt x="377" y="30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>
                    <a:alpha val="2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6" name="Google Shape;1386;p32"/>
                <p:cNvSpPr/>
                <p:nvPr/>
              </p:nvSpPr>
              <p:spPr>
                <a:xfrm>
                  <a:off x="6806900" y="2687050"/>
                  <a:ext cx="38175" cy="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" h="1114" extrusionOk="0">
                      <a:moveTo>
                        <a:pt x="207" y="1"/>
                      </a:moveTo>
                      <a:lnTo>
                        <a:pt x="0" y="57"/>
                      </a:lnTo>
                      <a:lnTo>
                        <a:pt x="57" y="227"/>
                      </a:lnTo>
                      <a:lnTo>
                        <a:pt x="113" y="378"/>
                      </a:lnTo>
                      <a:lnTo>
                        <a:pt x="189" y="510"/>
                      </a:lnTo>
                      <a:lnTo>
                        <a:pt x="264" y="623"/>
                      </a:lnTo>
                      <a:lnTo>
                        <a:pt x="358" y="736"/>
                      </a:lnTo>
                      <a:lnTo>
                        <a:pt x="452" y="830"/>
                      </a:lnTo>
                      <a:lnTo>
                        <a:pt x="547" y="906"/>
                      </a:lnTo>
                      <a:lnTo>
                        <a:pt x="660" y="981"/>
                      </a:lnTo>
                      <a:lnTo>
                        <a:pt x="811" y="1038"/>
                      </a:lnTo>
                      <a:lnTo>
                        <a:pt x="943" y="1075"/>
                      </a:lnTo>
                      <a:lnTo>
                        <a:pt x="1075" y="1094"/>
                      </a:lnTo>
                      <a:lnTo>
                        <a:pt x="1188" y="1113"/>
                      </a:lnTo>
                      <a:lnTo>
                        <a:pt x="1320" y="1094"/>
                      </a:lnTo>
                      <a:lnTo>
                        <a:pt x="1433" y="1094"/>
                      </a:lnTo>
                      <a:lnTo>
                        <a:pt x="1527" y="1056"/>
                      </a:lnTo>
                      <a:lnTo>
                        <a:pt x="1452" y="868"/>
                      </a:lnTo>
                      <a:lnTo>
                        <a:pt x="1395" y="887"/>
                      </a:lnTo>
                      <a:lnTo>
                        <a:pt x="1244" y="906"/>
                      </a:lnTo>
                      <a:lnTo>
                        <a:pt x="1131" y="906"/>
                      </a:lnTo>
                      <a:lnTo>
                        <a:pt x="1018" y="887"/>
                      </a:lnTo>
                      <a:lnTo>
                        <a:pt x="886" y="849"/>
                      </a:lnTo>
                      <a:lnTo>
                        <a:pt x="754" y="793"/>
                      </a:lnTo>
                      <a:lnTo>
                        <a:pt x="660" y="736"/>
                      </a:lnTo>
                      <a:lnTo>
                        <a:pt x="584" y="679"/>
                      </a:lnTo>
                      <a:lnTo>
                        <a:pt x="490" y="585"/>
                      </a:lnTo>
                      <a:lnTo>
                        <a:pt x="415" y="491"/>
                      </a:lnTo>
                      <a:lnTo>
                        <a:pt x="358" y="397"/>
                      </a:lnTo>
                      <a:lnTo>
                        <a:pt x="302" y="284"/>
                      </a:lnTo>
                      <a:lnTo>
                        <a:pt x="2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7" name="Google Shape;1387;p32"/>
                <p:cNvSpPr/>
                <p:nvPr/>
              </p:nvSpPr>
              <p:spPr>
                <a:xfrm>
                  <a:off x="6649475" y="2389675"/>
                  <a:ext cx="348775" cy="1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1" h="5600" extrusionOk="0">
                      <a:moveTo>
                        <a:pt x="8748" y="1"/>
                      </a:moveTo>
                      <a:lnTo>
                        <a:pt x="8521" y="20"/>
                      </a:lnTo>
                      <a:lnTo>
                        <a:pt x="8314" y="57"/>
                      </a:lnTo>
                      <a:lnTo>
                        <a:pt x="8107" y="114"/>
                      </a:lnTo>
                      <a:lnTo>
                        <a:pt x="7899" y="189"/>
                      </a:lnTo>
                      <a:lnTo>
                        <a:pt x="7711" y="283"/>
                      </a:lnTo>
                      <a:lnTo>
                        <a:pt x="7315" y="491"/>
                      </a:lnTo>
                      <a:lnTo>
                        <a:pt x="6957" y="717"/>
                      </a:lnTo>
                      <a:lnTo>
                        <a:pt x="6580" y="943"/>
                      </a:lnTo>
                      <a:lnTo>
                        <a:pt x="6354" y="1038"/>
                      </a:lnTo>
                      <a:lnTo>
                        <a:pt x="6240" y="1075"/>
                      </a:lnTo>
                      <a:lnTo>
                        <a:pt x="6127" y="1094"/>
                      </a:lnTo>
                      <a:lnTo>
                        <a:pt x="6014" y="1113"/>
                      </a:lnTo>
                      <a:lnTo>
                        <a:pt x="5920" y="1094"/>
                      </a:lnTo>
                      <a:lnTo>
                        <a:pt x="5807" y="1056"/>
                      </a:lnTo>
                      <a:lnTo>
                        <a:pt x="5713" y="1000"/>
                      </a:lnTo>
                      <a:lnTo>
                        <a:pt x="5637" y="924"/>
                      </a:lnTo>
                      <a:lnTo>
                        <a:pt x="5581" y="849"/>
                      </a:lnTo>
                      <a:lnTo>
                        <a:pt x="5468" y="661"/>
                      </a:lnTo>
                      <a:lnTo>
                        <a:pt x="5354" y="547"/>
                      </a:lnTo>
                      <a:lnTo>
                        <a:pt x="5241" y="434"/>
                      </a:lnTo>
                      <a:lnTo>
                        <a:pt x="5109" y="359"/>
                      </a:lnTo>
                      <a:lnTo>
                        <a:pt x="4959" y="283"/>
                      </a:lnTo>
                      <a:lnTo>
                        <a:pt x="4789" y="246"/>
                      </a:lnTo>
                      <a:lnTo>
                        <a:pt x="4638" y="227"/>
                      </a:lnTo>
                      <a:lnTo>
                        <a:pt x="4468" y="208"/>
                      </a:lnTo>
                      <a:lnTo>
                        <a:pt x="4318" y="227"/>
                      </a:lnTo>
                      <a:lnTo>
                        <a:pt x="4148" y="246"/>
                      </a:lnTo>
                      <a:lnTo>
                        <a:pt x="3997" y="283"/>
                      </a:lnTo>
                      <a:lnTo>
                        <a:pt x="3696" y="397"/>
                      </a:lnTo>
                      <a:lnTo>
                        <a:pt x="3394" y="547"/>
                      </a:lnTo>
                      <a:lnTo>
                        <a:pt x="3111" y="717"/>
                      </a:lnTo>
                      <a:lnTo>
                        <a:pt x="2338" y="1207"/>
                      </a:lnTo>
                      <a:lnTo>
                        <a:pt x="1924" y="1490"/>
                      </a:lnTo>
                      <a:lnTo>
                        <a:pt x="1509" y="1810"/>
                      </a:lnTo>
                      <a:lnTo>
                        <a:pt x="1113" y="2150"/>
                      </a:lnTo>
                      <a:lnTo>
                        <a:pt x="924" y="2319"/>
                      </a:lnTo>
                      <a:lnTo>
                        <a:pt x="755" y="2508"/>
                      </a:lnTo>
                      <a:lnTo>
                        <a:pt x="604" y="2696"/>
                      </a:lnTo>
                      <a:lnTo>
                        <a:pt x="472" y="2866"/>
                      </a:lnTo>
                      <a:lnTo>
                        <a:pt x="340" y="3073"/>
                      </a:lnTo>
                      <a:lnTo>
                        <a:pt x="246" y="3262"/>
                      </a:lnTo>
                      <a:lnTo>
                        <a:pt x="208" y="3413"/>
                      </a:lnTo>
                      <a:lnTo>
                        <a:pt x="152" y="3714"/>
                      </a:lnTo>
                      <a:lnTo>
                        <a:pt x="76" y="4506"/>
                      </a:lnTo>
                      <a:lnTo>
                        <a:pt x="20" y="5260"/>
                      </a:lnTo>
                      <a:lnTo>
                        <a:pt x="1" y="5505"/>
                      </a:lnTo>
                      <a:lnTo>
                        <a:pt x="1" y="5600"/>
                      </a:lnTo>
                      <a:lnTo>
                        <a:pt x="4261" y="4770"/>
                      </a:lnTo>
                      <a:lnTo>
                        <a:pt x="4544" y="4770"/>
                      </a:lnTo>
                      <a:lnTo>
                        <a:pt x="4845" y="4808"/>
                      </a:lnTo>
                      <a:lnTo>
                        <a:pt x="5147" y="4864"/>
                      </a:lnTo>
                      <a:lnTo>
                        <a:pt x="5411" y="4902"/>
                      </a:lnTo>
                      <a:lnTo>
                        <a:pt x="7937" y="5204"/>
                      </a:lnTo>
                      <a:lnTo>
                        <a:pt x="9558" y="5373"/>
                      </a:lnTo>
                      <a:lnTo>
                        <a:pt x="10369" y="5449"/>
                      </a:lnTo>
                      <a:lnTo>
                        <a:pt x="11179" y="5562"/>
                      </a:lnTo>
                      <a:lnTo>
                        <a:pt x="11443" y="5600"/>
                      </a:lnTo>
                      <a:lnTo>
                        <a:pt x="11519" y="5581"/>
                      </a:lnTo>
                      <a:lnTo>
                        <a:pt x="11594" y="5543"/>
                      </a:lnTo>
                      <a:lnTo>
                        <a:pt x="11707" y="5449"/>
                      </a:lnTo>
                      <a:lnTo>
                        <a:pt x="12160" y="4996"/>
                      </a:lnTo>
                      <a:lnTo>
                        <a:pt x="12612" y="4525"/>
                      </a:lnTo>
                      <a:lnTo>
                        <a:pt x="12820" y="4261"/>
                      </a:lnTo>
                      <a:lnTo>
                        <a:pt x="13008" y="4016"/>
                      </a:lnTo>
                      <a:lnTo>
                        <a:pt x="13197" y="3752"/>
                      </a:lnTo>
                      <a:lnTo>
                        <a:pt x="13385" y="3469"/>
                      </a:lnTo>
                      <a:lnTo>
                        <a:pt x="13498" y="3262"/>
                      </a:lnTo>
                      <a:lnTo>
                        <a:pt x="13630" y="3017"/>
                      </a:lnTo>
                      <a:lnTo>
                        <a:pt x="13743" y="2734"/>
                      </a:lnTo>
                      <a:lnTo>
                        <a:pt x="13837" y="2451"/>
                      </a:lnTo>
                      <a:lnTo>
                        <a:pt x="13913" y="2169"/>
                      </a:lnTo>
                      <a:lnTo>
                        <a:pt x="13932" y="2018"/>
                      </a:lnTo>
                      <a:lnTo>
                        <a:pt x="13951" y="1886"/>
                      </a:lnTo>
                      <a:lnTo>
                        <a:pt x="13932" y="1754"/>
                      </a:lnTo>
                      <a:lnTo>
                        <a:pt x="13913" y="1622"/>
                      </a:lnTo>
                      <a:lnTo>
                        <a:pt x="13875" y="1490"/>
                      </a:lnTo>
                      <a:lnTo>
                        <a:pt x="13819" y="1377"/>
                      </a:lnTo>
                      <a:lnTo>
                        <a:pt x="13743" y="1264"/>
                      </a:lnTo>
                      <a:lnTo>
                        <a:pt x="13649" y="1169"/>
                      </a:lnTo>
                      <a:lnTo>
                        <a:pt x="13536" y="1094"/>
                      </a:lnTo>
                      <a:lnTo>
                        <a:pt x="13404" y="1038"/>
                      </a:lnTo>
                      <a:lnTo>
                        <a:pt x="13272" y="1000"/>
                      </a:lnTo>
                      <a:lnTo>
                        <a:pt x="13140" y="962"/>
                      </a:lnTo>
                      <a:lnTo>
                        <a:pt x="12838" y="962"/>
                      </a:lnTo>
                      <a:lnTo>
                        <a:pt x="12537" y="981"/>
                      </a:lnTo>
                      <a:lnTo>
                        <a:pt x="12235" y="1038"/>
                      </a:lnTo>
                      <a:lnTo>
                        <a:pt x="11952" y="1094"/>
                      </a:lnTo>
                      <a:lnTo>
                        <a:pt x="11726" y="1169"/>
                      </a:lnTo>
                      <a:lnTo>
                        <a:pt x="11575" y="1226"/>
                      </a:lnTo>
                      <a:lnTo>
                        <a:pt x="11443" y="1301"/>
                      </a:lnTo>
                      <a:lnTo>
                        <a:pt x="11142" y="1471"/>
                      </a:lnTo>
                      <a:lnTo>
                        <a:pt x="10991" y="1528"/>
                      </a:lnTo>
                      <a:lnTo>
                        <a:pt x="10859" y="1547"/>
                      </a:lnTo>
                      <a:lnTo>
                        <a:pt x="10784" y="1565"/>
                      </a:lnTo>
                      <a:lnTo>
                        <a:pt x="10708" y="1547"/>
                      </a:lnTo>
                      <a:lnTo>
                        <a:pt x="10633" y="1528"/>
                      </a:lnTo>
                      <a:lnTo>
                        <a:pt x="10576" y="1490"/>
                      </a:lnTo>
                      <a:lnTo>
                        <a:pt x="10444" y="1377"/>
                      </a:lnTo>
                      <a:lnTo>
                        <a:pt x="10331" y="1245"/>
                      </a:lnTo>
                      <a:lnTo>
                        <a:pt x="10218" y="1094"/>
                      </a:lnTo>
                      <a:lnTo>
                        <a:pt x="10143" y="924"/>
                      </a:lnTo>
                      <a:lnTo>
                        <a:pt x="9954" y="585"/>
                      </a:lnTo>
                      <a:lnTo>
                        <a:pt x="9860" y="453"/>
                      </a:lnTo>
                      <a:lnTo>
                        <a:pt x="9747" y="321"/>
                      </a:lnTo>
                      <a:lnTo>
                        <a:pt x="9558" y="189"/>
                      </a:lnTo>
                      <a:lnTo>
                        <a:pt x="9370" y="95"/>
                      </a:lnTo>
                      <a:lnTo>
                        <a:pt x="9181" y="38"/>
                      </a:lnTo>
                      <a:lnTo>
                        <a:pt x="895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8" name="Google Shape;1388;p32"/>
                <p:cNvSpPr/>
                <p:nvPr/>
              </p:nvSpPr>
              <p:spPr>
                <a:xfrm>
                  <a:off x="6663625" y="2491950"/>
                  <a:ext cx="97100" cy="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4" h="793" extrusionOk="0">
                      <a:moveTo>
                        <a:pt x="76" y="0"/>
                      </a:moveTo>
                      <a:lnTo>
                        <a:pt x="0" y="208"/>
                      </a:lnTo>
                      <a:lnTo>
                        <a:pt x="283" y="302"/>
                      </a:lnTo>
                      <a:lnTo>
                        <a:pt x="604" y="396"/>
                      </a:lnTo>
                      <a:lnTo>
                        <a:pt x="1037" y="491"/>
                      </a:lnTo>
                      <a:lnTo>
                        <a:pt x="1565" y="604"/>
                      </a:lnTo>
                      <a:lnTo>
                        <a:pt x="2168" y="698"/>
                      </a:lnTo>
                      <a:lnTo>
                        <a:pt x="2828" y="754"/>
                      </a:lnTo>
                      <a:lnTo>
                        <a:pt x="3186" y="773"/>
                      </a:lnTo>
                      <a:lnTo>
                        <a:pt x="3563" y="792"/>
                      </a:lnTo>
                      <a:lnTo>
                        <a:pt x="3884" y="773"/>
                      </a:lnTo>
                      <a:lnTo>
                        <a:pt x="3865" y="566"/>
                      </a:lnTo>
                      <a:lnTo>
                        <a:pt x="3488" y="566"/>
                      </a:lnTo>
                      <a:lnTo>
                        <a:pt x="3092" y="547"/>
                      </a:lnTo>
                      <a:lnTo>
                        <a:pt x="2734" y="528"/>
                      </a:lnTo>
                      <a:lnTo>
                        <a:pt x="2394" y="509"/>
                      </a:lnTo>
                      <a:lnTo>
                        <a:pt x="1753" y="415"/>
                      </a:lnTo>
                      <a:lnTo>
                        <a:pt x="1188" y="302"/>
                      </a:lnTo>
                      <a:lnTo>
                        <a:pt x="735" y="189"/>
                      </a:lnTo>
                      <a:lnTo>
                        <a:pt x="377" y="9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9" name="Google Shape;1389;p32"/>
                <p:cNvSpPr/>
                <p:nvPr/>
              </p:nvSpPr>
              <p:spPr>
                <a:xfrm>
                  <a:off x="6776250" y="2442000"/>
                  <a:ext cx="12750" cy="4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1697" extrusionOk="0">
                      <a:moveTo>
                        <a:pt x="283" y="0"/>
                      </a:moveTo>
                      <a:lnTo>
                        <a:pt x="265" y="340"/>
                      </a:lnTo>
                      <a:lnTo>
                        <a:pt x="227" y="641"/>
                      </a:lnTo>
                      <a:lnTo>
                        <a:pt x="133" y="1169"/>
                      </a:lnTo>
                      <a:lnTo>
                        <a:pt x="38" y="1508"/>
                      </a:lnTo>
                      <a:lnTo>
                        <a:pt x="1" y="1621"/>
                      </a:lnTo>
                      <a:lnTo>
                        <a:pt x="208" y="1697"/>
                      </a:lnTo>
                      <a:lnTo>
                        <a:pt x="246" y="1565"/>
                      </a:lnTo>
                      <a:lnTo>
                        <a:pt x="340" y="1207"/>
                      </a:lnTo>
                      <a:lnTo>
                        <a:pt x="434" y="679"/>
                      </a:lnTo>
                      <a:lnTo>
                        <a:pt x="472" y="358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0" name="Google Shape;1390;p32"/>
                <p:cNvSpPr/>
                <p:nvPr/>
              </p:nvSpPr>
              <p:spPr>
                <a:xfrm>
                  <a:off x="6890775" y="2467925"/>
                  <a:ext cx="38675" cy="5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2338" extrusionOk="0">
                      <a:moveTo>
                        <a:pt x="1546" y="0"/>
                      </a:moveTo>
                      <a:lnTo>
                        <a:pt x="1320" y="19"/>
                      </a:lnTo>
                      <a:lnTo>
                        <a:pt x="1320" y="189"/>
                      </a:lnTo>
                      <a:lnTo>
                        <a:pt x="1282" y="377"/>
                      </a:lnTo>
                      <a:lnTo>
                        <a:pt x="1226" y="566"/>
                      </a:lnTo>
                      <a:lnTo>
                        <a:pt x="1150" y="754"/>
                      </a:lnTo>
                      <a:lnTo>
                        <a:pt x="1037" y="943"/>
                      </a:lnTo>
                      <a:lnTo>
                        <a:pt x="943" y="1112"/>
                      </a:lnTo>
                      <a:lnTo>
                        <a:pt x="698" y="1452"/>
                      </a:lnTo>
                      <a:lnTo>
                        <a:pt x="434" y="1734"/>
                      </a:lnTo>
                      <a:lnTo>
                        <a:pt x="227" y="1961"/>
                      </a:lnTo>
                      <a:lnTo>
                        <a:pt x="1" y="2168"/>
                      </a:lnTo>
                      <a:lnTo>
                        <a:pt x="132" y="2338"/>
                      </a:lnTo>
                      <a:lnTo>
                        <a:pt x="396" y="2092"/>
                      </a:lnTo>
                      <a:lnTo>
                        <a:pt x="623" y="1847"/>
                      </a:lnTo>
                      <a:lnTo>
                        <a:pt x="887" y="1546"/>
                      </a:lnTo>
                      <a:lnTo>
                        <a:pt x="1150" y="1188"/>
                      </a:lnTo>
                      <a:lnTo>
                        <a:pt x="1264" y="999"/>
                      </a:lnTo>
                      <a:lnTo>
                        <a:pt x="1358" y="811"/>
                      </a:lnTo>
                      <a:lnTo>
                        <a:pt x="1433" y="603"/>
                      </a:lnTo>
                      <a:lnTo>
                        <a:pt x="1509" y="396"/>
                      </a:lnTo>
                      <a:lnTo>
                        <a:pt x="1546" y="207"/>
                      </a:lnTo>
                      <a:lnTo>
                        <a:pt x="15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1" name="Google Shape;1391;p32"/>
                <p:cNvSpPr/>
                <p:nvPr/>
              </p:nvSpPr>
              <p:spPr>
                <a:xfrm>
                  <a:off x="6830450" y="2467925"/>
                  <a:ext cx="23600" cy="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2074" extrusionOk="0">
                      <a:moveTo>
                        <a:pt x="736" y="0"/>
                      </a:moveTo>
                      <a:lnTo>
                        <a:pt x="717" y="189"/>
                      </a:lnTo>
                      <a:lnTo>
                        <a:pt x="698" y="396"/>
                      </a:lnTo>
                      <a:lnTo>
                        <a:pt x="660" y="566"/>
                      </a:lnTo>
                      <a:lnTo>
                        <a:pt x="604" y="754"/>
                      </a:lnTo>
                      <a:lnTo>
                        <a:pt x="491" y="1075"/>
                      </a:lnTo>
                      <a:lnTo>
                        <a:pt x="359" y="1357"/>
                      </a:lnTo>
                      <a:lnTo>
                        <a:pt x="227" y="1602"/>
                      </a:lnTo>
                      <a:lnTo>
                        <a:pt x="114" y="1772"/>
                      </a:lnTo>
                      <a:lnTo>
                        <a:pt x="1" y="1923"/>
                      </a:lnTo>
                      <a:lnTo>
                        <a:pt x="170" y="2074"/>
                      </a:lnTo>
                      <a:lnTo>
                        <a:pt x="302" y="1885"/>
                      </a:lnTo>
                      <a:lnTo>
                        <a:pt x="434" y="1697"/>
                      </a:lnTo>
                      <a:lnTo>
                        <a:pt x="566" y="1452"/>
                      </a:lnTo>
                      <a:lnTo>
                        <a:pt x="698" y="1150"/>
                      </a:lnTo>
                      <a:lnTo>
                        <a:pt x="811" y="811"/>
                      </a:lnTo>
                      <a:lnTo>
                        <a:pt x="868" y="622"/>
                      </a:lnTo>
                      <a:lnTo>
                        <a:pt x="905" y="415"/>
                      </a:lnTo>
                      <a:lnTo>
                        <a:pt x="943" y="207"/>
                      </a:lnTo>
                      <a:lnTo>
                        <a:pt x="9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2" name="Google Shape;1392;p32"/>
                <p:cNvSpPr/>
                <p:nvPr/>
              </p:nvSpPr>
              <p:spPr>
                <a:xfrm>
                  <a:off x="6794625" y="2576300"/>
                  <a:ext cx="76375" cy="7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" h="3055" extrusionOk="0">
                      <a:moveTo>
                        <a:pt x="1528" y="208"/>
                      </a:moveTo>
                      <a:lnTo>
                        <a:pt x="1716" y="227"/>
                      </a:lnTo>
                      <a:lnTo>
                        <a:pt x="1848" y="246"/>
                      </a:lnTo>
                      <a:lnTo>
                        <a:pt x="1980" y="302"/>
                      </a:lnTo>
                      <a:lnTo>
                        <a:pt x="2093" y="340"/>
                      </a:lnTo>
                      <a:lnTo>
                        <a:pt x="2206" y="397"/>
                      </a:lnTo>
                      <a:lnTo>
                        <a:pt x="2320" y="472"/>
                      </a:lnTo>
                      <a:lnTo>
                        <a:pt x="2414" y="547"/>
                      </a:lnTo>
                      <a:lnTo>
                        <a:pt x="2508" y="642"/>
                      </a:lnTo>
                      <a:lnTo>
                        <a:pt x="2583" y="755"/>
                      </a:lnTo>
                      <a:lnTo>
                        <a:pt x="2659" y="849"/>
                      </a:lnTo>
                      <a:lnTo>
                        <a:pt x="2715" y="981"/>
                      </a:lnTo>
                      <a:lnTo>
                        <a:pt x="2772" y="1094"/>
                      </a:lnTo>
                      <a:lnTo>
                        <a:pt x="2810" y="1207"/>
                      </a:lnTo>
                      <a:lnTo>
                        <a:pt x="2829" y="1339"/>
                      </a:lnTo>
                      <a:lnTo>
                        <a:pt x="2847" y="1471"/>
                      </a:lnTo>
                      <a:lnTo>
                        <a:pt x="2847" y="1603"/>
                      </a:lnTo>
                      <a:lnTo>
                        <a:pt x="2829" y="1735"/>
                      </a:lnTo>
                      <a:lnTo>
                        <a:pt x="2810" y="1848"/>
                      </a:lnTo>
                      <a:lnTo>
                        <a:pt x="2772" y="1980"/>
                      </a:lnTo>
                      <a:lnTo>
                        <a:pt x="2715" y="2093"/>
                      </a:lnTo>
                      <a:lnTo>
                        <a:pt x="2659" y="2206"/>
                      </a:lnTo>
                      <a:lnTo>
                        <a:pt x="2583" y="2319"/>
                      </a:lnTo>
                      <a:lnTo>
                        <a:pt x="2508" y="2414"/>
                      </a:lnTo>
                      <a:lnTo>
                        <a:pt x="2414" y="2508"/>
                      </a:lnTo>
                      <a:lnTo>
                        <a:pt x="2301" y="2583"/>
                      </a:lnTo>
                      <a:lnTo>
                        <a:pt x="2206" y="2659"/>
                      </a:lnTo>
                      <a:lnTo>
                        <a:pt x="2075" y="2715"/>
                      </a:lnTo>
                      <a:lnTo>
                        <a:pt x="1961" y="2772"/>
                      </a:lnTo>
                      <a:lnTo>
                        <a:pt x="1848" y="2810"/>
                      </a:lnTo>
                      <a:lnTo>
                        <a:pt x="1716" y="2828"/>
                      </a:lnTo>
                      <a:lnTo>
                        <a:pt x="1584" y="2847"/>
                      </a:lnTo>
                      <a:lnTo>
                        <a:pt x="1452" y="2847"/>
                      </a:lnTo>
                      <a:lnTo>
                        <a:pt x="1320" y="2828"/>
                      </a:lnTo>
                      <a:lnTo>
                        <a:pt x="1207" y="2810"/>
                      </a:lnTo>
                      <a:lnTo>
                        <a:pt x="1075" y="2772"/>
                      </a:lnTo>
                      <a:lnTo>
                        <a:pt x="962" y="2715"/>
                      </a:lnTo>
                      <a:lnTo>
                        <a:pt x="849" y="2659"/>
                      </a:lnTo>
                      <a:lnTo>
                        <a:pt x="736" y="2583"/>
                      </a:lnTo>
                      <a:lnTo>
                        <a:pt x="642" y="2508"/>
                      </a:lnTo>
                      <a:lnTo>
                        <a:pt x="548" y="2414"/>
                      </a:lnTo>
                      <a:lnTo>
                        <a:pt x="472" y="2319"/>
                      </a:lnTo>
                      <a:lnTo>
                        <a:pt x="397" y="2206"/>
                      </a:lnTo>
                      <a:lnTo>
                        <a:pt x="340" y="2093"/>
                      </a:lnTo>
                      <a:lnTo>
                        <a:pt x="284" y="1961"/>
                      </a:lnTo>
                      <a:lnTo>
                        <a:pt x="246" y="1848"/>
                      </a:lnTo>
                      <a:lnTo>
                        <a:pt x="227" y="1716"/>
                      </a:lnTo>
                      <a:lnTo>
                        <a:pt x="208" y="1603"/>
                      </a:lnTo>
                      <a:lnTo>
                        <a:pt x="208" y="1471"/>
                      </a:lnTo>
                      <a:lnTo>
                        <a:pt x="227" y="1339"/>
                      </a:lnTo>
                      <a:lnTo>
                        <a:pt x="284" y="1094"/>
                      </a:lnTo>
                      <a:lnTo>
                        <a:pt x="378" y="887"/>
                      </a:lnTo>
                      <a:lnTo>
                        <a:pt x="510" y="698"/>
                      </a:lnTo>
                      <a:lnTo>
                        <a:pt x="680" y="529"/>
                      </a:lnTo>
                      <a:lnTo>
                        <a:pt x="849" y="397"/>
                      </a:lnTo>
                      <a:lnTo>
                        <a:pt x="1057" y="302"/>
                      </a:lnTo>
                      <a:lnTo>
                        <a:pt x="1283" y="227"/>
                      </a:lnTo>
                      <a:lnTo>
                        <a:pt x="1528" y="208"/>
                      </a:lnTo>
                      <a:close/>
                      <a:moveTo>
                        <a:pt x="1452" y="1"/>
                      </a:moveTo>
                      <a:lnTo>
                        <a:pt x="1302" y="20"/>
                      </a:lnTo>
                      <a:lnTo>
                        <a:pt x="1151" y="38"/>
                      </a:lnTo>
                      <a:lnTo>
                        <a:pt x="1000" y="95"/>
                      </a:lnTo>
                      <a:lnTo>
                        <a:pt x="868" y="152"/>
                      </a:lnTo>
                      <a:lnTo>
                        <a:pt x="736" y="208"/>
                      </a:lnTo>
                      <a:lnTo>
                        <a:pt x="623" y="302"/>
                      </a:lnTo>
                      <a:lnTo>
                        <a:pt x="510" y="397"/>
                      </a:lnTo>
                      <a:lnTo>
                        <a:pt x="397" y="491"/>
                      </a:lnTo>
                      <a:lnTo>
                        <a:pt x="302" y="604"/>
                      </a:lnTo>
                      <a:lnTo>
                        <a:pt x="227" y="736"/>
                      </a:lnTo>
                      <a:lnTo>
                        <a:pt x="152" y="868"/>
                      </a:lnTo>
                      <a:lnTo>
                        <a:pt x="95" y="1000"/>
                      </a:lnTo>
                      <a:lnTo>
                        <a:pt x="39" y="1151"/>
                      </a:lnTo>
                      <a:lnTo>
                        <a:pt x="1" y="1302"/>
                      </a:lnTo>
                      <a:lnTo>
                        <a:pt x="1" y="1452"/>
                      </a:lnTo>
                      <a:lnTo>
                        <a:pt x="1" y="1603"/>
                      </a:lnTo>
                      <a:lnTo>
                        <a:pt x="1" y="1754"/>
                      </a:lnTo>
                      <a:lnTo>
                        <a:pt x="39" y="1905"/>
                      </a:lnTo>
                      <a:lnTo>
                        <a:pt x="76" y="2037"/>
                      </a:lnTo>
                      <a:lnTo>
                        <a:pt x="133" y="2188"/>
                      </a:lnTo>
                      <a:lnTo>
                        <a:pt x="208" y="2319"/>
                      </a:lnTo>
                      <a:lnTo>
                        <a:pt x="284" y="2433"/>
                      </a:lnTo>
                      <a:lnTo>
                        <a:pt x="397" y="2565"/>
                      </a:lnTo>
                      <a:lnTo>
                        <a:pt x="491" y="2659"/>
                      </a:lnTo>
                      <a:lnTo>
                        <a:pt x="604" y="2753"/>
                      </a:lnTo>
                      <a:lnTo>
                        <a:pt x="736" y="2847"/>
                      </a:lnTo>
                      <a:lnTo>
                        <a:pt x="868" y="2923"/>
                      </a:lnTo>
                      <a:lnTo>
                        <a:pt x="1000" y="2979"/>
                      </a:lnTo>
                      <a:lnTo>
                        <a:pt x="1151" y="3017"/>
                      </a:lnTo>
                      <a:lnTo>
                        <a:pt x="1302" y="3055"/>
                      </a:lnTo>
                      <a:lnTo>
                        <a:pt x="1528" y="3055"/>
                      </a:lnTo>
                      <a:lnTo>
                        <a:pt x="1773" y="3036"/>
                      </a:lnTo>
                      <a:lnTo>
                        <a:pt x="1999" y="2979"/>
                      </a:lnTo>
                      <a:lnTo>
                        <a:pt x="2225" y="2885"/>
                      </a:lnTo>
                      <a:lnTo>
                        <a:pt x="2433" y="2772"/>
                      </a:lnTo>
                      <a:lnTo>
                        <a:pt x="2546" y="2659"/>
                      </a:lnTo>
                      <a:lnTo>
                        <a:pt x="2659" y="2565"/>
                      </a:lnTo>
                      <a:lnTo>
                        <a:pt x="2753" y="2451"/>
                      </a:lnTo>
                      <a:lnTo>
                        <a:pt x="2847" y="2319"/>
                      </a:lnTo>
                      <a:lnTo>
                        <a:pt x="2904" y="2188"/>
                      </a:lnTo>
                      <a:lnTo>
                        <a:pt x="2961" y="2056"/>
                      </a:lnTo>
                      <a:lnTo>
                        <a:pt x="3017" y="1905"/>
                      </a:lnTo>
                      <a:lnTo>
                        <a:pt x="3036" y="1754"/>
                      </a:lnTo>
                      <a:lnTo>
                        <a:pt x="3055" y="1603"/>
                      </a:lnTo>
                      <a:lnTo>
                        <a:pt x="3055" y="1452"/>
                      </a:lnTo>
                      <a:lnTo>
                        <a:pt x="3036" y="1302"/>
                      </a:lnTo>
                      <a:lnTo>
                        <a:pt x="3017" y="1170"/>
                      </a:lnTo>
                      <a:lnTo>
                        <a:pt x="2979" y="1019"/>
                      </a:lnTo>
                      <a:lnTo>
                        <a:pt x="2923" y="887"/>
                      </a:lnTo>
                      <a:lnTo>
                        <a:pt x="2847" y="755"/>
                      </a:lnTo>
                      <a:lnTo>
                        <a:pt x="2753" y="623"/>
                      </a:lnTo>
                      <a:lnTo>
                        <a:pt x="2659" y="510"/>
                      </a:lnTo>
                      <a:lnTo>
                        <a:pt x="2565" y="397"/>
                      </a:lnTo>
                      <a:lnTo>
                        <a:pt x="2433" y="302"/>
                      </a:lnTo>
                      <a:lnTo>
                        <a:pt x="2320" y="227"/>
                      </a:lnTo>
                      <a:lnTo>
                        <a:pt x="2188" y="152"/>
                      </a:lnTo>
                      <a:lnTo>
                        <a:pt x="2056" y="95"/>
                      </a:lnTo>
                      <a:lnTo>
                        <a:pt x="1905" y="38"/>
                      </a:lnTo>
                      <a:lnTo>
                        <a:pt x="1754" y="20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3" name="Google Shape;1393;p32"/>
                <p:cNvSpPr/>
                <p:nvPr/>
              </p:nvSpPr>
              <p:spPr>
                <a:xfrm>
                  <a:off x="6888425" y="2590450"/>
                  <a:ext cx="763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" h="3074" extrusionOk="0">
                      <a:moveTo>
                        <a:pt x="1527" y="208"/>
                      </a:moveTo>
                      <a:lnTo>
                        <a:pt x="1716" y="227"/>
                      </a:lnTo>
                      <a:lnTo>
                        <a:pt x="1848" y="264"/>
                      </a:lnTo>
                      <a:lnTo>
                        <a:pt x="1980" y="302"/>
                      </a:lnTo>
                      <a:lnTo>
                        <a:pt x="2093" y="340"/>
                      </a:lnTo>
                      <a:lnTo>
                        <a:pt x="2206" y="415"/>
                      </a:lnTo>
                      <a:lnTo>
                        <a:pt x="2319" y="490"/>
                      </a:lnTo>
                      <a:lnTo>
                        <a:pt x="2413" y="566"/>
                      </a:lnTo>
                      <a:lnTo>
                        <a:pt x="2507" y="660"/>
                      </a:lnTo>
                      <a:lnTo>
                        <a:pt x="2583" y="754"/>
                      </a:lnTo>
                      <a:lnTo>
                        <a:pt x="2658" y="849"/>
                      </a:lnTo>
                      <a:lnTo>
                        <a:pt x="2715" y="962"/>
                      </a:lnTo>
                      <a:lnTo>
                        <a:pt x="2771" y="1094"/>
                      </a:lnTo>
                      <a:lnTo>
                        <a:pt x="2809" y="1207"/>
                      </a:lnTo>
                      <a:lnTo>
                        <a:pt x="2828" y="1339"/>
                      </a:lnTo>
                      <a:lnTo>
                        <a:pt x="2847" y="1471"/>
                      </a:lnTo>
                      <a:lnTo>
                        <a:pt x="2847" y="1603"/>
                      </a:lnTo>
                      <a:lnTo>
                        <a:pt x="2828" y="1735"/>
                      </a:lnTo>
                      <a:lnTo>
                        <a:pt x="2809" y="1867"/>
                      </a:lnTo>
                      <a:lnTo>
                        <a:pt x="2753" y="1980"/>
                      </a:lnTo>
                      <a:lnTo>
                        <a:pt x="2715" y="2112"/>
                      </a:lnTo>
                      <a:lnTo>
                        <a:pt x="2658" y="2225"/>
                      </a:lnTo>
                      <a:lnTo>
                        <a:pt x="2583" y="2319"/>
                      </a:lnTo>
                      <a:lnTo>
                        <a:pt x="2489" y="2413"/>
                      </a:lnTo>
                      <a:lnTo>
                        <a:pt x="2413" y="2508"/>
                      </a:lnTo>
                      <a:lnTo>
                        <a:pt x="2300" y="2583"/>
                      </a:lnTo>
                      <a:lnTo>
                        <a:pt x="2206" y="2658"/>
                      </a:lnTo>
                      <a:lnTo>
                        <a:pt x="2093" y="2715"/>
                      </a:lnTo>
                      <a:lnTo>
                        <a:pt x="1980" y="2771"/>
                      </a:lnTo>
                      <a:lnTo>
                        <a:pt x="1848" y="2809"/>
                      </a:lnTo>
                      <a:lnTo>
                        <a:pt x="1735" y="2828"/>
                      </a:lnTo>
                      <a:lnTo>
                        <a:pt x="1603" y="2847"/>
                      </a:lnTo>
                      <a:lnTo>
                        <a:pt x="1471" y="2847"/>
                      </a:lnTo>
                      <a:lnTo>
                        <a:pt x="1339" y="2828"/>
                      </a:lnTo>
                      <a:lnTo>
                        <a:pt x="1207" y="2809"/>
                      </a:lnTo>
                      <a:lnTo>
                        <a:pt x="1075" y="2771"/>
                      </a:lnTo>
                      <a:lnTo>
                        <a:pt x="943" y="2715"/>
                      </a:lnTo>
                      <a:lnTo>
                        <a:pt x="830" y="2658"/>
                      </a:lnTo>
                      <a:lnTo>
                        <a:pt x="735" y="2583"/>
                      </a:lnTo>
                      <a:lnTo>
                        <a:pt x="641" y="2508"/>
                      </a:lnTo>
                      <a:lnTo>
                        <a:pt x="547" y="2413"/>
                      </a:lnTo>
                      <a:lnTo>
                        <a:pt x="472" y="2319"/>
                      </a:lnTo>
                      <a:lnTo>
                        <a:pt x="396" y="2206"/>
                      </a:lnTo>
                      <a:lnTo>
                        <a:pt x="340" y="2093"/>
                      </a:lnTo>
                      <a:lnTo>
                        <a:pt x="283" y="1980"/>
                      </a:lnTo>
                      <a:lnTo>
                        <a:pt x="245" y="1848"/>
                      </a:lnTo>
                      <a:lnTo>
                        <a:pt x="226" y="1735"/>
                      </a:lnTo>
                      <a:lnTo>
                        <a:pt x="208" y="1603"/>
                      </a:lnTo>
                      <a:lnTo>
                        <a:pt x="208" y="1471"/>
                      </a:lnTo>
                      <a:lnTo>
                        <a:pt x="226" y="1339"/>
                      </a:lnTo>
                      <a:lnTo>
                        <a:pt x="283" y="1094"/>
                      </a:lnTo>
                      <a:lnTo>
                        <a:pt x="377" y="886"/>
                      </a:lnTo>
                      <a:lnTo>
                        <a:pt x="509" y="698"/>
                      </a:lnTo>
                      <a:lnTo>
                        <a:pt x="679" y="528"/>
                      </a:lnTo>
                      <a:lnTo>
                        <a:pt x="867" y="396"/>
                      </a:lnTo>
                      <a:lnTo>
                        <a:pt x="1075" y="302"/>
                      </a:lnTo>
                      <a:lnTo>
                        <a:pt x="1282" y="245"/>
                      </a:lnTo>
                      <a:lnTo>
                        <a:pt x="1527" y="208"/>
                      </a:lnTo>
                      <a:close/>
                      <a:moveTo>
                        <a:pt x="1452" y="0"/>
                      </a:moveTo>
                      <a:lnTo>
                        <a:pt x="1301" y="19"/>
                      </a:lnTo>
                      <a:lnTo>
                        <a:pt x="1150" y="38"/>
                      </a:lnTo>
                      <a:lnTo>
                        <a:pt x="999" y="95"/>
                      </a:lnTo>
                      <a:lnTo>
                        <a:pt x="867" y="151"/>
                      </a:lnTo>
                      <a:lnTo>
                        <a:pt x="735" y="227"/>
                      </a:lnTo>
                      <a:lnTo>
                        <a:pt x="622" y="302"/>
                      </a:lnTo>
                      <a:lnTo>
                        <a:pt x="509" y="396"/>
                      </a:lnTo>
                      <a:lnTo>
                        <a:pt x="396" y="490"/>
                      </a:lnTo>
                      <a:lnTo>
                        <a:pt x="302" y="604"/>
                      </a:lnTo>
                      <a:lnTo>
                        <a:pt x="226" y="736"/>
                      </a:lnTo>
                      <a:lnTo>
                        <a:pt x="151" y="867"/>
                      </a:lnTo>
                      <a:lnTo>
                        <a:pt x="95" y="999"/>
                      </a:lnTo>
                      <a:lnTo>
                        <a:pt x="38" y="1150"/>
                      </a:lnTo>
                      <a:lnTo>
                        <a:pt x="19" y="1301"/>
                      </a:lnTo>
                      <a:lnTo>
                        <a:pt x="0" y="1452"/>
                      </a:lnTo>
                      <a:lnTo>
                        <a:pt x="0" y="1622"/>
                      </a:lnTo>
                      <a:lnTo>
                        <a:pt x="19" y="1772"/>
                      </a:lnTo>
                      <a:lnTo>
                        <a:pt x="38" y="1904"/>
                      </a:lnTo>
                      <a:lnTo>
                        <a:pt x="95" y="2055"/>
                      </a:lnTo>
                      <a:lnTo>
                        <a:pt x="151" y="2187"/>
                      </a:lnTo>
                      <a:lnTo>
                        <a:pt x="208" y="2319"/>
                      </a:lnTo>
                      <a:lnTo>
                        <a:pt x="302" y="2432"/>
                      </a:lnTo>
                      <a:lnTo>
                        <a:pt x="377" y="2564"/>
                      </a:lnTo>
                      <a:lnTo>
                        <a:pt x="490" y="2658"/>
                      </a:lnTo>
                      <a:lnTo>
                        <a:pt x="603" y="2753"/>
                      </a:lnTo>
                      <a:lnTo>
                        <a:pt x="735" y="2847"/>
                      </a:lnTo>
                      <a:lnTo>
                        <a:pt x="849" y="2903"/>
                      </a:lnTo>
                      <a:lnTo>
                        <a:pt x="999" y="2979"/>
                      </a:lnTo>
                      <a:lnTo>
                        <a:pt x="1150" y="3017"/>
                      </a:lnTo>
                      <a:lnTo>
                        <a:pt x="1301" y="3054"/>
                      </a:lnTo>
                      <a:lnTo>
                        <a:pt x="1527" y="3073"/>
                      </a:lnTo>
                      <a:lnTo>
                        <a:pt x="1659" y="3054"/>
                      </a:lnTo>
                      <a:lnTo>
                        <a:pt x="1810" y="3035"/>
                      </a:lnTo>
                      <a:lnTo>
                        <a:pt x="1942" y="3017"/>
                      </a:lnTo>
                      <a:lnTo>
                        <a:pt x="2055" y="2960"/>
                      </a:lnTo>
                      <a:lnTo>
                        <a:pt x="2187" y="2922"/>
                      </a:lnTo>
                      <a:lnTo>
                        <a:pt x="2300" y="2847"/>
                      </a:lnTo>
                      <a:lnTo>
                        <a:pt x="2413" y="2771"/>
                      </a:lnTo>
                      <a:lnTo>
                        <a:pt x="2526" y="2696"/>
                      </a:lnTo>
                      <a:lnTo>
                        <a:pt x="2621" y="2602"/>
                      </a:lnTo>
                      <a:lnTo>
                        <a:pt x="2715" y="2508"/>
                      </a:lnTo>
                      <a:lnTo>
                        <a:pt x="2790" y="2394"/>
                      </a:lnTo>
                      <a:lnTo>
                        <a:pt x="2866" y="2281"/>
                      </a:lnTo>
                      <a:lnTo>
                        <a:pt x="2922" y="2168"/>
                      </a:lnTo>
                      <a:lnTo>
                        <a:pt x="2979" y="2036"/>
                      </a:lnTo>
                      <a:lnTo>
                        <a:pt x="3016" y="1904"/>
                      </a:lnTo>
                      <a:lnTo>
                        <a:pt x="3035" y="1753"/>
                      </a:lnTo>
                      <a:lnTo>
                        <a:pt x="3054" y="1603"/>
                      </a:lnTo>
                      <a:lnTo>
                        <a:pt x="3054" y="1452"/>
                      </a:lnTo>
                      <a:lnTo>
                        <a:pt x="3035" y="1301"/>
                      </a:lnTo>
                      <a:lnTo>
                        <a:pt x="3016" y="1169"/>
                      </a:lnTo>
                      <a:lnTo>
                        <a:pt x="2979" y="1018"/>
                      </a:lnTo>
                      <a:lnTo>
                        <a:pt x="2922" y="886"/>
                      </a:lnTo>
                      <a:lnTo>
                        <a:pt x="2847" y="754"/>
                      </a:lnTo>
                      <a:lnTo>
                        <a:pt x="2753" y="622"/>
                      </a:lnTo>
                      <a:lnTo>
                        <a:pt x="2658" y="509"/>
                      </a:lnTo>
                      <a:lnTo>
                        <a:pt x="2564" y="396"/>
                      </a:lnTo>
                      <a:lnTo>
                        <a:pt x="2432" y="302"/>
                      </a:lnTo>
                      <a:lnTo>
                        <a:pt x="2319" y="227"/>
                      </a:lnTo>
                      <a:lnTo>
                        <a:pt x="2187" y="151"/>
                      </a:lnTo>
                      <a:lnTo>
                        <a:pt x="2055" y="95"/>
                      </a:lnTo>
                      <a:lnTo>
                        <a:pt x="1904" y="38"/>
                      </a:lnTo>
                      <a:lnTo>
                        <a:pt x="1753" y="19"/>
                      </a:lnTo>
                      <a:lnTo>
                        <a:pt x="16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4" name="Google Shape;1394;p32"/>
                <p:cNvSpPr/>
                <p:nvPr/>
              </p:nvSpPr>
              <p:spPr>
                <a:xfrm>
                  <a:off x="6865800" y="2601750"/>
                  <a:ext cx="292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680" extrusionOk="0">
                      <a:moveTo>
                        <a:pt x="547" y="1"/>
                      </a:moveTo>
                      <a:lnTo>
                        <a:pt x="434" y="20"/>
                      </a:lnTo>
                      <a:lnTo>
                        <a:pt x="340" y="57"/>
                      </a:lnTo>
                      <a:lnTo>
                        <a:pt x="245" y="114"/>
                      </a:lnTo>
                      <a:lnTo>
                        <a:pt x="151" y="189"/>
                      </a:lnTo>
                      <a:lnTo>
                        <a:pt x="76" y="284"/>
                      </a:lnTo>
                      <a:lnTo>
                        <a:pt x="38" y="378"/>
                      </a:lnTo>
                      <a:lnTo>
                        <a:pt x="0" y="491"/>
                      </a:lnTo>
                      <a:lnTo>
                        <a:pt x="227" y="529"/>
                      </a:lnTo>
                      <a:lnTo>
                        <a:pt x="245" y="453"/>
                      </a:lnTo>
                      <a:lnTo>
                        <a:pt x="264" y="397"/>
                      </a:lnTo>
                      <a:lnTo>
                        <a:pt x="321" y="340"/>
                      </a:lnTo>
                      <a:lnTo>
                        <a:pt x="359" y="284"/>
                      </a:lnTo>
                      <a:lnTo>
                        <a:pt x="434" y="246"/>
                      </a:lnTo>
                      <a:lnTo>
                        <a:pt x="491" y="227"/>
                      </a:lnTo>
                      <a:lnTo>
                        <a:pt x="566" y="208"/>
                      </a:lnTo>
                      <a:lnTo>
                        <a:pt x="641" y="208"/>
                      </a:lnTo>
                      <a:lnTo>
                        <a:pt x="717" y="227"/>
                      </a:lnTo>
                      <a:lnTo>
                        <a:pt x="773" y="265"/>
                      </a:lnTo>
                      <a:lnTo>
                        <a:pt x="830" y="302"/>
                      </a:lnTo>
                      <a:lnTo>
                        <a:pt x="886" y="359"/>
                      </a:lnTo>
                      <a:lnTo>
                        <a:pt x="924" y="434"/>
                      </a:lnTo>
                      <a:lnTo>
                        <a:pt x="943" y="491"/>
                      </a:lnTo>
                      <a:lnTo>
                        <a:pt x="962" y="566"/>
                      </a:lnTo>
                      <a:lnTo>
                        <a:pt x="962" y="642"/>
                      </a:lnTo>
                      <a:lnTo>
                        <a:pt x="1169" y="679"/>
                      </a:lnTo>
                      <a:lnTo>
                        <a:pt x="1169" y="547"/>
                      </a:lnTo>
                      <a:lnTo>
                        <a:pt x="1150" y="434"/>
                      </a:lnTo>
                      <a:lnTo>
                        <a:pt x="1113" y="340"/>
                      </a:lnTo>
                      <a:lnTo>
                        <a:pt x="1056" y="227"/>
                      </a:lnTo>
                      <a:lnTo>
                        <a:pt x="981" y="152"/>
                      </a:lnTo>
                      <a:lnTo>
                        <a:pt x="886" y="76"/>
                      </a:lnTo>
                      <a:lnTo>
                        <a:pt x="792" y="38"/>
                      </a:lnTo>
                      <a:lnTo>
                        <a:pt x="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5" name="Google Shape;1395;p32"/>
                <p:cNvSpPr/>
                <p:nvPr/>
              </p:nvSpPr>
              <p:spPr>
                <a:xfrm>
                  <a:off x="6711225" y="2581500"/>
                  <a:ext cx="92400" cy="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6" h="642" extrusionOk="0">
                      <a:moveTo>
                        <a:pt x="717" y="0"/>
                      </a:moveTo>
                      <a:lnTo>
                        <a:pt x="509" y="19"/>
                      </a:lnTo>
                      <a:lnTo>
                        <a:pt x="340" y="94"/>
                      </a:lnTo>
                      <a:lnTo>
                        <a:pt x="170" y="189"/>
                      </a:lnTo>
                      <a:lnTo>
                        <a:pt x="0" y="321"/>
                      </a:lnTo>
                      <a:lnTo>
                        <a:pt x="132" y="490"/>
                      </a:lnTo>
                      <a:lnTo>
                        <a:pt x="302" y="358"/>
                      </a:lnTo>
                      <a:lnTo>
                        <a:pt x="434" y="283"/>
                      </a:lnTo>
                      <a:lnTo>
                        <a:pt x="566" y="245"/>
                      </a:lnTo>
                      <a:lnTo>
                        <a:pt x="717" y="208"/>
                      </a:lnTo>
                      <a:lnTo>
                        <a:pt x="867" y="226"/>
                      </a:lnTo>
                      <a:lnTo>
                        <a:pt x="3657" y="641"/>
                      </a:lnTo>
                      <a:lnTo>
                        <a:pt x="3695" y="434"/>
                      </a:lnTo>
                      <a:lnTo>
                        <a:pt x="905" y="19"/>
                      </a:lnTo>
                      <a:lnTo>
                        <a:pt x="7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6" name="Google Shape;1396;p32"/>
                <p:cNvSpPr/>
                <p:nvPr/>
              </p:nvSpPr>
              <p:spPr>
                <a:xfrm>
                  <a:off x="8334775" y="3631500"/>
                  <a:ext cx="189950" cy="49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8" h="19927" extrusionOk="0">
                      <a:moveTo>
                        <a:pt x="4921" y="1"/>
                      </a:moveTo>
                      <a:lnTo>
                        <a:pt x="4675" y="38"/>
                      </a:lnTo>
                      <a:lnTo>
                        <a:pt x="4430" y="95"/>
                      </a:lnTo>
                      <a:lnTo>
                        <a:pt x="4223" y="151"/>
                      </a:lnTo>
                      <a:lnTo>
                        <a:pt x="4035" y="208"/>
                      </a:lnTo>
                      <a:lnTo>
                        <a:pt x="3865" y="302"/>
                      </a:lnTo>
                      <a:lnTo>
                        <a:pt x="3714" y="378"/>
                      </a:lnTo>
                      <a:lnTo>
                        <a:pt x="3563" y="472"/>
                      </a:lnTo>
                      <a:lnTo>
                        <a:pt x="3431" y="585"/>
                      </a:lnTo>
                      <a:lnTo>
                        <a:pt x="3318" y="698"/>
                      </a:lnTo>
                      <a:lnTo>
                        <a:pt x="3224" y="830"/>
                      </a:lnTo>
                      <a:lnTo>
                        <a:pt x="3130" y="981"/>
                      </a:lnTo>
                      <a:lnTo>
                        <a:pt x="3035" y="1132"/>
                      </a:lnTo>
                      <a:lnTo>
                        <a:pt x="2903" y="1471"/>
                      </a:lnTo>
                      <a:lnTo>
                        <a:pt x="2772" y="1848"/>
                      </a:lnTo>
                      <a:lnTo>
                        <a:pt x="2658" y="2282"/>
                      </a:lnTo>
                      <a:lnTo>
                        <a:pt x="2545" y="2753"/>
                      </a:lnTo>
                      <a:lnTo>
                        <a:pt x="2300" y="3884"/>
                      </a:lnTo>
                      <a:lnTo>
                        <a:pt x="2131" y="4525"/>
                      </a:lnTo>
                      <a:lnTo>
                        <a:pt x="1923" y="5222"/>
                      </a:lnTo>
                      <a:lnTo>
                        <a:pt x="1678" y="5976"/>
                      </a:lnTo>
                      <a:lnTo>
                        <a:pt x="1358" y="6806"/>
                      </a:lnTo>
                      <a:lnTo>
                        <a:pt x="1018" y="7692"/>
                      </a:lnTo>
                      <a:lnTo>
                        <a:pt x="717" y="8484"/>
                      </a:lnTo>
                      <a:lnTo>
                        <a:pt x="491" y="9200"/>
                      </a:lnTo>
                      <a:lnTo>
                        <a:pt x="302" y="9803"/>
                      </a:lnTo>
                      <a:lnTo>
                        <a:pt x="76" y="10633"/>
                      </a:lnTo>
                      <a:lnTo>
                        <a:pt x="0" y="10934"/>
                      </a:lnTo>
                      <a:lnTo>
                        <a:pt x="264" y="11368"/>
                      </a:lnTo>
                      <a:lnTo>
                        <a:pt x="491" y="11783"/>
                      </a:lnTo>
                      <a:lnTo>
                        <a:pt x="698" y="12197"/>
                      </a:lnTo>
                      <a:lnTo>
                        <a:pt x="868" y="12593"/>
                      </a:lnTo>
                      <a:lnTo>
                        <a:pt x="1018" y="12970"/>
                      </a:lnTo>
                      <a:lnTo>
                        <a:pt x="1150" y="13347"/>
                      </a:lnTo>
                      <a:lnTo>
                        <a:pt x="1263" y="13705"/>
                      </a:lnTo>
                      <a:lnTo>
                        <a:pt x="1339" y="14045"/>
                      </a:lnTo>
                      <a:lnTo>
                        <a:pt x="1395" y="14384"/>
                      </a:lnTo>
                      <a:lnTo>
                        <a:pt x="1452" y="14705"/>
                      </a:lnTo>
                      <a:lnTo>
                        <a:pt x="1490" y="15006"/>
                      </a:lnTo>
                      <a:lnTo>
                        <a:pt x="1490" y="15289"/>
                      </a:lnTo>
                      <a:lnTo>
                        <a:pt x="1490" y="15572"/>
                      </a:lnTo>
                      <a:lnTo>
                        <a:pt x="1490" y="15836"/>
                      </a:lnTo>
                      <a:lnTo>
                        <a:pt x="1452" y="16100"/>
                      </a:lnTo>
                      <a:lnTo>
                        <a:pt x="1433" y="16326"/>
                      </a:lnTo>
                      <a:lnTo>
                        <a:pt x="1339" y="16759"/>
                      </a:lnTo>
                      <a:lnTo>
                        <a:pt x="1226" y="17136"/>
                      </a:lnTo>
                      <a:lnTo>
                        <a:pt x="1094" y="17457"/>
                      </a:lnTo>
                      <a:lnTo>
                        <a:pt x="962" y="17721"/>
                      </a:lnTo>
                      <a:lnTo>
                        <a:pt x="849" y="17928"/>
                      </a:lnTo>
                      <a:lnTo>
                        <a:pt x="736" y="18079"/>
                      </a:lnTo>
                      <a:lnTo>
                        <a:pt x="641" y="18211"/>
                      </a:lnTo>
                      <a:lnTo>
                        <a:pt x="1659" y="18663"/>
                      </a:lnTo>
                      <a:lnTo>
                        <a:pt x="2564" y="19040"/>
                      </a:lnTo>
                      <a:lnTo>
                        <a:pt x="3375" y="19342"/>
                      </a:lnTo>
                      <a:lnTo>
                        <a:pt x="4110" y="19568"/>
                      </a:lnTo>
                      <a:lnTo>
                        <a:pt x="4751" y="19738"/>
                      </a:lnTo>
                      <a:lnTo>
                        <a:pt x="5316" y="19851"/>
                      </a:lnTo>
                      <a:lnTo>
                        <a:pt x="5807" y="19908"/>
                      </a:lnTo>
                      <a:lnTo>
                        <a:pt x="6240" y="19926"/>
                      </a:lnTo>
                      <a:lnTo>
                        <a:pt x="6579" y="19908"/>
                      </a:lnTo>
                      <a:lnTo>
                        <a:pt x="6881" y="19889"/>
                      </a:lnTo>
                      <a:lnTo>
                        <a:pt x="7126" y="19832"/>
                      </a:lnTo>
                      <a:lnTo>
                        <a:pt x="7315" y="19776"/>
                      </a:lnTo>
                      <a:lnTo>
                        <a:pt x="7447" y="19719"/>
                      </a:lnTo>
                      <a:lnTo>
                        <a:pt x="7541" y="19662"/>
                      </a:lnTo>
                      <a:lnTo>
                        <a:pt x="7597" y="19606"/>
                      </a:lnTo>
                      <a:lnTo>
                        <a:pt x="49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7" name="Google Shape;1397;p32"/>
                <p:cNvSpPr/>
                <p:nvPr/>
              </p:nvSpPr>
              <p:spPr>
                <a:xfrm>
                  <a:off x="8457775" y="3626325"/>
                  <a:ext cx="104650" cy="4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6" h="19813" extrusionOk="0">
                      <a:moveTo>
                        <a:pt x="1509" y="0"/>
                      </a:moveTo>
                      <a:lnTo>
                        <a:pt x="1" y="208"/>
                      </a:lnTo>
                      <a:lnTo>
                        <a:pt x="2677" y="19813"/>
                      </a:lnTo>
                      <a:lnTo>
                        <a:pt x="4185" y="19624"/>
                      </a:lnTo>
                      <a:lnTo>
                        <a:pt x="15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>
                  <a:off x="8454475" y="3631025"/>
                  <a:ext cx="74025" cy="4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" h="19644" extrusionOk="0">
                      <a:moveTo>
                        <a:pt x="264" y="1"/>
                      </a:moveTo>
                      <a:lnTo>
                        <a:pt x="1" y="38"/>
                      </a:lnTo>
                      <a:lnTo>
                        <a:pt x="2677" y="19644"/>
                      </a:lnTo>
                      <a:lnTo>
                        <a:pt x="2960" y="19606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9" name="Google Shape;1399;p32"/>
                <p:cNvSpPr/>
                <p:nvPr/>
              </p:nvSpPr>
              <p:spPr>
                <a:xfrm>
                  <a:off x="8429975" y="4051875"/>
                  <a:ext cx="85800" cy="6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2716" extrusionOk="0">
                      <a:moveTo>
                        <a:pt x="3167" y="1"/>
                      </a:moveTo>
                      <a:lnTo>
                        <a:pt x="2903" y="20"/>
                      </a:lnTo>
                      <a:lnTo>
                        <a:pt x="2639" y="39"/>
                      </a:lnTo>
                      <a:lnTo>
                        <a:pt x="2413" y="76"/>
                      </a:lnTo>
                      <a:lnTo>
                        <a:pt x="2187" y="133"/>
                      </a:lnTo>
                      <a:lnTo>
                        <a:pt x="1980" y="208"/>
                      </a:lnTo>
                      <a:lnTo>
                        <a:pt x="1791" y="284"/>
                      </a:lnTo>
                      <a:lnTo>
                        <a:pt x="1603" y="359"/>
                      </a:lnTo>
                      <a:lnTo>
                        <a:pt x="1433" y="453"/>
                      </a:lnTo>
                      <a:lnTo>
                        <a:pt x="1282" y="566"/>
                      </a:lnTo>
                      <a:lnTo>
                        <a:pt x="1131" y="661"/>
                      </a:lnTo>
                      <a:lnTo>
                        <a:pt x="999" y="774"/>
                      </a:lnTo>
                      <a:lnTo>
                        <a:pt x="773" y="1019"/>
                      </a:lnTo>
                      <a:lnTo>
                        <a:pt x="566" y="1283"/>
                      </a:lnTo>
                      <a:lnTo>
                        <a:pt x="396" y="1528"/>
                      </a:lnTo>
                      <a:lnTo>
                        <a:pt x="283" y="1773"/>
                      </a:lnTo>
                      <a:lnTo>
                        <a:pt x="170" y="2018"/>
                      </a:lnTo>
                      <a:lnTo>
                        <a:pt x="95" y="2225"/>
                      </a:lnTo>
                      <a:lnTo>
                        <a:pt x="19" y="2546"/>
                      </a:lnTo>
                      <a:lnTo>
                        <a:pt x="0" y="2678"/>
                      </a:lnTo>
                      <a:lnTo>
                        <a:pt x="264" y="2715"/>
                      </a:lnTo>
                      <a:lnTo>
                        <a:pt x="283" y="2565"/>
                      </a:lnTo>
                      <a:lnTo>
                        <a:pt x="358" y="2263"/>
                      </a:lnTo>
                      <a:lnTo>
                        <a:pt x="434" y="2075"/>
                      </a:lnTo>
                      <a:lnTo>
                        <a:pt x="528" y="1867"/>
                      </a:lnTo>
                      <a:lnTo>
                        <a:pt x="641" y="1641"/>
                      </a:lnTo>
                      <a:lnTo>
                        <a:pt x="792" y="1396"/>
                      </a:lnTo>
                      <a:lnTo>
                        <a:pt x="962" y="1189"/>
                      </a:lnTo>
                      <a:lnTo>
                        <a:pt x="1188" y="962"/>
                      </a:lnTo>
                      <a:lnTo>
                        <a:pt x="1452" y="774"/>
                      </a:lnTo>
                      <a:lnTo>
                        <a:pt x="1584" y="680"/>
                      </a:lnTo>
                      <a:lnTo>
                        <a:pt x="1735" y="585"/>
                      </a:lnTo>
                      <a:lnTo>
                        <a:pt x="1904" y="510"/>
                      </a:lnTo>
                      <a:lnTo>
                        <a:pt x="2093" y="453"/>
                      </a:lnTo>
                      <a:lnTo>
                        <a:pt x="2281" y="397"/>
                      </a:lnTo>
                      <a:lnTo>
                        <a:pt x="2489" y="340"/>
                      </a:lnTo>
                      <a:lnTo>
                        <a:pt x="2696" y="303"/>
                      </a:lnTo>
                      <a:lnTo>
                        <a:pt x="2922" y="284"/>
                      </a:lnTo>
                      <a:lnTo>
                        <a:pt x="3431" y="284"/>
                      </a:lnTo>
                      <a:lnTo>
                        <a:pt x="3431" y="20"/>
                      </a:lnTo>
                      <a:lnTo>
                        <a:pt x="31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0" name="Google Shape;1400;p32"/>
                <p:cNvSpPr/>
                <p:nvPr/>
              </p:nvSpPr>
              <p:spPr>
                <a:xfrm>
                  <a:off x="8386150" y="3738025"/>
                  <a:ext cx="96150" cy="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6" h="3054" extrusionOk="0">
                      <a:moveTo>
                        <a:pt x="0" y="0"/>
                      </a:moveTo>
                      <a:lnTo>
                        <a:pt x="19" y="132"/>
                      </a:lnTo>
                      <a:lnTo>
                        <a:pt x="38" y="283"/>
                      </a:lnTo>
                      <a:lnTo>
                        <a:pt x="76" y="471"/>
                      </a:lnTo>
                      <a:lnTo>
                        <a:pt x="132" y="679"/>
                      </a:lnTo>
                      <a:lnTo>
                        <a:pt x="226" y="924"/>
                      </a:lnTo>
                      <a:lnTo>
                        <a:pt x="358" y="1188"/>
                      </a:lnTo>
                      <a:lnTo>
                        <a:pt x="509" y="1470"/>
                      </a:lnTo>
                      <a:lnTo>
                        <a:pt x="717" y="1734"/>
                      </a:lnTo>
                      <a:lnTo>
                        <a:pt x="848" y="1885"/>
                      </a:lnTo>
                      <a:lnTo>
                        <a:pt x="980" y="2017"/>
                      </a:lnTo>
                      <a:lnTo>
                        <a:pt x="1131" y="2149"/>
                      </a:lnTo>
                      <a:lnTo>
                        <a:pt x="1282" y="2262"/>
                      </a:lnTo>
                      <a:lnTo>
                        <a:pt x="1471" y="2394"/>
                      </a:lnTo>
                      <a:lnTo>
                        <a:pt x="1659" y="2507"/>
                      </a:lnTo>
                      <a:lnTo>
                        <a:pt x="1866" y="2601"/>
                      </a:lnTo>
                      <a:lnTo>
                        <a:pt x="2093" y="2696"/>
                      </a:lnTo>
                      <a:lnTo>
                        <a:pt x="2338" y="2790"/>
                      </a:lnTo>
                      <a:lnTo>
                        <a:pt x="2602" y="2865"/>
                      </a:lnTo>
                      <a:lnTo>
                        <a:pt x="2884" y="2922"/>
                      </a:lnTo>
                      <a:lnTo>
                        <a:pt x="3186" y="2979"/>
                      </a:lnTo>
                      <a:lnTo>
                        <a:pt x="3506" y="3016"/>
                      </a:lnTo>
                      <a:lnTo>
                        <a:pt x="3846" y="3054"/>
                      </a:lnTo>
                      <a:lnTo>
                        <a:pt x="3846" y="2771"/>
                      </a:lnTo>
                      <a:lnTo>
                        <a:pt x="3525" y="2752"/>
                      </a:lnTo>
                      <a:lnTo>
                        <a:pt x="3243" y="2715"/>
                      </a:lnTo>
                      <a:lnTo>
                        <a:pt x="2960" y="2677"/>
                      </a:lnTo>
                      <a:lnTo>
                        <a:pt x="2696" y="2620"/>
                      </a:lnTo>
                      <a:lnTo>
                        <a:pt x="2451" y="2545"/>
                      </a:lnTo>
                      <a:lnTo>
                        <a:pt x="2225" y="2470"/>
                      </a:lnTo>
                      <a:lnTo>
                        <a:pt x="2017" y="2375"/>
                      </a:lnTo>
                      <a:lnTo>
                        <a:pt x="1810" y="2281"/>
                      </a:lnTo>
                      <a:lnTo>
                        <a:pt x="1640" y="2187"/>
                      </a:lnTo>
                      <a:lnTo>
                        <a:pt x="1471" y="2074"/>
                      </a:lnTo>
                      <a:lnTo>
                        <a:pt x="1320" y="1961"/>
                      </a:lnTo>
                      <a:lnTo>
                        <a:pt x="1188" y="1847"/>
                      </a:lnTo>
                      <a:lnTo>
                        <a:pt x="943" y="1602"/>
                      </a:lnTo>
                      <a:lnTo>
                        <a:pt x="754" y="1357"/>
                      </a:lnTo>
                      <a:lnTo>
                        <a:pt x="603" y="1112"/>
                      </a:lnTo>
                      <a:lnTo>
                        <a:pt x="490" y="886"/>
                      </a:lnTo>
                      <a:lnTo>
                        <a:pt x="396" y="660"/>
                      </a:lnTo>
                      <a:lnTo>
                        <a:pt x="339" y="452"/>
                      </a:lnTo>
                      <a:lnTo>
                        <a:pt x="302" y="283"/>
                      </a:lnTo>
                      <a:lnTo>
                        <a:pt x="283" y="132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1" name="Google Shape;1401;p32"/>
                <p:cNvSpPr/>
                <p:nvPr/>
              </p:nvSpPr>
              <p:spPr>
                <a:xfrm>
                  <a:off x="8336650" y="3869025"/>
                  <a:ext cx="47150" cy="7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2923" extrusionOk="0">
                      <a:moveTo>
                        <a:pt x="302" y="604"/>
                      </a:moveTo>
                      <a:lnTo>
                        <a:pt x="1377" y="1490"/>
                      </a:lnTo>
                      <a:lnTo>
                        <a:pt x="1490" y="1603"/>
                      </a:lnTo>
                      <a:lnTo>
                        <a:pt x="1565" y="1754"/>
                      </a:lnTo>
                      <a:lnTo>
                        <a:pt x="1622" y="1923"/>
                      </a:lnTo>
                      <a:lnTo>
                        <a:pt x="1622" y="2093"/>
                      </a:lnTo>
                      <a:lnTo>
                        <a:pt x="1584" y="2244"/>
                      </a:lnTo>
                      <a:lnTo>
                        <a:pt x="1509" y="2376"/>
                      </a:lnTo>
                      <a:lnTo>
                        <a:pt x="1415" y="2489"/>
                      </a:lnTo>
                      <a:lnTo>
                        <a:pt x="1283" y="2583"/>
                      </a:lnTo>
                      <a:lnTo>
                        <a:pt x="1226" y="2621"/>
                      </a:lnTo>
                      <a:lnTo>
                        <a:pt x="1075" y="2659"/>
                      </a:lnTo>
                      <a:lnTo>
                        <a:pt x="925" y="2659"/>
                      </a:lnTo>
                      <a:lnTo>
                        <a:pt x="755" y="2621"/>
                      </a:lnTo>
                      <a:lnTo>
                        <a:pt x="623" y="2564"/>
                      </a:lnTo>
                      <a:lnTo>
                        <a:pt x="529" y="2470"/>
                      </a:lnTo>
                      <a:lnTo>
                        <a:pt x="453" y="2395"/>
                      </a:lnTo>
                      <a:lnTo>
                        <a:pt x="397" y="2282"/>
                      </a:lnTo>
                      <a:lnTo>
                        <a:pt x="378" y="2169"/>
                      </a:lnTo>
                      <a:lnTo>
                        <a:pt x="302" y="604"/>
                      </a:lnTo>
                      <a:close/>
                      <a:moveTo>
                        <a:pt x="1" y="1"/>
                      </a:moveTo>
                      <a:lnTo>
                        <a:pt x="20" y="321"/>
                      </a:lnTo>
                      <a:lnTo>
                        <a:pt x="114" y="2187"/>
                      </a:lnTo>
                      <a:lnTo>
                        <a:pt x="133" y="2357"/>
                      </a:lnTo>
                      <a:lnTo>
                        <a:pt x="208" y="2527"/>
                      </a:lnTo>
                      <a:lnTo>
                        <a:pt x="321" y="2659"/>
                      </a:lnTo>
                      <a:lnTo>
                        <a:pt x="472" y="2791"/>
                      </a:lnTo>
                      <a:lnTo>
                        <a:pt x="585" y="2847"/>
                      </a:lnTo>
                      <a:lnTo>
                        <a:pt x="717" y="2904"/>
                      </a:lnTo>
                      <a:lnTo>
                        <a:pt x="849" y="2923"/>
                      </a:lnTo>
                      <a:lnTo>
                        <a:pt x="1151" y="2923"/>
                      </a:lnTo>
                      <a:lnTo>
                        <a:pt x="1320" y="2866"/>
                      </a:lnTo>
                      <a:lnTo>
                        <a:pt x="1415" y="2828"/>
                      </a:lnTo>
                      <a:lnTo>
                        <a:pt x="1509" y="2772"/>
                      </a:lnTo>
                      <a:lnTo>
                        <a:pt x="1603" y="2696"/>
                      </a:lnTo>
                      <a:lnTo>
                        <a:pt x="1679" y="2621"/>
                      </a:lnTo>
                      <a:lnTo>
                        <a:pt x="1735" y="2546"/>
                      </a:lnTo>
                      <a:lnTo>
                        <a:pt x="1792" y="2451"/>
                      </a:lnTo>
                      <a:lnTo>
                        <a:pt x="1829" y="2338"/>
                      </a:lnTo>
                      <a:lnTo>
                        <a:pt x="1867" y="2225"/>
                      </a:lnTo>
                      <a:lnTo>
                        <a:pt x="1886" y="2112"/>
                      </a:lnTo>
                      <a:lnTo>
                        <a:pt x="1886" y="1999"/>
                      </a:lnTo>
                      <a:lnTo>
                        <a:pt x="1886" y="1886"/>
                      </a:lnTo>
                      <a:lnTo>
                        <a:pt x="1867" y="1773"/>
                      </a:lnTo>
                      <a:lnTo>
                        <a:pt x="1829" y="1660"/>
                      </a:lnTo>
                      <a:lnTo>
                        <a:pt x="1773" y="1546"/>
                      </a:lnTo>
                      <a:lnTo>
                        <a:pt x="1716" y="1452"/>
                      </a:lnTo>
                      <a:lnTo>
                        <a:pt x="1641" y="1358"/>
                      </a:lnTo>
                      <a:lnTo>
                        <a:pt x="1547" y="128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2" name="Google Shape;1402;p32"/>
                <p:cNvSpPr/>
                <p:nvPr/>
              </p:nvSpPr>
              <p:spPr>
                <a:xfrm>
                  <a:off x="8314975" y="3831800"/>
                  <a:ext cx="39625" cy="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" h="2056" extrusionOk="0">
                      <a:moveTo>
                        <a:pt x="1037" y="264"/>
                      </a:moveTo>
                      <a:lnTo>
                        <a:pt x="1113" y="302"/>
                      </a:lnTo>
                      <a:lnTo>
                        <a:pt x="1188" y="321"/>
                      </a:lnTo>
                      <a:lnTo>
                        <a:pt x="1245" y="377"/>
                      </a:lnTo>
                      <a:lnTo>
                        <a:pt x="1283" y="415"/>
                      </a:lnTo>
                      <a:lnTo>
                        <a:pt x="1301" y="472"/>
                      </a:lnTo>
                      <a:lnTo>
                        <a:pt x="1301" y="528"/>
                      </a:lnTo>
                      <a:lnTo>
                        <a:pt x="1283" y="604"/>
                      </a:lnTo>
                      <a:lnTo>
                        <a:pt x="962" y="1546"/>
                      </a:lnTo>
                      <a:lnTo>
                        <a:pt x="623" y="1188"/>
                      </a:lnTo>
                      <a:lnTo>
                        <a:pt x="378" y="943"/>
                      </a:lnTo>
                      <a:lnTo>
                        <a:pt x="321" y="886"/>
                      </a:lnTo>
                      <a:lnTo>
                        <a:pt x="283" y="830"/>
                      </a:lnTo>
                      <a:lnTo>
                        <a:pt x="265" y="754"/>
                      </a:lnTo>
                      <a:lnTo>
                        <a:pt x="265" y="679"/>
                      </a:lnTo>
                      <a:lnTo>
                        <a:pt x="302" y="566"/>
                      </a:lnTo>
                      <a:lnTo>
                        <a:pt x="359" y="472"/>
                      </a:lnTo>
                      <a:lnTo>
                        <a:pt x="453" y="396"/>
                      </a:lnTo>
                      <a:lnTo>
                        <a:pt x="566" y="340"/>
                      </a:lnTo>
                      <a:lnTo>
                        <a:pt x="623" y="321"/>
                      </a:lnTo>
                      <a:lnTo>
                        <a:pt x="792" y="283"/>
                      </a:lnTo>
                      <a:lnTo>
                        <a:pt x="924" y="264"/>
                      </a:lnTo>
                      <a:close/>
                      <a:moveTo>
                        <a:pt x="811" y="0"/>
                      </a:moveTo>
                      <a:lnTo>
                        <a:pt x="679" y="19"/>
                      </a:lnTo>
                      <a:lnTo>
                        <a:pt x="547" y="57"/>
                      </a:lnTo>
                      <a:lnTo>
                        <a:pt x="453" y="95"/>
                      </a:lnTo>
                      <a:lnTo>
                        <a:pt x="359" y="132"/>
                      </a:lnTo>
                      <a:lnTo>
                        <a:pt x="283" y="189"/>
                      </a:lnTo>
                      <a:lnTo>
                        <a:pt x="208" y="245"/>
                      </a:lnTo>
                      <a:lnTo>
                        <a:pt x="151" y="321"/>
                      </a:lnTo>
                      <a:lnTo>
                        <a:pt x="95" y="377"/>
                      </a:lnTo>
                      <a:lnTo>
                        <a:pt x="57" y="472"/>
                      </a:lnTo>
                      <a:lnTo>
                        <a:pt x="19" y="547"/>
                      </a:lnTo>
                      <a:lnTo>
                        <a:pt x="1" y="641"/>
                      </a:lnTo>
                      <a:lnTo>
                        <a:pt x="1" y="792"/>
                      </a:lnTo>
                      <a:lnTo>
                        <a:pt x="38" y="924"/>
                      </a:lnTo>
                      <a:lnTo>
                        <a:pt x="95" y="1056"/>
                      </a:lnTo>
                      <a:lnTo>
                        <a:pt x="208" y="1150"/>
                      </a:lnTo>
                      <a:lnTo>
                        <a:pt x="491" y="1452"/>
                      </a:lnTo>
                      <a:lnTo>
                        <a:pt x="924" y="1886"/>
                      </a:lnTo>
                      <a:lnTo>
                        <a:pt x="1075" y="2055"/>
                      </a:lnTo>
                      <a:lnTo>
                        <a:pt x="1546" y="679"/>
                      </a:lnTo>
                      <a:lnTo>
                        <a:pt x="1584" y="547"/>
                      </a:lnTo>
                      <a:lnTo>
                        <a:pt x="1565" y="415"/>
                      </a:lnTo>
                      <a:lnTo>
                        <a:pt x="1528" y="283"/>
                      </a:lnTo>
                      <a:lnTo>
                        <a:pt x="1433" y="170"/>
                      </a:lnTo>
                      <a:lnTo>
                        <a:pt x="1358" y="114"/>
                      </a:lnTo>
                      <a:lnTo>
                        <a:pt x="1264" y="57"/>
                      </a:lnTo>
                      <a:lnTo>
                        <a:pt x="1169" y="19"/>
                      </a:lnTo>
                      <a:lnTo>
                        <a:pt x="10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3" name="Google Shape;1403;p32"/>
                <p:cNvSpPr/>
                <p:nvPr/>
              </p:nvSpPr>
              <p:spPr>
                <a:xfrm>
                  <a:off x="8356450" y="3820950"/>
                  <a:ext cx="33950" cy="6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2452" extrusionOk="0">
                      <a:moveTo>
                        <a:pt x="19" y="1"/>
                      </a:moveTo>
                      <a:lnTo>
                        <a:pt x="1" y="321"/>
                      </a:lnTo>
                      <a:lnTo>
                        <a:pt x="19" y="623"/>
                      </a:lnTo>
                      <a:lnTo>
                        <a:pt x="57" y="906"/>
                      </a:lnTo>
                      <a:lnTo>
                        <a:pt x="133" y="1151"/>
                      </a:lnTo>
                      <a:lnTo>
                        <a:pt x="208" y="1358"/>
                      </a:lnTo>
                      <a:lnTo>
                        <a:pt x="321" y="1565"/>
                      </a:lnTo>
                      <a:lnTo>
                        <a:pt x="434" y="1735"/>
                      </a:lnTo>
                      <a:lnTo>
                        <a:pt x="547" y="1905"/>
                      </a:lnTo>
                      <a:lnTo>
                        <a:pt x="679" y="2037"/>
                      </a:lnTo>
                      <a:lnTo>
                        <a:pt x="792" y="2150"/>
                      </a:lnTo>
                      <a:lnTo>
                        <a:pt x="1019" y="2320"/>
                      </a:lnTo>
                      <a:lnTo>
                        <a:pt x="1169" y="2414"/>
                      </a:lnTo>
                      <a:lnTo>
                        <a:pt x="1245" y="2451"/>
                      </a:lnTo>
                      <a:lnTo>
                        <a:pt x="1358" y="2206"/>
                      </a:lnTo>
                      <a:lnTo>
                        <a:pt x="1282" y="2169"/>
                      </a:lnTo>
                      <a:lnTo>
                        <a:pt x="1132" y="2074"/>
                      </a:lnTo>
                      <a:lnTo>
                        <a:pt x="943" y="1924"/>
                      </a:lnTo>
                      <a:lnTo>
                        <a:pt x="849" y="1829"/>
                      </a:lnTo>
                      <a:lnTo>
                        <a:pt x="736" y="1697"/>
                      </a:lnTo>
                      <a:lnTo>
                        <a:pt x="641" y="1565"/>
                      </a:lnTo>
                      <a:lnTo>
                        <a:pt x="528" y="1415"/>
                      </a:lnTo>
                      <a:lnTo>
                        <a:pt x="453" y="1245"/>
                      </a:lnTo>
                      <a:lnTo>
                        <a:pt x="378" y="1038"/>
                      </a:lnTo>
                      <a:lnTo>
                        <a:pt x="321" y="830"/>
                      </a:lnTo>
                      <a:lnTo>
                        <a:pt x="283" y="585"/>
                      </a:lnTo>
                      <a:lnTo>
                        <a:pt x="283" y="321"/>
                      </a:lnTo>
                      <a:lnTo>
                        <a:pt x="283" y="39"/>
                      </a:lnTo>
                      <a:lnTo>
                        <a:pt x="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4" name="Google Shape;1404;p32"/>
                <p:cNvSpPr/>
                <p:nvPr/>
              </p:nvSpPr>
              <p:spPr>
                <a:xfrm>
                  <a:off x="8372000" y="3788450"/>
                  <a:ext cx="33500" cy="6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2432" extrusionOk="0">
                      <a:moveTo>
                        <a:pt x="19" y="0"/>
                      </a:moveTo>
                      <a:lnTo>
                        <a:pt x="1" y="321"/>
                      </a:lnTo>
                      <a:lnTo>
                        <a:pt x="19" y="622"/>
                      </a:lnTo>
                      <a:lnTo>
                        <a:pt x="57" y="886"/>
                      </a:lnTo>
                      <a:lnTo>
                        <a:pt x="133" y="1131"/>
                      </a:lnTo>
                      <a:lnTo>
                        <a:pt x="208" y="1357"/>
                      </a:lnTo>
                      <a:lnTo>
                        <a:pt x="321" y="1546"/>
                      </a:lnTo>
                      <a:lnTo>
                        <a:pt x="434" y="1734"/>
                      </a:lnTo>
                      <a:lnTo>
                        <a:pt x="547" y="1885"/>
                      </a:lnTo>
                      <a:lnTo>
                        <a:pt x="679" y="2017"/>
                      </a:lnTo>
                      <a:lnTo>
                        <a:pt x="792" y="2130"/>
                      </a:lnTo>
                      <a:lnTo>
                        <a:pt x="1019" y="2300"/>
                      </a:lnTo>
                      <a:lnTo>
                        <a:pt x="1169" y="2394"/>
                      </a:lnTo>
                      <a:lnTo>
                        <a:pt x="1245" y="2432"/>
                      </a:lnTo>
                      <a:lnTo>
                        <a:pt x="1339" y="2187"/>
                      </a:lnTo>
                      <a:lnTo>
                        <a:pt x="1283" y="2149"/>
                      </a:lnTo>
                      <a:lnTo>
                        <a:pt x="1132" y="2055"/>
                      </a:lnTo>
                      <a:lnTo>
                        <a:pt x="943" y="1904"/>
                      </a:lnTo>
                      <a:lnTo>
                        <a:pt x="849" y="1810"/>
                      </a:lnTo>
                      <a:lnTo>
                        <a:pt x="736" y="1697"/>
                      </a:lnTo>
                      <a:lnTo>
                        <a:pt x="623" y="1565"/>
                      </a:lnTo>
                      <a:lnTo>
                        <a:pt x="528" y="1395"/>
                      </a:lnTo>
                      <a:lnTo>
                        <a:pt x="453" y="1225"/>
                      </a:lnTo>
                      <a:lnTo>
                        <a:pt x="378" y="1037"/>
                      </a:lnTo>
                      <a:lnTo>
                        <a:pt x="321" y="811"/>
                      </a:lnTo>
                      <a:lnTo>
                        <a:pt x="283" y="566"/>
                      </a:lnTo>
                      <a:lnTo>
                        <a:pt x="265" y="321"/>
                      </a:lnTo>
                      <a:lnTo>
                        <a:pt x="283" y="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5" name="Google Shape;1405;p32"/>
                <p:cNvSpPr/>
                <p:nvPr/>
              </p:nvSpPr>
              <p:spPr>
                <a:xfrm>
                  <a:off x="8233450" y="3898725"/>
                  <a:ext cx="44800" cy="19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7635" extrusionOk="0">
                      <a:moveTo>
                        <a:pt x="0" y="0"/>
                      </a:moveTo>
                      <a:lnTo>
                        <a:pt x="1791" y="7635"/>
                      </a:lnTo>
                      <a:lnTo>
                        <a:pt x="886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6" name="Google Shape;1406;p32"/>
                <p:cNvSpPr/>
                <p:nvPr/>
              </p:nvSpPr>
              <p:spPr>
                <a:xfrm>
                  <a:off x="6567000" y="3763450"/>
                  <a:ext cx="1719250" cy="36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70" h="14404" extrusionOk="0">
                      <a:moveTo>
                        <a:pt x="1" y="1"/>
                      </a:moveTo>
                      <a:lnTo>
                        <a:pt x="1" y="14403"/>
                      </a:lnTo>
                      <a:lnTo>
                        <a:pt x="68770" y="14403"/>
                      </a:lnTo>
                      <a:lnTo>
                        <a:pt x="65942" y="232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>
                    <a:alpha val="2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7" name="Google Shape;1407;p32"/>
                <p:cNvSpPr/>
                <p:nvPr/>
              </p:nvSpPr>
              <p:spPr>
                <a:xfrm>
                  <a:off x="6877575" y="3968950"/>
                  <a:ext cx="1288975" cy="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9" h="283" extrusionOk="0">
                      <a:moveTo>
                        <a:pt x="1" y="0"/>
                      </a:moveTo>
                      <a:lnTo>
                        <a:pt x="1" y="283"/>
                      </a:lnTo>
                      <a:lnTo>
                        <a:pt x="51559" y="283"/>
                      </a:lnTo>
                      <a:lnTo>
                        <a:pt x="51559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8" name="Google Shape;1408;p32"/>
                <p:cNvSpPr/>
                <p:nvPr/>
              </p:nvSpPr>
              <p:spPr>
                <a:xfrm>
                  <a:off x="8127875" y="3820475"/>
                  <a:ext cx="77325" cy="3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3" h="12160" extrusionOk="0">
                      <a:moveTo>
                        <a:pt x="265" y="1"/>
                      </a:moveTo>
                      <a:lnTo>
                        <a:pt x="1" y="76"/>
                      </a:lnTo>
                      <a:lnTo>
                        <a:pt x="2828" y="12160"/>
                      </a:lnTo>
                      <a:lnTo>
                        <a:pt x="3092" y="12085"/>
                      </a:lnTo>
                      <a:lnTo>
                        <a:pt x="265" y="1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9" name="Google Shape;1409;p32"/>
                <p:cNvSpPr/>
                <p:nvPr/>
              </p:nvSpPr>
              <p:spPr>
                <a:xfrm>
                  <a:off x="6843175" y="3806350"/>
                  <a:ext cx="263000" cy="1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0" h="7108" extrusionOk="0">
                      <a:moveTo>
                        <a:pt x="2470" y="0"/>
                      </a:moveTo>
                      <a:lnTo>
                        <a:pt x="1" y="5543"/>
                      </a:lnTo>
                      <a:lnTo>
                        <a:pt x="2131" y="7107"/>
                      </a:lnTo>
                      <a:lnTo>
                        <a:pt x="6127" y="7107"/>
                      </a:lnTo>
                      <a:lnTo>
                        <a:pt x="8220" y="5543"/>
                      </a:lnTo>
                      <a:lnTo>
                        <a:pt x="10519" y="0"/>
                      </a:lnTo>
                      <a:close/>
                    </a:path>
                  </a:pathLst>
                </a:custGeom>
                <a:solidFill>
                  <a:srgbClr val="FF9C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0" name="Google Shape;1410;p32"/>
                <p:cNvSpPr/>
                <p:nvPr/>
              </p:nvSpPr>
              <p:spPr>
                <a:xfrm>
                  <a:off x="6870500" y="3883650"/>
                  <a:ext cx="205050" cy="2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2" h="887" extrusionOk="0">
                      <a:moveTo>
                        <a:pt x="1" y="0"/>
                      </a:moveTo>
                      <a:lnTo>
                        <a:pt x="7805" y="886"/>
                      </a:lnTo>
                      <a:lnTo>
                        <a:pt x="8201" y="0"/>
                      </a:lnTo>
                      <a:close/>
                    </a:path>
                  </a:pathLst>
                </a:custGeom>
                <a:solidFill>
                  <a:srgbClr val="000000">
                    <a:alpha val="2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1" name="Google Shape;1411;p32"/>
                <p:cNvSpPr/>
                <p:nvPr/>
              </p:nvSpPr>
              <p:spPr>
                <a:xfrm>
                  <a:off x="6781450" y="3944900"/>
                  <a:ext cx="499575" cy="1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6543" extrusionOk="0">
                      <a:moveTo>
                        <a:pt x="2470" y="1"/>
                      </a:moveTo>
                      <a:lnTo>
                        <a:pt x="1885" y="924"/>
                      </a:lnTo>
                      <a:lnTo>
                        <a:pt x="1395" y="1773"/>
                      </a:lnTo>
                      <a:lnTo>
                        <a:pt x="980" y="2527"/>
                      </a:lnTo>
                      <a:lnTo>
                        <a:pt x="660" y="3205"/>
                      </a:lnTo>
                      <a:lnTo>
                        <a:pt x="415" y="3809"/>
                      </a:lnTo>
                      <a:lnTo>
                        <a:pt x="245" y="4355"/>
                      </a:lnTo>
                      <a:lnTo>
                        <a:pt x="113" y="4827"/>
                      </a:lnTo>
                      <a:lnTo>
                        <a:pt x="38" y="5222"/>
                      </a:lnTo>
                      <a:lnTo>
                        <a:pt x="0" y="5562"/>
                      </a:lnTo>
                      <a:lnTo>
                        <a:pt x="0" y="5845"/>
                      </a:lnTo>
                      <a:lnTo>
                        <a:pt x="19" y="6071"/>
                      </a:lnTo>
                      <a:lnTo>
                        <a:pt x="57" y="6259"/>
                      </a:lnTo>
                      <a:lnTo>
                        <a:pt x="113" y="6391"/>
                      </a:lnTo>
                      <a:lnTo>
                        <a:pt x="151" y="6486"/>
                      </a:lnTo>
                      <a:lnTo>
                        <a:pt x="189" y="6542"/>
                      </a:lnTo>
                      <a:lnTo>
                        <a:pt x="19982" y="6542"/>
                      </a:lnTo>
                      <a:lnTo>
                        <a:pt x="19982" y="6297"/>
                      </a:lnTo>
                      <a:lnTo>
                        <a:pt x="19963" y="6052"/>
                      </a:lnTo>
                      <a:lnTo>
                        <a:pt x="19926" y="5845"/>
                      </a:lnTo>
                      <a:lnTo>
                        <a:pt x="19888" y="5637"/>
                      </a:lnTo>
                      <a:lnTo>
                        <a:pt x="19831" y="5468"/>
                      </a:lnTo>
                      <a:lnTo>
                        <a:pt x="19775" y="5298"/>
                      </a:lnTo>
                      <a:lnTo>
                        <a:pt x="19699" y="5147"/>
                      </a:lnTo>
                      <a:lnTo>
                        <a:pt x="19605" y="4996"/>
                      </a:lnTo>
                      <a:lnTo>
                        <a:pt x="19511" y="4864"/>
                      </a:lnTo>
                      <a:lnTo>
                        <a:pt x="19398" y="4751"/>
                      </a:lnTo>
                      <a:lnTo>
                        <a:pt x="19266" y="4638"/>
                      </a:lnTo>
                      <a:lnTo>
                        <a:pt x="19134" y="4525"/>
                      </a:lnTo>
                      <a:lnTo>
                        <a:pt x="18813" y="4336"/>
                      </a:lnTo>
                      <a:lnTo>
                        <a:pt x="18455" y="4167"/>
                      </a:lnTo>
                      <a:lnTo>
                        <a:pt x="18041" y="3997"/>
                      </a:lnTo>
                      <a:lnTo>
                        <a:pt x="17569" y="3827"/>
                      </a:lnTo>
                      <a:lnTo>
                        <a:pt x="16495" y="3413"/>
                      </a:lnTo>
                      <a:lnTo>
                        <a:pt x="15892" y="3168"/>
                      </a:lnTo>
                      <a:lnTo>
                        <a:pt x="15213" y="2866"/>
                      </a:lnTo>
                      <a:lnTo>
                        <a:pt x="14497" y="2527"/>
                      </a:lnTo>
                      <a:lnTo>
                        <a:pt x="13743" y="2093"/>
                      </a:lnTo>
                      <a:lnTo>
                        <a:pt x="12932" y="1622"/>
                      </a:lnTo>
                      <a:lnTo>
                        <a:pt x="12272" y="1207"/>
                      </a:lnTo>
                      <a:lnTo>
                        <a:pt x="11744" y="849"/>
                      </a:lnTo>
                      <a:lnTo>
                        <a:pt x="11348" y="547"/>
                      </a:lnTo>
                      <a:lnTo>
                        <a:pt x="11047" y="302"/>
                      </a:lnTo>
                      <a:lnTo>
                        <a:pt x="10839" y="133"/>
                      </a:lnTo>
                      <a:lnTo>
                        <a:pt x="10689" y="1"/>
                      </a:lnTo>
                      <a:lnTo>
                        <a:pt x="10217" y="189"/>
                      </a:lnTo>
                      <a:lnTo>
                        <a:pt x="9765" y="378"/>
                      </a:lnTo>
                      <a:lnTo>
                        <a:pt x="9313" y="529"/>
                      </a:lnTo>
                      <a:lnTo>
                        <a:pt x="8879" y="660"/>
                      </a:lnTo>
                      <a:lnTo>
                        <a:pt x="8464" y="755"/>
                      </a:lnTo>
                      <a:lnTo>
                        <a:pt x="8049" y="849"/>
                      </a:lnTo>
                      <a:lnTo>
                        <a:pt x="7654" y="906"/>
                      </a:lnTo>
                      <a:lnTo>
                        <a:pt x="7277" y="962"/>
                      </a:lnTo>
                      <a:lnTo>
                        <a:pt x="6900" y="1000"/>
                      </a:lnTo>
                      <a:lnTo>
                        <a:pt x="6541" y="1000"/>
                      </a:lnTo>
                      <a:lnTo>
                        <a:pt x="6202" y="1019"/>
                      </a:lnTo>
                      <a:lnTo>
                        <a:pt x="5863" y="1000"/>
                      </a:lnTo>
                      <a:lnTo>
                        <a:pt x="5561" y="981"/>
                      </a:lnTo>
                      <a:lnTo>
                        <a:pt x="5241" y="943"/>
                      </a:lnTo>
                      <a:lnTo>
                        <a:pt x="4694" y="849"/>
                      </a:lnTo>
                      <a:lnTo>
                        <a:pt x="4185" y="736"/>
                      </a:lnTo>
                      <a:lnTo>
                        <a:pt x="3751" y="604"/>
                      </a:lnTo>
                      <a:lnTo>
                        <a:pt x="3356" y="453"/>
                      </a:lnTo>
                      <a:lnTo>
                        <a:pt x="3054" y="321"/>
                      </a:lnTo>
                      <a:lnTo>
                        <a:pt x="2809" y="189"/>
                      </a:lnTo>
                      <a:lnTo>
                        <a:pt x="2620" y="95"/>
                      </a:lnTo>
                      <a:lnTo>
                        <a:pt x="24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2" name="Google Shape;1412;p32"/>
                <p:cNvSpPr/>
                <p:nvPr/>
              </p:nvSpPr>
              <p:spPr>
                <a:xfrm>
                  <a:off x="6786150" y="4108450"/>
                  <a:ext cx="49487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5" h="1527" extrusionOk="0">
                      <a:moveTo>
                        <a:pt x="1" y="0"/>
                      </a:moveTo>
                      <a:lnTo>
                        <a:pt x="1" y="1527"/>
                      </a:lnTo>
                      <a:lnTo>
                        <a:pt x="19794" y="1527"/>
                      </a:lnTo>
                      <a:lnTo>
                        <a:pt x="197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3" name="Google Shape;1413;p32"/>
                <p:cNvSpPr/>
                <p:nvPr/>
              </p:nvSpPr>
              <p:spPr>
                <a:xfrm>
                  <a:off x="6786150" y="4105150"/>
                  <a:ext cx="494875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5" h="265" extrusionOk="0">
                      <a:moveTo>
                        <a:pt x="1" y="0"/>
                      </a:moveTo>
                      <a:lnTo>
                        <a:pt x="1" y="264"/>
                      </a:lnTo>
                      <a:lnTo>
                        <a:pt x="19794" y="264"/>
                      </a:lnTo>
                      <a:lnTo>
                        <a:pt x="19794" y="0"/>
                      </a:lnTo>
                      <a:close/>
                    </a:path>
                  </a:pathLst>
                </a:custGeom>
                <a:solidFill>
                  <a:srgbClr val="6C7C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4" name="Google Shape;1414;p32"/>
                <p:cNvSpPr/>
                <p:nvPr/>
              </p:nvSpPr>
              <p:spPr>
                <a:xfrm>
                  <a:off x="6800300" y="4014650"/>
                  <a:ext cx="57975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" h="3790" extrusionOk="0">
                      <a:moveTo>
                        <a:pt x="75" y="1"/>
                      </a:moveTo>
                      <a:lnTo>
                        <a:pt x="0" y="265"/>
                      </a:lnTo>
                      <a:lnTo>
                        <a:pt x="132" y="321"/>
                      </a:lnTo>
                      <a:lnTo>
                        <a:pt x="434" y="434"/>
                      </a:lnTo>
                      <a:lnTo>
                        <a:pt x="622" y="529"/>
                      </a:lnTo>
                      <a:lnTo>
                        <a:pt x="811" y="642"/>
                      </a:lnTo>
                      <a:lnTo>
                        <a:pt x="1018" y="792"/>
                      </a:lnTo>
                      <a:lnTo>
                        <a:pt x="1225" y="962"/>
                      </a:lnTo>
                      <a:lnTo>
                        <a:pt x="1433" y="1169"/>
                      </a:lnTo>
                      <a:lnTo>
                        <a:pt x="1602" y="1415"/>
                      </a:lnTo>
                      <a:lnTo>
                        <a:pt x="1772" y="1697"/>
                      </a:lnTo>
                      <a:lnTo>
                        <a:pt x="1848" y="1867"/>
                      </a:lnTo>
                      <a:lnTo>
                        <a:pt x="1904" y="2018"/>
                      </a:lnTo>
                      <a:lnTo>
                        <a:pt x="1961" y="2206"/>
                      </a:lnTo>
                      <a:lnTo>
                        <a:pt x="1998" y="2376"/>
                      </a:lnTo>
                      <a:lnTo>
                        <a:pt x="2036" y="2583"/>
                      </a:lnTo>
                      <a:lnTo>
                        <a:pt x="2055" y="2791"/>
                      </a:lnTo>
                      <a:lnTo>
                        <a:pt x="2055" y="2998"/>
                      </a:lnTo>
                      <a:lnTo>
                        <a:pt x="2036" y="3243"/>
                      </a:lnTo>
                      <a:lnTo>
                        <a:pt x="2017" y="3469"/>
                      </a:lnTo>
                      <a:lnTo>
                        <a:pt x="1979" y="3733"/>
                      </a:lnTo>
                      <a:lnTo>
                        <a:pt x="2243" y="3790"/>
                      </a:lnTo>
                      <a:lnTo>
                        <a:pt x="2281" y="3507"/>
                      </a:lnTo>
                      <a:lnTo>
                        <a:pt x="2319" y="3243"/>
                      </a:lnTo>
                      <a:lnTo>
                        <a:pt x="2319" y="2979"/>
                      </a:lnTo>
                      <a:lnTo>
                        <a:pt x="2319" y="2753"/>
                      </a:lnTo>
                      <a:lnTo>
                        <a:pt x="2300" y="2527"/>
                      </a:lnTo>
                      <a:lnTo>
                        <a:pt x="2262" y="2301"/>
                      </a:lnTo>
                      <a:lnTo>
                        <a:pt x="2206" y="2112"/>
                      </a:lnTo>
                      <a:lnTo>
                        <a:pt x="2149" y="1905"/>
                      </a:lnTo>
                      <a:lnTo>
                        <a:pt x="2074" y="1735"/>
                      </a:lnTo>
                      <a:lnTo>
                        <a:pt x="1998" y="1565"/>
                      </a:lnTo>
                      <a:lnTo>
                        <a:pt x="1904" y="1415"/>
                      </a:lnTo>
                      <a:lnTo>
                        <a:pt x="1810" y="1264"/>
                      </a:lnTo>
                      <a:lnTo>
                        <a:pt x="1602" y="981"/>
                      </a:lnTo>
                      <a:lnTo>
                        <a:pt x="1376" y="755"/>
                      </a:lnTo>
                      <a:lnTo>
                        <a:pt x="1150" y="566"/>
                      </a:lnTo>
                      <a:lnTo>
                        <a:pt x="924" y="397"/>
                      </a:lnTo>
                      <a:lnTo>
                        <a:pt x="698" y="283"/>
                      </a:lnTo>
                      <a:lnTo>
                        <a:pt x="509" y="170"/>
                      </a:lnTo>
                      <a:lnTo>
                        <a:pt x="207" y="38"/>
                      </a:lnTo>
                      <a:lnTo>
                        <a:pt x="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5" name="Google Shape;1415;p32"/>
                <p:cNvSpPr/>
                <p:nvPr/>
              </p:nvSpPr>
              <p:spPr>
                <a:xfrm>
                  <a:off x="7096725" y="4023125"/>
                  <a:ext cx="88625" cy="8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3451" extrusionOk="0">
                      <a:moveTo>
                        <a:pt x="3262" y="1"/>
                      </a:moveTo>
                      <a:lnTo>
                        <a:pt x="3073" y="20"/>
                      </a:lnTo>
                      <a:lnTo>
                        <a:pt x="2847" y="39"/>
                      </a:lnTo>
                      <a:lnTo>
                        <a:pt x="2583" y="95"/>
                      </a:lnTo>
                      <a:lnTo>
                        <a:pt x="2319" y="190"/>
                      </a:lnTo>
                      <a:lnTo>
                        <a:pt x="2018" y="303"/>
                      </a:lnTo>
                      <a:lnTo>
                        <a:pt x="1716" y="472"/>
                      </a:lnTo>
                      <a:lnTo>
                        <a:pt x="1565" y="585"/>
                      </a:lnTo>
                      <a:lnTo>
                        <a:pt x="1414" y="698"/>
                      </a:lnTo>
                      <a:lnTo>
                        <a:pt x="1263" y="830"/>
                      </a:lnTo>
                      <a:lnTo>
                        <a:pt x="1132" y="962"/>
                      </a:lnTo>
                      <a:lnTo>
                        <a:pt x="981" y="1132"/>
                      </a:lnTo>
                      <a:lnTo>
                        <a:pt x="849" y="1302"/>
                      </a:lnTo>
                      <a:lnTo>
                        <a:pt x="717" y="1490"/>
                      </a:lnTo>
                      <a:lnTo>
                        <a:pt x="585" y="1698"/>
                      </a:lnTo>
                      <a:lnTo>
                        <a:pt x="472" y="1943"/>
                      </a:lnTo>
                      <a:lnTo>
                        <a:pt x="359" y="2188"/>
                      </a:lnTo>
                      <a:lnTo>
                        <a:pt x="246" y="2452"/>
                      </a:lnTo>
                      <a:lnTo>
                        <a:pt x="151" y="2753"/>
                      </a:lnTo>
                      <a:lnTo>
                        <a:pt x="76" y="3055"/>
                      </a:lnTo>
                      <a:lnTo>
                        <a:pt x="0" y="3394"/>
                      </a:lnTo>
                      <a:lnTo>
                        <a:pt x="264" y="3451"/>
                      </a:lnTo>
                      <a:lnTo>
                        <a:pt x="340" y="3130"/>
                      </a:lnTo>
                      <a:lnTo>
                        <a:pt x="415" y="2848"/>
                      </a:lnTo>
                      <a:lnTo>
                        <a:pt x="491" y="2565"/>
                      </a:lnTo>
                      <a:lnTo>
                        <a:pt x="585" y="2320"/>
                      </a:lnTo>
                      <a:lnTo>
                        <a:pt x="698" y="2093"/>
                      </a:lnTo>
                      <a:lnTo>
                        <a:pt x="792" y="1867"/>
                      </a:lnTo>
                      <a:lnTo>
                        <a:pt x="905" y="1679"/>
                      </a:lnTo>
                      <a:lnTo>
                        <a:pt x="1037" y="1490"/>
                      </a:lnTo>
                      <a:lnTo>
                        <a:pt x="1150" y="1321"/>
                      </a:lnTo>
                      <a:lnTo>
                        <a:pt x="1282" y="1189"/>
                      </a:lnTo>
                      <a:lnTo>
                        <a:pt x="1414" y="1038"/>
                      </a:lnTo>
                      <a:lnTo>
                        <a:pt x="1546" y="925"/>
                      </a:lnTo>
                      <a:lnTo>
                        <a:pt x="1810" y="717"/>
                      </a:lnTo>
                      <a:lnTo>
                        <a:pt x="2093" y="567"/>
                      </a:lnTo>
                      <a:lnTo>
                        <a:pt x="2357" y="453"/>
                      </a:lnTo>
                      <a:lnTo>
                        <a:pt x="2602" y="359"/>
                      </a:lnTo>
                      <a:lnTo>
                        <a:pt x="2847" y="321"/>
                      </a:lnTo>
                      <a:lnTo>
                        <a:pt x="3054" y="284"/>
                      </a:lnTo>
                      <a:lnTo>
                        <a:pt x="3224" y="265"/>
                      </a:lnTo>
                      <a:lnTo>
                        <a:pt x="3375" y="265"/>
                      </a:lnTo>
                      <a:lnTo>
                        <a:pt x="3507" y="284"/>
                      </a:lnTo>
                      <a:lnTo>
                        <a:pt x="35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6" name="Google Shape;1416;p32"/>
                <p:cNvSpPr/>
                <p:nvPr/>
              </p:nvSpPr>
              <p:spPr>
                <a:xfrm>
                  <a:off x="6985975" y="3951500"/>
                  <a:ext cx="75900" cy="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1811" extrusionOk="0">
                      <a:moveTo>
                        <a:pt x="849" y="283"/>
                      </a:moveTo>
                      <a:lnTo>
                        <a:pt x="2413" y="415"/>
                      </a:lnTo>
                      <a:lnTo>
                        <a:pt x="1395" y="1358"/>
                      </a:lnTo>
                      <a:lnTo>
                        <a:pt x="1245" y="1452"/>
                      </a:lnTo>
                      <a:lnTo>
                        <a:pt x="1094" y="1509"/>
                      </a:lnTo>
                      <a:lnTo>
                        <a:pt x="924" y="1528"/>
                      </a:lnTo>
                      <a:lnTo>
                        <a:pt x="754" y="1509"/>
                      </a:lnTo>
                      <a:lnTo>
                        <a:pt x="604" y="1452"/>
                      </a:lnTo>
                      <a:lnTo>
                        <a:pt x="491" y="1377"/>
                      </a:lnTo>
                      <a:lnTo>
                        <a:pt x="377" y="1264"/>
                      </a:lnTo>
                      <a:lnTo>
                        <a:pt x="321" y="1113"/>
                      </a:lnTo>
                      <a:lnTo>
                        <a:pt x="302" y="1056"/>
                      </a:lnTo>
                      <a:lnTo>
                        <a:pt x="283" y="905"/>
                      </a:lnTo>
                      <a:lnTo>
                        <a:pt x="302" y="736"/>
                      </a:lnTo>
                      <a:lnTo>
                        <a:pt x="340" y="585"/>
                      </a:lnTo>
                      <a:lnTo>
                        <a:pt x="434" y="453"/>
                      </a:lnTo>
                      <a:lnTo>
                        <a:pt x="509" y="378"/>
                      </a:lnTo>
                      <a:lnTo>
                        <a:pt x="604" y="321"/>
                      </a:lnTo>
                      <a:lnTo>
                        <a:pt x="698" y="283"/>
                      </a:lnTo>
                      <a:close/>
                      <a:moveTo>
                        <a:pt x="773" y="1"/>
                      </a:moveTo>
                      <a:lnTo>
                        <a:pt x="679" y="19"/>
                      </a:lnTo>
                      <a:lnTo>
                        <a:pt x="509" y="57"/>
                      </a:lnTo>
                      <a:lnTo>
                        <a:pt x="359" y="151"/>
                      </a:lnTo>
                      <a:lnTo>
                        <a:pt x="227" y="283"/>
                      </a:lnTo>
                      <a:lnTo>
                        <a:pt x="151" y="378"/>
                      </a:lnTo>
                      <a:lnTo>
                        <a:pt x="95" y="472"/>
                      </a:lnTo>
                      <a:lnTo>
                        <a:pt x="57" y="566"/>
                      </a:lnTo>
                      <a:lnTo>
                        <a:pt x="38" y="679"/>
                      </a:lnTo>
                      <a:lnTo>
                        <a:pt x="19" y="792"/>
                      </a:lnTo>
                      <a:lnTo>
                        <a:pt x="0" y="905"/>
                      </a:lnTo>
                      <a:lnTo>
                        <a:pt x="19" y="1019"/>
                      </a:lnTo>
                      <a:lnTo>
                        <a:pt x="38" y="1113"/>
                      </a:lnTo>
                      <a:lnTo>
                        <a:pt x="57" y="1207"/>
                      </a:lnTo>
                      <a:lnTo>
                        <a:pt x="95" y="1320"/>
                      </a:lnTo>
                      <a:lnTo>
                        <a:pt x="151" y="1414"/>
                      </a:lnTo>
                      <a:lnTo>
                        <a:pt x="227" y="1490"/>
                      </a:lnTo>
                      <a:lnTo>
                        <a:pt x="302" y="1565"/>
                      </a:lnTo>
                      <a:lnTo>
                        <a:pt x="377" y="1641"/>
                      </a:lnTo>
                      <a:lnTo>
                        <a:pt x="472" y="1697"/>
                      </a:lnTo>
                      <a:lnTo>
                        <a:pt x="585" y="1735"/>
                      </a:lnTo>
                      <a:lnTo>
                        <a:pt x="698" y="1773"/>
                      </a:lnTo>
                      <a:lnTo>
                        <a:pt x="811" y="1791"/>
                      </a:lnTo>
                      <a:lnTo>
                        <a:pt x="924" y="1810"/>
                      </a:lnTo>
                      <a:lnTo>
                        <a:pt x="1094" y="1791"/>
                      </a:lnTo>
                      <a:lnTo>
                        <a:pt x="1263" y="1735"/>
                      </a:lnTo>
                      <a:lnTo>
                        <a:pt x="1433" y="1660"/>
                      </a:lnTo>
                      <a:lnTo>
                        <a:pt x="1565" y="1546"/>
                      </a:lnTo>
                      <a:lnTo>
                        <a:pt x="3035" y="189"/>
                      </a:lnTo>
                      <a:lnTo>
                        <a:pt x="2734" y="170"/>
                      </a:lnTo>
                      <a:lnTo>
                        <a:pt x="8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7" name="Google Shape;1417;p32"/>
                <p:cNvSpPr/>
                <p:nvPr/>
              </p:nvSpPr>
              <p:spPr>
                <a:xfrm>
                  <a:off x="7047700" y="3937375"/>
                  <a:ext cx="51400" cy="4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1603" extrusionOk="0">
                      <a:moveTo>
                        <a:pt x="1396" y="264"/>
                      </a:moveTo>
                      <a:lnTo>
                        <a:pt x="1471" y="283"/>
                      </a:lnTo>
                      <a:lnTo>
                        <a:pt x="1566" y="321"/>
                      </a:lnTo>
                      <a:lnTo>
                        <a:pt x="1641" y="396"/>
                      </a:lnTo>
                      <a:lnTo>
                        <a:pt x="1716" y="490"/>
                      </a:lnTo>
                      <a:lnTo>
                        <a:pt x="1754" y="603"/>
                      </a:lnTo>
                      <a:lnTo>
                        <a:pt x="1773" y="679"/>
                      </a:lnTo>
                      <a:lnTo>
                        <a:pt x="1792" y="792"/>
                      </a:lnTo>
                      <a:lnTo>
                        <a:pt x="1792" y="886"/>
                      </a:lnTo>
                      <a:lnTo>
                        <a:pt x="1773" y="1075"/>
                      </a:lnTo>
                      <a:lnTo>
                        <a:pt x="1716" y="1207"/>
                      </a:lnTo>
                      <a:lnTo>
                        <a:pt x="1641" y="1282"/>
                      </a:lnTo>
                      <a:lnTo>
                        <a:pt x="1584" y="1320"/>
                      </a:lnTo>
                      <a:lnTo>
                        <a:pt x="1471" y="1320"/>
                      </a:lnTo>
                      <a:lnTo>
                        <a:pt x="1415" y="1301"/>
                      </a:lnTo>
                      <a:lnTo>
                        <a:pt x="510" y="848"/>
                      </a:lnTo>
                      <a:lnTo>
                        <a:pt x="906" y="566"/>
                      </a:lnTo>
                      <a:lnTo>
                        <a:pt x="1189" y="339"/>
                      </a:lnTo>
                      <a:lnTo>
                        <a:pt x="1245" y="302"/>
                      </a:lnTo>
                      <a:lnTo>
                        <a:pt x="1321" y="264"/>
                      </a:lnTo>
                      <a:close/>
                      <a:moveTo>
                        <a:pt x="1396" y="0"/>
                      </a:moveTo>
                      <a:lnTo>
                        <a:pt x="1245" y="19"/>
                      </a:lnTo>
                      <a:lnTo>
                        <a:pt x="1113" y="57"/>
                      </a:lnTo>
                      <a:lnTo>
                        <a:pt x="1000" y="151"/>
                      </a:lnTo>
                      <a:lnTo>
                        <a:pt x="661" y="396"/>
                      </a:lnTo>
                      <a:lnTo>
                        <a:pt x="171" y="754"/>
                      </a:lnTo>
                      <a:lnTo>
                        <a:pt x="1" y="886"/>
                      </a:lnTo>
                      <a:lnTo>
                        <a:pt x="1283" y="1546"/>
                      </a:lnTo>
                      <a:lnTo>
                        <a:pt x="1396" y="1584"/>
                      </a:lnTo>
                      <a:lnTo>
                        <a:pt x="1528" y="1602"/>
                      </a:lnTo>
                      <a:lnTo>
                        <a:pt x="1603" y="1602"/>
                      </a:lnTo>
                      <a:lnTo>
                        <a:pt x="1679" y="1584"/>
                      </a:lnTo>
                      <a:lnTo>
                        <a:pt x="1735" y="1546"/>
                      </a:lnTo>
                      <a:lnTo>
                        <a:pt x="1811" y="1508"/>
                      </a:lnTo>
                      <a:lnTo>
                        <a:pt x="1886" y="1433"/>
                      </a:lnTo>
                      <a:lnTo>
                        <a:pt x="1943" y="1357"/>
                      </a:lnTo>
                      <a:lnTo>
                        <a:pt x="1999" y="1244"/>
                      </a:lnTo>
                      <a:lnTo>
                        <a:pt x="2037" y="1150"/>
                      </a:lnTo>
                      <a:lnTo>
                        <a:pt x="2056" y="1018"/>
                      </a:lnTo>
                      <a:lnTo>
                        <a:pt x="2056" y="905"/>
                      </a:lnTo>
                      <a:lnTo>
                        <a:pt x="2056" y="773"/>
                      </a:lnTo>
                      <a:lnTo>
                        <a:pt x="2037" y="622"/>
                      </a:lnTo>
                      <a:lnTo>
                        <a:pt x="2018" y="547"/>
                      </a:lnTo>
                      <a:lnTo>
                        <a:pt x="1980" y="453"/>
                      </a:lnTo>
                      <a:lnTo>
                        <a:pt x="1943" y="358"/>
                      </a:lnTo>
                      <a:lnTo>
                        <a:pt x="1905" y="283"/>
                      </a:lnTo>
                      <a:lnTo>
                        <a:pt x="1848" y="207"/>
                      </a:lnTo>
                      <a:lnTo>
                        <a:pt x="1773" y="151"/>
                      </a:lnTo>
                      <a:lnTo>
                        <a:pt x="1716" y="94"/>
                      </a:lnTo>
                      <a:lnTo>
                        <a:pt x="1622" y="57"/>
                      </a:lnTo>
                      <a:lnTo>
                        <a:pt x="1547" y="19"/>
                      </a:lnTo>
                      <a:lnTo>
                        <a:pt x="13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8" name="Google Shape;1418;p32"/>
                <p:cNvSpPr/>
                <p:nvPr/>
              </p:nvSpPr>
              <p:spPr>
                <a:xfrm>
                  <a:off x="7042525" y="3980725"/>
                  <a:ext cx="64600" cy="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13" extrusionOk="0">
                      <a:moveTo>
                        <a:pt x="1697" y="0"/>
                      </a:moveTo>
                      <a:lnTo>
                        <a:pt x="1433" y="38"/>
                      </a:lnTo>
                      <a:lnTo>
                        <a:pt x="1207" y="95"/>
                      </a:lnTo>
                      <a:lnTo>
                        <a:pt x="1000" y="170"/>
                      </a:lnTo>
                      <a:lnTo>
                        <a:pt x="811" y="264"/>
                      </a:lnTo>
                      <a:lnTo>
                        <a:pt x="642" y="359"/>
                      </a:lnTo>
                      <a:lnTo>
                        <a:pt x="491" y="472"/>
                      </a:lnTo>
                      <a:lnTo>
                        <a:pt x="359" y="566"/>
                      </a:lnTo>
                      <a:lnTo>
                        <a:pt x="151" y="773"/>
                      </a:lnTo>
                      <a:lnTo>
                        <a:pt x="38" y="905"/>
                      </a:lnTo>
                      <a:lnTo>
                        <a:pt x="1" y="962"/>
                      </a:lnTo>
                      <a:lnTo>
                        <a:pt x="227" y="1113"/>
                      </a:lnTo>
                      <a:lnTo>
                        <a:pt x="264" y="1056"/>
                      </a:lnTo>
                      <a:lnTo>
                        <a:pt x="378" y="924"/>
                      </a:lnTo>
                      <a:lnTo>
                        <a:pt x="547" y="754"/>
                      </a:lnTo>
                      <a:lnTo>
                        <a:pt x="660" y="660"/>
                      </a:lnTo>
                      <a:lnTo>
                        <a:pt x="792" y="566"/>
                      </a:lnTo>
                      <a:lnTo>
                        <a:pt x="943" y="491"/>
                      </a:lnTo>
                      <a:lnTo>
                        <a:pt x="1113" y="415"/>
                      </a:lnTo>
                      <a:lnTo>
                        <a:pt x="1301" y="359"/>
                      </a:lnTo>
                      <a:lnTo>
                        <a:pt x="1509" y="302"/>
                      </a:lnTo>
                      <a:lnTo>
                        <a:pt x="1716" y="283"/>
                      </a:lnTo>
                      <a:lnTo>
                        <a:pt x="1961" y="283"/>
                      </a:lnTo>
                      <a:lnTo>
                        <a:pt x="2225" y="302"/>
                      </a:lnTo>
                      <a:lnTo>
                        <a:pt x="2508" y="359"/>
                      </a:lnTo>
                      <a:lnTo>
                        <a:pt x="2583" y="95"/>
                      </a:lnTo>
                      <a:lnTo>
                        <a:pt x="2263" y="38"/>
                      </a:lnTo>
                      <a:lnTo>
                        <a:pt x="19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9" name="Google Shape;1419;p32"/>
                <p:cNvSpPr/>
                <p:nvPr/>
              </p:nvSpPr>
              <p:spPr>
                <a:xfrm>
                  <a:off x="7072700" y="4000525"/>
                  <a:ext cx="64575" cy="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" h="1113" extrusionOk="0">
                      <a:moveTo>
                        <a:pt x="1697" y="0"/>
                      </a:moveTo>
                      <a:lnTo>
                        <a:pt x="1452" y="38"/>
                      </a:lnTo>
                      <a:lnTo>
                        <a:pt x="1207" y="94"/>
                      </a:lnTo>
                      <a:lnTo>
                        <a:pt x="999" y="170"/>
                      </a:lnTo>
                      <a:lnTo>
                        <a:pt x="811" y="264"/>
                      </a:lnTo>
                      <a:lnTo>
                        <a:pt x="641" y="358"/>
                      </a:lnTo>
                      <a:lnTo>
                        <a:pt x="490" y="471"/>
                      </a:lnTo>
                      <a:lnTo>
                        <a:pt x="358" y="566"/>
                      </a:lnTo>
                      <a:lnTo>
                        <a:pt x="170" y="754"/>
                      </a:lnTo>
                      <a:lnTo>
                        <a:pt x="38" y="905"/>
                      </a:lnTo>
                      <a:lnTo>
                        <a:pt x="0" y="962"/>
                      </a:lnTo>
                      <a:lnTo>
                        <a:pt x="226" y="1112"/>
                      </a:lnTo>
                      <a:lnTo>
                        <a:pt x="283" y="1056"/>
                      </a:lnTo>
                      <a:lnTo>
                        <a:pt x="377" y="924"/>
                      </a:lnTo>
                      <a:lnTo>
                        <a:pt x="566" y="754"/>
                      </a:lnTo>
                      <a:lnTo>
                        <a:pt x="679" y="660"/>
                      </a:lnTo>
                      <a:lnTo>
                        <a:pt x="811" y="566"/>
                      </a:lnTo>
                      <a:lnTo>
                        <a:pt x="961" y="490"/>
                      </a:lnTo>
                      <a:lnTo>
                        <a:pt x="1131" y="415"/>
                      </a:lnTo>
                      <a:lnTo>
                        <a:pt x="1301" y="339"/>
                      </a:lnTo>
                      <a:lnTo>
                        <a:pt x="1508" y="302"/>
                      </a:lnTo>
                      <a:lnTo>
                        <a:pt x="1734" y="283"/>
                      </a:lnTo>
                      <a:lnTo>
                        <a:pt x="1979" y="264"/>
                      </a:lnTo>
                      <a:lnTo>
                        <a:pt x="2243" y="302"/>
                      </a:lnTo>
                      <a:lnTo>
                        <a:pt x="2526" y="358"/>
                      </a:lnTo>
                      <a:lnTo>
                        <a:pt x="2583" y="94"/>
                      </a:lnTo>
                      <a:lnTo>
                        <a:pt x="2262" y="19"/>
                      </a:lnTo>
                      <a:lnTo>
                        <a:pt x="19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0" name="Google Shape;1420;p32"/>
                <p:cNvSpPr/>
                <p:nvPr/>
              </p:nvSpPr>
              <p:spPr>
                <a:xfrm>
                  <a:off x="6277650" y="3566000"/>
                  <a:ext cx="423700" cy="5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8" h="22453" extrusionOk="0">
                      <a:moveTo>
                        <a:pt x="2055" y="0"/>
                      </a:moveTo>
                      <a:lnTo>
                        <a:pt x="1829" y="792"/>
                      </a:lnTo>
                      <a:lnTo>
                        <a:pt x="1621" y="1678"/>
                      </a:lnTo>
                      <a:lnTo>
                        <a:pt x="1414" y="2639"/>
                      </a:lnTo>
                      <a:lnTo>
                        <a:pt x="1226" y="3657"/>
                      </a:lnTo>
                      <a:lnTo>
                        <a:pt x="1075" y="4713"/>
                      </a:lnTo>
                      <a:lnTo>
                        <a:pt x="905" y="5806"/>
                      </a:lnTo>
                      <a:lnTo>
                        <a:pt x="773" y="6900"/>
                      </a:lnTo>
                      <a:lnTo>
                        <a:pt x="641" y="8012"/>
                      </a:lnTo>
                      <a:lnTo>
                        <a:pt x="415" y="10142"/>
                      </a:lnTo>
                      <a:lnTo>
                        <a:pt x="245" y="12103"/>
                      </a:lnTo>
                      <a:lnTo>
                        <a:pt x="132" y="13743"/>
                      </a:lnTo>
                      <a:lnTo>
                        <a:pt x="57" y="14968"/>
                      </a:lnTo>
                      <a:lnTo>
                        <a:pt x="19" y="15345"/>
                      </a:lnTo>
                      <a:lnTo>
                        <a:pt x="0" y="15722"/>
                      </a:lnTo>
                      <a:lnTo>
                        <a:pt x="19" y="16062"/>
                      </a:lnTo>
                      <a:lnTo>
                        <a:pt x="38" y="16420"/>
                      </a:lnTo>
                      <a:lnTo>
                        <a:pt x="76" y="16740"/>
                      </a:lnTo>
                      <a:lnTo>
                        <a:pt x="151" y="17080"/>
                      </a:lnTo>
                      <a:lnTo>
                        <a:pt x="226" y="17400"/>
                      </a:lnTo>
                      <a:lnTo>
                        <a:pt x="302" y="17720"/>
                      </a:lnTo>
                      <a:lnTo>
                        <a:pt x="415" y="18041"/>
                      </a:lnTo>
                      <a:lnTo>
                        <a:pt x="528" y="18343"/>
                      </a:lnTo>
                      <a:lnTo>
                        <a:pt x="660" y="18644"/>
                      </a:lnTo>
                      <a:lnTo>
                        <a:pt x="811" y="18927"/>
                      </a:lnTo>
                      <a:lnTo>
                        <a:pt x="980" y="19210"/>
                      </a:lnTo>
                      <a:lnTo>
                        <a:pt x="1150" y="19492"/>
                      </a:lnTo>
                      <a:lnTo>
                        <a:pt x="1339" y="19756"/>
                      </a:lnTo>
                      <a:lnTo>
                        <a:pt x="1546" y="20001"/>
                      </a:lnTo>
                      <a:lnTo>
                        <a:pt x="1753" y="20247"/>
                      </a:lnTo>
                      <a:lnTo>
                        <a:pt x="1980" y="20492"/>
                      </a:lnTo>
                      <a:lnTo>
                        <a:pt x="2206" y="20718"/>
                      </a:lnTo>
                      <a:lnTo>
                        <a:pt x="2451" y="20925"/>
                      </a:lnTo>
                      <a:lnTo>
                        <a:pt x="2715" y="21114"/>
                      </a:lnTo>
                      <a:lnTo>
                        <a:pt x="2979" y="21302"/>
                      </a:lnTo>
                      <a:lnTo>
                        <a:pt x="3243" y="21491"/>
                      </a:lnTo>
                      <a:lnTo>
                        <a:pt x="3525" y="21642"/>
                      </a:lnTo>
                      <a:lnTo>
                        <a:pt x="3827" y="21792"/>
                      </a:lnTo>
                      <a:lnTo>
                        <a:pt x="4129" y="21924"/>
                      </a:lnTo>
                      <a:lnTo>
                        <a:pt x="4430" y="22056"/>
                      </a:lnTo>
                      <a:lnTo>
                        <a:pt x="4732" y="22150"/>
                      </a:lnTo>
                      <a:lnTo>
                        <a:pt x="5052" y="22245"/>
                      </a:lnTo>
                      <a:lnTo>
                        <a:pt x="5392" y="22320"/>
                      </a:lnTo>
                      <a:lnTo>
                        <a:pt x="5712" y="22377"/>
                      </a:lnTo>
                      <a:lnTo>
                        <a:pt x="6051" y="22433"/>
                      </a:lnTo>
                      <a:lnTo>
                        <a:pt x="6391" y="22452"/>
                      </a:lnTo>
                      <a:lnTo>
                        <a:pt x="7088" y="22452"/>
                      </a:lnTo>
                      <a:lnTo>
                        <a:pt x="7428" y="22433"/>
                      </a:lnTo>
                      <a:lnTo>
                        <a:pt x="7767" y="22377"/>
                      </a:lnTo>
                      <a:lnTo>
                        <a:pt x="8106" y="22320"/>
                      </a:lnTo>
                      <a:lnTo>
                        <a:pt x="8427" y="22245"/>
                      </a:lnTo>
                      <a:lnTo>
                        <a:pt x="8747" y="22150"/>
                      </a:lnTo>
                      <a:lnTo>
                        <a:pt x="9068" y="22056"/>
                      </a:lnTo>
                      <a:lnTo>
                        <a:pt x="9369" y="21924"/>
                      </a:lnTo>
                      <a:lnTo>
                        <a:pt x="9671" y="21792"/>
                      </a:lnTo>
                      <a:lnTo>
                        <a:pt x="9954" y="21642"/>
                      </a:lnTo>
                      <a:lnTo>
                        <a:pt x="10236" y="21491"/>
                      </a:lnTo>
                      <a:lnTo>
                        <a:pt x="10500" y="21302"/>
                      </a:lnTo>
                      <a:lnTo>
                        <a:pt x="10764" y="21114"/>
                      </a:lnTo>
                      <a:lnTo>
                        <a:pt x="11028" y="20925"/>
                      </a:lnTo>
                      <a:lnTo>
                        <a:pt x="11273" y="20718"/>
                      </a:lnTo>
                      <a:lnTo>
                        <a:pt x="11499" y="20492"/>
                      </a:lnTo>
                      <a:lnTo>
                        <a:pt x="11726" y="20247"/>
                      </a:lnTo>
                      <a:lnTo>
                        <a:pt x="11933" y="20001"/>
                      </a:lnTo>
                      <a:lnTo>
                        <a:pt x="12140" y="19756"/>
                      </a:lnTo>
                      <a:lnTo>
                        <a:pt x="12329" y="19492"/>
                      </a:lnTo>
                      <a:lnTo>
                        <a:pt x="12498" y="19210"/>
                      </a:lnTo>
                      <a:lnTo>
                        <a:pt x="12668" y="18927"/>
                      </a:lnTo>
                      <a:lnTo>
                        <a:pt x="12819" y="18644"/>
                      </a:lnTo>
                      <a:lnTo>
                        <a:pt x="12951" y="18343"/>
                      </a:lnTo>
                      <a:lnTo>
                        <a:pt x="13064" y="18041"/>
                      </a:lnTo>
                      <a:lnTo>
                        <a:pt x="13177" y="17720"/>
                      </a:lnTo>
                      <a:lnTo>
                        <a:pt x="13271" y="17400"/>
                      </a:lnTo>
                      <a:lnTo>
                        <a:pt x="13347" y="17080"/>
                      </a:lnTo>
                      <a:lnTo>
                        <a:pt x="13403" y="16740"/>
                      </a:lnTo>
                      <a:lnTo>
                        <a:pt x="13441" y="16420"/>
                      </a:lnTo>
                      <a:lnTo>
                        <a:pt x="13479" y="16062"/>
                      </a:lnTo>
                      <a:lnTo>
                        <a:pt x="13479" y="15722"/>
                      </a:lnTo>
                      <a:lnTo>
                        <a:pt x="13479" y="13592"/>
                      </a:lnTo>
                      <a:lnTo>
                        <a:pt x="13460" y="12046"/>
                      </a:lnTo>
                      <a:lnTo>
                        <a:pt x="13403" y="10312"/>
                      </a:lnTo>
                      <a:lnTo>
                        <a:pt x="13309" y="7616"/>
                      </a:lnTo>
                      <a:lnTo>
                        <a:pt x="169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1" name="Google Shape;1421;p32"/>
                <p:cNvSpPr/>
                <p:nvPr/>
              </p:nvSpPr>
              <p:spPr>
                <a:xfrm>
                  <a:off x="7066100" y="3069750"/>
                  <a:ext cx="336500" cy="3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0" h="13479" extrusionOk="0">
                      <a:moveTo>
                        <a:pt x="6730" y="0"/>
                      </a:moveTo>
                      <a:lnTo>
                        <a:pt x="6391" y="19"/>
                      </a:lnTo>
                      <a:lnTo>
                        <a:pt x="6032" y="38"/>
                      </a:lnTo>
                      <a:lnTo>
                        <a:pt x="5712" y="94"/>
                      </a:lnTo>
                      <a:lnTo>
                        <a:pt x="5373" y="151"/>
                      </a:lnTo>
                      <a:lnTo>
                        <a:pt x="5052" y="226"/>
                      </a:lnTo>
                      <a:lnTo>
                        <a:pt x="4732" y="320"/>
                      </a:lnTo>
                      <a:lnTo>
                        <a:pt x="4411" y="415"/>
                      </a:lnTo>
                      <a:lnTo>
                        <a:pt x="4110" y="547"/>
                      </a:lnTo>
                      <a:lnTo>
                        <a:pt x="3808" y="679"/>
                      </a:lnTo>
                      <a:lnTo>
                        <a:pt x="3525" y="829"/>
                      </a:lnTo>
                      <a:lnTo>
                        <a:pt x="3243" y="980"/>
                      </a:lnTo>
                      <a:lnTo>
                        <a:pt x="2960" y="1150"/>
                      </a:lnTo>
                      <a:lnTo>
                        <a:pt x="2696" y="1338"/>
                      </a:lnTo>
                      <a:lnTo>
                        <a:pt x="2451" y="1546"/>
                      </a:lnTo>
                      <a:lnTo>
                        <a:pt x="2206" y="1753"/>
                      </a:lnTo>
                      <a:lnTo>
                        <a:pt x="1961" y="1979"/>
                      </a:lnTo>
                      <a:lnTo>
                        <a:pt x="1734" y="2224"/>
                      </a:lnTo>
                      <a:lnTo>
                        <a:pt x="1527" y="2470"/>
                      </a:lnTo>
                      <a:lnTo>
                        <a:pt x="1339" y="2715"/>
                      </a:lnTo>
                      <a:lnTo>
                        <a:pt x="1150" y="2978"/>
                      </a:lnTo>
                      <a:lnTo>
                        <a:pt x="962" y="3261"/>
                      </a:lnTo>
                      <a:lnTo>
                        <a:pt x="811" y="3525"/>
                      </a:lnTo>
                      <a:lnTo>
                        <a:pt x="660" y="3827"/>
                      </a:lnTo>
                      <a:lnTo>
                        <a:pt x="528" y="4128"/>
                      </a:lnTo>
                      <a:lnTo>
                        <a:pt x="396" y="4430"/>
                      </a:lnTo>
                      <a:lnTo>
                        <a:pt x="302" y="4751"/>
                      </a:lnTo>
                      <a:lnTo>
                        <a:pt x="207" y="5071"/>
                      </a:lnTo>
                      <a:lnTo>
                        <a:pt x="132" y="5391"/>
                      </a:lnTo>
                      <a:lnTo>
                        <a:pt x="76" y="5712"/>
                      </a:lnTo>
                      <a:lnTo>
                        <a:pt x="19" y="6051"/>
                      </a:lnTo>
                      <a:lnTo>
                        <a:pt x="0" y="6391"/>
                      </a:lnTo>
                      <a:lnTo>
                        <a:pt x="0" y="6749"/>
                      </a:lnTo>
                      <a:lnTo>
                        <a:pt x="0" y="7088"/>
                      </a:lnTo>
                      <a:lnTo>
                        <a:pt x="19" y="7427"/>
                      </a:lnTo>
                      <a:lnTo>
                        <a:pt x="76" y="7767"/>
                      </a:lnTo>
                      <a:lnTo>
                        <a:pt x="132" y="8106"/>
                      </a:lnTo>
                      <a:lnTo>
                        <a:pt x="207" y="8426"/>
                      </a:lnTo>
                      <a:lnTo>
                        <a:pt x="302" y="8747"/>
                      </a:lnTo>
                      <a:lnTo>
                        <a:pt x="396" y="9067"/>
                      </a:lnTo>
                      <a:lnTo>
                        <a:pt x="528" y="9369"/>
                      </a:lnTo>
                      <a:lnTo>
                        <a:pt x="660" y="9671"/>
                      </a:lnTo>
                      <a:lnTo>
                        <a:pt x="811" y="9953"/>
                      </a:lnTo>
                      <a:lnTo>
                        <a:pt x="962" y="10236"/>
                      </a:lnTo>
                      <a:lnTo>
                        <a:pt x="1150" y="10519"/>
                      </a:lnTo>
                      <a:lnTo>
                        <a:pt x="1339" y="10783"/>
                      </a:lnTo>
                      <a:lnTo>
                        <a:pt x="1527" y="11028"/>
                      </a:lnTo>
                      <a:lnTo>
                        <a:pt x="1734" y="11273"/>
                      </a:lnTo>
                      <a:lnTo>
                        <a:pt x="1961" y="11518"/>
                      </a:lnTo>
                      <a:lnTo>
                        <a:pt x="2206" y="11725"/>
                      </a:lnTo>
                      <a:lnTo>
                        <a:pt x="2451" y="11952"/>
                      </a:lnTo>
                      <a:lnTo>
                        <a:pt x="2696" y="12140"/>
                      </a:lnTo>
                      <a:lnTo>
                        <a:pt x="2960" y="12329"/>
                      </a:lnTo>
                      <a:lnTo>
                        <a:pt x="3243" y="12498"/>
                      </a:lnTo>
                      <a:lnTo>
                        <a:pt x="3525" y="12668"/>
                      </a:lnTo>
                      <a:lnTo>
                        <a:pt x="3808" y="12819"/>
                      </a:lnTo>
                      <a:lnTo>
                        <a:pt x="4110" y="12951"/>
                      </a:lnTo>
                      <a:lnTo>
                        <a:pt x="4411" y="13083"/>
                      </a:lnTo>
                      <a:lnTo>
                        <a:pt x="4732" y="13177"/>
                      </a:lnTo>
                      <a:lnTo>
                        <a:pt x="5052" y="13271"/>
                      </a:lnTo>
                      <a:lnTo>
                        <a:pt x="5373" y="13347"/>
                      </a:lnTo>
                      <a:lnTo>
                        <a:pt x="5712" y="13403"/>
                      </a:lnTo>
                      <a:lnTo>
                        <a:pt x="6032" y="13441"/>
                      </a:lnTo>
                      <a:lnTo>
                        <a:pt x="6391" y="13479"/>
                      </a:lnTo>
                      <a:lnTo>
                        <a:pt x="7069" y="13479"/>
                      </a:lnTo>
                      <a:lnTo>
                        <a:pt x="7427" y="13441"/>
                      </a:lnTo>
                      <a:lnTo>
                        <a:pt x="7748" y="13403"/>
                      </a:lnTo>
                      <a:lnTo>
                        <a:pt x="8087" y="13347"/>
                      </a:lnTo>
                      <a:lnTo>
                        <a:pt x="8408" y="13271"/>
                      </a:lnTo>
                      <a:lnTo>
                        <a:pt x="8728" y="13177"/>
                      </a:lnTo>
                      <a:lnTo>
                        <a:pt x="9049" y="13083"/>
                      </a:lnTo>
                      <a:lnTo>
                        <a:pt x="9350" y="12951"/>
                      </a:lnTo>
                      <a:lnTo>
                        <a:pt x="9652" y="12819"/>
                      </a:lnTo>
                      <a:lnTo>
                        <a:pt x="9935" y="12668"/>
                      </a:lnTo>
                      <a:lnTo>
                        <a:pt x="10217" y="12498"/>
                      </a:lnTo>
                      <a:lnTo>
                        <a:pt x="10500" y="12329"/>
                      </a:lnTo>
                      <a:lnTo>
                        <a:pt x="10764" y="12140"/>
                      </a:lnTo>
                      <a:lnTo>
                        <a:pt x="11009" y="11952"/>
                      </a:lnTo>
                      <a:lnTo>
                        <a:pt x="11254" y="11725"/>
                      </a:lnTo>
                      <a:lnTo>
                        <a:pt x="11499" y="11518"/>
                      </a:lnTo>
                      <a:lnTo>
                        <a:pt x="11726" y="11273"/>
                      </a:lnTo>
                      <a:lnTo>
                        <a:pt x="11933" y="11028"/>
                      </a:lnTo>
                      <a:lnTo>
                        <a:pt x="12121" y="10783"/>
                      </a:lnTo>
                      <a:lnTo>
                        <a:pt x="12310" y="10519"/>
                      </a:lnTo>
                      <a:lnTo>
                        <a:pt x="12498" y="10236"/>
                      </a:lnTo>
                      <a:lnTo>
                        <a:pt x="12649" y="9953"/>
                      </a:lnTo>
                      <a:lnTo>
                        <a:pt x="12800" y="9671"/>
                      </a:lnTo>
                      <a:lnTo>
                        <a:pt x="12932" y="9369"/>
                      </a:lnTo>
                      <a:lnTo>
                        <a:pt x="13064" y="9067"/>
                      </a:lnTo>
                      <a:lnTo>
                        <a:pt x="13158" y="8747"/>
                      </a:lnTo>
                      <a:lnTo>
                        <a:pt x="13252" y="8426"/>
                      </a:lnTo>
                      <a:lnTo>
                        <a:pt x="13328" y="8106"/>
                      </a:lnTo>
                      <a:lnTo>
                        <a:pt x="13384" y="7767"/>
                      </a:lnTo>
                      <a:lnTo>
                        <a:pt x="13441" y="7427"/>
                      </a:lnTo>
                      <a:lnTo>
                        <a:pt x="13460" y="7088"/>
                      </a:lnTo>
                      <a:lnTo>
                        <a:pt x="13460" y="6749"/>
                      </a:lnTo>
                      <a:lnTo>
                        <a:pt x="13460" y="6391"/>
                      </a:lnTo>
                      <a:lnTo>
                        <a:pt x="13441" y="6051"/>
                      </a:lnTo>
                      <a:lnTo>
                        <a:pt x="13384" y="5712"/>
                      </a:lnTo>
                      <a:lnTo>
                        <a:pt x="13328" y="5391"/>
                      </a:lnTo>
                      <a:lnTo>
                        <a:pt x="13252" y="5071"/>
                      </a:lnTo>
                      <a:lnTo>
                        <a:pt x="13158" y="4751"/>
                      </a:lnTo>
                      <a:lnTo>
                        <a:pt x="13064" y="4430"/>
                      </a:lnTo>
                      <a:lnTo>
                        <a:pt x="12932" y="4128"/>
                      </a:lnTo>
                      <a:lnTo>
                        <a:pt x="12800" y="3827"/>
                      </a:lnTo>
                      <a:lnTo>
                        <a:pt x="12649" y="3525"/>
                      </a:lnTo>
                      <a:lnTo>
                        <a:pt x="12498" y="3261"/>
                      </a:lnTo>
                      <a:lnTo>
                        <a:pt x="12310" y="2978"/>
                      </a:lnTo>
                      <a:lnTo>
                        <a:pt x="12121" y="2715"/>
                      </a:lnTo>
                      <a:lnTo>
                        <a:pt x="11933" y="2470"/>
                      </a:lnTo>
                      <a:lnTo>
                        <a:pt x="11726" y="2224"/>
                      </a:lnTo>
                      <a:lnTo>
                        <a:pt x="11499" y="1979"/>
                      </a:lnTo>
                      <a:lnTo>
                        <a:pt x="11254" y="1753"/>
                      </a:lnTo>
                      <a:lnTo>
                        <a:pt x="11009" y="1546"/>
                      </a:lnTo>
                      <a:lnTo>
                        <a:pt x="10764" y="1338"/>
                      </a:lnTo>
                      <a:lnTo>
                        <a:pt x="10500" y="1150"/>
                      </a:lnTo>
                      <a:lnTo>
                        <a:pt x="10217" y="980"/>
                      </a:lnTo>
                      <a:lnTo>
                        <a:pt x="9935" y="829"/>
                      </a:lnTo>
                      <a:lnTo>
                        <a:pt x="9652" y="679"/>
                      </a:lnTo>
                      <a:lnTo>
                        <a:pt x="9350" y="547"/>
                      </a:lnTo>
                      <a:lnTo>
                        <a:pt x="9049" y="415"/>
                      </a:lnTo>
                      <a:lnTo>
                        <a:pt x="8728" y="320"/>
                      </a:lnTo>
                      <a:lnTo>
                        <a:pt x="8408" y="226"/>
                      </a:lnTo>
                      <a:lnTo>
                        <a:pt x="8087" y="151"/>
                      </a:lnTo>
                      <a:lnTo>
                        <a:pt x="7748" y="94"/>
                      </a:lnTo>
                      <a:lnTo>
                        <a:pt x="7427" y="38"/>
                      </a:lnTo>
                      <a:lnTo>
                        <a:pt x="7069" y="19"/>
                      </a:lnTo>
                      <a:lnTo>
                        <a:pt x="673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2" name="Google Shape;1422;p32"/>
                <p:cNvSpPr/>
                <p:nvPr/>
              </p:nvSpPr>
              <p:spPr>
                <a:xfrm>
                  <a:off x="6446350" y="3100375"/>
                  <a:ext cx="750300" cy="10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2" h="41210" extrusionOk="0">
                      <a:moveTo>
                        <a:pt x="27656" y="0"/>
                      </a:moveTo>
                      <a:lnTo>
                        <a:pt x="26939" y="528"/>
                      </a:lnTo>
                      <a:lnTo>
                        <a:pt x="26166" y="1150"/>
                      </a:lnTo>
                      <a:lnTo>
                        <a:pt x="25337" y="1848"/>
                      </a:lnTo>
                      <a:lnTo>
                        <a:pt x="24489" y="2602"/>
                      </a:lnTo>
                      <a:lnTo>
                        <a:pt x="23603" y="3412"/>
                      </a:lnTo>
                      <a:lnTo>
                        <a:pt x="22679" y="4298"/>
                      </a:lnTo>
                      <a:lnTo>
                        <a:pt x="21736" y="5222"/>
                      </a:lnTo>
                      <a:lnTo>
                        <a:pt x="20775" y="6202"/>
                      </a:lnTo>
                      <a:lnTo>
                        <a:pt x="19795" y="7201"/>
                      </a:lnTo>
                      <a:lnTo>
                        <a:pt x="18814" y="8238"/>
                      </a:lnTo>
                      <a:lnTo>
                        <a:pt x="16816" y="10387"/>
                      </a:lnTo>
                      <a:lnTo>
                        <a:pt x="14856" y="12555"/>
                      </a:lnTo>
                      <a:lnTo>
                        <a:pt x="12933" y="14723"/>
                      </a:lnTo>
                      <a:lnTo>
                        <a:pt x="11104" y="16834"/>
                      </a:lnTo>
                      <a:lnTo>
                        <a:pt x="9389" y="18833"/>
                      </a:lnTo>
                      <a:lnTo>
                        <a:pt x="7843" y="20661"/>
                      </a:lnTo>
                      <a:lnTo>
                        <a:pt x="6486" y="22282"/>
                      </a:lnTo>
                      <a:lnTo>
                        <a:pt x="4544" y="24658"/>
                      </a:lnTo>
                      <a:lnTo>
                        <a:pt x="3828" y="25525"/>
                      </a:lnTo>
                      <a:lnTo>
                        <a:pt x="1" y="41077"/>
                      </a:lnTo>
                      <a:lnTo>
                        <a:pt x="1132" y="41171"/>
                      </a:lnTo>
                      <a:lnTo>
                        <a:pt x="2206" y="41209"/>
                      </a:lnTo>
                      <a:lnTo>
                        <a:pt x="3224" y="41209"/>
                      </a:lnTo>
                      <a:lnTo>
                        <a:pt x="4167" y="41190"/>
                      </a:lnTo>
                      <a:lnTo>
                        <a:pt x="5072" y="41115"/>
                      </a:lnTo>
                      <a:lnTo>
                        <a:pt x="5920" y="41021"/>
                      </a:lnTo>
                      <a:lnTo>
                        <a:pt x="6731" y="40889"/>
                      </a:lnTo>
                      <a:lnTo>
                        <a:pt x="7466" y="40719"/>
                      </a:lnTo>
                      <a:lnTo>
                        <a:pt x="8163" y="40549"/>
                      </a:lnTo>
                      <a:lnTo>
                        <a:pt x="8804" y="40342"/>
                      </a:lnTo>
                      <a:lnTo>
                        <a:pt x="9408" y="40135"/>
                      </a:lnTo>
                      <a:lnTo>
                        <a:pt x="9973" y="39889"/>
                      </a:lnTo>
                      <a:lnTo>
                        <a:pt x="10482" y="39644"/>
                      </a:lnTo>
                      <a:lnTo>
                        <a:pt x="10953" y="39380"/>
                      </a:lnTo>
                      <a:lnTo>
                        <a:pt x="11387" y="39117"/>
                      </a:lnTo>
                      <a:lnTo>
                        <a:pt x="11783" y="38834"/>
                      </a:lnTo>
                      <a:lnTo>
                        <a:pt x="12160" y="38551"/>
                      </a:lnTo>
                      <a:lnTo>
                        <a:pt x="12480" y="38268"/>
                      </a:lnTo>
                      <a:lnTo>
                        <a:pt x="12763" y="37986"/>
                      </a:lnTo>
                      <a:lnTo>
                        <a:pt x="13027" y="37722"/>
                      </a:lnTo>
                      <a:lnTo>
                        <a:pt x="13253" y="37458"/>
                      </a:lnTo>
                      <a:lnTo>
                        <a:pt x="13461" y="37194"/>
                      </a:lnTo>
                      <a:lnTo>
                        <a:pt x="13630" y="36949"/>
                      </a:lnTo>
                      <a:lnTo>
                        <a:pt x="13781" y="36722"/>
                      </a:lnTo>
                      <a:lnTo>
                        <a:pt x="14007" y="36308"/>
                      </a:lnTo>
                      <a:lnTo>
                        <a:pt x="14158" y="36006"/>
                      </a:lnTo>
                      <a:lnTo>
                        <a:pt x="14252" y="35799"/>
                      </a:lnTo>
                      <a:lnTo>
                        <a:pt x="14271" y="35723"/>
                      </a:lnTo>
                      <a:lnTo>
                        <a:pt x="30012" y="7051"/>
                      </a:lnTo>
                      <a:lnTo>
                        <a:pt x="2765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3" name="Google Shape;1423;p32"/>
                <p:cNvSpPr/>
                <p:nvPr/>
              </p:nvSpPr>
              <p:spPr>
                <a:xfrm>
                  <a:off x="6446350" y="3100375"/>
                  <a:ext cx="750300" cy="10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2" h="41210" fill="none" extrusionOk="0">
                      <a:moveTo>
                        <a:pt x="3828" y="25525"/>
                      </a:moveTo>
                      <a:lnTo>
                        <a:pt x="3828" y="25525"/>
                      </a:lnTo>
                      <a:lnTo>
                        <a:pt x="4544" y="24658"/>
                      </a:lnTo>
                      <a:lnTo>
                        <a:pt x="6486" y="22282"/>
                      </a:lnTo>
                      <a:lnTo>
                        <a:pt x="7843" y="20661"/>
                      </a:lnTo>
                      <a:lnTo>
                        <a:pt x="9389" y="18833"/>
                      </a:lnTo>
                      <a:lnTo>
                        <a:pt x="11104" y="16834"/>
                      </a:lnTo>
                      <a:lnTo>
                        <a:pt x="12933" y="14723"/>
                      </a:lnTo>
                      <a:lnTo>
                        <a:pt x="14856" y="12555"/>
                      </a:lnTo>
                      <a:lnTo>
                        <a:pt x="16816" y="10387"/>
                      </a:lnTo>
                      <a:lnTo>
                        <a:pt x="18814" y="8238"/>
                      </a:lnTo>
                      <a:lnTo>
                        <a:pt x="19795" y="7201"/>
                      </a:lnTo>
                      <a:lnTo>
                        <a:pt x="20775" y="6202"/>
                      </a:lnTo>
                      <a:lnTo>
                        <a:pt x="21736" y="5222"/>
                      </a:lnTo>
                      <a:lnTo>
                        <a:pt x="22679" y="4298"/>
                      </a:lnTo>
                      <a:lnTo>
                        <a:pt x="23603" y="3412"/>
                      </a:lnTo>
                      <a:lnTo>
                        <a:pt x="24489" y="2602"/>
                      </a:lnTo>
                      <a:lnTo>
                        <a:pt x="25337" y="1848"/>
                      </a:lnTo>
                      <a:lnTo>
                        <a:pt x="26166" y="1150"/>
                      </a:lnTo>
                      <a:lnTo>
                        <a:pt x="26939" y="528"/>
                      </a:lnTo>
                      <a:lnTo>
                        <a:pt x="27656" y="0"/>
                      </a:lnTo>
                      <a:lnTo>
                        <a:pt x="30012" y="7051"/>
                      </a:lnTo>
                      <a:lnTo>
                        <a:pt x="14271" y="35723"/>
                      </a:lnTo>
                      <a:lnTo>
                        <a:pt x="14271" y="35723"/>
                      </a:lnTo>
                      <a:lnTo>
                        <a:pt x="14252" y="35799"/>
                      </a:lnTo>
                      <a:lnTo>
                        <a:pt x="14158" y="36006"/>
                      </a:lnTo>
                      <a:lnTo>
                        <a:pt x="14007" y="36308"/>
                      </a:lnTo>
                      <a:lnTo>
                        <a:pt x="13781" y="36722"/>
                      </a:lnTo>
                      <a:lnTo>
                        <a:pt x="13630" y="36949"/>
                      </a:lnTo>
                      <a:lnTo>
                        <a:pt x="13461" y="37194"/>
                      </a:lnTo>
                      <a:lnTo>
                        <a:pt x="13253" y="37458"/>
                      </a:lnTo>
                      <a:lnTo>
                        <a:pt x="13027" y="37722"/>
                      </a:lnTo>
                      <a:lnTo>
                        <a:pt x="12763" y="37986"/>
                      </a:lnTo>
                      <a:lnTo>
                        <a:pt x="12480" y="38268"/>
                      </a:lnTo>
                      <a:lnTo>
                        <a:pt x="12160" y="38551"/>
                      </a:lnTo>
                      <a:lnTo>
                        <a:pt x="11783" y="38834"/>
                      </a:lnTo>
                      <a:lnTo>
                        <a:pt x="11387" y="39117"/>
                      </a:lnTo>
                      <a:lnTo>
                        <a:pt x="10953" y="39380"/>
                      </a:lnTo>
                      <a:lnTo>
                        <a:pt x="10482" y="39644"/>
                      </a:lnTo>
                      <a:lnTo>
                        <a:pt x="9973" y="39889"/>
                      </a:lnTo>
                      <a:lnTo>
                        <a:pt x="9408" y="40135"/>
                      </a:lnTo>
                      <a:lnTo>
                        <a:pt x="8804" y="40342"/>
                      </a:lnTo>
                      <a:lnTo>
                        <a:pt x="8163" y="40549"/>
                      </a:lnTo>
                      <a:lnTo>
                        <a:pt x="7466" y="40719"/>
                      </a:lnTo>
                      <a:lnTo>
                        <a:pt x="6731" y="40889"/>
                      </a:lnTo>
                      <a:lnTo>
                        <a:pt x="5920" y="41021"/>
                      </a:lnTo>
                      <a:lnTo>
                        <a:pt x="5072" y="41115"/>
                      </a:lnTo>
                      <a:lnTo>
                        <a:pt x="4167" y="41190"/>
                      </a:lnTo>
                      <a:lnTo>
                        <a:pt x="3224" y="41209"/>
                      </a:lnTo>
                      <a:lnTo>
                        <a:pt x="2206" y="41209"/>
                      </a:lnTo>
                      <a:lnTo>
                        <a:pt x="1132" y="41171"/>
                      </a:lnTo>
                      <a:lnTo>
                        <a:pt x="1" y="4107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4" name="Google Shape;1424;p32"/>
                <p:cNvSpPr/>
                <p:nvPr/>
              </p:nvSpPr>
              <p:spPr>
                <a:xfrm>
                  <a:off x="6832800" y="3262950"/>
                  <a:ext cx="568400" cy="6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6" h="24829" extrusionOk="0">
                      <a:moveTo>
                        <a:pt x="22735" y="1"/>
                      </a:moveTo>
                      <a:lnTo>
                        <a:pt x="10501" y="925"/>
                      </a:lnTo>
                      <a:lnTo>
                        <a:pt x="9577" y="2848"/>
                      </a:lnTo>
                      <a:lnTo>
                        <a:pt x="8522" y="5091"/>
                      </a:lnTo>
                      <a:lnTo>
                        <a:pt x="7164" y="8050"/>
                      </a:lnTo>
                      <a:lnTo>
                        <a:pt x="5581" y="11613"/>
                      </a:lnTo>
                      <a:lnTo>
                        <a:pt x="4714" y="13593"/>
                      </a:lnTo>
                      <a:lnTo>
                        <a:pt x="3809" y="15666"/>
                      </a:lnTo>
                      <a:lnTo>
                        <a:pt x="2866" y="17853"/>
                      </a:lnTo>
                      <a:lnTo>
                        <a:pt x="1924" y="20115"/>
                      </a:lnTo>
                      <a:lnTo>
                        <a:pt x="962" y="22434"/>
                      </a:lnTo>
                      <a:lnTo>
                        <a:pt x="1" y="24828"/>
                      </a:lnTo>
                      <a:lnTo>
                        <a:pt x="13592" y="24828"/>
                      </a:lnTo>
                      <a:lnTo>
                        <a:pt x="13894" y="24168"/>
                      </a:lnTo>
                      <a:lnTo>
                        <a:pt x="14724" y="22377"/>
                      </a:lnTo>
                      <a:lnTo>
                        <a:pt x="15270" y="21114"/>
                      </a:lnTo>
                      <a:lnTo>
                        <a:pt x="15911" y="19644"/>
                      </a:lnTo>
                      <a:lnTo>
                        <a:pt x="16609" y="18004"/>
                      </a:lnTo>
                      <a:lnTo>
                        <a:pt x="17363" y="16213"/>
                      </a:lnTo>
                      <a:lnTo>
                        <a:pt x="18117" y="14309"/>
                      </a:lnTo>
                      <a:lnTo>
                        <a:pt x="18890" y="12311"/>
                      </a:lnTo>
                      <a:lnTo>
                        <a:pt x="19663" y="10256"/>
                      </a:lnTo>
                      <a:lnTo>
                        <a:pt x="20398" y="8164"/>
                      </a:lnTo>
                      <a:lnTo>
                        <a:pt x="20756" y="7108"/>
                      </a:lnTo>
                      <a:lnTo>
                        <a:pt x="21095" y="6052"/>
                      </a:lnTo>
                      <a:lnTo>
                        <a:pt x="21416" y="5015"/>
                      </a:lnTo>
                      <a:lnTo>
                        <a:pt x="21717" y="3979"/>
                      </a:lnTo>
                      <a:lnTo>
                        <a:pt x="22000" y="2961"/>
                      </a:lnTo>
                      <a:lnTo>
                        <a:pt x="22283" y="1943"/>
                      </a:lnTo>
                      <a:lnTo>
                        <a:pt x="22509" y="962"/>
                      </a:lnTo>
                      <a:lnTo>
                        <a:pt x="227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5" name="Google Shape;1425;p32"/>
                <p:cNvSpPr/>
                <p:nvPr/>
              </p:nvSpPr>
              <p:spPr>
                <a:xfrm>
                  <a:off x="6829500" y="3309625"/>
                  <a:ext cx="263950" cy="57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8" h="23018" extrusionOk="0">
                      <a:moveTo>
                        <a:pt x="10312" y="0"/>
                      </a:moveTo>
                      <a:lnTo>
                        <a:pt x="9841" y="981"/>
                      </a:lnTo>
                      <a:lnTo>
                        <a:pt x="9257" y="2244"/>
                      </a:lnTo>
                      <a:lnTo>
                        <a:pt x="7805" y="5411"/>
                      </a:lnTo>
                      <a:lnTo>
                        <a:pt x="6127" y="9143"/>
                      </a:lnTo>
                      <a:lnTo>
                        <a:pt x="4374" y="13045"/>
                      </a:lnTo>
                      <a:lnTo>
                        <a:pt x="1339" y="19869"/>
                      </a:lnTo>
                      <a:lnTo>
                        <a:pt x="1" y="22904"/>
                      </a:lnTo>
                      <a:lnTo>
                        <a:pt x="246" y="23018"/>
                      </a:lnTo>
                      <a:lnTo>
                        <a:pt x="1603" y="19983"/>
                      </a:lnTo>
                      <a:lnTo>
                        <a:pt x="4619" y="13158"/>
                      </a:lnTo>
                      <a:lnTo>
                        <a:pt x="6373" y="9256"/>
                      </a:lnTo>
                      <a:lnTo>
                        <a:pt x="8050" y="5524"/>
                      </a:lnTo>
                      <a:lnTo>
                        <a:pt x="9502" y="2357"/>
                      </a:lnTo>
                      <a:lnTo>
                        <a:pt x="10086" y="1094"/>
                      </a:lnTo>
                      <a:lnTo>
                        <a:pt x="10558" y="113"/>
                      </a:lnTo>
                      <a:lnTo>
                        <a:pt x="10312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6" name="Google Shape;1426;p32"/>
                <p:cNvSpPr/>
                <p:nvPr/>
              </p:nvSpPr>
              <p:spPr>
                <a:xfrm>
                  <a:off x="6866750" y="3803050"/>
                  <a:ext cx="341225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9" h="265" extrusionOk="0">
                      <a:moveTo>
                        <a:pt x="0" y="0"/>
                      </a:moveTo>
                      <a:lnTo>
                        <a:pt x="0" y="264"/>
                      </a:lnTo>
                      <a:lnTo>
                        <a:pt x="13648" y="264"/>
                      </a:lnTo>
                      <a:lnTo>
                        <a:pt x="13648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7" name="Google Shape;1427;p32"/>
                <p:cNvSpPr/>
                <p:nvPr/>
              </p:nvSpPr>
              <p:spPr>
                <a:xfrm>
                  <a:off x="6373300" y="3203575"/>
                  <a:ext cx="827600" cy="7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4" h="28221" extrusionOk="0">
                      <a:moveTo>
                        <a:pt x="30483" y="1"/>
                      </a:moveTo>
                      <a:lnTo>
                        <a:pt x="30163" y="20"/>
                      </a:lnTo>
                      <a:lnTo>
                        <a:pt x="29861" y="95"/>
                      </a:lnTo>
                      <a:lnTo>
                        <a:pt x="29560" y="208"/>
                      </a:lnTo>
                      <a:lnTo>
                        <a:pt x="29277" y="340"/>
                      </a:lnTo>
                      <a:lnTo>
                        <a:pt x="28994" y="529"/>
                      </a:lnTo>
                      <a:lnTo>
                        <a:pt x="28711" y="774"/>
                      </a:lnTo>
                      <a:lnTo>
                        <a:pt x="28410" y="1038"/>
                      </a:lnTo>
                      <a:lnTo>
                        <a:pt x="28127" y="1339"/>
                      </a:lnTo>
                      <a:lnTo>
                        <a:pt x="27825" y="1697"/>
                      </a:lnTo>
                      <a:lnTo>
                        <a:pt x="27505" y="2093"/>
                      </a:lnTo>
                      <a:lnTo>
                        <a:pt x="27165" y="2527"/>
                      </a:lnTo>
                      <a:lnTo>
                        <a:pt x="26449" y="3526"/>
                      </a:lnTo>
                      <a:lnTo>
                        <a:pt x="11670" y="24055"/>
                      </a:lnTo>
                      <a:lnTo>
                        <a:pt x="11576" y="24225"/>
                      </a:lnTo>
                      <a:lnTo>
                        <a:pt x="11274" y="24677"/>
                      </a:lnTo>
                      <a:lnTo>
                        <a:pt x="11048" y="24979"/>
                      </a:lnTo>
                      <a:lnTo>
                        <a:pt x="10765" y="25299"/>
                      </a:lnTo>
                      <a:lnTo>
                        <a:pt x="10463" y="25657"/>
                      </a:lnTo>
                      <a:lnTo>
                        <a:pt x="10086" y="26015"/>
                      </a:lnTo>
                      <a:lnTo>
                        <a:pt x="9690" y="26374"/>
                      </a:lnTo>
                      <a:lnTo>
                        <a:pt x="9219" y="26732"/>
                      </a:lnTo>
                      <a:lnTo>
                        <a:pt x="8974" y="26883"/>
                      </a:lnTo>
                      <a:lnTo>
                        <a:pt x="8729" y="27052"/>
                      </a:lnTo>
                      <a:lnTo>
                        <a:pt x="8446" y="27203"/>
                      </a:lnTo>
                      <a:lnTo>
                        <a:pt x="8182" y="27335"/>
                      </a:lnTo>
                      <a:lnTo>
                        <a:pt x="7881" y="27467"/>
                      </a:lnTo>
                      <a:lnTo>
                        <a:pt x="7579" y="27599"/>
                      </a:lnTo>
                      <a:lnTo>
                        <a:pt x="7278" y="27693"/>
                      </a:lnTo>
                      <a:lnTo>
                        <a:pt x="6938" y="27787"/>
                      </a:lnTo>
                      <a:lnTo>
                        <a:pt x="6618" y="27844"/>
                      </a:lnTo>
                      <a:lnTo>
                        <a:pt x="6260" y="27901"/>
                      </a:lnTo>
                      <a:lnTo>
                        <a:pt x="5901" y="27938"/>
                      </a:lnTo>
                      <a:lnTo>
                        <a:pt x="5279" y="27938"/>
                      </a:lnTo>
                      <a:lnTo>
                        <a:pt x="4997" y="27919"/>
                      </a:lnTo>
                      <a:lnTo>
                        <a:pt x="4733" y="27882"/>
                      </a:lnTo>
                      <a:lnTo>
                        <a:pt x="4488" y="27844"/>
                      </a:lnTo>
                      <a:lnTo>
                        <a:pt x="4224" y="27787"/>
                      </a:lnTo>
                      <a:lnTo>
                        <a:pt x="3979" y="27712"/>
                      </a:lnTo>
                      <a:lnTo>
                        <a:pt x="3733" y="27618"/>
                      </a:lnTo>
                      <a:lnTo>
                        <a:pt x="3488" y="27524"/>
                      </a:lnTo>
                      <a:lnTo>
                        <a:pt x="3262" y="27429"/>
                      </a:lnTo>
                      <a:lnTo>
                        <a:pt x="3036" y="27316"/>
                      </a:lnTo>
                      <a:lnTo>
                        <a:pt x="2810" y="27184"/>
                      </a:lnTo>
                      <a:lnTo>
                        <a:pt x="2602" y="27052"/>
                      </a:lnTo>
                      <a:lnTo>
                        <a:pt x="2395" y="26901"/>
                      </a:lnTo>
                      <a:lnTo>
                        <a:pt x="2188" y="26751"/>
                      </a:lnTo>
                      <a:lnTo>
                        <a:pt x="1999" y="26581"/>
                      </a:lnTo>
                      <a:lnTo>
                        <a:pt x="1830" y="26411"/>
                      </a:lnTo>
                      <a:lnTo>
                        <a:pt x="1641" y="26223"/>
                      </a:lnTo>
                      <a:lnTo>
                        <a:pt x="1490" y="26034"/>
                      </a:lnTo>
                      <a:lnTo>
                        <a:pt x="1321" y="25827"/>
                      </a:lnTo>
                      <a:lnTo>
                        <a:pt x="1170" y="25620"/>
                      </a:lnTo>
                      <a:lnTo>
                        <a:pt x="1038" y="25412"/>
                      </a:lnTo>
                      <a:lnTo>
                        <a:pt x="906" y="25186"/>
                      </a:lnTo>
                      <a:lnTo>
                        <a:pt x="793" y="24960"/>
                      </a:lnTo>
                      <a:lnTo>
                        <a:pt x="698" y="24734"/>
                      </a:lnTo>
                      <a:lnTo>
                        <a:pt x="604" y="24488"/>
                      </a:lnTo>
                      <a:lnTo>
                        <a:pt x="510" y="24243"/>
                      </a:lnTo>
                      <a:lnTo>
                        <a:pt x="453" y="23998"/>
                      </a:lnTo>
                      <a:lnTo>
                        <a:pt x="378" y="23753"/>
                      </a:lnTo>
                      <a:lnTo>
                        <a:pt x="340" y="23489"/>
                      </a:lnTo>
                      <a:lnTo>
                        <a:pt x="303" y="23225"/>
                      </a:lnTo>
                      <a:lnTo>
                        <a:pt x="284" y="22962"/>
                      </a:lnTo>
                      <a:lnTo>
                        <a:pt x="284" y="22679"/>
                      </a:lnTo>
                      <a:lnTo>
                        <a:pt x="284" y="22396"/>
                      </a:lnTo>
                      <a:lnTo>
                        <a:pt x="321" y="22094"/>
                      </a:lnTo>
                      <a:lnTo>
                        <a:pt x="340" y="21793"/>
                      </a:lnTo>
                      <a:lnTo>
                        <a:pt x="397" y="20775"/>
                      </a:lnTo>
                      <a:lnTo>
                        <a:pt x="472" y="20040"/>
                      </a:lnTo>
                      <a:lnTo>
                        <a:pt x="189" y="20002"/>
                      </a:lnTo>
                      <a:lnTo>
                        <a:pt x="133" y="20756"/>
                      </a:lnTo>
                      <a:lnTo>
                        <a:pt x="58" y="21774"/>
                      </a:lnTo>
                      <a:lnTo>
                        <a:pt x="39" y="22057"/>
                      </a:lnTo>
                      <a:lnTo>
                        <a:pt x="20" y="22377"/>
                      </a:lnTo>
                      <a:lnTo>
                        <a:pt x="1" y="22679"/>
                      </a:lnTo>
                      <a:lnTo>
                        <a:pt x="20" y="22962"/>
                      </a:lnTo>
                      <a:lnTo>
                        <a:pt x="39" y="23244"/>
                      </a:lnTo>
                      <a:lnTo>
                        <a:pt x="76" y="23527"/>
                      </a:lnTo>
                      <a:lnTo>
                        <a:pt x="114" y="23791"/>
                      </a:lnTo>
                      <a:lnTo>
                        <a:pt x="189" y="24074"/>
                      </a:lnTo>
                      <a:lnTo>
                        <a:pt x="265" y="24338"/>
                      </a:lnTo>
                      <a:lnTo>
                        <a:pt x="340" y="24583"/>
                      </a:lnTo>
                      <a:lnTo>
                        <a:pt x="435" y="24828"/>
                      </a:lnTo>
                      <a:lnTo>
                        <a:pt x="548" y="25073"/>
                      </a:lnTo>
                      <a:lnTo>
                        <a:pt x="680" y="25318"/>
                      </a:lnTo>
                      <a:lnTo>
                        <a:pt x="812" y="25544"/>
                      </a:lnTo>
                      <a:lnTo>
                        <a:pt x="962" y="25770"/>
                      </a:lnTo>
                      <a:lnTo>
                        <a:pt x="1113" y="25997"/>
                      </a:lnTo>
                      <a:lnTo>
                        <a:pt x="1264" y="26204"/>
                      </a:lnTo>
                      <a:lnTo>
                        <a:pt x="1453" y="26411"/>
                      </a:lnTo>
                      <a:lnTo>
                        <a:pt x="1622" y="26600"/>
                      </a:lnTo>
                      <a:lnTo>
                        <a:pt x="1830" y="26788"/>
                      </a:lnTo>
                      <a:lnTo>
                        <a:pt x="2018" y="26958"/>
                      </a:lnTo>
                      <a:lnTo>
                        <a:pt x="2225" y="27109"/>
                      </a:lnTo>
                      <a:lnTo>
                        <a:pt x="2452" y="27278"/>
                      </a:lnTo>
                      <a:lnTo>
                        <a:pt x="2678" y="27410"/>
                      </a:lnTo>
                      <a:lnTo>
                        <a:pt x="2904" y="27542"/>
                      </a:lnTo>
                      <a:lnTo>
                        <a:pt x="3149" y="27674"/>
                      </a:lnTo>
                      <a:lnTo>
                        <a:pt x="3394" y="27787"/>
                      </a:lnTo>
                      <a:lnTo>
                        <a:pt x="3639" y="27882"/>
                      </a:lnTo>
                      <a:lnTo>
                        <a:pt x="3903" y="27976"/>
                      </a:lnTo>
                      <a:lnTo>
                        <a:pt x="4167" y="28051"/>
                      </a:lnTo>
                      <a:lnTo>
                        <a:pt x="4431" y="28108"/>
                      </a:lnTo>
                      <a:lnTo>
                        <a:pt x="4695" y="28146"/>
                      </a:lnTo>
                      <a:lnTo>
                        <a:pt x="4978" y="28183"/>
                      </a:lnTo>
                      <a:lnTo>
                        <a:pt x="5260" y="28202"/>
                      </a:lnTo>
                      <a:lnTo>
                        <a:pt x="5543" y="28221"/>
                      </a:lnTo>
                      <a:lnTo>
                        <a:pt x="5920" y="28202"/>
                      </a:lnTo>
                      <a:lnTo>
                        <a:pt x="6297" y="28164"/>
                      </a:lnTo>
                      <a:lnTo>
                        <a:pt x="6655" y="28127"/>
                      </a:lnTo>
                      <a:lnTo>
                        <a:pt x="6995" y="28051"/>
                      </a:lnTo>
                      <a:lnTo>
                        <a:pt x="7334" y="27957"/>
                      </a:lnTo>
                      <a:lnTo>
                        <a:pt x="7673" y="27844"/>
                      </a:lnTo>
                      <a:lnTo>
                        <a:pt x="7975" y="27731"/>
                      </a:lnTo>
                      <a:lnTo>
                        <a:pt x="8277" y="27599"/>
                      </a:lnTo>
                      <a:lnTo>
                        <a:pt x="8578" y="27448"/>
                      </a:lnTo>
                      <a:lnTo>
                        <a:pt x="8842" y="27297"/>
                      </a:lnTo>
                      <a:lnTo>
                        <a:pt x="9125" y="27128"/>
                      </a:lnTo>
                      <a:lnTo>
                        <a:pt x="9370" y="26958"/>
                      </a:lnTo>
                      <a:lnTo>
                        <a:pt x="9841" y="26581"/>
                      </a:lnTo>
                      <a:lnTo>
                        <a:pt x="10275" y="26223"/>
                      </a:lnTo>
                      <a:lnTo>
                        <a:pt x="10652" y="25846"/>
                      </a:lnTo>
                      <a:lnTo>
                        <a:pt x="10972" y="25488"/>
                      </a:lnTo>
                      <a:lnTo>
                        <a:pt x="11255" y="25148"/>
                      </a:lnTo>
                      <a:lnTo>
                        <a:pt x="11481" y="24828"/>
                      </a:lnTo>
                      <a:lnTo>
                        <a:pt x="11802" y="24375"/>
                      </a:lnTo>
                      <a:lnTo>
                        <a:pt x="11896" y="24187"/>
                      </a:lnTo>
                      <a:lnTo>
                        <a:pt x="26675" y="3677"/>
                      </a:lnTo>
                      <a:lnTo>
                        <a:pt x="27411" y="2659"/>
                      </a:lnTo>
                      <a:lnTo>
                        <a:pt x="27750" y="2225"/>
                      </a:lnTo>
                      <a:lnTo>
                        <a:pt x="28070" y="1829"/>
                      </a:lnTo>
                      <a:lnTo>
                        <a:pt x="28372" y="1490"/>
                      </a:lnTo>
                      <a:lnTo>
                        <a:pt x="28655" y="1188"/>
                      </a:lnTo>
                      <a:lnTo>
                        <a:pt x="28919" y="943"/>
                      </a:lnTo>
                      <a:lnTo>
                        <a:pt x="29183" y="717"/>
                      </a:lnTo>
                      <a:lnTo>
                        <a:pt x="29446" y="547"/>
                      </a:lnTo>
                      <a:lnTo>
                        <a:pt x="29710" y="434"/>
                      </a:lnTo>
                      <a:lnTo>
                        <a:pt x="29974" y="340"/>
                      </a:lnTo>
                      <a:lnTo>
                        <a:pt x="30257" y="284"/>
                      </a:lnTo>
                      <a:lnTo>
                        <a:pt x="30540" y="265"/>
                      </a:lnTo>
                      <a:lnTo>
                        <a:pt x="30823" y="284"/>
                      </a:lnTo>
                      <a:lnTo>
                        <a:pt x="31143" y="321"/>
                      </a:lnTo>
                      <a:lnTo>
                        <a:pt x="31464" y="397"/>
                      </a:lnTo>
                      <a:lnTo>
                        <a:pt x="31727" y="491"/>
                      </a:lnTo>
                      <a:lnTo>
                        <a:pt x="31954" y="623"/>
                      </a:lnTo>
                      <a:lnTo>
                        <a:pt x="32161" y="774"/>
                      </a:lnTo>
                      <a:lnTo>
                        <a:pt x="32331" y="981"/>
                      </a:lnTo>
                      <a:lnTo>
                        <a:pt x="32481" y="1226"/>
                      </a:lnTo>
                      <a:lnTo>
                        <a:pt x="32613" y="1490"/>
                      </a:lnTo>
                      <a:lnTo>
                        <a:pt x="32708" y="1810"/>
                      </a:lnTo>
                      <a:lnTo>
                        <a:pt x="32783" y="2150"/>
                      </a:lnTo>
                      <a:lnTo>
                        <a:pt x="32821" y="2433"/>
                      </a:lnTo>
                      <a:lnTo>
                        <a:pt x="32840" y="2715"/>
                      </a:lnTo>
                      <a:lnTo>
                        <a:pt x="32840" y="2998"/>
                      </a:lnTo>
                      <a:lnTo>
                        <a:pt x="32802" y="3300"/>
                      </a:lnTo>
                      <a:lnTo>
                        <a:pt x="32764" y="3582"/>
                      </a:lnTo>
                      <a:lnTo>
                        <a:pt x="32689" y="3884"/>
                      </a:lnTo>
                      <a:lnTo>
                        <a:pt x="32519" y="4525"/>
                      </a:lnTo>
                      <a:lnTo>
                        <a:pt x="24866" y="23998"/>
                      </a:lnTo>
                      <a:lnTo>
                        <a:pt x="25111" y="24111"/>
                      </a:lnTo>
                      <a:lnTo>
                        <a:pt x="32783" y="4619"/>
                      </a:lnTo>
                      <a:lnTo>
                        <a:pt x="32972" y="3941"/>
                      </a:lnTo>
                      <a:lnTo>
                        <a:pt x="33028" y="3620"/>
                      </a:lnTo>
                      <a:lnTo>
                        <a:pt x="33085" y="3319"/>
                      </a:lnTo>
                      <a:lnTo>
                        <a:pt x="33104" y="3017"/>
                      </a:lnTo>
                      <a:lnTo>
                        <a:pt x="33104" y="2715"/>
                      </a:lnTo>
                      <a:lnTo>
                        <a:pt x="33104" y="2414"/>
                      </a:lnTo>
                      <a:lnTo>
                        <a:pt x="33066" y="2112"/>
                      </a:lnTo>
                      <a:lnTo>
                        <a:pt x="32972" y="1716"/>
                      </a:lnTo>
                      <a:lnTo>
                        <a:pt x="32858" y="1377"/>
                      </a:lnTo>
                      <a:lnTo>
                        <a:pt x="32708" y="1075"/>
                      </a:lnTo>
                      <a:lnTo>
                        <a:pt x="32632" y="924"/>
                      </a:lnTo>
                      <a:lnTo>
                        <a:pt x="32538" y="792"/>
                      </a:lnTo>
                      <a:lnTo>
                        <a:pt x="32425" y="679"/>
                      </a:lnTo>
                      <a:lnTo>
                        <a:pt x="32331" y="566"/>
                      </a:lnTo>
                      <a:lnTo>
                        <a:pt x="32218" y="472"/>
                      </a:lnTo>
                      <a:lnTo>
                        <a:pt x="32086" y="378"/>
                      </a:lnTo>
                      <a:lnTo>
                        <a:pt x="31954" y="302"/>
                      </a:lnTo>
                      <a:lnTo>
                        <a:pt x="31822" y="246"/>
                      </a:lnTo>
                      <a:lnTo>
                        <a:pt x="31690" y="189"/>
                      </a:lnTo>
                      <a:lnTo>
                        <a:pt x="31539" y="133"/>
                      </a:lnTo>
                      <a:lnTo>
                        <a:pt x="31162" y="57"/>
                      </a:lnTo>
                      <a:lnTo>
                        <a:pt x="30804" y="1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8" name="Google Shape;1428;p32"/>
                <p:cNvSpPr/>
                <p:nvPr/>
              </p:nvSpPr>
              <p:spPr>
                <a:xfrm>
                  <a:off x="6340325" y="2804400"/>
                  <a:ext cx="241800" cy="24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2" h="9672" extrusionOk="0">
                      <a:moveTo>
                        <a:pt x="4581" y="1"/>
                      </a:moveTo>
                      <a:lnTo>
                        <a:pt x="4336" y="20"/>
                      </a:lnTo>
                      <a:lnTo>
                        <a:pt x="4091" y="57"/>
                      </a:lnTo>
                      <a:lnTo>
                        <a:pt x="3865" y="95"/>
                      </a:lnTo>
                      <a:lnTo>
                        <a:pt x="3620" y="152"/>
                      </a:lnTo>
                      <a:lnTo>
                        <a:pt x="3394" y="208"/>
                      </a:lnTo>
                      <a:lnTo>
                        <a:pt x="3167" y="284"/>
                      </a:lnTo>
                      <a:lnTo>
                        <a:pt x="2941" y="378"/>
                      </a:lnTo>
                      <a:lnTo>
                        <a:pt x="2734" y="472"/>
                      </a:lnTo>
                      <a:lnTo>
                        <a:pt x="2526" y="585"/>
                      </a:lnTo>
                      <a:lnTo>
                        <a:pt x="2131" y="830"/>
                      </a:lnTo>
                      <a:lnTo>
                        <a:pt x="1754" y="1094"/>
                      </a:lnTo>
                      <a:lnTo>
                        <a:pt x="1414" y="1415"/>
                      </a:lnTo>
                      <a:lnTo>
                        <a:pt x="1094" y="1754"/>
                      </a:lnTo>
                      <a:lnTo>
                        <a:pt x="811" y="2131"/>
                      </a:lnTo>
                      <a:lnTo>
                        <a:pt x="585" y="2527"/>
                      </a:lnTo>
                      <a:lnTo>
                        <a:pt x="472" y="2734"/>
                      </a:lnTo>
                      <a:lnTo>
                        <a:pt x="377" y="2960"/>
                      </a:lnTo>
                      <a:lnTo>
                        <a:pt x="283" y="3168"/>
                      </a:lnTo>
                      <a:lnTo>
                        <a:pt x="208" y="3394"/>
                      </a:lnTo>
                      <a:lnTo>
                        <a:pt x="151" y="3620"/>
                      </a:lnTo>
                      <a:lnTo>
                        <a:pt x="95" y="3865"/>
                      </a:lnTo>
                      <a:lnTo>
                        <a:pt x="57" y="4091"/>
                      </a:lnTo>
                      <a:lnTo>
                        <a:pt x="19" y="4337"/>
                      </a:lnTo>
                      <a:lnTo>
                        <a:pt x="0" y="4582"/>
                      </a:lnTo>
                      <a:lnTo>
                        <a:pt x="0" y="4827"/>
                      </a:lnTo>
                      <a:lnTo>
                        <a:pt x="0" y="5091"/>
                      </a:lnTo>
                      <a:lnTo>
                        <a:pt x="19" y="5336"/>
                      </a:lnTo>
                      <a:lnTo>
                        <a:pt x="57" y="5581"/>
                      </a:lnTo>
                      <a:lnTo>
                        <a:pt x="95" y="5807"/>
                      </a:lnTo>
                      <a:lnTo>
                        <a:pt x="151" y="6052"/>
                      </a:lnTo>
                      <a:lnTo>
                        <a:pt x="208" y="6278"/>
                      </a:lnTo>
                      <a:lnTo>
                        <a:pt x="283" y="6504"/>
                      </a:lnTo>
                      <a:lnTo>
                        <a:pt x="377" y="6712"/>
                      </a:lnTo>
                      <a:lnTo>
                        <a:pt x="472" y="6938"/>
                      </a:lnTo>
                      <a:lnTo>
                        <a:pt x="585" y="7145"/>
                      </a:lnTo>
                      <a:lnTo>
                        <a:pt x="811" y="7541"/>
                      </a:lnTo>
                      <a:lnTo>
                        <a:pt x="1094" y="7918"/>
                      </a:lnTo>
                      <a:lnTo>
                        <a:pt x="1414" y="8258"/>
                      </a:lnTo>
                      <a:lnTo>
                        <a:pt x="1754" y="8559"/>
                      </a:lnTo>
                      <a:lnTo>
                        <a:pt x="2131" y="8842"/>
                      </a:lnTo>
                      <a:lnTo>
                        <a:pt x="2526" y="9087"/>
                      </a:lnTo>
                      <a:lnTo>
                        <a:pt x="2734" y="9200"/>
                      </a:lnTo>
                      <a:lnTo>
                        <a:pt x="2941" y="9294"/>
                      </a:lnTo>
                      <a:lnTo>
                        <a:pt x="3167" y="9370"/>
                      </a:lnTo>
                      <a:lnTo>
                        <a:pt x="3394" y="9445"/>
                      </a:lnTo>
                      <a:lnTo>
                        <a:pt x="3620" y="9521"/>
                      </a:lnTo>
                      <a:lnTo>
                        <a:pt x="3865" y="9577"/>
                      </a:lnTo>
                      <a:lnTo>
                        <a:pt x="4091" y="9615"/>
                      </a:lnTo>
                      <a:lnTo>
                        <a:pt x="4336" y="9653"/>
                      </a:lnTo>
                      <a:lnTo>
                        <a:pt x="4581" y="9671"/>
                      </a:lnTo>
                      <a:lnTo>
                        <a:pt x="5071" y="9671"/>
                      </a:lnTo>
                      <a:lnTo>
                        <a:pt x="5316" y="9653"/>
                      </a:lnTo>
                      <a:lnTo>
                        <a:pt x="5561" y="9615"/>
                      </a:lnTo>
                      <a:lnTo>
                        <a:pt x="5807" y="9577"/>
                      </a:lnTo>
                      <a:lnTo>
                        <a:pt x="6033" y="9521"/>
                      </a:lnTo>
                      <a:lnTo>
                        <a:pt x="6278" y="9445"/>
                      </a:lnTo>
                      <a:lnTo>
                        <a:pt x="6485" y="9370"/>
                      </a:lnTo>
                      <a:lnTo>
                        <a:pt x="6711" y="9294"/>
                      </a:lnTo>
                      <a:lnTo>
                        <a:pt x="6919" y="9200"/>
                      </a:lnTo>
                      <a:lnTo>
                        <a:pt x="7145" y="9087"/>
                      </a:lnTo>
                      <a:lnTo>
                        <a:pt x="7541" y="8842"/>
                      </a:lnTo>
                      <a:lnTo>
                        <a:pt x="7899" y="8559"/>
                      </a:lnTo>
                      <a:lnTo>
                        <a:pt x="8257" y="8258"/>
                      </a:lnTo>
                      <a:lnTo>
                        <a:pt x="8559" y="7918"/>
                      </a:lnTo>
                      <a:lnTo>
                        <a:pt x="8842" y="7541"/>
                      </a:lnTo>
                      <a:lnTo>
                        <a:pt x="9087" y="7145"/>
                      </a:lnTo>
                      <a:lnTo>
                        <a:pt x="9200" y="6938"/>
                      </a:lnTo>
                      <a:lnTo>
                        <a:pt x="9294" y="6712"/>
                      </a:lnTo>
                      <a:lnTo>
                        <a:pt x="9369" y="6504"/>
                      </a:lnTo>
                      <a:lnTo>
                        <a:pt x="9445" y="6278"/>
                      </a:lnTo>
                      <a:lnTo>
                        <a:pt x="9520" y="6052"/>
                      </a:lnTo>
                      <a:lnTo>
                        <a:pt x="9577" y="5807"/>
                      </a:lnTo>
                      <a:lnTo>
                        <a:pt x="9614" y="5581"/>
                      </a:lnTo>
                      <a:lnTo>
                        <a:pt x="9633" y="5336"/>
                      </a:lnTo>
                      <a:lnTo>
                        <a:pt x="9652" y="5091"/>
                      </a:lnTo>
                      <a:lnTo>
                        <a:pt x="9671" y="4827"/>
                      </a:lnTo>
                      <a:lnTo>
                        <a:pt x="9652" y="4582"/>
                      </a:lnTo>
                      <a:lnTo>
                        <a:pt x="9633" y="4337"/>
                      </a:lnTo>
                      <a:lnTo>
                        <a:pt x="9614" y="4091"/>
                      </a:lnTo>
                      <a:lnTo>
                        <a:pt x="9577" y="3865"/>
                      </a:lnTo>
                      <a:lnTo>
                        <a:pt x="9520" y="3620"/>
                      </a:lnTo>
                      <a:lnTo>
                        <a:pt x="9445" y="3394"/>
                      </a:lnTo>
                      <a:lnTo>
                        <a:pt x="9369" y="3168"/>
                      </a:lnTo>
                      <a:lnTo>
                        <a:pt x="9294" y="2960"/>
                      </a:lnTo>
                      <a:lnTo>
                        <a:pt x="9200" y="2734"/>
                      </a:lnTo>
                      <a:lnTo>
                        <a:pt x="9087" y="2527"/>
                      </a:lnTo>
                      <a:lnTo>
                        <a:pt x="8842" y="2131"/>
                      </a:lnTo>
                      <a:lnTo>
                        <a:pt x="8559" y="1754"/>
                      </a:lnTo>
                      <a:lnTo>
                        <a:pt x="8257" y="1415"/>
                      </a:lnTo>
                      <a:lnTo>
                        <a:pt x="7899" y="1094"/>
                      </a:lnTo>
                      <a:lnTo>
                        <a:pt x="7541" y="830"/>
                      </a:lnTo>
                      <a:lnTo>
                        <a:pt x="7145" y="585"/>
                      </a:lnTo>
                      <a:lnTo>
                        <a:pt x="6919" y="472"/>
                      </a:lnTo>
                      <a:lnTo>
                        <a:pt x="6711" y="378"/>
                      </a:lnTo>
                      <a:lnTo>
                        <a:pt x="6485" y="284"/>
                      </a:lnTo>
                      <a:lnTo>
                        <a:pt x="6278" y="208"/>
                      </a:lnTo>
                      <a:lnTo>
                        <a:pt x="6033" y="152"/>
                      </a:lnTo>
                      <a:lnTo>
                        <a:pt x="5807" y="95"/>
                      </a:lnTo>
                      <a:lnTo>
                        <a:pt x="5561" y="57"/>
                      </a:lnTo>
                      <a:lnTo>
                        <a:pt x="5316" y="20"/>
                      </a:lnTo>
                      <a:lnTo>
                        <a:pt x="50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9" name="Google Shape;1429;p32"/>
                <p:cNvSpPr/>
                <p:nvPr/>
              </p:nvSpPr>
              <p:spPr>
                <a:xfrm>
                  <a:off x="6325250" y="3470325"/>
                  <a:ext cx="241775" cy="24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1" h="9672" extrusionOk="0">
                      <a:moveTo>
                        <a:pt x="4581" y="1"/>
                      </a:moveTo>
                      <a:lnTo>
                        <a:pt x="4336" y="19"/>
                      </a:lnTo>
                      <a:lnTo>
                        <a:pt x="4110" y="57"/>
                      </a:lnTo>
                      <a:lnTo>
                        <a:pt x="3865" y="95"/>
                      </a:lnTo>
                      <a:lnTo>
                        <a:pt x="3638" y="151"/>
                      </a:lnTo>
                      <a:lnTo>
                        <a:pt x="3393" y="227"/>
                      </a:lnTo>
                      <a:lnTo>
                        <a:pt x="3167" y="302"/>
                      </a:lnTo>
                      <a:lnTo>
                        <a:pt x="2960" y="378"/>
                      </a:lnTo>
                      <a:lnTo>
                        <a:pt x="2734" y="472"/>
                      </a:lnTo>
                      <a:lnTo>
                        <a:pt x="2526" y="585"/>
                      </a:lnTo>
                      <a:lnTo>
                        <a:pt x="2130" y="830"/>
                      </a:lnTo>
                      <a:lnTo>
                        <a:pt x="1753" y="1113"/>
                      </a:lnTo>
                      <a:lnTo>
                        <a:pt x="1414" y="1414"/>
                      </a:lnTo>
                      <a:lnTo>
                        <a:pt x="1112" y="1754"/>
                      </a:lnTo>
                      <a:lnTo>
                        <a:pt x="830" y="2131"/>
                      </a:lnTo>
                      <a:lnTo>
                        <a:pt x="585" y="2527"/>
                      </a:lnTo>
                      <a:lnTo>
                        <a:pt x="471" y="2734"/>
                      </a:lnTo>
                      <a:lnTo>
                        <a:pt x="377" y="2960"/>
                      </a:lnTo>
                      <a:lnTo>
                        <a:pt x="302" y="3168"/>
                      </a:lnTo>
                      <a:lnTo>
                        <a:pt x="226" y="3394"/>
                      </a:lnTo>
                      <a:lnTo>
                        <a:pt x="151" y="3620"/>
                      </a:lnTo>
                      <a:lnTo>
                        <a:pt x="94" y="3865"/>
                      </a:lnTo>
                      <a:lnTo>
                        <a:pt x="57" y="4091"/>
                      </a:lnTo>
                      <a:lnTo>
                        <a:pt x="19" y="4336"/>
                      </a:lnTo>
                      <a:lnTo>
                        <a:pt x="0" y="4581"/>
                      </a:lnTo>
                      <a:lnTo>
                        <a:pt x="0" y="4845"/>
                      </a:lnTo>
                      <a:lnTo>
                        <a:pt x="0" y="5090"/>
                      </a:lnTo>
                      <a:lnTo>
                        <a:pt x="19" y="5335"/>
                      </a:lnTo>
                      <a:lnTo>
                        <a:pt x="57" y="5580"/>
                      </a:lnTo>
                      <a:lnTo>
                        <a:pt x="94" y="5807"/>
                      </a:lnTo>
                      <a:lnTo>
                        <a:pt x="151" y="6052"/>
                      </a:lnTo>
                      <a:lnTo>
                        <a:pt x="226" y="6278"/>
                      </a:lnTo>
                      <a:lnTo>
                        <a:pt x="302" y="6504"/>
                      </a:lnTo>
                      <a:lnTo>
                        <a:pt x="377" y="6712"/>
                      </a:lnTo>
                      <a:lnTo>
                        <a:pt x="471" y="6938"/>
                      </a:lnTo>
                      <a:lnTo>
                        <a:pt x="585" y="7145"/>
                      </a:lnTo>
                      <a:lnTo>
                        <a:pt x="830" y="7541"/>
                      </a:lnTo>
                      <a:lnTo>
                        <a:pt x="1112" y="7918"/>
                      </a:lnTo>
                      <a:lnTo>
                        <a:pt x="1414" y="8257"/>
                      </a:lnTo>
                      <a:lnTo>
                        <a:pt x="1753" y="8578"/>
                      </a:lnTo>
                      <a:lnTo>
                        <a:pt x="2130" y="8842"/>
                      </a:lnTo>
                      <a:lnTo>
                        <a:pt x="2526" y="9087"/>
                      </a:lnTo>
                      <a:lnTo>
                        <a:pt x="2734" y="9200"/>
                      </a:lnTo>
                      <a:lnTo>
                        <a:pt x="2960" y="9294"/>
                      </a:lnTo>
                      <a:lnTo>
                        <a:pt x="3167" y="9388"/>
                      </a:lnTo>
                      <a:lnTo>
                        <a:pt x="3393" y="9464"/>
                      </a:lnTo>
                      <a:lnTo>
                        <a:pt x="3638" y="9520"/>
                      </a:lnTo>
                      <a:lnTo>
                        <a:pt x="3865" y="9577"/>
                      </a:lnTo>
                      <a:lnTo>
                        <a:pt x="4110" y="9615"/>
                      </a:lnTo>
                      <a:lnTo>
                        <a:pt x="4336" y="9652"/>
                      </a:lnTo>
                      <a:lnTo>
                        <a:pt x="4581" y="9671"/>
                      </a:lnTo>
                      <a:lnTo>
                        <a:pt x="5090" y="9671"/>
                      </a:lnTo>
                      <a:lnTo>
                        <a:pt x="5335" y="9652"/>
                      </a:lnTo>
                      <a:lnTo>
                        <a:pt x="5580" y="9615"/>
                      </a:lnTo>
                      <a:lnTo>
                        <a:pt x="5806" y="9577"/>
                      </a:lnTo>
                      <a:lnTo>
                        <a:pt x="6051" y="9520"/>
                      </a:lnTo>
                      <a:lnTo>
                        <a:pt x="6278" y="9464"/>
                      </a:lnTo>
                      <a:lnTo>
                        <a:pt x="6504" y="9388"/>
                      </a:lnTo>
                      <a:lnTo>
                        <a:pt x="6730" y="9294"/>
                      </a:lnTo>
                      <a:lnTo>
                        <a:pt x="6937" y="9200"/>
                      </a:lnTo>
                      <a:lnTo>
                        <a:pt x="7145" y="9087"/>
                      </a:lnTo>
                      <a:lnTo>
                        <a:pt x="7541" y="8842"/>
                      </a:lnTo>
                      <a:lnTo>
                        <a:pt x="7918" y="8578"/>
                      </a:lnTo>
                      <a:lnTo>
                        <a:pt x="8257" y="8257"/>
                      </a:lnTo>
                      <a:lnTo>
                        <a:pt x="8577" y="7918"/>
                      </a:lnTo>
                      <a:lnTo>
                        <a:pt x="8841" y="7541"/>
                      </a:lnTo>
                      <a:lnTo>
                        <a:pt x="9086" y="7145"/>
                      </a:lnTo>
                      <a:lnTo>
                        <a:pt x="9200" y="6938"/>
                      </a:lnTo>
                      <a:lnTo>
                        <a:pt x="9294" y="6712"/>
                      </a:lnTo>
                      <a:lnTo>
                        <a:pt x="9388" y="6504"/>
                      </a:lnTo>
                      <a:lnTo>
                        <a:pt x="9463" y="6278"/>
                      </a:lnTo>
                      <a:lnTo>
                        <a:pt x="9520" y="6052"/>
                      </a:lnTo>
                      <a:lnTo>
                        <a:pt x="9577" y="5807"/>
                      </a:lnTo>
                      <a:lnTo>
                        <a:pt x="9614" y="5580"/>
                      </a:lnTo>
                      <a:lnTo>
                        <a:pt x="9652" y="5335"/>
                      </a:lnTo>
                      <a:lnTo>
                        <a:pt x="9671" y="5090"/>
                      </a:lnTo>
                      <a:lnTo>
                        <a:pt x="9671" y="4845"/>
                      </a:lnTo>
                      <a:lnTo>
                        <a:pt x="9671" y="4581"/>
                      </a:lnTo>
                      <a:lnTo>
                        <a:pt x="9652" y="4336"/>
                      </a:lnTo>
                      <a:lnTo>
                        <a:pt x="9614" y="4091"/>
                      </a:lnTo>
                      <a:lnTo>
                        <a:pt x="9577" y="3865"/>
                      </a:lnTo>
                      <a:lnTo>
                        <a:pt x="9520" y="3620"/>
                      </a:lnTo>
                      <a:lnTo>
                        <a:pt x="9463" y="3394"/>
                      </a:lnTo>
                      <a:lnTo>
                        <a:pt x="9388" y="3168"/>
                      </a:lnTo>
                      <a:lnTo>
                        <a:pt x="9294" y="2960"/>
                      </a:lnTo>
                      <a:lnTo>
                        <a:pt x="9200" y="2734"/>
                      </a:lnTo>
                      <a:lnTo>
                        <a:pt x="9086" y="2527"/>
                      </a:lnTo>
                      <a:lnTo>
                        <a:pt x="8841" y="2131"/>
                      </a:lnTo>
                      <a:lnTo>
                        <a:pt x="8577" y="1754"/>
                      </a:lnTo>
                      <a:lnTo>
                        <a:pt x="8257" y="1414"/>
                      </a:lnTo>
                      <a:lnTo>
                        <a:pt x="7918" y="1113"/>
                      </a:lnTo>
                      <a:lnTo>
                        <a:pt x="7541" y="830"/>
                      </a:lnTo>
                      <a:lnTo>
                        <a:pt x="7145" y="585"/>
                      </a:lnTo>
                      <a:lnTo>
                        <a:pt x="6937" y="472"/>
                      </a:lnTo>
                      <a:lnTo>
                        <a:pt x="6730" y="378"/>
                      </a:lnTo>
                      <a:lnTo>
                        <a:pt x="6504" y="302"/>
                      </a:lnTo>
                      <a:lnTo>
                        <a:pt x="6278" y="227"/>
                      </a:lnTo>
                      <a:lnTo>
                        <a:pt x="6051" y="151"/>
                      </a:lnTo>
                      <a:lnTo>
                        <a:pt x="5806" y="95"/>
                      </a:lnTo>
                      <a:lnTo>
                        <a:pt x="5580" y="57"/>
                      </a:lnTo>
                      <a:lnTo>
                        <a:pt x="5335" y="19"/>
                      </a:lnTo>
                      <a:lnTo>
                        <a:pt x="50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0" name="Google Shape;1430;p32"/>
                <p:cNvSpPr/>
                <p:nvPr/>
              </p:nvSpPr>
              <p:spPr>
                <a:xfrm>
                  <a:off x="6259250" y="2878400"/>
                  <a:ext cx="322400" cy="79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6" h="31859" extrusionOk="0">
                      <a:moveTo>
                        <a:pt x="3602" y="0"/>
                      </a:moveTo>
                      <a:lnTo>
                        <a:pt x="3526" y="264"/>
                      </a:lnTo>
                      <a:lnTo>
                        <a:pt x="3262" y="1018"/>
                      </a:lnTo>
                      <a:lnTo>
                        <a:pt x="2904" y="2206"/>
                      </a:lnTo>
                      <a:lnTo>
                        <a:pt x="2433" y="3771"/>
                      </a:lnTo>
                      <a:lnTo>
                        <a:pt x="2188" y="4676"/>
                      </a:lnTo>
                      <a:lnTo>
                        <a:pt x="1943" y="5656"/>
                      </a:lnTo>
                      <a:lnTo>
                        <a:pt x="1679" y="6711"/>
                      </a:lnTo>
                      <a:lnTo>
                        <a:pt x="1415" y="7824"/>
                      </a:lnTo>
                      <a:lnTo>
                        <a:pt x="1170" y="8974"/>
                      </a:lnTo>
                      <a:lnTo>
                        <a:pt x="944" y="10180"/>
                      </a:lnTo>
                      <a:lnTo>
                        <a:pt x="717" y="11424"/>
                      </a:lnTo>
                      <a:lnTo>
                        <a:pt x="510" y="12706"/>
                      </a:lnTo>
                      <a:lnTo>
                        <a:pt x="340" y="14007"/>
                      </a:lnTo>
                      <a:lnTo>
                        <a:pt x="208" y="15326"/>
                      </a:lnTo>
                      <a:lnTo>
                        <a:pt x="95" y="16665"/>
                      </a:lnTo>
                      <a:lnTo>
                        <a:pt x="20" y="18003"/>
                      </a:lnTo>
                      <a:lnTo>
                        <a:pt x="1" y="18663"/>
                      </a:lnTo>
                      <a:lnTo>
                        <a:pt x="1" y="19342"/>
                      </a:lnTo>
                      <a:lnTo>
                        <a:pt x="1" y="20002"/>
                      </a:lnTo>
                      <a:lnTo>
                        <a:pt x="20" y="20661"/>
                      </a:lnTo>
                      <a:lnTo>
                        <a:pt x="58" y="21321"/>
                      </a:lnTo>
                      <a:lnTo>
                        <a:pt x="95" y="21962"/>
                      </a:lnTo>
                      <a:lnTo>
                        <a:pt x="152" y="22622"/>
                      </a:lnTo>
                      <a:lnTo>
                        <a:pt x="227" y="23244"/>
                      </a:lnTo>
                      <a:lnTo>
                        <a:pt x="321" y="23885"/>
                      </a:lnTo>
                      <a:lnTo>
                        <a:pt x="435" y="24507"/>
                      </a:lnTo>
                      <a:lnTo>
                        <a:pt x="567" y="25110"/>
                      </a:lnTo>
                      <a:lnTo>
                        <a:pt x="698" y="25713"/>
                      </a:lnTo>
                      <a:lnTo>
                        <a:pt x="868" y="26317"/>
                      </a:lnTo>
                      <a:lnTo>
                        <a:pt x="1038" y="26901"/>
                      </a:lnTo>
                      <a:lnTo>
                        <a:pt x="1245" y="27467"/>
                      </a:lnTo>
                      <a:lnTo>
                        <a:pt x="1453" y="28013"/>
                      </a:lnTo>
                      <a:lnTo>
                        <a:pt x="1698" y="28560"/>
                      </a:lnTo>
                      <a:lnTo>
                        <a:pt x="1962" y="29088"/>
                      </a:lnTo>
                      <a:lnTo>
                        <a:pt x="2225" y="29578"/>
                      </a:lnTo>
                      <a:lnTo>
                        <a:pt x="2527" y="30068"/>
                      </a:lnTo>
                      <a:lnTo>
                        <a:pt x="2866" y="30558"/>
                      </a:lnTo>
                      <a:lnTo>
                        <a:pt x="3206" y="31011"/>
                      </a:lnTo>
                      <a:lnTo>
                        <a:pt x="3583" y="31444"/>
                      </a:lnTo>
                      <a:lnTo>
                        <a:pt x="3979" y="31859"/>
                      </a:lnTo>
                      <a:lnTo>
                        <a:pt x="12311" y="27391"/>
                      </a:lnTo>
                      <a:lnTo>
                        <a:pt x="12895" y="2357"/>
                      </a:lnTo>
                      <a:lnTo>
                        <a:pt x="360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1" name="Google Shape;1431;p32"/>
                <p:cNvSpPr/>
                <p:nvPr/>
              </p:nvSpPr>
              <p:spPr>
                <a:xfrm>
                  <a:off x="6460975" y="3081525"/>
                  <a:ext cx="414275" cy="6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1" h="25186" extrusionOk="0">
                      <a:moveTo>
                        <a:pt x="13441" y="0"/>
                      </a:moveTo>
                      <a:lnTo>
                        <a:pt x="698" y="13309"/>
                      </a:lnTo>
                      <a:lnTo>
                        <a:pt x="0" y="25185"/>
                      </a:lnTo>
                      <a:lnTo>
                        <a:pt x="132" y="25167"/>
                      </a:lnTo>
                      <a:lnTo>
                        <a:pt x="490" y="25110"/>
                      </a:lnTo>
                      <a:lnTo>
                        <a:pt x="1056" y="24978"/>
                      </a:lnTo>
                      <a:lnTo>
                        <a:pt x="1414" y="24884"/>
                      </a:lnTo>
                      <a:lnTo>
                        <a:pt x="1810" y="24752"/>
                      </a:lnTo>
                      <a:lnTo>
                        <a:pt x="2244" y="24601"/>
                      </a:lnTo>
                      <a:lnTo>
                        <a:pt x="2715" y="24413"/>
                      </a:lnTo>
                      <a:lnTo>
                        <a:pt x="3224" y="24186"/>
                      </a:lnTo>
                      <a:lnTo>
                        <a:pt x="3752" y="23941"/>
                      </a:lnTo>
                      <a:lnTo>
                        <a:pt x="4298" y="23640"/>
                      </a:lnTo>
                      <a:lnTo>
                        <a:pt x="4883" y="23282"/>
                      </a:lnTo>
                      <a:lnTo>
                        <a:pt x="5486" y="22886"/>
                      </a:lnTo>
                      <a:lnTo>
                        <a:pt x="6089" y="22452"/>
                      </a:lnTo>
                      <a:lnTo>
                        <a:pt x="6711" y="21943"/>
                      </a:lnTo>
                      <a:lnTo>
                        <a:pt x="7352" y="21396"/>
                      </a:lnTo>
                      <a:lnTo>
                        <a:pt x="7993" y="20774"/>
                      </a:lnTo>
                      <a:lnTo>
                        <a:pt x="8634" y="20096"/>
                      </a:lnTo>
                      <a:lnTo>
                        <a:pt x="8955" y="19737"/>
                      </a:lnTo>
                      <a:lnTo>
                        <a:pt x="9275" y="19360"/>
                      </a:lnTo>
                      <a:lnTo>
                        <a:pt x="9596" y="18965"/>
                      </a:lnTo>
                      <a:lnTo>
                        <a:pt x="9916" y="18550"/>
                      </a:lnTo>
                      <a:lnTo>
                        <a:pt x="10236" y="18116"/>
                      </a:lnTo>
                      <a:lnTo>
                        <a:pt x="10538" y="17664"/>
                      </a:lnTo>
                      <a:lnTo>
                        <a:pt x="10859" y="17193"/>
                      </a:lnTo>
                      <a:lnTo>
                        <a:pt x="11160" y="16721"/>
                      </a:lnTo>
                      <a:lnTo>
                        <a:pt x="11462" y="16212"/>
                      </a:lnTo>
                      <a:lnTo>
                        <a:pt x="11763" y="15684"/>
                      </a:lnTo>
                      <a:lnTo>
                        <a:pt x="12065" y="15138"/>
                      </a:lnTo>
                      <a:lnTo>
                        <a:pt x="12348" y="14572"/>
                      </a:lnTo>
                      <a:lnTo>
                        <a:pt x="12649" y="13969"/>
                      </a:lnTo>
                      <a:lnTo>
                        <a:pt x="12913" y="13366"/>
                      </a:lnTo>
                      <a:lnTo>
                        <a:pt x="13196" y="12744"/>
                      </a:lnTo>
                      <a:lnTo>
                        <a:pt x="13460" y="12084"/>
                      </a:lnTo>
                      <a:lnTo>
                        <a:pt x="13724" y="11405"/>
                      </a:lnTo>
                      <a:lnTo>
                        <a:pt x="13988" y="10708"/>
                      </a:lnTo>
                      <a:lnTo>
                        <a:pt x="14233" y="9991"/>
                      </a:lnTo>
                      <a:lnTo>
                        <a:pt x="14459" y="9237"/>
                      </a:lnTo>
                      <a:lnTo>
                        <a:pt x="14704" y="8483"/>
                      </a:lnTo>
                      <a:lnTo>
                        <a:pt x="14912" y="7692"/>
                      </a:lnTo>
                      <a:lnTo>
                        <a:pt x="15119" y="6862"/>
                      </a:lnTo>
                      <a:lnTo>
                        <a:pt x="15326" y="6014"/>
                      </a:lnTo>
                      <a:lnTo>
                        <a:pt x="16570" y="4242"/>
                      </a:lnTo>
                      <a:lnTo>
                        <a:pt x="1344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2" name="Google Shape;1432;p32"/>
                <p:cNvSpPr/>
                <p:nvPr/>
              </p:nvSpPr>
              <p:spPr>
                <a:xfrm>
                  <a:off x="6264450" y="3481175"/>
                  <a:ext cx="113600" cy="20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8182" extrusionOk="0">
                      <a:moveTo>
                        <a:pt x="1659" y="0"/>
                      </a:moveTo>
                      <a:lnTo>
                        <a:pt x="1358" y="509"/>
                      </a:lnTo>
                      <a:lnTo>
                        <a:pt x="1094" y="980"/>
                      </a:lnTo>
                      <a:lnTo>
                        <a:pt x="868" y="1470"/>
                      </a:lnTo>
                      <a:lnTo>
                        <a:pt x="679" y="1942"/>
                      </a:lnTo>
                      <a:lnTo>
                        <a:pt x="509" y="2394"/>
                      </a:lnTo>
                      <a:lnTo>
                        <a:pt x="377" y="2847"/>
                      </a:lnTo>
                      <a:lnTo>
                        <a:pt x="264" y="3280"/>
                      </a:lnTo>
                      <a:lnTo>
                        <a:pt x="170" y="3714"/>
                      </a:lnTo>
                      <a:lnTo>
                        <a:pt x="95" y="4129"/>
                      </a:lnTo>
                      <a:lnTo>
                        <a:pt x="57" y="4524"/>
                      </a:lnTo>
                      <a:lnTo>
                        <a:pt x="19" y="4920"/>
                      </a:lnTo>
                      <a:lnTo>
                        <a:pt x="0" y="5278"/>
                      </a:lnTo>
                      <a:lnTo>
                        <a:pt x="0" y="5637"/>
                      </a:lnTo>
                      <a:lnTo>
                        <a:pt x="19" y="5957"/>
                      </a:lnTo>
                      <a:lnTo>
                        <a:pt x="57" y="6579"/>
                      </a:lnTo>
                      <a:lnTo>
                        <a:pt x="95" y="6749"/>
                      </a:lnTo>
                      <a:lnTo>
                        <a:pt x="132" y="6900"/>
                      </a:lnTo>
                      <a:lnTo>
                        <a:pt x="189" y="7069"/>
                      </a:lnTo>
                      <a:lnTo>
                        <a:pt x="264" y="7201"/>
                      </a:lnTo>
                      <a:lnTo>
                        <a:pt x="340" y="7352"/>
                      </a:lnTo>
                      <a:lnTo>
                        <a:pt x="434" y="7484"/>
                      </a:lnTo>
                      <a:lnTo>
                        <a:pt x="547" y="7616"/>
                      </a:lnTo>
                      <a:lnTo>
                        <a:pt x="660" y="7729"/>
                      </a:lnTo>
                      <a:lnTo>
                        <a:pt x="773" y="7823"/>
                      </a:lnTo>
                      <a:lnTo>
                        <a:pt x="924" y="7918"/>
                      </a:lnTo>
                      <a:lnTo>
                        <a:pt x="1056" y="7993"/>
                      </a:lnTo>
                      <a:lnTo>
                        <a:pt x="1207" y="8050"/>
                      </a:lnTo>
                      <a:lnTo>
                        <a:pt x="1358" y="8106"/>
                      </a:lnTo>
                      <a:lnTo>
                        <a:pt x="1527" y="8144"/>
                      </a:lnTo>
                      <a:lnTo>
                        <a:pt x="1697" y="8182"/>
                      </a:lnTo>
                      <a:lnTo>
                        <a:pt x="4543" y="8182"/>
                      </a:lnTo>
                      <a:lnTo>
                        <a:pt x="16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3" name="Google Shape;1433;p32"/>
                <p:cNvSpPr/>
                <p:nvPr/>
              </p:nvSpPr>
              <p:spPr>
                <a:xfrm>
                  <a:off x="6754100" y="3120175"/>
                  <a:ext cx="91450" cy="1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4808" extrusionOk="0">
                      <a:moveTo>
                        <a:pt x="227" y="0"/>
                      </a:moveTo>
                      <a:lnTo>
                        <a:pt x="1" y="170"/>
                      </a:lnTo>
                      <a:lnTo>
                        <a:pt x="3432" y="4807"/>
                      </a:lnTo>
                      <a:lnTo>
                        <a:pt x="3658" y="4656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4" name="Google Shape;1434;p32"/>
                <p:cNvSpPr/>
                <p:nvPr/>
              </p:nvSpPr>
              <p:spPr>
                <a:xfrm>
                  <a:off x="6475100" y="3313850"/>
                  <a:ext cx="100425" cy="1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7" h="4507" extrusionOk="0">
                      <a:moveTo>
                        <a:pt x="3809" y="1"/>
                      </a:moveTo>
                      <a:lnTo>
                        <a:pt x="1" y="4318"/>
                      </a:lnTo>
                      <a:lnTo>
                        <a:pt x="208" y="4506"/>
                      </a:lnTo>
                      <a:lnTo>
                        <a:pt x="4016" y="171"/>
                      </a:lnTo>
                      <a:lnTo>
                        <a:pt x="3809" y="1"/>
                      </a:lnTo>
                      <a:close/>
                    </a:path>
                  </a:pathLst>
                </a:custGeom>
                <a:solidFill>
                  <a:srgbClr val="6C7C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5" name="Google Shape;1435;p32"/>
                <p:cNvSpPr/>
                <p:nvPr/>
              </p:nvSpPr>
              <p:spPr>
                <a:xfrm>
                  <a:off x="6276700" y="3533000"/>
                  <a:ext cx="95225" cy="1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" h="6241" extrusionOk="0">
                      <a:moveTo>
                        <a:pt x="264" y="1"/>
                      </a:moveTo>
                      <a:lnTo>
                        <a:pt x="0" y="57"/>
                      </a:lnTo>
                      <a:lnTo>
                        <a:pt x="57" y="321"/>
                      </a:lnTo>
                      <a:lnTo>
                        <a:pt x="227" y="962"/>
                      </a:lnTo>
                      <a:lnTo>
                        <a:pt x="359" y="1358"/>
                      </a:lnTo>
                      <a:lnTo>
                        <a:pt x="509" y="1810"/>
                      </a:lnTo>
                      <a:lnTo>
                        <a:pt x="679" y="2319"/>
                      </a:lnTo>
                      <a:lnTo>
                        <a:pt x="886" y="2828"/>
                      </a:lnTo>
                      <a:lnTo>
                        <a:pt x="1132" y="3356"/>
                      </a:lnTo>
                      <a:lnTo>
                        <a:pt x="1395" y="3865"/>
                      </a:lnTo>
                      <a:lnTo>
                        <a:pt x="1697" y="4374"/>
                      </a:lnTo>
                      <a:lnTo>
                        <a:pt x="1867" y="4619"/>
                      </a:lnTo>
                      <a:lnTo>
                        <a:pt x="2036" y="4845"/>
                      </a:lnTo>
                      <a:lnTo>
                        <a:pt x="2206" y="5072"/>
                      </a:lnTo>
                      <a:lnTo>
                        <a:pt x="2395" y="5298"/>
                      </a:lnTo>
                      <a:lnTo>
                        <a:pt x="2602" y="5486"/>
                      </a:lnTo>
                      <a:lnTo>
                        <a:pt x="2809" y="5675"/>
                      </a:lnTo>
                      <a:lnTo>
                        <a:pt x="3017" y="5845"/>
                      </a:lnTo>
                      <a:lnTo>
                        <a:pt x="3243" y="5995"/>
                      </a:lnTo>
                      <a:lnTo>
                        <a:pt x="3469" y="6127"/>
                      </a:lnTo>
                      <a:lnTo>
                        <a:pt x="3714" y="6240"/>
                      </a:lnTo>
                      <a:lnTo>
                        <a:pt x="3808" y="5977"/>
                      </a:lnTo>
                      <a:lnTo>
                        <a:pt x="3582" y="5882"/>
                      </a:lnTo>
                      <a:lnTo>
                        <a:pt x="3356" y="5750"/>
                      </a:lnTo>
                      <a:lnTo>
                        <a:pt x="3149" y="5600"/>
                      </a:lnTo>
                      <a:lnTo>
                        <a:pt x="2941" y="5449"/>
                      </a:lnTo>
                      <a:lnTo>
                        <a:pt x="2753" y="5260"/>
                      </a:lnTo>
                      <a:lnTo>
                        <a:pt x="2564" y="5072"/>
                      </a:lnTo>
                      <a:lnTo>
                        <a:pt x="2376" y="4845"/>
                      </a:lnTo>
                      <a:lnTo>
                        <a:pt x="2206" y="4638"/>
                      </a:lnTo>
                      <a:lnTo>
                        <a:pt x="2055" y="4393"/>
                      </a:lnTo>
                      <a:lnTo>
                        <a:pt x="1886" y="4167"/>
                      </a:lnTo>
                      <a:lnTo>
                        <a:pt x="1603" y="3658"/>
                      </a:lnTo>
                      <a:lnTo>
                        <a:pt x="1339" y="3149"/>
                      </a:lnTo>
                      <a:lnTo>
                        <a:pt x="1113" y="2640"/>
                      </a:lnTo>
                      <a:lnTo>
                        <a:pt x="905" y="2131"/>
                      </a:lnTo>
                      <a:lnTo>
                        <a:pt x="736" y="1641"/>
                      </a:lnTo>
                      <a:lnTo>
                        <a:pt x="585" y="1207"/>
                      </a:lnTo>
                      <a:lnTo>
                        <a:pt x="472" y="811"/>
                      </a:lnTo>
                      <a:lnTo>
                        <a:pt x="321" y="22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rgbClr val="6C7C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6" name="Google Shape;1436;p32"/>
                <p:cNvSpPr/>
                <p:nvPr/>
              </p:nvSpPr>
              <p:spPr>
                <a:xfrm>
                  <a:off x="6536375" y="3076800"/>
                  <a:ext cx="343125" cy="40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5" h="16289" extrusionOk="0">
                      <a:moveTo>
                        <a:pt x="10444" y="1"/>
                      </a:moveTo>
                      <a:lnTo>
                        <a:pt x="283" y="10633"/>
                      </a:lnTo>
                      <a:lnTo>
                        <a:pt x="509" y="208"/>
                      </a:lnTo>
                      <a:lnTo>
                        <a:pt x="246" y="189"/>
                      </a:lnTo>
                      <a:lnTo>
                        <a:pt x="0" y="11330"/>
                      </a:lnTo>
                      <a:lnTo>
                        <a:pt x="10425" y="415"/>
                      </a:lnTo>
                      <a:lnTo>
                        <a:pt x="13385" y="4431"/>
                      </a:lnTo>
                      <a:lnTo>
                        <a:pt x="12178" y="6165"/>
                      </a:lnTo>
                      <a:lnTo>
                        <a:pt x="12178" y="6184"/>
                      </a:lnTo>
                      <a:lnTo>
                        <a:pt x="12122" y="6429"/>
                      </a:lnTo>
                      <a:lnTo>
                        <a:pt x="11971" y="7089"/>
                      </a:lnTo>
                      <a:lnTo>
                        <a:pt x="11726" y="8107"/>
                      </a:lnTo>
                      <a:lnTo>
                        <a:pt x="11556" y="8710"/>
                      </a:lnTo>
                      <a:lnTo>
                        <a:pt x="11349" y="9389"/>
                      </a:lnTo>
                      <a:lnTo>
                        <a:pt x="11123" y="10124"/>
                      </a:lnTo>
                      <a:lnTo>
                        <a:pt x="10840" y="10916"/>
                      </a:lnTo>
                      <a:lnTo>
                        <a:pt x="10557" y="11726"/>
                      </a:lnTo>
                      <a:lnTo>
                        <a:pt x="10218" y="12575"/>
                      </a:lnTo>
                      <a:lnTo>
                        <a:pt x="9841" y="13461"/>
                      </a:lnTo>
                      <a:lnTo>
                        <a:pt x="9445" y="14347"/>
                      </a:lnTo>
                      <a:lnTo>
                        <a:pt x="8992" y="15251"/>
                      </a:lnTo>
                      <a:lnTo>
                        <a:pt x="8521" y="16156"/>
                      </a:lnTo>
                      <a:lnTo>
                        <a:pt x="8747" y="16288"/>
                      </a:lnTo>
                      <a:lnTo>
                        <a:pt x="9219" y="15402"/>
                      </a:lnTo>
                      <a:lnTo>
                        <a:pt x="9652" y="14535"/>
                      </a:lnTo>
                      <a:lnTo>
                        <a:pt x="10048" y="13668"/>
                      </a:lnTo>
                      <a:lnTo>
                        <a:pt x="10406" y="12820"/>
                      </a:lnTo>
                      <a:lnTo>
                        <a:pt x="10746" y="11990"/>
                      </a:lnTo>
                      <a:lnTo>
                        <a:pt x="11028" y="11180"/>
                      </a:lnTo>
                      <a:lnTo>
                        <a:pt x="11311" y="10425"/>
                      </a:lnTo>
                      <a:lnTo>
                        <a:pt x="11537" y="9690"/>
                      </a:lnTo>
                      <a:lnTo>
                        <a:pt x="11745" y="9012"/>
                      </a:lnTo>
                      <a:lnTo>
                        <a:pt x="11914" y="8408"/>
                      </a:lnTo>
                      <a:lnTo>
                        <a:pt x="12197" y="7353"/>
                      </a:lnTo>
                      <a:lnTo>
                        <a:pt x="12367" y="6636"/>
                      </a:lnTo>
                      <a:lnTo>
                        <a:pt x="12442" y="6259"/>
                      </a:lnTo>
                      <a:lnTo>
                        <a:pt x="13724" y="4431"/>
                      </a:lnTo>
                      <a:lnTo>
                        <a:pt x="10444" y="1"/>
                      </a:lnTo>
                      <a:close/>
                    </a:path>
                  </a:pathLst>
                </a:custGeom>
                <a:solidFill>
                  <a:srgbClr val="000000">
                    <a:alpha val="11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7" name="Google Shape;1437;p32"/>
                <p:cNvSpPr/>
                <p:nvPr/>
              </p:nvSpPr>
              <p:spPr>
                <a:xfrm>
                  <a:off x="6594350" y="2846825"/>
                  <a:ext cx="205500" cy="1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0" h="4638" extrusionOk="0">
                      <a:moveTo>
                        <a:pt x="264" y="0"/>
                      </a:moveTo>
                      <a:lnTo>
                        <a:pt x="0" y="76"/>
                      </a:lnTo>
                      <a:lnTo>
                        <a:pt x="94" y="491"/>
                      </a:lnTo>
                      <a:lnTo>
                        <a:pt x="208" y="905"/>
                      </a:lnTo>
                      <a:lnTo>
                        <a:pt x="358" y="1320"/>
                      </a:lnTo>
                      <a:lnTo>
                        <a:pt x="528" y="1716"/>
                      </a:lnTo>
                      <a:lnTo>
                        <a:pt x="735" y="2093"/>
                      </a:lnTo>
                      <a:lnTo>
                        <a:pt x="962" y="2451"/>
                      </a:lnTo>
                      <a:lnTo>
                        <a:pt x="1225" y="2772"/>
                      </a:lnTo>
                      <a:lnTo>
                        <a:pt x="1508" y="3092"/>
                      </a:lnTo>
                      <a:lnTo>
                        <a:pt x="1810" y="3375"/>
                      </a:lnTo>
                      <a:lnTo>
                        <a:pt x="2111" y="3620"/>
                      </a:lnTo>
                      <a:lnTo>
                        <a:pt x="2470" y="3865"/>
                      </a:lnTo>
                      <a:lnTo>
                        <a:pt x="2847" y="4072"/>
                      </a:lnTo>
                      <a:lnTo>
                        <a:pt x="3261" y="4261"/>
                      </a:lnTo>
                      <a:lnTo>
                        <a:pt x="3695" y="4412"/>
                      </a:lnTo>
                      <a:lnTo>
                        <a:pt x="4147" y="4544"/>
                      </a:lnTo>
                      <a:lnTo>
                        <a:pt x="4374" y="4581"/>
                      </a:lnTo>
                      <a:lnTo>
                        <a:pt x="4619" y="4600"/>
                      </a:lnTo>
                      <a:lnTo>
                        <a:pt x="4845" y="4619"/>
                      </a:lnTo>
                      <a:lnTo>
                        <a:pt x="5071" y="4638"/>
                      </a:lnTo>
                      <a:lnTo>
                        <a:pt x="5373" y="4619"/>
                      </a:lnTo>
                      <a:lnTo>
                        <a:pt x="5674" y="4581"/>
                      </a:lnTo>
                      <a:lnTo>
                        <a:pt x="5976" y="4525"/>
                      </a:lnTo>
                      <a:lnTo>
                        <a:pt x="6259" y="4449"/>
                      </a:lnTo>
                      <a:lnTo>
                        <a:pt x="6523" y="4336"/>
                      </a:lnTo>
                      <a:lnTo>
                        <a:pt x="6768" y="4223"/>
                      </a:lnTo>
                      <a:lnTo>
                        <a:pt x="6994" y="4072"/>
                      </a:lnTo>
                      <a:lnTo>
                        <a:pt x="7201" y="3921"/>
                      </a:lnTo>
                      <a:lnTo>
                        <a:pt x="7409" y="3733"/>
                      </a:lnTo>
                      <a:lnTo>
                        <a:pt x="7578" y="3544"/>
                      </a:lnTo>
                      <a:lnTo>
                        <a:pt x="7748" y="3337"/>
                      </a:lnTo>
                      <a:lnTo>
                        <a:pt x="7880" y="3111"/>
                      </a:lnTo>
                      <a:lnTo>
                        <a:pt x="7993" y="2885"/>
                      </a:lnTo>
                      <a:lnTo>
                        <a:pt x="8068" y="2640"/>
                      </a:lnTo>
                      <a:lnTo>
                        <a:pt x="8125" y="2394"/>
                      </a:lnTo>
                      <a:lnTo>
                        <a:pt x="8182" y="2149"/>
                      </a:lnTo>
                      <a:lnTo>
                        <a:pt x="8200" y="1904"/>
                      </a:lnTo>
                      <a:lnTo>
                        <a:pt x="8219" y="1659"/>
                      </a:lnTo>
                      <a:lnTo>
                        <a:pt x="8219" y="1150"/>
                      </a:lnTo>
                      <a:lnTo>
                        <a:pt x="8219" y="905"/>
                      </a:lnTo>
                      <a:lnTo>
                        <a:pt x="7955" y="905"/>
                      </a:lnTo>
                      <a:lnTo>
                        <a:pt x="7955" y="1150"/>
                      </a:lnTo>
                      <a:lnTo>
                        <a:pt x="7936" y="1622"/>
                      </a:lnTo>
                      <a:lnTo>
                        <a:pt x="7936" y="1867"/>
                      </a:lnTo>
                      <a:lnTo>
                        <a:pt x="7899" y="2093"/>
                      </a:lnTo>
                      <a:lnTo>
                        <a:pt x="7880" y="2319"/>
                      </a:lnTo>
                      <a:lnTo>
                        <a:pt x="7823" y="2545"/>
                      </a:lnTo>
                      <a:lnTo>
                        <a:pt x="7748" y="2772"/>
                      </a:lnTo>
                      <a:lnTo>
                        <a:pt x="7635" y="2979"/>
                      </a:lnTo>
                      <a:lnTo>
                        <a:pt x="7522" y="3186"/>
                      </a:lnTo>
                      <a:lnTo>
                        <a:pt x="7371" y="3375"/>
                      </a:lnTo>
                      <a:lnTo>
                        <a:pt x="7220" y="3544"/>
                      </a:lnTo>
                      <a:lnTo>
                        <a:pt x="7032" y="3714"/>
                      </a:lnTo>
                      <a:lnTo>
                        <a:pt x="6843" y="3846"/>
                      </a:lnTo>
                      <a:lnTo>
                        <a:pt x="6636" y="3978"/>
                      </a:lnTo>
                      <a:lnTo>
                        <a:pt x="6410" y="4091"/>
                      </a:lnTo>
                      <a:lnTo>
                        <a:pt x="6183" y="4185"/>
                      </a:lnTo>
                      <a:lnTo>
                        <a:pt x="5901" y="4261"/>
                      </a:lnTo>
                      <a:lnTo>
                        <a:pt x="5599" y="4317"/>
                      </a:lnTo>
                      <a:lnTo>
                        <a:pt x="5316" y="4355"/>
                      </a:lnTo>
                      <a:lnTo>
                        <a:pt x="4732" y="4355"/>
                      </a:lnTo>
                      <a:lnTo>
                        <a:pt x="4449" y="4317"/>
                      </a:lnTo>
                      <a:lnTo>
                        <a:pt x="4166" y="4261"/>
                      </a:lnTo>
                      <a:lnTo>
                        <a:pt x="3883" y="4185"/>
                      </a:lnTo>
                      <a:lnTo>
                        <a:pt x="3601" y="4110"/>
                      </a:lnTo>
                      <a:lnTo>
                        <a:pt x="3337" y="3997"/>
                      </a:lnTo>
                      <a:lnTo>
                        <a:pt x="3092" y="3884"/>
                      </a:lnTo>
                      <a:lnTo>
                        <a:pt x="2828" y="3752"/>
                      </a:lnTo>
                      <a:lnTo>
                        <a:pt x="2602" y="3620"/>
                      </a:lnTo>
                      <a:lnTo>
                        <a:pt x="2375" y="3488"/>
                      </a:lnTo>
                      <a:lnTo>
                        <a:pt x="2168" y="3337"/>
                      </a:lnTo>
                      <a:lnTo>
                        <a:pt x="1980" y="3167"/>
                      </a:lnTo>
                      <a:lnTo>
                        <a:pt x="1697" y="2903"/>
                      </a:lnTo>
                      <a:lnTo>
                        <a:pt x="1433" y="2602"/>
                      </a:lnTo>
                      <a:lnTo>
                        <a:pt x="1188" y="2281"/>
                      </a:lnTo>
                      <a:lnTo>
                        <a:pt x="962" y="1942"/>
                      </a:lnTo>
                      <a:lnTo>
                        <a:pt x="773" y="1584"/>
                      </a:lnTo>
                      <a:lnTo>
                        <a:pt x="603" y="1207"/>
                      </a:lnTo>
                      <a:lnTo>
                        <a:pt x="471" y="830"/>
                      </a:lnTo>
                      <a:lnTo>
                        <a:pt x="358" y="434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438" name="Google Shape;1438;p32"/>
            <p:cNvSpPr/>
            <p:nvPr/>
          </p:nvSpPr>
          <p:spPr>
            <a:xfrm>
              <a:off x="5481925" y="2221976"/>
              <a:ext cx="910609" cy="429440"/>
            </a:xfrm>
            <a:custGeom>
              <a:avLst/>
              <a:gdLst/>
              <a:ahLst/>
              <a:cxnLst/>
              <a:rect l="l" t="t" r="r" b="b"/>
              <a:pathLst>
                <a:path w="43622" h="20572" extrusionOk="0">
                  <a:moveTo>
                    <a:pt x="4825" y="1"/>
                  </a:moveTo>
                  <a:lnTo>
                    <a:pt x="4334" y="23"/>
                  </a:lnTo>
                  <a:lnTo>
                    <a:pt x="3843" y="90"/>
                  </a:lnTo>
                  <a:lnTo>
                    <a:pt x="3373" y="224"/>
                  </a:lnTo>
                  <a:lnTo>
                    <a:pt x="2949" y="380"/>
                  </a:lnTo>
                  <a:lnTo>
                    <a:pt x="2525" y="581"/>
                  </a:lnTo>
                  <a:lnTo>
                    <a:pt x="2123" y="827"/>
                  </a:lnTo>
                  <a:lnTo>
                    <a:pt x="1743" y="1095"/>
                  </a:lnTo>
                  <a:lnTo>
                    <a:pt x="1408" y="1408"/>
                  </a:lnTo>
                  <a:lnTo>
                    <a:pt x="1095" y="1765"/>
                  </a:lnTo>
                  <a:lnTo>
                    <a:pt x="805" y="2123"/>
                  </a:lnTo>
                  <a:lnTo>
                    <a:pt x="582" y="2525"/>
                  </a:lnTo>
                  <a:lnTo>
                    <a:pt x="381" y="2949"/>
                  </a:lnTo>
                  <a:lnTo>
                    <a:pt x="202" y="3396"/>
                  </a:lnTo>
                  <a:lnTo>
                    <a:pt x="90" y="3842"/>
                  </a:lnTo>
                  <a:lnTo>
                    <a:pt x="23" y="4334"/>
                  </a:lnTo>
                  <a:lnTo>
                    <a:pt x="1" y="4825"/>
                  </a:lnTo>
                  <a:lnTo>
                    <a:pt x="1" y="11660"/>
                  </a:lnTo>
                  <a:lnTo>
                    <a:pt x="23" y="12151"/>
                  </a:lnTo>
                  <a:lnTo>
                    <a:pt x="90" y="12620"/>
                  </a:lnTo>
                  <a:lnTo>
                    <a:pt x="202" y="13089"/>
                  </a:lnTo>
                  <a:lnTo>
                    <a:pt x="381" y="13536"/>
                  </a:lnTo>
                  <a:lnTo>
                    <a:pt x="582" y="13960"/>
                  </a:lnTo>
                  <a:lnTo>
                    <a:pt x="805" y="14362"/>
                  </a:lnTo>
                  <a:lnTo>
                    <a:pt x="1095" y="14720"/>
                  </a:lnTo>
                  <a:lnTo>
                    <a:pt x="1408" y="15077"/>
                  </a:lnTo>
                  <a:lnTo>
                    <a:pt x="1743" y="15367"/>
                  </a:lnTo>
                  <a:lnTo>
                    <a:pt x="2123" y="15658"/>
                  </a:lnTo>
                  <a:lnTo>
                    <a:pt x="2525" y="15903"/>
                  </a:lnTo>
                  <a:lnTo>
                    <a:pt x="2949" y="16104"/>
                  </a:lnTo>
                  <a:lnTo>
                    <a:pt x="3373" y="16261"/>
                  </a:lnTo>
                  <a:lnTo>
                    <a:pt x="3843" y="16372"/>
                  </a:lnTo>
                  <a:lnTo>
                    <a:pt x="4334" y="16462"/>
                  </a:lnTo>
                  <a:lnTo>
                    <a:pt x="4825" y="16484"/>
                  </a:lnTo>
                  <a:lnTo>
                    <a:pt x="35447" y="16484"/>
                  </a:lnTo>
                  <a:lnTo>
                    <a:pt x="39557" y="20571"/>
                  </a:lnTo>
                  <a:lnTo>
                    <a:pt x="39557" y="16417"/>
                  </a:lnTo>
                  <a:lnTo>
                    <a:pt x="39981" y="16328"/>
                  </a:lnTo>
                  <a:lnTo>
                    <a:pt x="40383" y="16216"/>
                  </a:lnTo>
                  <a:lnTo>
                    <a:pt x="40785" y="16060"/>
                  </a:lnTo>
                  <a:lnTo>
                    <a:pt x="41165" y="15859"/>
                  </a:lnTo>
                  <a:lnTo>
                    <a:pt x="41522" y="15635"/>
                  </a:lnTo>
                  <a:lnTo>
                    <a:pt x="41857" y="15390"/>
                  </a:lnTo>
                  <a:lnTo>
                    <a:pt x="42170" y="15122"/>
                  </a:lnTo>
                  <a:lnTo>
                    <a:pt x="42460" y="14809"/>
                  </a:lnTo>
                  <a:lnTo>
                    <a:pt x="42706" y="14474"/>
                  </a:lnTo>
                  <a:lnTo>
                    <a:pt x="42952" y="14117"/>
                  </a:lnTo>
                  <a:lnTo>
                    <a:pt x="43153" y="13759"/>
                  </a:lnTo>
                  <a:lnTo>
                    <a:pt x="43309" y="13357"/>
                  </a:lnTo>
                  <a:lnTo>
                    <a:pt x="43443" y="12955"/>
                  </a:lnTo>
                  <a:lnTo>
                    <a:pt x="43555" y="12531"/>
                  </a:lnTo>
                  <a:lnTo>
                    <a:pt x="43599" y="12106"/>
                  </a:lnTo>
                  <a:lnTo>
                    <a:pt x="43622" y="11660"/>
                  </a:lnTo>
                  <a:lnTo>
                    <a:pt x="43622" y="4825"/>
                  </a:lnTo>
                  <a:lnTo>
                    <a:pt x="43599" y="4334"/>
                  </a:lnTo>
                  <a:lnTo>
                    <a:pt x="43532" y="3842"/>
                  </a:lnTo>
                  <a:lnTo>
                    <a:pt x="43421" y="3396"/>
                  </a:lnTo>
                  <a:lnTo>
                    <a:pt x="43242" y="2949"/>
                  </a:lnTo>
                  <a:lnTo>
                    <a:pt x="43041" y="2525"/>
                  </a:lnTo>
                  <a:lnTo>
                    <a:pt x="42795" y="2123"/>
                  </a:lnTo>
                  <a:lnTo>
                    <a:pt x="42527" y="1765"/>
                  </a:lnTo>
                  <a:lnTo>
                    <a:pt x="42214" y="1408"/>
                  </a:lnTo>
                  <a:lnTo>
                    <a:pt x="41879" y="1095"/>
                  </a:lnTo>
                  <a:lnTo>
                    <a:pt x="41500" y="827"/>
                  </a:lnTo>
                  <a:lnTo>
                    <a:pt x="41098" y="581"/>
                  </a:lnTo>
                  <a:lnTo>
                    <a:pt x="40673" y="380"/>
                  </a:lnTo>
                  <a:lnTo>
                    <a:pt x="40227" y="224"/>
                  </a:lnTo>
                  <a:lnTo>
                    <a:pt x="39780" y="90"/>
                  </a:lnTo>
                  <a:lnTo>
                    <a:pt x="39289" y="23"/>
                  </a:lnTo>
                  <a:lnTo>
                    <a:pt x="38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accent2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Hello!</a:t>
              </a:r>
              <a:endParaRPr sz="1300" dirty="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979582" y="4109697"/>
            <a:ext cx="3209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Manrope" panose="020B0604020202020204" charset="0"/>
              </a:rPr>
              <a:t>github.com/dkkrnwn8/DSK.git</a:t>
            </a:r>
          </a:p>
        </p:txBody>
      </p:sp>
      <p:grpSp>
        <p:nvGrpSpPr>
          <p:cNvPr id="148" name="Google Shape;2586;p53"/>
          <p:cNvGrpSpPr/>
          <p:nvPr/>
        </p:nvGrpSpPr>
        <p:grpSpPr>
          <a:xfrm rot="10800000">
            <a:off x="4526038" y="265876"/>
            <a:ext cx="1172472" cy="136724"/>
            <a:chOff x="7045850" y="224825"/>
            <a:chExt cx="1172472" cy="136724"/>
          </a:xfrm>
        </p:grpSpPr>
        <p:sp>
          <p:nvSpPr>
            <p:cNvPr id="149" name="Google Shape;2587;p53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2588;p53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2589;p53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2590;p53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2591;p53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2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Tampilan Luaran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Program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21306" y="1980535"/>
            <a:ext cx="3585901" cy="2091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624440" y="1980535"/>
            <a:ext cx="3580375" cy="2091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Group 20"/>
          <p:cNvGrpSpPr/>
          <p:nvPr/>
        </p:nvGrpSpPr>
        <p:grpSpPr>
          <a:xfrm>
            <a:off x="721306" y="1304194"/>
            <a:ext cx="518160" cy="523220"/>
            <a:chOff x="462226" y="1089076"/>
            <a:chExt cx="518160" cy="523220"/>
          </a:xfrm>
        </p:grpSpPr>
        <p:sp>
          <p:nvSpPr>
            <p:cNvPr id="2" name="Oval 1"/>
            <p:cNvSpPr/>
            <p:nvPr/>
          </p:nvSpPr>
          <p:spPr>
            <a:xfrm>
              <a:off x="462226" y="1089076"/>
              <a:ext cx="518160" cy="521198"/>
            </a:xfrm>
            <a:prstGeom prst="ellipse">
              <a:avLst/>
            </a:prstGeom>
            <a:solidFill>
              <a:srgbClr val="FFC21F"/>
            </a:solidFill>
            <a:ln>
              <a:solidFill>
                <a:srgbClr val="FFC21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21F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60502" y="1089076"/>
              <a:ext cx="325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" sz="2800" dirty="0">
                  <a:solidFill>
                    <a:srgbClr val="2A5EEA"/>
                  </a:solidFill>
                  <a:latin typeface="Montserrat Black" panose="020B0604020202020204" charset="0"/>
                  <a:cs typeface="Mongolian Baiti" panose="03000500000000000000" pitchFamily="66" charset="0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24440" y="1300237"/>
            <a:ext cx="518160" cy="525155"/>
            <a:chOff x="7744937" y="1089076"/>
            <a:chExt cx="518160" cy="525155"/>
          </a:xfrm>
        </p:grpSpPr>
        <p:sp>
          <p:nvSpPr>
            <p:cNvPr id="16" name="Oval 15"/>
            <p:cNvSpPr/>
            <p:nvPr/>
          </p:nvSpPr>
          <p:spPr>
            <a:xfrm>
              <a:off x="7744937" y="1089076"/>
              <a:ext cx="518160" cy="521198"/>
            </a:xfrm>
            <a:prstGeom prst="ellipse">
              <a:avLst/>
            </a:prstGeom>
            <a:solidFill>
              <a:srgbClr val="FFC21F"/>
            </a:solidFill>
            <a:ln>
              <a:solidFill>
                <a:srgbClr val="FFC21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21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08553" y="1091011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" sz="2800" dirty="0" smtClean="0">
                  <a:solidFill>
                    <a:srgbClr val="2A5EEA"/>
                  </a:solidFill>
                  <a:latin typeface="Montserrat Black" panose="020B0604020202020204" charset="0"/>
                  <a:cs typeface="Mongolian Baiti" panose="03000500000000000000" pitchFamily="66" charset="0"/>
                </a:rPr>
                <a:t>2</a:t>
              </a:r>
              <a:endParaRPr lang="en" sz="2800" dirty="0">
                <a:solidFill>
                  <a:srgbClr val="2A5EEA"/>
                </a:solidFill>
                <a:latin typeface="Montserrat Black" panose="020B0604020202020204" charset="0"/>
                <a:cs typeface="Mongolian Baiti" panose="03000500000000000000" pitchFamily="66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791300" y="3302575"/>
            <a:ext cx="431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dirty="0" smtClean="0">
                <a:solidFill>
                  <a:srgbClr val="2A5EEA"/>
                </a:solidFill>
                <a:latin typeface="Montserrat Black" panose="020B0604020202020204" charset="0"/>
                <a:cs typeface="Mongolian Baiti" panose="03000500000000000000" pitchFamily="66" charset="0"/>
              </a:rPr>
              <a:t>4</a:t>
            </a:r>
            <a:endParaRPr lang="en" sz="2800" dirty="0">
              <a:solidFill>
                <a:srgbClr val="2A5EEA"/>
              </a:solidFill>
              <a:latin typeface="Montserrat Black" panose="020B0604020202020204" charset="0"/>
              <a:cs typeface="Mongolian Baiti" panose="03000500000000000000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08928" y="1435807"/>
            <a:ext cx="319831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sz="1300" noProof="1" smtClean="0">
                <a:solidFill>
                  <a:schemeClr val="tx1"/>
                </a:solidFill>
                <a:latin typeface="Manrope" panose="020B0604020202020204" charset="0"/>
              </a:rPr>
              <a:t>Output pertama setelah input identitas</a:t>
            </a:r>
            <a:endParaRPr lang="id-ID" sz="1300" noProof="1">
              <a:solidFill>
                <a:schemeClr val="tx1"/>
              </a:solidFill>
              <a:latin typeface="Manrope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3550" y="1323424"/>
            <a:ext cx="29498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sz="1300" noProof="1" smtClean="0">
                <a:solidFill>
                  <a:schemeClr val="tx1"/>
                </a:solidFill>
                <a:latin typeface="Manrope" panose="020B0604020202020204" charset="0"/>
              </a:rPr>
              <a:t>Output akhir setelah mengisi</a:t>
            </a:r>
            <a:r>
              <a:rPr lang="en-US" sz="1300" noProof="1" smtClean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id-ID" sz="1300" noProof="1" smtClean="0">
                <a:solidFill>
                  <a:schemeClr val="tx1"/>
                </a:solidFill>
                <a:latin typeface="Manrope" panose="020B0604020202020204" charset="0"/>
              </a:rPr>
              <a:t>semua</a:t>
            </a:r>
            <a:endParaRPr lang="en-US" sz="1300" noProof="1" smtClean="0">
              <a:solidFill>
                <a:schemeClr val="tx1"/>
              </a:solidFill>
              <a:latin typeface="Manrope" panose="020B0604020202020204" charset="0"/>
            </a:endParaRPr>
          </a:p>
          <a:p>
            <a:pPr lvl="0"/>
            <a:r>
              <a:rPr lang="id-ID" sz="1300" noProof="1" smtClean="0">
                <a:solidFill>
                  <a:schemeClr val="tx1"/>
                </a:solidFill>
                <a:latin typeface="Manrope" panose="020B0604020202020204" charset="0"/>
              </a:rPr>
              <a:t>p</a:t>
            </a:r>
            <a:r>
              <a:rPr lang="en-US" sz="1300" noProof="1" smtClean="0">
                <a:solidFill>
                  <a:schemeClr val="tx1"/>
                </a:solidFill>
                <a:latin typeface="Manrope" panose="020B0604020202020204" charset="0"/>
              </a:rPr>
              <a:t>ilihan</a:t>
            </a:r>
            <a:endParaRPr lang="id-ID" sz="1300" noProof="1">
              <a:solidFill>
                <a:schemeClr val="tx1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2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i-FI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ampilan </a:t>
            </a:r>
            <a:r>
              <a:rPr lang="fi-FI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i-FI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nggahan </a:t>
            </a:r>
            <a:r>
              <a:rPr lang="fi-FI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i-FI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rojek </a:t>
            </a:r>
            <a:r>
              <a:rPr lang="fi-FI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en" sz="2900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Github</a:t>
            </a:r>
            <a:endParaRPr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22" y="1123951"/>
            <a:ext cx="6619957" cy="3363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3167;p59"/>
          <p:cNvSpPr/>
          <p:nvPr/>
        </p:nvSpPr>
        <p:spPr>
          <a:xfrm>
            <a:off x="4383314" y="3541217"/>
            <a:ext cx="4036036" cy="752033"/>
          </a:xfrm>
          <a:prstGeom prst="roundRect">
            <a:avLst>
              <a:gd name="adj" fmla="val 0"/>
            </a:avLst>
          </a:prstGeom>
          <a:solidFill>
            <a:srgbClr val="2A5E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3" name="Google Shape;3163;p59"/>
          <p:cNvSpPr txBox="1">
            <a:spLocks noGrp="1"/>
          </p:cNvSpPr>
          <p:nvPr>
            <p:ph type="title"/>
          </p:nvPr>
        </p:nvSpPr>
        <p:spPr>
          <a:xfrm>
            <a:off x="4001758" y="892654"/>
            <a:ext cx="44538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en" dirty="0"/>
              <a:t>!</a:t>
            </a:r>
            <a:endParaRPr dirty="0"/>
          </a:p>
        </p:txBody>
      </p:sp>
      <p:sp>
        <p:nvSpPr>
          <p:cNvPr id="3162" name="Google Shape;3162;p59"/>
          <p:cNvSpPr txBox="1">
            <a:spLocks noGrp="1"/>
          </p:cNvSpPr>
          <p:nvPr>
            <p:ph type="subTitle" idx="1"/>
          </p:nvPr>
        </p:nvSpPr>
        <p:spPr>
          <a:xfrm>
            <a:off x="3934254" y="2116423"/>
            <a:ext cx="4457100" cy="65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Does anyone have any questions?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2200018294@webmail.uad.ac.id </a:t>
            </a:r>
            <a:endParaRPr dirty="0"/>
          </a:p>
        </p:txBody>
      </p:sp>
      <p:sp>
        <p:nvSpPr>
          <p:cNvPr id="3175" name="Google Shape;3175;p59"/>
          <p:cNvSpPr txBox="1">
            <a:spLocks noGrp="1"/>
          </p:cNvSpPr>
          <p:nvPr>
            <p:ph type="subTitle" idx="4294967295"/>
          </p:nvPr>
        </p:nvSpPr>
        <p:spPr>
          <a:xfrm>
            <a:off x="6269038" y="3738563"/>
            <a:ext cx="270961" cy="21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 </a:t>
            </a:r>
            <a:endParaRPr sz="1200" dirty="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grpSp>
        <p:nvGrpSpPr>
          <p:cNvPr id="3056" name="Google Shape;3056;p59"/>
          <p:cNvGrpSpPr/>
          <p:nvPr/>
        </p:nvGrpSpPr>
        <p:grpSpPr>
          <a:xfrm>
            <a:off x="1202802" y="856651"/>
            <a:ext cx="1474597" cy="1475813"/>
            <a:chOff x="8403702" y="-705449"/>
            <a:chExt cx="1474597" cy="1475813"/>
          </a:xfrm>
        </p:grpSpPr>
        <p:sp>
          <p:nvSpPr>
            <p:cNvPr id="3057" name="Google Shape;3057;p59"/>
            <p:cNvSpPr/>
            <p:nvPr/>
          </p:nvSpPr>
          <p:spPr>
            <a:xfrm>
              <a:off x="8403702" y="-705449"/>
              <a:ext cx="1474597" cy="1475813"/>
            </a:xfrm>
            <a:custGeom>
              <a:avLst/>
              <a:gdLst/>
              <a:ahLst/>
              <a:cxnLst/>
              <a:rect l="l" t="t" r="r" b="b"/>
              <a:pathLst>
                <a:path w="25457" h="25478" extrusionOk="0">
                  <a:moveTo>
                    <a:pt x="13336" y="1095"/>
                  </a:moveTo>
                  <a:lnTo>
                    <a:pt x="13924" y="1156"/>
                  </a:lnTo>
                  <a:lnTo>
                    <a:pt x="14492" y="1217"/>
                  </a:lnTo>
                  <a:lnTo>
                    <a:pt x="15079" y="1318"/>
                  </a:lnTo>
                  <a:lnTo>
                    <a:pt x="15647" y="1460"/>
                  </a:lnTo>
                  <a:lnTo>
                    <a:pt x="16194" y="1622"/>
                  </a:lnTo>
                  <a:lnTo>
                    <a:pt x="16721" y="1804"/>
                  </a:lnTo>
                  <a:lnTo>
                    <a:pt x="17268" y="2007"/>
                  </a:lnTo>
                  <a:lnTo>
                    <a:pt x="17775" y="2230"/>
                  </a:lnTo>
                  <a:lnTo>
                    <a:pt x="18282" y="2493"/>
                  </a:lnTo>
                  <a:lnTo>
                    <a:pt x="18768" y="2777"/>
                  </a:lnTo>
                  <a:lnTo>
                    <a:pt x="19234" y="3081"/>
                  </a:lnTo>
                  <a:lnTo>
                    <a:pt x="19701" y="3406"/>
                  </a:lnTo>
                  <a:lnTo>
                    <a:pt x="20126" y="3750"/>
                  </a:lnTo>
                  <a:lnTo>
                    <a:pt x="20552" y="4115"/>
                  </a:lnTo>
                  <a:lnTo>
                    <a:pt x="20957" y="4500"/>
                  </a:lnTo>
                  <a:lnTo>
                    <a:pt x="21342" y="4905"/>
                  </a:lnTo>
                  <a:lnTo>
                    <a:pt x="21707" y="5331"/>
                  </a:lnTo>
                  <a:lnTo>
                    <a:pt x="22052" y="5777"/>
                  </a:lnTo>
                  <a:lnTo>
                    <a:pt x="22376" y="6223"/>
                  </a:lnTo>
                  <a:lnTo>
                    <a:pt x="22680" y="6709"/>
                  </a:lnTo>
                  <a:lnTo>
                    <a:pt x="22964" y="7196"/>
                  </a:lnTo>
                  <a:lnTo>
                    <a:pt x="23227" y="7682"/>
                  </a:lnTo>
                  <a:lnTo>
                    <a:pt x="23450" y="8209"/>
                  </a:lnTo>
                  <a:lnTo>
                    <a:pt x="23673" y="8736"/>
                  </a:lnTo>
                  <a:lnTo>
                    <a:pt x="23855" y="9283"/>
                  </a:lnTo>
                  <a:lnTo>
                    <a:pt x="24018" y="9830"/>
                  </a:lnTo>
                  <a:lnTo>
                    <a:pt x="24139" y="10398"/>
                  </a:lnTo>
                  <a:lnTo>
                    <a:pt x="24241" y="10965"/>
                  </a:lnTo>
                  <a:lnTo>
                    <a:pt x="24322" y="11553"/>
                  </a:lnTo>
                  <a:lnTo>
                    <a:pt x="24362" y="12141"/>
                  </a:lnTo>
                  <a:lnTo>
                    <a:pt x="24382" y="12729"/>
                  </a:lnTo>
                  <a:lnTo>
                    <a:pt x="24362" y="13337"/>
                  </a:lnTo>
                  <a:lnTo>
                    <a:pt x="24322" y="13925"/>
                  </a:lnTo>
                  <a:lnTo>
                    <a:pt x="24241" y="14512"/>
                  </a:lnTo>
                  <a:lnTo>
                    <a:pt x="24139" y="15080"/>
                  </a:lnTo>
                  <a:lnTo>
                    <a:pt x="24018" y="15647"/>
                  </a:lnTo>
                  <a:lnTo>
                    <a:pt x="23855" y="16195"/>
                  </a:lnTo>
                  <a:lnTo>
                    <a:pt x="23673" y="16742"/>
                  </a:lnTo>
                  <a:lnTo>
                    <a:pt x="23450" y="17269"/>
                  </a:lnTo>
                  <a:lnTo>
                    <a:pt x="23227" y="17775"/>
                  </a:lnTo>
                  <a:lnTo>
                    <a:pt x="22964" y="18282"/>
                  </a:lnTo>
                  <a:lnTo>
                    <a:pt x="22680" y="18769"/>
                  </a:lnTo>
                  <a:lnTo>
                    <a:pt x="22376" y="19235"/>
                  </a:lnTo>
                  <a:lnTo>
                    <a:pt x="22052" y="19701"/>
                  </a:lnTo>
                  <a:lnTo>
                    <a:pt x="21707" y="20147"/>
                  </a:lnTo>
                  <a:lnTo>
                    <a:pt x="21342" y="20552"/>
                  </a:lnTo>
                  <a:lnTo>
                    <a:pt x="20957" y="20958"/>
                  </a:lnTo>
                  <a:lnTo>
                    <a:pt x="20552" y="21343"/>
                  </a:lnTo>
                  <a:lnTo>
                    <a:pt x="20126" y="21728"/>
                  </a:lnTo>
                  <a:lnTo>
                    <a:pt x="19701" y="22072"/>
                  </a:lnTo>
                  <a:lnTo>
                    <a:pt x="19234" y="22397"/>
                  </a:lnTo>
                  <a:lnTo>
                    <a:pt x="18768" y="22701"/>
                  </a:lnTo>
                  <a:lnTo>
                    <a:pt x="18282" y="22964"/>
                  </a:lnTo>
                  <a:lnTo>
                    <a:pt x="17775" y="23228"/>
                  </a:lnTo>
                  <a:lnTo>
                    <a:pt x="17268" y="23471"/>
                  </a:lnTo>
                  <a:lnTo>
                    <a:pt x="16721" y="23673"/>
                  </a:lnTo>
                  <a:lnTo>
                    <a:pt x="16194" y="23856"/>
                  </a:lnTo>
                  <a:lnTo>
                    <a:pt x="15647" y="24018"/>
                  </a:lnTo>
                  <a:lnTo>
                    <a:pt x="15079" y="24140"/>
                  </a:lnTo>
                  <a:lnTo>
                    <a:pt x="14492" y="24241"/>
                  </a:lnTo>
                  <a:lnTo>
                    <a:pt x="13924" y="24322"/>
                  </a:lnTo>
                  <a:lnTo>
                    <a:pt x="13336" y="24363"/>
                  </a:lnTo>
                  <a:lnTo>
                    <a:pt x="12728" y="24383"/>
                  </a:lnTo>
                  <a:lnTo>
                    <a:pt x="12141" y="24363"/>
                  </a:lnTo>
                  <a:lnTo>
                    <a:pt x="11533" y="24322"/>
                  </a:lnTo>
                  <a:lnTo>
                    <a:pt x="10965" y="24241"/>
                  </a:lnTo>
                  <a:lnTo>
                    <a:pt x="10377" y="24140"/>
                  </a:lnTo>
                  <a:lnTo>
                    <a:pt x="9830" y="24018"/>
                  </a:lnTo>
                  <a:lnTo>
                    <a:pt x="9263" y="23856"/>
                  </a:lnTo>
                  <a:lnTo>
                    <a:pt x="8736" y="23673"/>
                  </a:lnTo>
                  <a:lnTo>
                    <a:pt x="8209" y="23471"/>
                  </a:lnTo>
                  <a:lnTo>
                    <a:pt x="7682" y="23228"/>
                  </a:lnTo>
                  <a:lnTo>
                    <a:pt x="7175" y="22964"/>
                  </a:lnTo>
                  <a:lnTo>
                    <a:pt x="6689" y="22701"/>
                  </a:lnTo>
                  <a:lnTo>
                    <a:pt x="6222" y="22397"/>
                  </a:lnTo>
                  <a:lnTo>
                    <a:pt x="5777" y="22072"/>
                  </a:lnTo>
                  <a:lnTo>
                    <a:pt x="5331" y="21728"/>
                  </a:lnTo>
                  <a:lnTo>
                    <a:pt x="4905" y="21343"/>
                  </a:lnTo>
                  <a:lnTo>
                    <a:pt x="4500" y="20958"/>
                  </a:lnTo>
                  <a:lnTo>
                    <a:pt x="4115" y="20552"/>
                  </a:lnTo>
                  <a:lnTo>
                    <a:pt x="3750" y="20147"/>
                  </a:lnTo>
                  <a:lnTo>
                    <a:pt x="3405" y="19701"/>
                  </a:lnTo>
                  <a:lnTo>
                    <a:pt x="3081" y="19235"/>
                  </a:lnTo>
                  <a:lnTo>
                    <a:pt x="2777" y="18769"/>
                  </a:lnTo>
                  <a:lnTo>
                    <a:pt x="2493" y="18282"/>
                  </a:lnTo>
                  <a:lnTo>
                    <a:pt x="2230" y="17775"/>
                  </a:lnTo>
                  <a:lnTo>
                    <a:pt x="2007" y="17269"/>
                  </a:lnTo>
                  <a:lnTo>
                    <a:pt x="1784" y="16742"/>
                  </a:lnTo>
                  <a:lnTo>
                    <a:pt x="1601" y="16195"/>
                  </a:lnTo>
                  <a:lnTo>
                    <a:pt x="1459" y="15647"/>
                  </a:lnTo>
                  <a:lnTo>
                    <a:pt x="1318" y="15080"/>
                  </a:lnTo>
                  <a:lnTo>
                    <a:pt x="1216" y="14512"/>
                  </a:lnTo>
                  <a:lnTo>
                    <a:pt x="1135" y="13925"/>
                  </a:lnTo>
                  <a:lnTo>
                    <a:pt x="1095" y="13337"/>
                  </a:lnTo>
                  <a:lnTo>
                    <a:pt x="1074" y="12729"/>
                  </a:lnTo>
                  <a:lnTo>
                    <a:pt x="1095" y="12141"/>
                  </a:lnTo>
                  <a:lnTo>
                    <a:pt x="1135" y="11553"/>
                  </a:lnTo>
                  <a:lnTo>
                    <a:pt x="1216" y="10965"/>
                  </a:lnTo>
                  <a:lnTo>
                    <a:pt x="1318" y="10398"/>
                  </a:lnTo>
                  <a:lnTo>
                    <a:pt x="1459" y="9830"/>
                  </a:lnTo>
                  <a:lnTo>
                    <a:pt x="1601" y="9283"/>
                  </a:lnTo>
                  <a:lnTo>
                    <a:pt x="1784" y="8736"/>
                  </a:lnTo>
                  <a:lnTo>
                    <a:pt x="2007" y="8209"/>
                  </a:lnTo>
                  <a:lnTo>
                    <a:pt x="2230" y="7682"/>
                  </a:lnTo>
                  <a:lnTo>
                    <a:pt x="2493" y="7196"/>
                  </a:lnTo>
                  <a:lnTo>
                    <a:pt x="2777" y="6709"/>
                  </a:lnTo>
                  <a:lnTo>
                    <a:pt x="3081" y="6223"/>
                  </a:lnTo>
                  <a:lnTo>
                    <a:pt x="3405" y="5777"/>
                  </a:lnTo>
                  <a:lnTo>
                    <a:pt x="3750" y="5331"/>
                  </a:lnTo>
                  <a:lnTo>
                    <a:pt x="4115" y="4905"/>
                  </a:lnTo>
                  <a:lnTo>
                    <a:pt x="4500" y="4500"/>
                  </a:lnTo>
                  <a:lnTo>
                    <a:pt x="4905" y="4115"/>
                  </a:lnTo>
                  <a:lnTo>
                    <a:pt x="5331" y="3750"/>
                  </a:lnTo>
                  <a:lnTo>
                    <a:pt x="5777" y="3406"/>
                  </a:lnTo>
                  <a:lnTo>
                    <a:pt x="6222" y="3081"/>
                  </a:lnTo>
                  <a:lnTo>
                    <a:pt x="6689" y="2777"/>
                  </a:lnTo>
                  <a:lnTo>
                    <a:pt x="7175" y="2493"/>
                  </a:lnTo>
                  <a:lnTo>
                    <a:pt x="7682" y="2230"/>
                  </a:lnTo>
                  <a:lnTo>
                    <a:pt x="8209" y="2007"/>
                  </a:lnTo>
                  <a:lnTo>
                    <a:pt x="8736" y="1804"/>
                  </a:lnTo>
                  <a:lnTo>
                    <a:pt x="9263" y="1622"/>
                  </a:lnTo>
                  <a:lnTo>
                    <a:pt x="9830" y="1460"/>
                  </a:lnTo>
                  <a:lnTo>
                    <a:pt x="10377" y="1318"/>
                  </a:lnTo>
                  <a:lnTo>
                    <a:pt x="10965" y="1217"/>
                  </a:lnTo>
                  <a:lnTo>
                    <a:pt x="11533" y="1156"/>
                  </a:lnTo>
                  <a:lnTo>
                    <a:pt x="12141" y="1095"/>
                  </a:lnTo>
                  <a:close/>
                  <a:moveTo>
                    <a:pt x="12728" y="1"/>
                  </a:moveTo>
                  <a:lnTo>
                    <a:pt x="12080" y="21"/>
                  </a:lnTo>
                  <a:lnTo>
                    <a:pt x="11431" y="61"/>
                  </a:lnTo>
                  <a:lnTo>
                    <a:pt x="10803" y="142"/>
                  </a:lnTo>
                  <a:lnTo>
                    <a:pt x="10175" y="264"/>
                  </a:lnTo>
                  <a:lnTo>
                    <a:pt x="9546" y="406"/>
                  </a:lnTo>
                  <a:lnTo>
                    <a:pt x="8938" y="568"/>
                  </a:lnTo>
                  <a:lnTo>
                    <a:pt x="8351" y="771"/>
                  </a:lnTo>
                  <a:lnTo>
                    <a:pt x="7783" y="1014"/>
                  </a:lnTo>
                  <a:lnTo>
                    <a:pt x="7216" y="1257"/>
                  </a:lnTo>
                  <a:lnTo>
                    <a:pt x="6668" y="1541"/>
                  </a:lnTo>
                  <a:lnTo>
                    <a:pt x="6141" y="1845"/>
                  </a:lnTo>
                  <a:lnTo>
                    <a:pt x="5614" y="2169"/>
                  </a:lnTo>
                  <a:lnTo>
                    <a:pt x="5108" y="2534"/>
                  </a:lnTo>
                  <a:lnTo>
                    <a:pt x="4642" y="2919"/>
                  </a:lnTo>
                  <a:lnTo>
                    <a:pt x="4175" y="3304"/>
                  </a:lnTo>
                  <a:lnTo>
                    <a:pt x="3729" y="3730"/>
                  </a:lnTo>
                  <a:lnTo>
                    <a:pt x="3304" y="4176"/>
                  </a:lnTo>
                  <a:lnTo>
                    <a:pt x="2898" y="4642"/>
                  </a:lnTo>
                  <a:lnTo>
                    <a:pt x="2534" y="5128"/>
                  </a:lnTo>
                  <a:lnTo>
                    <a:pt x="2169" y="5615"/>
                  </a:lnTo>
                  <a:lnTo>
                    <a:pt x="1845" y="6142"/>
                  </a:lnTo>
                  <a:lnTo>
                    <a:pt x="1541" y="6669"/>
                  </a:lnTo>
                  <a:lnTo>
                    <a:pt x="1257" y="7216"/>
                  </a:lnTo>
                  <a:lnTo>
                    <a:pt x="993" y="7783"/>
                  </a:lnTo>
                  <a:lnTo>
                    <a:pt x="770" y="8371"/>
                  </a:lnTo>
                  <a:lnTo>
                    <a:pt x="568" y="8959"/>
                  </a:lnTo>
                  <a:lnTo>
                    <a:pt x="406" y="9547"/>
                  </a:lnTo>
                  <a:lnTo>
                    <a:pt x="264" y="10175"/>
                  </a:lnTo>
                  <a:lnTo>
                    <a:pt x="142" y="10803"/>
                  </a:lnTo>
                  <a:lnTo>
                    <a:pt x="61" y="11432"/>
                  </a:lnTo>
                  <a:lnTo>
                    <a:pt x="20" y="12080"/>
                  </a:lnTo>
                  <a:lnTo>
                    <a:pt x="0" y="12729"/>
                  </a:lnTo>
                  <a:lnTo>
                    <a:pt x="20" y="13398"/>
                  </a:lnTo>
                  <a:lnTo>
                    <a:pt x="61" y="14026"/>
                  </a:lnTo>
                  <a:lnTo>
                    <a:pt x="142" y="14675"/>
                  </a:lnTo>
                  <a:lnTo>
                    <a:pt x="264" y="15303"/>
                  </a:lnTo>
                  <a:lnTo>
                    <a:pt x="406" y="15911"/>
                  </a:lnTo>
                  <a:lnTo>
                    <a:pt x="568" y="16519"/>
                  </a:lnTo>
                  <a:lnTo>
                    <a:pt x="770" y="17107"/>
                  </a:lnTo>
                  <a:lnTo>
                    <a:pt x="993" y="17694"/>
                  </a:lnTo>
                  <a:lnTo>
                    <a:pt x="1257" y="18242"/>
                  </a:lnTo>
                  <a:lnTo>
                    <a:pt x="1541" y="18809"/>
                  </a:lnTo>
                  <a:lnTo>
                    <a:pt x="1845" y="19336"/>
                  </a:lnTo>
                  <a:lnTo>
                    <a:pt x="2169" y="19843"/>
                  </a:lnTo>
                  <a:lnTo>
                    <a:pt x="2534" y="20350"/>
                  </a:lnTo>
                  <a:lnTo>
                    <a:pt x="2898" y="20836"/>
                  </a:lnTo>
                  <a:lnTo>
                    <a:pt x="3304" y="21282"/>
                  </a:lnTo>
                  <a:lnTo>
                    <a:pt x="3729" y="21728"/>
                  </a:lnTo>
                  <a:lnTo>
                    <a:pt x="4175" y="22153"/>
                  </a:lnTo>
                  <a:lnTo>
                    <a:pt x="4642" y="22559"/>
                  </a:lnTo>
                  <a:lnTo>
                    <a:pt x="5108" y="22944"/>
                  </a:lnTo>
                  <a:lnTo>
                    <a:pt x="5614" y="23288"/>
                  </a:lnTo>
                  <a:lnTo>
                    <a:pt x="6141" y="23613"/>
                  </a:lnTo>
                  <a:lnTo>
                    <a:pt x="6668" y="23937"/>
                  </a:lnTo>
                  <a:lnTo>
                    <a:pt x="7216" y="24200"/>
                  </a:lnTo>
                  <a:lnTo>
                    <a:pt x="7783" y="24464"/>
                  </a:lnTo>
                  <a:lnTo>
                    <a:pt x="8351" y="24687"/>
                  </a:lnTo>
                  <a:lnTo>
                    <a:pt x="8938" y="24890"/>
                  </a:lnTo>
                  <a:lnTo>
                    <a:pt x="9546" y="25072"/>
                  </a:lnTo>
                  <a:lnTo>
                    <a:pt x="10175" y="25214"/>
                  </a:lnTo>
                  <a:lnTo>
                    <a:pt x="10803" y="25315"/>
                  </a:lnTo>
                  <a:lnTo>
                    <a:pt x="11431" y="25396"/>
                  </a:lnTo>
                  <a:lnTo>
                    <a:pt x="12080" y="25457"/>
                  </a:lnTo>
                  <a:lnTo>
                    <a:pt x="12728" y="25477"/>
                  </a:lnTo>
                  <a:lnTo>
                    <a:pt x="13377" y="25457"/>
                  </a:lnTo>
                  <a:lnTo>
                    <a:pt x="14026" y="25396"/>
                  </a:lnTo>
                  <a:lnTo>
                    <a:pt x="14674" y="25315"/>
                  </a:lnTo>
                  <a:lnTo>
                    <a:pt x="15302" y="25214"/>
                  </a:lnTo>
                  <a:lnTo>
                    <a:pt x="15910" y="25072"/>
                  </a:lnTo>
                  <a:lnTo>
                    <a:pt x="16518" y="24890"/>
                  </a:lnTo>
                  <a:lnTo>
                    <a:pt x="17106" y="24687"/>
                  </a:lnTo>
                  <a:lnTo>
                    <a:pt x="17674" y="24464"/>
                  </a:lnTo>
                  <a:lnTo>
                    <a:pt x="18241" y="24200"/>
                  </a:lnTo>
                  <a:lnTo>
                    <a:pt x="18788" y="23937"/>
                  </a:lnTo>
                  <a:lnTo>
                    <a:pt x="19336" y="23613"/>
                  </a:lnTo>
                  <a:lnTo>
                    <a:pt x="19842" y="23288"/>
                  </a:lnTo>
                  <a:lnTo>
                    <a:pt x="20349" y="22944"/>
                  </a:lnTo>
                  <a:lnTo>
                    <a:pt x="20815" y="22559"/>
                  </a:lnTo>
                  <a:lnTo>
                    <a:pt x="21281" y="22153"/>
                  </a:lnTo>
                  <a:lnTo>
                    <a:pt x="21727" y="21728"/>
                  </a:lnTo>
                  <a:lnTo>
                    <a:pt x="22153" y="21282"/>
                  </a:lnTo>
                  <a:lnTo>
                    <a:pt x="22558" y="20836"/>
                  </a:lnTo>
                  <a:lnTo>
                    <a:pt x="22923" y="20350"/>
                  </a:lnTo>
                  <a:lnTo>
                    <a:pt x="23288" y="19843"/>
                  </a:lnTo>
                  <a:lnTo>
                    <a:pt x="23612" y="19336"/>
                  </a:lnTo>
                  <a:lnTo>
                    <a:pt x="23916" y="18809"/>
                  </a:lnTo>
                  <a:lnTo>
                    <a:pt x="24200" y="18242"/>
                  </a:lnTo>
                  <a:lnTo>
                    <a:pt x="24463" y="17694"/>
                  </a:lnTo>
                  <a:lnTo>
                    <a:pt x="24686" y="17107"/>
                  </a:lnTo>
                  <a:lnTo>
                    <a:pt x="24889" y="16519"/>
                  </a:lnTo>
                  <a:lnTo>
                    <a:pt x="25072" y="15911"/>
                  </a:lnTo>
                  <a:lnTo>
                    <a:pt x="25213" y="15303"/>
                  </a:lnTo>
                  <a:lnTo>
                    <a:pt x="25315" y="14675"/>
                  </a:lnTo>
                  <a:lnTo>
                    <a:pt x="25396" y="14026"/>
                  </a:lnTo>
                  <a:lnTo>
                    <a:pt x="25457" y="13398"/>
                  </a:lnTo>
                  <a:lnTo>
                    <a:pt x="25457" y="12729"/>
                  </a:lnTo>
                  <a:lnTo>
                    <a:pt x="25457" y="12080"/>
                  </a:lnTo>
                  <a:lnTo>
                    <a:pt x="25396" y="11432"/>
                  </a:lnTo>
                  <a:lnTo>
                    <a:pt x="25315" y="10803"/>
                  </a:lnTo>
                  <a:lnTo>
                    <a:pt x="25213" y="10175"/>
                  </a:lnTo>
                  <a:lnTo>
                    <a:pt x="25072" y="9547"/>
                  </a:lnTo>
                  <a:lnTo>
                    <a:pt x="24889" y="8959"/>
                  </a:lnTo>
                  <a:lnTo>
                    <a:pt x="24686" y="8371"/>
                  </a:lnTo>
                  <a:lnTo>
                    <a:pt x="24463" y="7783"/>
                  </a:lnTo>
                  <a:lnTo>
                    <a:pt x="24200" y="7216"/>
                  </a:lnTo>
                  <a:lnTo>
                    <a:pt x="23916" y="6669"/>
                  </a:lnTo>
                  <a:lnTo>
                    <a:pt x="23612" y="6142"/>
                  </a:lnTo>
                  <a:lnTo>
                    <a:pt x="23288" y="5615"/>
                  </a:lnTo>
                  <a:lnTo>
                    <a:pt x="22923" y="5128"/>
                  </a:lnTo>
                  <a:lnTo>
                    <a:pt x="22558" y="4642"/>
                  </a:lnTo>
                  <a:lnTo>
                    <a:pt x="22153" y="4176"/>
                  </a:lnTo>
                  <a:lnTo>
                    <a:pt x="21727" y="3730"/>
                  </a:lnTo>
                  <a:lnTo>
                    <a:pt x="21281" y="3304"/>
                  </a:lnTo>
                  <a:lnTo>
                    <a:pt x="20815" y="2919"/>
                  </a:lnTo>
                  <a:lnTo>
                    <a:pt x="20349" y="2534"/>
                  </a:lnTo>
                  <a:lnTo>
                    <a:pt x="19842" y="2169"/>
                  </a:lnTo>
                  <a:lnTo>
                    <a:pt x="19336" y="1845"/>
                  </a:lnTo>
                  <a:lnTo>
                    <a:pt x="18788" y="1541"/>
                  </a:lnTo>
                  <a:lnTo>
                    <a:pt x="18241" y="1257"/>
                  </a:lnTo>
                  <a:lnTo>
                    <a:pt x="17674" y="1014"/>
                  </a:lnTo>
                  <a:lnTo>
                    <a:pt x="17106" y="771"/>
                  </a:lnTo>
                  <a:lnTo>
                    <a:pt x="16518" y="568"/>
                  </a:lnTo>
                  <a:lnTo>
                    <a:pt x="15910" y="406"/>
                  </a:lnTo>
                  <a:lnTo>
                    <a:pt x="15302" y="264"/>
                  </a:lnTo>
                  <a:lnTo>
                    <a:pt x="14674" y="142"/>
                  </a:lnTo>
                  <a:lnTo>
                    <a:pt x="14026" y="61"/>
                  </a:lnTo>
                  <a:lnTo>
                    <a:pt x="13377" y="21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59"/>
            <p:cNvSpPr/>
            <p:nvPr/>
          </p:nvSpPr>
          <p:spPr>
            <a:xfrm>
              <a:off x="8812247" y="-296905"/>
              <a:ext cx="657507" cy="657507"/>
            </a:xfrm>
            <a:custGeom>
              <a:avLst/>
              <a:gdLst/>
              <a:ahLst/>
              <a:cxnLst/>
              <a:rect l="l" t="t" r="r" b="b"/>
              <a:pathLst>
                <a:path w="11351" h="11351" extrusionOk="0">
                  <a:moveTo>
                    <a:pt x="5675" y="1095"/>
                  </a:moveTo>
                  <a:lnTo>
                    <a:pt x="6142" y="1116"/>
                  </a:lnTo>
                  <a:lnTo>
                    <a:pt x="6608" y="1176"/>
                  </a:lnTo>
                  <a:lnTo>
                    <a:pt x="7033" y="1298"/>
                  </a:lnTo>
                  <a:lnTo>
                    <a:pt x="7459" y="1460"/>
                  </a:lnTo>
                  <a:lnTo>
                    <a:pt x="7864" y="1642"/>
                  </a:lnTo>
                  <a:lnTo>
                    <a:pt x="8249" y="1886"/>
                  </a:lnTo>
                  <a:lnTo>
                    <a:pt x="8594" y="2149"/>
                  </a:lnTo>
                  <a:lnTo>
                    <a:pt x="8918" y="2433"/>
                  </a:lnTo>
                  <a:lnTo>
                    <a:pt x="9222" y="2757"/>
                  </a:lnTo>
                  <a:lnTo>
                    <a:pt x="9486" y="3122"/>
                  </a:lnTo>
                  <a:lnTo>
                    <a:pt x="9709" y="3487"/>
                  </a:lnTo>
                  <a:lnTo>
                    <a:pt x="9911" y="3892"/>
                  </a:lnTo>
                  <a:lnTo>
                    <a:pt x="10053" y="4318"/>
                  </a:lnTo>
                  <a:lnTo>
                    <a:pt x="10175" y="4764"/>
                  </a:lnTo>
                  <a:lnTo>
                    <a:pt x="10236" y="5210"/>
                  </a:lnTo>
                  <a:lnTo>
                    <a:pt x="10276" y="5676"/>
                  </a:lnTo>
                  <a:lnTo>
                    <a:pt x="10236" y="6142"/>
                  </a:lnTo>
                  <a:lnTo>
                    <a:pt x="10175" y="6608"/>
                  </a:lnTo>
                  <a:lnTo>
                    <a:pt x="10053" y="7054"/>
                  </a:lnTo>
                  <a:lnTo>
                    <a:pt x="9911" y="7459"/>
                  </a:lnTo>
                  <a:lnTo>
                    <a:pt x="9709" y="7865"/>
                  </a:lnTo>
                  <a:lnTo>
                    <a:pt x="9486" y="8250"/>
                  </a:lnTo>
                  <a:lnTo>
                    <a:pt x="9222" y="8594"/>
                  </a:lnTo>
                  <a:lnTo>
                    <a:pt x="8918" y="8919"/>
                  </a:lnTo>
                  <a:lnTo>
                    <a:pt x="8594" y="9223"/>
                  </a:lnTo>
                  <a:lnTo>
                    <a:pt x="8249" y="9486"/>
                  </a:lnTo>
                  <a:lnTo>
                    <a:pt x="7864" y="9709"/>
                  </a:lnTo>
                  <a:lnTo>
                    <a:pt x="7459" y="9912"/>
                  </a:lnTo>
                  <a:lnTo>
                    <a:pt x="7033" y="10074"/>
                  </a:lnTo>
                  <a:lnTo>
                    <a:pt x="6608" y="10175"/>
                  </a:lnTo>
                  <a:lnTo>
                    <a:pt x="6142" y="10256"/>
                  </a:lnTo>
                  <a:lnTo>
                    <a:pt x="5675" y="10277"/>
                  </a:lnTo>
                  <a:lnTo>
                    <a:pt x="5209" y="10256"/>
                  </a:lnTo>
                  <a:lnTo>
                    <a:pt x="4743" y="10175"/>
                  </a:lnTo>
                  <a:lnTo>
                    <a:pt x="4317" y="10074"/>
                  </a:lnTo>
                  <a:lnTo>
                    <a:pt x="3892" y="9912"/>
                  </a:lnTo>
                  <a:lnTo>
                    <a:pt x="3486" y="9709"/>
                  </a:lnTo>
                  <a:lnTo>
                    <a:pt x="3122" y="9486"/>
                  </a:lnTo>
                  <a:lnTo>
                    <a:pt x="2757" y="9223"/>
                  </a:lnTo>
                  <a:lnTo>
                    <a:pt x="2433" y="8919"/>
                  </a:lnTo>
                  <a:lnTo>
                    <a:pt x="2129" y="8594"/>
                  </a:lnTo>
                  <a:lnTo>
                    <a:pt x="1865" y="8250"/>
                  </a:lnTo>
                  <a:lnTo>
                    <a:pt x="1642" y="7865"/>
                  </a:lnTo>
                  <a:lnTo>
                    <a:pt x="1439" y="7459"/>
                  </a:lnTo>
                  <a:lnTo>
                    <a:pt x="1298" y="7054"/>
                  </a:lnTo>
                  <a:lnTo>
                    <a:pt x="1176" y="6608"/>
                  </a:lnTo>
                  <a:lnTo>
                    <a:pt x="1115" y="6142"/>
                  </a:lnTo>
                  <a:lnTo>
                    <a:pt x="1095" y="5676"/>
                  </a:lnTo>
                  <a:lnTo>
                    <a:pt x="1115" y="5210"/>
                  </a:lnTo>
                  <a:lnTo>
                    <a:pt x="1176" y="4764"/>
                  </a:lnTo>
                  <a:lnTo>
                    <a:pt x="1298" y="4318"/>
                  </a:lnTo>
                  <a:lnTo>
                    <a:pt x="1439" y="3892"/>
                  </a:lnTo>
                  <a:lnTo>
                    <a:pt x="1642" y="3487"/>
                  </a:lnTo>
                  <a:lnTo>
                    <a:pt x="1865" y="3122"/>
                  </a:lnTo>
                  <a:lnTo>
                    <a:pt x="2129" y="2757"/>
                  </a:lnTo>
                  <a:lnTo>
                    <a:pt x="2433" y="2433"/>
                  </a:lnTo>
                  <a:lnTo>
                    <a:pt x="2757" y="2149"/>
                  </a:lnTo>
                  <a:lnTo>
                    <a:pt x="3122" y="1886"/>
                  </a:lnTo>
                  <a:lnTo>
                    <a:pt x="3486" y="1642"/>
                  </a:lnTo>
                  <a:lnTo>
                    <a:pt x="3892" y="1460"/>
                  </a:lnTo>
                  <a:lnTo>
                    <a:pt x="4317" y="1298"/>
                  </a:lnTo>
                  <a:lnTo>
                    <a:pt x="4743" y="1176"/>
                  </a:lnTo>
                  <a:lnTo>
                    <a:pt x="5209" y="1116"/>
                  </a:lnTo>
                  <a:lnTo>
                    <a:pt x="5675" y="1095"/>
                  </a:lnTo>
                  <a:close/>
                  <a:moveTo>
                    <a:pt x="5675" y="1"/>
                  </a:moveTo>
                  <a:lnTo>
                    <a:pt x="5392" y="21"/>
                  </a:lnTo>
                  <a:lnTo>
                    <a:pt x="5088" y="41"/>
                  </a:lnTo>
                  <a:lnTo>
                    <a:pt x="4804" y="62"/>
                  </a:lnTo>
                  <a:lnTo>
                    <a:pt x="4540" y="122"/>
                  </a:lnTo>
                  <a:lnTo>
                    <a:pt x="4257" y="183"/>
                  </a:lnTo>
                  <a:lnTo>
                    <a:pt x="3993" y="264"/>
                  </a:lnTo>
                  <a:lnTo>
                    <a:pt x="3730" y="345"/>
                  </a:lnTo>
                  <a:lnTo>
                    <a:pt x="3466" y="447"/>
                  </a:lnTo>
                  <a:lnTo>
                    <a:pt x="3223" y="568"/>
                  </a:lnTo>
                  <a:lnTo>
                    <a:pt x="2980" y="690"/>
                  </a:lnTo>
                  <a:lnTo>
                    <a:pt x="2737" y="832"/>
                  </a:lnTo>
                  <a:lnTo>
                    <a:pt x="2514" y="974"/>
                  </a:lnTo>
                  <a:lnTo>
                    <a:pt x="2291" y="1136"/>
                  </a:lnTo>
                  <a:lnTo>
                    <a:pt x="2068" y="1298"/>
                  </a:lnTo>
                  <a:lnTo>
                    <a:pt x="1865" y="1480"/>
                  </a:lnTo>
                  <a:lnTo>
                    <a:pt x="1662" y="1663"/>
                  </a:lnTo>
                  <a:lnTo>
                    <a:pt x="1480" y="1865"/>
                  </a:lnTo>
                  <a:lnTo>
                    <a:pt x="1298" y="2068"/>
                  </a:lnTo>
                  <a:lnTo>
                    <a:pt x="1135" y="2291"/>
                  </a:lnTo>
                  <a:lnTo>
                    <a:pt x="973" y="2514"/>
                  </a:lnTo>
                  <a:lnTo>
                    <a:pt x="831" y="2737"/>
                  </a:lnTo>
                  <a:lnTo>
                    <a:pt x="689" y="2980"/>
                  </a:lnTo>
                  <a:lnTo>
                    <a:pt x="568" y="3223"/>
                  </a:lnTo>
                  <a:lnTo>
                    <a:pt x="446" y="3467"/>
                  </a:lnTo>
                  <a:lnTo>
                    <a:pt x="345" y="3730"/>
                  </a:lnTo>
                  <a:lnTo>
                    <a:pt x="264" y="3994"/>
                  </a:lnTo>
                  <a:lnTo>
                    <a:pt x="183" y="4257"/>
                  </a:lnTo>
                  <a:lnTo>
                    <a:pt x="122" y="4541"/>
                  </a:lnTo>
                  <a:lnTo>
                    <a:pt x="61" y="4825"/>
                  </a:lnTo>
                  <a:lnTo>
                    <a:pt x="21" y="5108"/>
                  </a:lnTo>
                  <a:lnTo>
                    <a:pt x="0" y="5392"/>
                  </a:lnTo>
                  <a:lnTo>
                    <a:pt x="0" y="5676"/>
                  </a:lnTo>
                  <a:lnTo>
                    <a:pt x="0" y="5980"/>
                  </a:lnTo>
                  <a:lnTo>
                    <a:pt x="21" y="6264"/>
                  </a:lnTo>
                  <a:lnTo>
                    <a:pt x="61" y="6547"/>
                  </a:lnTo>
                  <a:lnTo>
                    <a:pt x="122" y="6831"/>
                  </a:lnTo>
                  <a:lnTo>
                    <a:pt x="183" y="7095"/>
                  </a:lnTo>
                  <a:lnTo>
                    <a:pt x="264" y="7378"/>
                  </a:lnTo>
                  <a:lnTo>
                    <a:pt x="345" y="7642"/>
                  </a:lnTo>
                  <a:lnTo>
                    <a:pt x="446" y="7885"/>
                  </a:lnTo>
                  <a:lnTo>
                    <a:pt x="568" y="8148"/>
                  </a:lnTo>
                  <a:lnTo>
                    <a:pt x="689" y="8392"/>
                  </a:lnTo>
                  <a:lnTo>
                    <a:pt x="831" y="8615"/>
                  </a:lnTo>
                  <a:lnTo>
                    <a:pt x="973" y="8858"/>
                  </a:lnTo>
                  <a:lnTo>
                    <a:pt x="1135" y="9081"/>
                  </a:lnTo>
                  <a:lnTo>
                    <a:pt x="1298" y="9283"/>
                  </a:lnTo>
                  <a:lnTo>
                    <a:pt x="1480" y="9506"/>
                  </a:lnTo>
                  <a:lnTo>
                    <a:pt x="1662" y="9689"/>
                  </a:lnTo>
                  <a:lnTo>
                    <a:pt x="1865" y="9892"/>
                  </a:lnTo>
                  <a:lnTo>
                    <a:pt x="2068" y="10054"/>
                  </a:lnTo>
                  <a:lnTo>
                    <a:pt x="2291" y="10236"/>
                  </a:lnTo>
                  <a:lnTo>
                    <a:pt x="2514" y="10398"/>
                  </a:lnTo>
                  <a:lnTo>
                    <a:pt x="2737" y="10540"/>
                  </a:lnTo>
                  <a:lnTo>
                    <a:pt x="2980" y="10682"/>
                  </a:lnTo>
                  <a:lnTo>
                    <a:pt x="3223" y="10804"/>
                  </a:lnTo>
                  <a:lnTo>
                    <a:pt x="3466" y="10905"/>
                  </a:lnTo>
                  <a:lnTo>
                    <a:pt x="3730" y="11006"/>
                  </a:lnTo>
                  <a:lnTo>
                    <a:pt x="3993" y="11108"/>
                  </a:lnTo>
                  <a:lnTo>
                    <a:pt x="4257" y="11189"/>
                  </a:lnTo>
                  <a:lnTo>
                    <a:pt x="4540" y="11249"/>
                  </a:lnTo>
                  <a:lnTo>
                    <a:pt x="4804" y="11290"/>
                  </a:lnTo>
                  <a:lnTo>
                    <a:pt x="5088" y="11331"/>
                  </a:lnTo>
                  <a:lnTo>
                    <a:pt x="5392" y="11351"/>
                  </a:lnTo>
                  <a:lnTo>
                    <a:pt x="5959" y="11351"/>
                  </a:lnTo>
                  <a:lnTo>
                    <a:pt x="6263" y="11331"/>
                  </a:lnTo>
                  <a:lnTo>
                    <a:pt x="6547" y="11290"/>
                  </a:lnTo>
                  <a:lnTo>
                    <a:pt x="6810" y="11249"/>
                  </a:lnTo>
                  <a:lnTo>
                    <a:pt x="7094" y="11189"/>
                  </a:lnTo>
                  <a:lnTo>
                    <a:pt x="7358" y="11108"/>
                  </a:lnTo>
                  <a:lnTo>
                    <a:pt x="7621" y="11006"/>
                  </a:lnTo>
                  <a:lnTo>
                    <a:pt x="7885" y="10905"/>
                  </a:lnTo>
                  <a:lnTo>
                    <a:pt x="8128" y="10804"/>
                  </a:lnTo>
                  <a:lnTo>
                    <a:pt x="8391" y="10682"/>
                  </a:lnTo>
                  <a:lnTo>
                    <a:pt x="8614" y="10540"/>
                  </a:lnTo>
                  <a:lnTo>
                    <a:pt x="8857" y="10398"/>
                  </a:lnTo>
                  <a:lnTo>
                    <a:pt x="9080" y="10236"/>
                  </a:lnTo>
                  <a:lnTo>
                    <a:pt x="9283" y="10054"/>
                  </a:lnTo>
                  <a:lnTo>
                    <a:pt x="9486" y="9892"/>
                  </a:lnTo>
                  <a:lnTo>
                    <a:pt x="9688" y="9689"/>
                  </a:lnTo>
                  <a:lnTo>
                    <a:pt x="9871" y="9506"/>
                  </a:lnTo>
                  <a:lnTo>
                    <a:pt x="10053" y="9283"/>
                  </a:lnTo>
                  <a:lnTo>
                    <a:pt x="10215" y="9081"/>
                  </a:lnTo>
                  <a:lnTo>
                    <a:pt x="10378" y="8858"/>
                  </a:lnTo>
                  <a:lnTo>
                    <a:pt x="10540" y="8615"/>
                  </a:lnTo>
                  <a:lnTo>
                    <a:pt x="10661" y="8392"/>
                  </a:lnTo>
                  <a:lnTo>
                    <a:pt x="10803" y="8148"/>
                  </a:lnTo>
                  <a:lnTo>
                    <a:pt x="10905" y="7885"/>
                  </a:lnTo>
                  <a:lnTo>
                    <a:pt x="11006" y="7642"/>
                  </a:lnTo>
                  <a:lnTo>
                    <a:pt x="11107" y="7378"/>
                  </a:lnTo>
                  <a:lnTo>
                    <a:pt x="11168" y="7095"/>
                  </a:lnTo>
                  <a:lnTo>
                    <a:pt x="11249" y="6831"/>
                  </a:lnTo>
                  <a:lnTo>
                    <a:pt x="11290" y="6547"/>
                  </a:lnTo>
                  <a:lnTo>
                    <a:pt x="11330" y="6264"/>
                  </a:lnTo>
                  <a:lnTo>
                    <a:pt x="11350" y="5980"/>
                  </a:lnTo>
                  <a:lnTo>
                    <a:pt x="11350" y="5676"/>
                  </a:lnTo>
                  <a:lnTo>
                    <a:pt x="11350" y="5392"/>
                  </a:lnTo>
                  <a:lnTo>
                    <a:pt x="11330" y="5108"/>
                  </a:lnTo>
                  <a:lnTo>
                    <a:pt x="11290" y="4825"/>
                  </a:lnTo>
                  <a:lnTo>
                    <a:pt x="11249" y="4541"/>
                  </a:lnTo>
                  <a:lnTo>
                    <a:pt x="11168" y="4257"/>
                  </a:lnTo>
                  <a:lnTo>
                    <a:pt x="11107" y="3994"/>
                  </a:lnTo>
                  <a:lnTo>
                    <a:pt x="11006" y="3730"/>
                  </a:lnTo>
                  <a:lnTo>
                    <a:pt x="10905" y="3467"/>
                  </a:lnTo>
                  <a:lnTo>
                    <a:pt x="10803" y="3223"/>
                  </a:lnTo>
                  <a:lnTo>
                    <a:pt x="10661" y="2980"/>
                  </a:lnTo>
                  <a:lnTo>
                    <a:pt x="10540" y="2737"/>
                  </a:lnTo>
                  <a:lnTo>
                    <a:pt x="10378" y="2514"/>
                  </a:lnTo>
                  <a:lnTo>
                    <a:pt x="10215" y="2291"/>
                  </a:lnTo>
                  <a:lnTo>
                    <a:pt x="10053" y="2068"/>
                  </a:lnTo>
                  <a:lnTo>
                    <a:pt x="9871" y="1865"/>
                  </a:lnTo>
                  <a:lnTo>
                    <a:pt x="9688" y="1663"/>
                  </a:lnTo>
                  <a:lnTo>
                    <a:pt x="9486" y="1480"/>
                  </a:lnTo>
                  <a:lnTo>
                    <a:pt x="9283" y="1298"/>
                  </a:lnTo>
                  <a:lnTo>
                    <a:pt x="9080" y="1136"/>
                  </a:lnTo>
                  <a:lnTo>
                    <a:pt x="8857" y="974"/>
                  </a:lnTo>
                  <a:lnTo>
                    <a:pt x="8614" y="832"/>
                  </a:lnTo>
                  <a:lnTo>
                    <a:pt x="8391" y="690"/>
                  </a:lnTo>
                  <a:lnTo>
                    <a:pt x="8128" y="568"/>
                  </a:lnTo>
                  <a:lnTo>
                    <a:pt x="7885" y="447"/>
                  </a:lnTo>
                  <a:lnTo>
                    <a:pt x="7621" y="345"/>
                  </a:lnTo>
                  <a:lnTo>
                    <a:pt x="7358" y="264"/>
                  </a:lnTo>
                  <a:lnTo>
                    <a:pt x="7094" y="183"/>
                  </a:lnTo>
                  <a:lnTo>
                    <a:pt x="6810" y="122"/>
                  </a:lnTo>
                  <a:lnTo>
                    <a:pt x="6547" y="62"/>
                  </a:lnTo>
                  <a:lnTo>
                    <a:pt x="6263" y="41"/>
                  </a:lnTo>
                  <a:lnTo>
                    <a:pt x="5959" y="21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9" name="Google Shape;3059;p59"/>
          <p:cNvGrpSpPr/>
          <p:nvPr/>
        </p:nvGrpSpPr>
        <p:grpSpPr>
          <a:xfrm>
            <a:off x="2784522" y="1600159"/>
            <a:ext cx="1247633" cy="1314283"/>
            <a:chOff x="-76190" y="909900"/>
            <a:chExt cx="1399791" cy="1474569"/>
          </a:xfrm>
        </p:grpSpPr>
        <p:sp>
          <p:nvSpPr>
            <p:cNvPr id="3060" name="Google Shape;3060;p59"/>
            <p:cNvSpPr/>
            <p:nvPr/>
          </p:nvSpPr>
          <p:spPr>
            <a:xfrm flipH="1">
              <a:off x="150661" y="1022707"/>
              <a:ext cx="124312" cy="372286"/>
            </a:xfrm>
            <a:custGeom>
              <a:avLst/>
              <a:gdLst/>
              <a:ahLst/>
              <a:cxnLst/>
              <a:rect l="l" t="t" r="r" b="b"/>
              <a:pathLst>
                <a:path w="4602" h="13782" extrusionOk="0">
                  <a:moveTo>
                    <a:pt x="2948" y="1"/>
                  </a:moveTo>
                  <a:lnTo>
                    <a:pt x="2792" y="23"/>
                  </a:lnTo>
                  <a:lnTo>
                    <a:pt x="2636" y="68"/>
                  </a:lnTo>
                  <a:lnTo>
                    <a:pt x="2457" y="112"/>
                  </a:lnTo>
                  <a:lnTo>
                    <a:pt x="2278" y="179"/>
                  </a:lnTo>
                  <a:lnTo>
                    <a:pt x="1899" y="358"/>
                  </a:lnTo>
                  <a:lnTo>
                    <a:pt x="1541" y="581"/>
                  </a:lnTo>
                  <a:lnTo>
                    <a:pt x="1206" y="782"/>
                  </a:lnTo>
                  <a:lnTo>
                    <a:pt x="894" y="961"/>
                  </a:lnTo>
                  <a:lnTo>
                    <a:pt x="648" y="1095"/>
                  </a:lnTo>
                  <a:lnTo>
                    <a:pt x="290" y="5049"/>
                  </a:lnTo>
                  <a:lnTo>
                    <a:pt x="268" y="5451"/>
                  </a:lnTo>
                  <a:lnTo>
                    <a:pt x="268" y="5853"/>
                  </a:lnTo>
                  <a:lnTo>
                    <a:pt x="313" y="6657"/>
                  </a:lnTo>
                  <a:lnTo>
                    <a:pt x="380" y="7461"/>
                  </a:lnTo>
                  <a:lnTo>
                    <a:pt x="402" y="8242"/>
                  </a:lnTo>
                  <a:lnTo>
                    <a:pt x="402" y="8779"/>
                  </a:lnTo>
                  <a:lnTo>
                    <a:pt x="335" y="9292"/>
                  </a:lnTo>
                  <a:lnTo>
                    <a:pt x="268" y="9828"/>
                  </a:lnTo>
                  <a:lnTo>
                    <a:pt x="179" y="10342"/>
                  </a:lnTo>
                  <a:lnTo>
                    <a:pt x="89" y="10878"/>
                  </a:lnTo>
                  <a:lnTo>
                    <a:pt x="22" y="11414"/>
                  </a:lnTo>
                  <a:lnTo>
                    <a:pt x="0" y="11950"/>
                  </a:lnTo>
                  <a:lnTo>
                    <a:pt x="0" y="12240"/>
                  </a:lnTo>
                  <a:lnTo>
                    <a:pt x="22" y="12509"/>
                  </a:lnTo>
                  <a:lnTo>
                    <a:pt x="67" y="12821"/>
                  </a:lnTo>
                  <a:lnTo>
                    <a:pt x="112" y="12978"/>
                  </a:lnTo>
                  <a:lnTo>
                    <a:pt x="156" y="13134"/>
                  </a:lnTo>
                  <a:lnTo>
                    <a:pt x="223" y="13268"/>
                  </a:lnTo>
                  <a:lnTo>
                    <a:pt x="290" y="13402"/>
                  </a:lnTo>
                  <a:lnTo>
                    <a:pt x="402" y="13514"/>
                  </a:lnTo>
                  <a:lnTo>
                    <a:pt x="514" y="13625"/>
                  </a:lnTo>
                  <a:lnTo>
                    <a:pt x="693" y="13715"/>
                  </a:lnTo>
                  <a:lnTo>
                    <a:pt x="894" y="13759"/>
                  </a:lnTo>
                  <a:lnTo>
                    <a:pt x="1095" y="13782"/>
                  </a:lnTo>
                  <a:lnTo>
                    <a:pt x="1296" y="13782"/>
                  </a:lnTo>
                  <a:lnTo>
                    <a:pt x="1675" y="13737"/>
                  </a:lnTo>
                  <a:lnTo>
                    <a:pt x="2033" y="13648"/>
                  </a:lnTo>
                  <a:lnTo>
                    <a:pt x="2390" y="13536"/>
                  </a:lnTo>
                  <a:lnTo>
                    <a:pt x="2725" y="13402"/>
                  </a:lnTo>
                  <a:lnTo>
                    <a:pt x="3060" y="13223"/>
                  </a:lnTo>
                  <a:lnTo>
                    <a:pt x="3395" y="13045"/>
                  </a:lnTo>
                  <a:lnTo>
                    <a:pt x="3708" y="12844"/>
                  </a:lnTo>
                  <a:lnTo>
                    <a:pt x="4020" y="12620"/>
                  </a:lnTo>
                  <a:lnTo>
                    <a:pt x="4266" y="12442"/>
                  </a:lnTo>
                  <a:lnTo>
                    <a:pt x="4378" y="12352"/>
                  </a:lnTo>
                  <a:lnTo>
                    <a:pt x="4467" y="12285"/>
                  </a:lnTo>
                  <a:lnTo>
                    <a:pt x="4534" y="12196"/>
                  </a:lnTo>
                  <a:lnTo>
                    <a:pt x="4579" y="12084"/>
                  </a:lnTo>
                  <a:lnTo>
                    <a:pt x="4601" y="11950"/>
                  </a:lnTo>
                  <a:lnTo>
                    <a:pt x="4601" y="11794"/>
                  </a:lnTo>
                  <a:lnTo>
                    <a:pt x="4579" y="11637"/>
                  </a:lnTo>
                  <a:lnTo>
                    <a:pt x="4556" y="11459"/>
                  </a:lnTo>
                  <a:lnTo>
                    <a:pt x="4467" y="11124"/>
                  </a:lnTo>
                  <a:lnTo>
                    <a:pt x="4378" y="10789"/>
                  </a:lnTo>
                  <a:lnTo>
                    <a:pt x="4333" y="10431"/>
                  </a:lnTo>
                  <a:lnTo>
                    <a:pt x="4244" y="9583"/>
                  </a:lnTo>
                  <a:lnTo>
                    <a:pt x="4177" y="8712"/>
                  </a:lnTo>
                  <a:lnTo>
                    <a:pt x="4154" y="8175"/>
                  </a:lnTo>
                  <a:lnTo>
                    <a:pt x="4132" y="7639"/>
                  </a:lnTo>
                  <a:lnTo>
                    <a:pt x="4154" y="6545"/>
                  </a:lnTo>
                  <a:lnTo>
                    <a:pt x="4177" y="5451"/>
                  </a:lnTo>
                  <a:lnTo>
                    <a:pt x="4199" y="4356"/>
                  </a:lnTo>
                  <a:lnTo>
                    <a:pt x="4199" y="3820"/>
                  </a:lnTo>
                  <a:lnTo>
                    <a:pt x="4199" y="3262"/>
                  </a:lnTo>
                  <a:lnTo>
                    <a:pt x="4154" y="2726"/>
                  </a:lnTo>
                  <a:lnTo>
                    <a:pt x="4110" y="2190"/>
                  </a:lnTo>
                  <a:lnTo>
                    <a:pt x="4043" y="1654"/>
                  </a:lnTo>
                  <a:lnTo>
                    <a:pt x="3953" y="1117"/>
                  </a:lnTo>
                  <a:lnTo>
                    <a:pt x="3819" y="581"/>
                  </a:lnTo>
                  <a:lnTo>
                    <a:pt x="3663" y="68"/>
                  </a:lnTo>
                  <a:lnTo>
                    <a:pt x="3641" y="45"/>
                  </a:lnTo>
                  <a:lnTo>
                    <a:pt x="3239" y="4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59"/>
            <p:cNvSpPr/>
            <p:nvPr/>
          </p:nvSpPr>
          <p:spPr>
            <a:xfrm flipH="1">
              <a:off x="209798" y="1011254"/>
              <a:ext cx="321017" cy="412103"/>
            </a:xfrm>
            <a:custGeom>
              <a:avLst/>
              <a:gdLst/>
              <a:ahLst/>
              <a:cxnLst/>
              <a:rect l="l" t="t" r="r" b="b"/>
              <a:pathLst>
                <a:path w="11884" h="15256" extrusionOk="0">
                  <a:moveTo>
                    <a:pt x="1185" y="0"/>
                  </a:moveTo>
                  <a:lnTo>
                    <a:pt x="1095" y="648"/>
                  </a:lnTo>
                  <a:lnTo>
                    <a:pt x="827" y="2502"/>
                  </a:lnTo>
                  <a:lnTo>
                    <a:pt x="448" y="5361"/>
                  </a:lnTo>
                  <a:lnTo>
                    <a:pt x="247" y="7103"/>
                  </a:lnTo>
                  <a:lnTo>
                    <a:pt x="23" y="9024"/>
                  </a:lnTo>
                  <a:lnTo>
                    <a:pt x="1" y="9448"/>
                  </a:lnTo>
                  <a:lnTo>
                    <a:pt x="1" y="9873"/>
                  </a:lnTo>
                  <a:lnTo>
                    <a:pt x="46" y="10230"/>
                  </a:lnTo>
                  <a:lnTo>
                    <a:pt x="113" y="10543"/>
                  </a:lnTo>
                  <a:lnTo>
                    <a:pt x="224" y="10833"/>
                  </a:lnTo>
                  <a:lnTo>
                    <a:pt x="336" y="11101"/>
                  </a:lnTo>
                  <a:lnTo>
                    <a:pt x="470" y="11347"/>
                  </a:lnTo>
                  <a:lnTo>
                    <a:pt x="626" y="11570"/>
                  </a:lnTo>
                  <a:lnTo>
                    <a:pt x="783" y="11749"/>
                  </a:lnTo>
                  <a:lnTo>
                    <a:pt x="984" y="11927"/>
                  </a:lnTo>
                  <a:lnTo>
                    <a:pt x="1185" y="12061"/>
                  </a:lnTo>
                  <a:lnTo>
                    <a:pt x="1386" y="12195"/>
                  </a:lnTo>
                  <a:lnTo>
                    <a:pt x="1609" y="12307"/>
                  </a:lnTo>
                  <a:lnTo>
                    <a:pt x="1855" y="12396"/>
                  </a:lnTo>
                  <a:lnTo>
                    <a:pt x="2078" y="12463"/>
                  </a:lnTo>
                  <a:lnTo>
                    <a:pt x="2324" y="12530"/>
                  </a:lnTo>
                  <a:lnTo>
                    <a:pt x="2570" y="12575"/>
                  </a:lnTo>
                  <a:lnTo>
                    <a:pt x="2815" y="12597"/>
                  </a:lnTo>
                  <a:lnTo>
                    <a:pt x="3329" y="12620"/>
                  </a:lnTo>
                  <a:lnTo>
                    <a:pt x="3798" y="12620"/>
                  </a:lnTo>
                  <a:lnTo>
                    <a:pt x="4245" y="12575"/>
                  </a:lnTo>
                  <a:lnTo>
                    <a:pt x="4669" y="12530"/>
                  </a:lnTo>
                  <a:lnTo>
                    <a:pt x="5026" y="12463"/>
                  </a:lnTo>
                  <a:lnTo>
                    <a:pt x="5294" y="12396"/>
                  </a:lnTo>
                  <a:lnTo>
                    <a:pt x="5607" y="12307"/>
                  </a:lnTo>
                  <a:lnTo>
                    <a:pt x="5518" y="14094"/>
                  </a:lnTo>
                  <a:lnTo>
                    <a:pt x="5652" y="14317"/>
                  </a:lnTo>
                  <a:lnTo>
                    <a:pt x="5808" y="14518"/>
                  </a:lnTo>
                  <a:lnTo>
                    <a:pt x="5987" y="14697"/>
                  </a:lnTo>
                  <a:lnTo>
                    <a:pt x="6188" y="14853"/>
                  </a:lnTo>
                  <a:lnTo>
                    <a:pt x="6389" y="14987"/>
                  </a:lnTo>
                  <a:lnTo>
                    <a:pt x="6612" y="15099"/>
                  </a:lnTo>
                  <a:lnTo>
                    <a:pt x="6836" y="15166"/>
                  </a:lnTo>
                  <a:lnTo>
                    <a:pt x="7081" y="15233"/>
                  </a:lnTo>
                  <a:lnTo>
                    <a:pt x="7327" y="15255"/>
                  </a:lnTo>
                  <a:lnTo>
                    <a:pt x="7573" y="15255"/>
                  </a:lnTo>
                  <a:lnTo>
                    <a:pt x="7841" y="15233"/>
                  </a:lnTo>
                  <a:lnTo>
                    <a:pt x="8086" y="15166"/>
                  </a:lnTo>
                  <a:lnTo>
                    <a:pt x="8332" y="15099"/>
                  </a:lnTo>
                  <a:lnTo>
                    <a:pt x="8578" y="14987"/>
                  </a:lnTo>
                  <a:lnTo>
                    <a:pt x="8823" y="14853"/>
                  </a:lnTo>
                  <a:lnTo>
                    <a:pt x="9047" y="14675"/>
                  </a:lnTo>
                  <a:lnTo>
                    <a:pt x="9158" y="14563"/>
                  </a:lnTo>
                  <a:lnTo>
                    <a:pt x="9292" y="14384"/>
                  </a:lnTo>
                  <a:lnTo>
                    <a:pt x="9449" y="14183"/>
                  </a:lnTo>
                  <a:lnTo>
                    <a:pt x="9605" y="13960"/>
                  </a:lnTo>
                  <a:lnTo>
                    <a:pt x="9739" y="13692"/>
                  </a:lnTo>
                  <a:lnTo>
                    <a:pt x="9851" y="13402"/>
                  </a:lnTo>
                  <a:lnTo>
                    <a:pt x="9918" y="13111"/>
                  </a:lnTo>
                  <a:lnTo>
                    <a:pt x="9962" y="12798"/>
                  </a:lnTo>
                  <a:lnTo>
                    <a:pt x="10208" y="8264"/>
                  </a:lnTo>
                  <a:lnTo>
                    <a:pt x="10610" y="8264"/>
                  </a:lnTo>
                  <a:lnTo>
                    <a:pt x="10722" y="8220"/>
                  </a:lnTo>
                  <a:lnTo>
                    <a:pt x="10811" y="8175"/>
                  </a:lnTo>
                  <a:lnTo>
                    <a:pt x="10901" y="8130"/>
                  </a:lnTo>
                  <a:lnTo>
                    <a:pt x="11079" y="7952"/>
                  </a:lnTo>
                  <a:lnTo>
                    <a:pt x="11213" y="7773"/>
                  </a:lnTo>
                  <a:lnTo>
                    <a:pt x="11347" y="7527"/>
                  </a:lnTo>
                  <a:lnTo>
                    <a:pt x="11459" y="7259"/>
                  </a:lnTo>
                  <a:lnTo>
                    <a:pt x="11571" y="6969"/>
                  </a:lnTo>
                  <a:lnTo>
                    <a:pt x="11660" y="6656"/>
                  </a:lnTo>
                  <a:lnTo>
                    <a:pt x="11749" y="6366"/>
                  </a:lnTo>
                  <a:lnTo>
                    <a:pt x="11861" y="5852"/>
                  </a:lnTo>
                  <a:lnTo>
                    <a:pt x="11883" y="5674"/>
                  </a:lnTo>
                  <a:lnTo>
                    <a:pt x="11883" y="5473"/>
                  </a:lnTo>
                  <a:lnTo>
                    <a:pt x="11861" y="5294"/>
                  </a:lnTo>
                  <a:lnTo>
                    <a:pt x="11816" y="5115"/>
                  </a:lnTo>
                  <a:lnTo>
                    <a:pt x="11749" y="4959"/>
                  </a:lnTo>
                  <a:lnTo>
                    <a:pt x="11638" y="4825"/>
                  </a:lnTo>
                  <a:lnTo>
                    <a:pt x="11481" y="4735"/>
                  </a:lnTo>
                  <a:lnTo>
                    <a:pt x="11280" y="4668"/>
                  </a:lnTo>
                  <a:lnTo>
                    <a:pt x="11146" y="4646"/>
                  </a:lnTo>
                  <a:lnTo>
                    <a:pt x="11012" y="4624"/>
                  </a:lnTo>
                  <a:lnTo>
                    <a:pt x="10767" y="4646"/>
                  </a:lnTo>
                  <a:lnTo>
                    <a:pt x="10543" y="4713"/>
                  </a:lnTo>
                  <a:lnTo>
                    <a:pt x="10342" y="4825"/>
                  </a:lnTo>
                  <a:lnTo>
                    <a:pt x="10164" y="4959"/>
                  </a:lnTo>
                  <a:lnTo>
                    <a:pt x="10007" y="5093"/>
                  </a:lnTo>
                  <a:lnTo>
                    <a:pt x="9873" y="5249"/>
                  </a:lnTo>
                  <a:lnTo>
                    <a:pt x="9761" y="5406"/>
                  </a:lnTo>
                  <a:lnTo>
                    <a:pt x="10231" y="84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59"/>
            <p:cNvSpPr/>
            <p:nvPr/>
          </p:nvSpPr>
          <p:spPr>
            <a:xfrm flipH="1">
              <a:off x="227889" y="1149427"/>
              <a:ext cx="33225" cy="51297"/>
            </a:xfrm>
            <a:custGeom>
              <a:avLst/>
              <a:gdLst/>
              <a:ahLst/>
              <a:cxnLst/>
              <a:rect l="l" t="t" r="r" b="b"/>
              <a:pathLst>
                <a:path w="1230" h="1899" extrusionOk="0">
                  <a:moveTo>
                    <a:pt x="1185" y="0"/>
                  </a:moveTo>
                  <a:lnTo>
                    <a:pt x="1051" y="45"/>
                  </a:lnTo>
                  <a:lnTo>
                    <a:pt x="850" y="112"/>
                  </a:lnTo>
                  <a:lnTo>
                    <a:pt x="738" y="179"/>
                  </a:lnTo>
                  <a:lnTo>
                    <a:pt x="626" y="246"/>
                  </a:lnTo>
                  <a:lnTo>
                    <a:pt x="515" y="358"/>
                  </a:lnTo>
                  <a:lnTo>
                    <a:pt x="403" y="469"/>
                  </a:lnTo>
                  <a:lnTo>
                    <a:pt x="314" y="626"/>
                  </a:lnTo>
                  <a:lnTo>
                    <a:pt x="224" y="804"/>
                  </a:lnTo>
                  <a:lnTo>
                    <a:pt x="135" y="1028"/>
                  </a:lnTo>
                  <a:lnTo>
                    <a:pt x="68" y="1273"/>
                  </a:lnTo>
                  <a:lnTo>
                    <a:pt x="23" y="1564"/>
                  </a:lnTo>
                  <a:lnTo>
                    <a:pt x="1" y="1876"/>
                  </a:lnTo>
                  <a:lnTo>
                    <a:pt x="224" y="1899"/>
                  </a:lnTo>
                  <a:lnTo>
                    <a:pt x="247" y="1608"/>
                  </a:lnTo>
                  <a:lnTo>
                    <a:pt x="269" y="1340"/>
                  </a:lnTo>
                  <a:lnTo>
                    <a:pt x="336" y="1139"/>
                  </a:lnTo>
                  <a:lnTo>
                    <a:pt x="403" y="938"/>
                  </a:lnTo>
                  <a:lnTo>
                    <a:pt x="470" y="782"/>
                  </a:lnTo>
                  <a:lnTo>
                    <a:pt x="559" y="648"/>
                  </a:lnTo>
                  <a:lnTo>
                    <a:pt x="649" y="536"/>
                  </a:lnTo>
                  <a:lnTo>
                    <a:pt x="738" y="447"/>
                  </a:lnTo>
                  <a:lnTo>
                    <a:pt x="917" y="313"/>
                  </a:lnTo>
                  <a:lnTo>
                    <a:pt x="1073" y="246"/>
                  </a:lnTo>
                  <a:lnTo>
                    <a:pt x="1185" y="224"/>
                  </a:lnTo>
                  <a:lnTo>
                    <a:pt x="1229" y="224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59"/>
            <p:cNvSpPr/>
            <p:nvPr/>
          </p:nvSpPr>
          <p:spPr>
            <a:xfrm flipH="1">
              <a:off x="235750" y="1165716"/>
              <a:ext cx="13884" cy="36818"/>
            </a:xfrm>
            <a:custGeom>
              <a:avLst/>
              <a:gdLst/>
              <a:ahLst/>
              <a:cxnLst/>
              <a:rect l="l" t="t" r="r" b="b"/>
              <a:pathLst>
                <a:path w="514" h="1363" extrusionOk="0">
                  <a:moveTo>
                    <a:pt x="90" y="0"/>
                  </a:moveTo>
                  <a:lnTo>
                    <a:pt x="0" y="201"/>
                  </a:lnTo>
                  <a:lnTo>
                    <a:pt x="45" y="201"/>
                  </a:lnTo>
                  <a:lnTo>
                    <a:pt x="112" y="268"/>
                  </a:lnTo>
                  <a:lnTo>
                    <a:pt x="201" y="358"/>
                  </a:lnTo>
                  <a:lnTo>
                    <a:pt x="246" y="425"/>
                  </a:lnTo>
                  <a:lnTo>
                    <a:pt x="268" y="492"/>
                  </a:lnTo>
                  <a:lnTo>
                    <a:pt x="313" y="648"/>
                  </a:lnTo>
                  <a:lnTo>
                    <a:pt x="291" y="827"/>
                  </a:lnTo>
                  <a:lnTo>
                    <a:pt x="224" y="1028"/>
                  </a:lnTo>
                  <a:lnTo>
                    <a:pt x="112" y="1251"/>
                  </a:lnTo>
                  <a:lnTo>
                    <a:pt x="291" y="1363"/>
                  </a:lnTo>
                  <a:lnTo>
                    <a:pt x="425" y="1095"/>
                  </a:lnTo>
                  <a:lnTo>
                    <a:pt x="492" y="849"/>
                  </a:lnTo>
                  <a:lnTo>
                    <a:pt x="514" y="737"/>
                  </a:lnTo>
                  <a:lnTo>
                    <a:pt x="514" y="626"/>
                  </a:lnTo>
                  <a:lnTo>
                    <a:pt x="514" y="514"/>
                  </a:lnTo>
                  <a:lnTo>
                    <a:pt x="492" y="425"/>
                  </a:lnTo>
                  <a:lnTo>
                    <a:pt x="447" y="313"/>
                  </a:lnTo>
                  <a:lnTo>
                    <a:pt x="380" y="224"/>
                  </a:lnTo>
                  <a:lnTo>
                    <a:pt x="246" y="90"/>
                  </a:lnTo>
                  <a:lnTo>
                    <a:pt x="134" y="2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59"/>
            <p:cNvSpPr/>
            <p:nvPr/>
          </p:nvSpPr>
          <p:spPr>
            <a:xfrm flipH="1">
              <a:off x="402854" y="1148805"/>
              <a:ext cx="16343" cy="26580"/>
            </a:xfrm>
            <a:custGeom>
              <a:avLst/>
              <a:gdLst/>
              <a:ahLst/>
              <a:cxnLst/>
              <a:rect l="l" t="t" r="r" b="b"/>
              <a:pathLst>
                <a:path w="605" h="984" extrusionOk="0">
                  <a:moveTo>
                    <a:pt x="269" y="1"/>
                  </a:moveTo>
                  <a:lnTo>
                    <a:pt x="202" y="45"/>
                  </a:lnTo>
                  <a:lnTo>
                    <a:pt x="157" y="90"/>
                  </a:lnTo>
                  <a:lnTo>
                    <a:pt x="113" y="135"/>
                  </a:lnTo>
                  <a:lnTo>
                    <a:pt x="46" y="291"/>
                  </a:lnTo>
                  <a:lnTo>
                    <a:pt x="1" y="470"/>
                  </a:lnTo>
                  <a:lnTo>
                    <a:pt x="23" y="671"/>
                  </a:lnTo>
                  <a:lnTo>
                    <a:pt x="68" y="827"/>
                  </a:lnTo>
                  <a:lnTo>
                    <a:pt x="113" y="894"/>
                  </a:lnTo>
                  <a:lnTo>
                    <a:pt x="157" y="939"/>
                  </a:lnTo>
                  <a:lnTo>
                    <a:pt x="224" y="961"/>
                  </a:lnTo>
                  <a:lnTo>
                    <a:pt x="269" y="984"/>
                  </a:lnTo>
                  <a:lnTo>
                    <a:pt x="336" y="984"/>
                  </a:lnTo>
                  <a:lnTo>
                    <a:pt x="403" y="961"/>
                  </a:lnTo>
                  <a:lnTo>
                    <a:pt x="448" y="917"/>
                  </a:lnTo>
                  <a:lnTo>
                    <a:pt x="492" y="850"/>
                  </a:lnTo>
                  <a:lnTo>
                    <a:pt x="582" y="693"/>
                  </a:lnTo>
                  <a:lnTo>
                    <a:pt x="604" y="515"/>
                  </a:lnTo>
                  <a:lnTo>
                    <a:pt x="582" y="314"/>
                  </a:lnTo>
                  <a:lnTo>
                    <a:pt x="537" y="157"/>
                  </a:lnTo>
                  <a:lnTo>
                    <a:pt x="492" y="90"/>
                  </a:lnTo>
                  <a:lnTo>
                    <a:pt x="448" y="45"/>
                  </a:lnTo>
                  <a:lnTo>
                    <a:pt x="381" y="23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59"/>
            <p:cNvSpPr/>
            <p:nvPr/>
          </p:nvSpPr>
          <p:spPr>
            <a:xfrm flipH="1">
              <a:off x="491565" y="1143997"/>
              <a:ext cx="16316" cy="26553"/>
            </a:xfrm>
            <a:custGeom>
              <a:avLst/>
              <a:gdLst/>
              <a:ahLst/>
              <a:cxnLst/>
              <a:rect l="l" t="t" r="r" b="b"/>
              <a:pathLst>
                <a:path w="604" h="983" extrusionOk="0">
                  <a:moveTo>
                    <a:pt x="336" y="0"/>
                  </a:moveTo>
                  <a:lnTo>
                    <a:pt x="269" y="22"/>
                  </a:lnTo>
                  <a:lnTo>
                    <a:pt x="224" y="45"/>
                  </a:lnTo>
                  <a:lnTo>
                    <a:pt x="157" y="89"/>
                  </a:lnTo>
                  <a:lnTo>
                    <a:pt x="112" y="134"/>
                  </a:lnTo>
                  <a:lnTo>
                    <a:pt x="45" y="290"/>
                  </a:lnTo>
                  <a:lnTo>
                    <a:pt x="1" y="492"/>
                  </a:lnTo>
                  <a:lnTo>
                    <a:pt x="23" y="670"/>
                  </a:lnTo>
                  <a:lnTo>
                    <a:pt x="90" y="827"/>
                  </a:lnTo>
                  <a:lnTo>
                    <a:pt x="112" y="894"/>
                  </a:lnTo>
                  <a:lnTo>
                    <a:pt x="179" y="938"/>
                  </a:lnTo>
                  <a:lnTo>
                    <a:pt x="224" y="983"/>
                  </a:lnTo>
                  <a:lnTo>
                    <a:pt x="336" y="983"/>
                  </a:lnTo>
                  <a:lnTo>
                    <a:pt x="403" y="961"/>
                  </a:lnTo>
                  <a:lnTo>
                    <a:pt x="447" y="916"/>
                  </a:lnTo>
                  <a:lnTo>
                    <a:pt x="514" y="849"/>
                  </a:lnTo>
                  <a:lnTo>
                    <a:pt x="581" y="693"/>
                  </a:lnTo>
                  <a:lnTo>
                    <a:pt x="604" y="514"/>
                  </a:lnTo>
                  <a:lnTo>
                    <a:pt x="604" y="313"/>
                  </a:lnTo>
                  <a:lnTo>
                    <a:pt x="537" y="156"/>
                  </a:lnTo>
                  <a:lnTo>
                    <a:pt x="492" y="112"/>
                  </a:lnTo>
                  <a:lnTo>
                    <a:pt x="447" y="45"/>
                  </a:lnTo>
                  <a:lnTo>
                    <a:pt x="403" y="22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59"/>
            <p:cNvSpPr/>
            <p:nvPr/>
          </p:nvSpPr>
          <p:spPr>
            <a:xfrm flipH="1">
              <a:off x="458366" y="1176575"/>
              <a:ext cx="19341" cy="35008"/>
            </a:xfrm>
            <a:custGeom>
              <a:avLst/>
              <a:gdLst/>
              <a:ahLst/>
              <a:cxnLst/>
              <a:rect l="l" t="t" r="r" b="b"/>
              <a:pathLst>
                <a:path w="716" h="1296" extrusionOk="0">
                  <a:moveTo>
                    <a:pt x="425" y="0"/>
                  </a:moveTo>
                  <a:lnTo>
                    <a:pt x="179" y="335"/>
                  </a:lnTo>
                  <a:lnTo>
                    <a:pt x="90" y="492"/>
                  </a:lnTo>
                  <a:lnTo>
                    <a:pt x="45" y="626"/>
                  </a:lnTo>
                  <a:lnTo>
                    <a:pt x="0" y="737"/>
                  </a:lnTo>
                  <a:lnTo>
                    <a:pt x="0" y="849"/>
                  </a:lnTo>
                  <a:lnTo>
                    <a:pt x="23" y="961"/>
                  </a:lnTo>
                  <a:lnTo>
                    <a:pt x="45" y="1050"/>
                  </a:lnTo>
                  <a:lnTo>
                    <a:pt x="112" y="1139"/>
                  </a:lnTo>
                  <a:lnTo>
                    <a:pt x="157" y="1184"/>
                  </a:lnTo>
                  <a:lnTo>
                    <a:pt x="246" y="1229"/>
                  </a:lnTo>
                  <a:lnTo>
                    <a:pt x="313" y="1273"/>
                  </a:lnTo>
                  <a:lnTo>
                    <a:pt x="470" y="1296"/>
                  </a:lnTo>
                  <a:lnTo>
                    <a:pt x="715" y="1296"/>
                  </a:lnTo>
                  <a:lnTo>
                    <a:pt x="693" y="1095"/>
                  </a:lnTo>
                  <a:lnTo>
                    <a:pt x="581" y="1095"/>
                  </a:lnTo>
                  <a:lnTo>
                    <a:pt x="447" y="1072"/>
                  </a:lnTo>
                  <a:lnTo>
                    <a:pt x="335" y="1028"/>
                  </a:lnTo>
                  <a:lnTo>
                    <a:pt x="268" y="1005"/>
                  </a:lnTo>
                  <a:lnTo>
                    <a:pt x="246" y="961"/>
                  </a:lnTo>
                  <a:lnTo>
                    <a:pt x="224" y="871"/>
                  </a:lnTo>
                  <a:lnTo>
                    <a:pt x="224" y="782"/>
                  </a:lnTo>
                  <a:lnTo>
                    <a:pt x="246" y="715"/>
                  </a:lnTo>
                  <a:lnTo>
                    <a:pt x="291" y="603"/>
                  </a:lnTo>
                  <a:lnTo>
                    <a:pt x="358" y="469"/>
                  </a:lnTo>
                  <a:lnTo>
                    <a:pt x="447" y="313"/>
                  </a:lnTo>
                  <a:lnTo>
                    <a:pt x="581" y="134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59"/>
            <p:cNvSpPr/>
            <p:nvPr/>
          </p:nvSpPr>
          <p:spPr>
            <a:xfrm flipH="1">
              <a:off x="384161" y="1119253"/>
              <a:ext cx="39843" cy="12696"/>
            </a:xfrm>
            <a:custGeom>
              <a:avLst/>
              <a:gdLst/>
              <a:ahLst/>
              <a:cxnLst/>
              <a:rect l="l" t="t" r="r" b="b"/>
              <a:pathLst>
                <a:path w="1475" h="470" extrusionOk="0">
                  <a:moveTo>
                    <a:pt x="447" y="0"/>
                  </a:moveTo>
                  <a:lnTo>
                    <a:pt x="291" y="23"/>
                  </a:lnTo>
                  <a:lnTo>
                    <a:pt x="157" y="67"/>
                  </a:lnTo>
                  <a:lnTo>
                    <a:pt x="0" y="134"/>
                  </a:lnTo>
                  <a:lnTo>
                    <a:pt x="0" y="157"/>
                  </a:lnTo>
                  <a:lnTo>
                    <a:pt x="737" y="335"/>
                  </a:lnTo>
                  <a:lnTo>
                    <a:pt x="1474" y="469"/>
                  </a:lnTo>
                  <a:lnTo>
                    <a:pt x="1474" y="447"/>
                  </a:lnTo>
                  <a:lnTo>
                    <a:pt x="1452" y="402"/>
                  </a:lnTo>
                  <a:lnTo>
                    <a:pt x="1363" y="291"/>
                  </a:lnTo>
                  <a:lnTo>
                    <a:pt x="1162" y="157"/>
                  </a:lnTo>
                  <a:lnTo>
                    <a:pt x="1028" y="90"/>
                  </a:lnTo>
                  <a:lnTo>
                    <a:pt x="894" y="45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59"/>
            <p:cNvSpPr/>
            <p:nvPr/>
          </p:nvSpPr>
          <p:spPr>
            <a:xfrm flipH="1">
              <a:off x="475871" y="1114417"/>
              <a:ext cx="40438" cy="10886"/>
            </a:xfrm>
            <a:custGeom>
              <a:avLst/>
              <a:gdLst/>
              <a:ahLst/>
              <a:cxnLst/>
              <a:rect l="l" t="t" r="r" b="b"/>
              <a:pathLst>
                <a:path w="1497" h="403" extrusionOk="0">
                  <a:moveTo>
                    <a:pt x="804" y="1"/>
                  </a:moveTo>
                  <a:lnTo>
                    <a:pt x="648" y="23"/>
                  </a:lnTo>
                  <a:lnTo>
                    <a:pt x="514" y="45"/>
                  </a:lnTo>
                  <a:lnTo>
                    <a:pt x="357" y="112"/>
                  </a:lnTo>
                  <a:lnTo>
                    <a:pt x="223" y="179"/>
                  </a:lnTo>
                  <a:lnTo>
                    <a:pt x="112" y="269"/>
                  </a:lnTo>
                  <a:lnTo>
                    <a:pt x="0" y="358"/>
                  </a:lnTo>
                  <a:lnTo>
                    <a:pt x="0" y="403"/>
                  </a:lnTo>
                  <a:lnTo>
                    <a:pt x="759" y="336"/>
                  </a:lnTo>
                  <a:lnTo>
                    <a:pt x="1496" y="246"/>
                  </a:lnTo>
                  <a:lnTo>
                    <a:pt x="1496" y="202"/>
                  </a:lnTo>
                  <a:lnTo>
                    <a:pt x="1452" y="179"/>
                  </a:lnTo>
                  <a:lnTo>
                    <a:pt x="1340" y="112"/>
                  </a:lnTo>
                  <a:lnTo>
                    <a:pt x="1094" y="45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59"/>
            <p:cNvSpPr/>
            <p:nvPr/>
          </p:nvSpPr>
          <p:spPr>
            <a:xfrm flipH="1">
              <a:off x="333484" y="1329821"/>
              <a:ext cx="47083" cy="40438"/>
            </a:xfrm>
            <a:custGeom>
              <a:avLst/>
              <a:gdLst/>
              <a:ahLst/>
              <a:cxnLst/>
              <a:rect l="l" t="t" r="r" b="b"/>
              <a:pathLst>
                <a:path w="1743" h="1497" extrusionOk="0">
                  <a:moveTo>
                    <a:pt x="1743" y="0"/>
                  </a:moveTo>
                  <a:lnTo>
                    <a:pt x="939" y="268"/>
                  </a:lnTo>
                  <a:lnTo>
                    <a:pt x="425" y="402"/>
                  </a:lnTo>
                  <a:lnTo>
                    <a:pt x="134" y="469"/>
                  </a:lnTo>
                  <a:lnTo>
                    <a:pt x="23" y="492"/>
                  </a:lnTo>
                  <a:lnTo>
                    <a:pt x="0" y="149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59"/>
            <p:cNvSpPr/>
            <p:nvPr/>
          </p:nvSpPr>
          <p:spPr>
            <a:xfrm flipH="1">
              <a:off x="333484" y="1329821"/>
              <a:ext cx="47083" cy="40438"/>
            </a:xfrm>
            <a:custGeom>
              <a:avLst/>
              <a:gdLst/>
              <a:ahLst/>
              <a:cxnLst/>
              <a:rect l="l" t="t" r="r" b="b"/>
              <a:pathLst>
                <a:path w="1743" h="1497" fill="none" extrusionOk="0">
                  <a:moveTo>
                    <a:pt x="0" y="1497"/>
                  </a:moveTo>
                  <a:lnTo>
                    <a:pt x="23" y="492"/>
                  </a:lnTo>
                  <a:lnTo>
                    <a:pt x="23" y="492"/>
                  </a:lnTo>
                  <a:lnTo>
                    <a:pt x="134" y="469"/>
                  </a:lnTo>
                  <a:lnTo>
                    <a:pt x="425" y="402"/>
                  </a:lnTo>
                  <a:lnTo>
                    <a:pt x="939" y="268"/>
                  </a:lnTo>
                  <a:lnTo>
                    <a:pt x="17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59"/>
            <p:cNvSpPr/>
            <p:nvPr/>
          </p:nvSpPr>
          <p:spPr>
            <a:xfrm flipH="1">
              <a:off x="390185" y="1235707"/>
              <a:ext cx="47704" cy="25365"/>
            </a:xfrm>
            <a:custGeom>
              <a:avLst/>
              <a:gdLst/>
              <a:ahLst/>
              <a:cxnLst/>
              <a:rect l="l" t="t" r="r" b="b"/>
              <a:pathLst>
                <a:path w="1766" h="939" extrusionOk="0">
                  <a:moveTo>
                    <a:pt x="1586" y="0"/>
                  </a:moveTo>
                  <a:lnTo>
                    <a:pt x="1430" y="246"/>
                  </a:lnTo>
                  <a:lnTo>
                    <a:pt x="1251" y="447"/>
                  </a:lnTo>
                  <a:lnTo>
                    <a:pt x="1140" y="536"/>
                  </a:lnTo>
                  <a:lnTo>
                    <a:pt x="1050" y="603"/>
                  </a:lnTo>
                  <a:lnTo>
                    <a:pt x="939" y="648"/>
                  </a:lnTo>
                  <a:lnTo>
                    <a:pt x="849" y="692"/>
                  </a:lnTo>
                  <a:lnTo>
                    <a:pt x="693" y="715"/>
                  </a:lnTo>
                  <a:lnTo>
                    <a:pt x="559" y="737"/>
                  </a:lnTo>
                  <a:lnTo>
                    <a:pt x="425" y="715"/>
                  </a:lnTo>
                  <a:lnTo>
                    <a:pt x="313" y="692"/>
                  </a:lnTo>
                  <a:lnTo>
                    <a:pt x="157" y="648"/>
                  </a:lnTo>
                  <a:lnTo>
                    <a:pt x="90" y="625"/>
                  </a:lnTo>
                  <a:lnTo>
                    <a:pt x="1" y="804"/>
                  </a:lnTo>
                  <a:lnTo>
                    <a:pt x="157" y="871"/>
                  </a:lnTo>
                  <a:lnTo>
                    <a:pt x="358" y="916"/>
                  </a:lnTo>
                  <a:lnTo>
                    <a:pt x="581" y="938"/>
                  </a:lnTo>
                  <a:lnTo>
                    <a:pt x="738" y="938"/>
                  </a:lnTo>
                  <a:lnTo>
                    <a:pt x="894" y="894"/>
                  </a:lnTo>
                  <a:lnTo>
                    <a:pt x="1028" y="849"/>
                  </a:lnTo>
                  <a:lnTo>
                    <a:pt x="1162" y="804"/>
                  </a:lnTo>
                  <a:lnTo>
                    <a:pt x="1274" y="715"/>
                  </a:lnTo>
                  <a:lnTo>
                    <a:pt x="1385" y="625"/>
                  </a:lnTo>
                  <a:lnTo>
                    <a:pt x="1497" y="514"/>
                  </a:lnTo>
                  <a:lnTo>
                    <a:pt x="1586" y="380"/>
                  </a:lnTo>
                  <a:lnTo>
                    <a:pt x="1765" y="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59"/>
            <p:cNvSpPr/>
            <p:nvPr/>
          </p:nvSpPr>
          <p:spPr>
            <a:xfrm flipH="1">
              <a:off x="441484" y="981080"/>
              <a:ext cx="74825" cy="97164"/>
            </a:xfrm>
            <a:custGeom>
              <a:avLst/>
              <a:gdLst/>
              <a:ahLst/>
              <a:cxnLst/>
              <a:rect l="l" t="t" r="r" b="b"/>
              <a:pathLst>
                <a:path w="2770" h="3597" extrusionOk="0">
                  <a:moveTo>
                    <a:pt x="246" y="1"/>
                  </a:moveTo>
                  <a:lnTo>
                    <a:pt x="89" y="1787"/>
                  </a:lnTo>
                  <a:lnTo>
                    <a:pt x="0" y="3597"/>
                  </a:lnTo>
                  <a:lnTo>
                    <a:pt x="313" y="3507"/>
                  </a:lnTo>
                  <a:lnTo>
                    <a:pt x="603" y="3373"/>
                  </a:lnTo>
                  <a:lnTo>
                    <a:pt x="893" y="3239"/>
                  </a:lnTo>
                  <a:lnTo>
                    <a:pt x="1161" y="3083"/>
                  </a:lnTo>
                  <a:lnTo>
                    <a:pt x="1407" y="2904"/>
                  </a:lnTo>
                  <a:lnTo>
                    <a:pt x="1630" y="2726"/>
                  </a:lnTo>
                  <a:lnTo>
                    <a:pt x="1854" y="2524"/>
                  </a:lnTo>
                  <a:lnTo>
                    <a:pt x="2033" y="2346"/>
                  </a:lnTo>
                  <a:lnTo>
                    <a:pt x="2345" y="1988"/>
                  </a:lnTo>
                  <a:lnTo>
                    <a:pt x="2591" y="1676"/>
                  </a:lnTo>
                  <a:lnTo>
                    <a:pt x="2770" y="138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59"/>
            <p:cNvSpPr/>
            <p:nvPr/>
          </p:nvSpPr>
          <p:spPr>
            <a:xfrm flipH="1">
              <a:off x="240564" y="993155"/>
              <a:ext cx="213021" cy="165938"/>
            </a:xfrm>
            <a:custGeom>
              <a:avLst/>
              <a:gdLst/>
              <a:ahLst/>
              <a:cxnLst/>
              <a:rect l="l" t="t" r="r" b="b"/>
              <a:pathLst>
                <a:path w="7886" h="6143" extrusionOk="0">
                  <a:moveTo>
                    <a:pt x="23" y="0"/>
                  </a:moveTo>
                  <a:lnTo>
                    <a:pt x="1" y="402"/>
                  </a:lnTo>
                  <a:lnTo>
                    <a:pt x="23" y="782"/>
                  </a:lnTo>
                  <a:lnTo>
                    <a:pt x="68" y="1162"/>
                  </a:lnTo>
                  <a:lnTo>
                    <a:pt x="180" y="1519"/>
                  </a:lnTo>
                  <a:lnTo>
                    <a:pt x="314" y="1854"/>
                  </a:lnTo>
                  <a:lnTo>
                    <a:pt x="470" y="2189"/>
                  </a:lnTo>
                  <a:lnTo>
                    <a:pt x="649" y="2502"/>
                  </a:lnTo>
                  <a:lnTo>
                    <a:pt x="872" y="2792"/>
                  </a:lnTo>
                  <a:lnTo>
                    <a:pt x="1118" y="3083"/>
                  </a:lnTo>
                  <a:lnTo>
                    <a:pt x="1386" y="3351"/>
                  </a:lnTo>
                  <a:lnTo>
                    <a:pt x="1676" y="3619"/>
                  </a:lnTo>
                  <a:lnTo>
                    <a:pt x="1966" y="3864"/>
                  </a:lnTo>
                  <a:lnTo>
                    <a:pt x="2279" y="4088"/>
                  </a:lnTo>
                  <a:lnTo>
                    <a:pt x="2614" y="4311"/>
                  </a:lnTo>
                  <a:lnTo>
                    <a:pt x="2927" y="4512"/>
                  </a:lnTo>
                  <a:lnTo>
                    <a:pt x="3262" y="4713"/>
                  </a:lnTo>
                  <a:lnTo>
                    <a:pt x="3932" y="5048"/>
                  </a:lnTo>
                  <a:lnTo>
                    <a:pt x="4602" y="5338"/>
                  </a:lnTo>
                  <a:lnTo>
                    <a:pt x="5205" y="5584"/>
                  </a:lnTo>
                  <a:lnTo>
                    <a:pt x="5763" y="5785"/>
                  </a:lnTo>
                  <a:lnTo>
                    <a:pt x="6232" y="5941"/>
                  </a:lnTo>
                  <a:lnTo>
                    <a:pt x="6590" y="6053"/>
                  </a:lnTo>
                  <a:lnTo>
                    <a:pt x="6902" y="6143"/>
                  </a:lnTo>
                  <a:lnTo>
                    <a:pt x="7885" y="118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59"/>
            <p:cNvSpPr/>
            <p:nvPr/>
          </p:nvSpPr>
          <p:spPr>
            <a:xfrm flipH="1">
              <a:off x="172386" y="909900"/>
              <a:ext cx="337899" cy="187035"/>
            </a:xfrm>
            <a:custGeom>
              <a:avLst/>
              <a:gdLst/>
              <a:ahLst/>
              <a:cxnLst/>
              <a:rect l="l" t="t" r="r" b="b"/>
              <a:pathLst>
                <a:path w="12509" h="6924" extrusionOk="0">
                  <a:moveTo>
                    <a:pt x="4356" y="0"/>
                  </a:moveTo>
                  <a:lnTo>
                    <a:pt x="4043" y="22"/>
                  </a:lnTo>
                  <a:lnTo>
                    <a:pt x="3730" y="45"/>
                  </a:lnTo>
                  <a:lnTo>
                    <a:pt x="3418" y="67"/>
                  </a:lnTo>
                  <a:lnTo>
                    <a:pt x="3127" y="112"/>
                  </a:lnTo>
                  <a:lnTo>
                    <a:pt x="2837" y="179"/>
                  </a:lnTo>
                  <a:lnTo>
                    <a:pt x="2524" y="268"/>
                  </a:lnTo>
                  <a:lnTo>
                    <a:pt x="2256" y="357"/>
                  </a:lnTo>
                  <a:lnTo>
                    <a:pt x="1966" y="469"/>
                  </a:lnTo>
                  <a:lnTo>
                    <a:pt x="1698" y="603"/>
                  </a:lnTo>
                  <a:lnTo>
                    <a:pt x="1430" y="737"/>
                  </a:lnTo>
                  <a:lnTo>
                    <a:pt x="1162" y="893"/>
                  </a:lnTo>
                  <a:lnTo>
                    <a:pt x="916" y="1072"/>
                  </a:lnTo>
                  <a:lnTo>
                    <a:pt x="715" y="1251"/>
                  </a:lnTo>
                  <a:lnTo>
                    <a:pt x="536" y="1429"/>
                  </a:lnTo>
                  <a:lnTo>
                    <a:pt x="380" y="1608"/>
                  </a:lnTo>
                  <a:lnTo>
                    <a:pt x="246" y="1809"/>
                  </a:lnTo>
                  <a:lnTo>
                    <a:pt x="157" y="2010"/>
                  </a:lnTo>
                  <a:lnTo>
                    <a:pt x="67" y="2211"/>
                  </a:lnTo>
                  <a:lnTo>
                    <a:pt x="23" y="2412"/>
                  </a:lnTo>
                  <a:lnTo>
                    <a:pt x="0" y="2636"/>
                  </a:lnTo>
                  <a:lnTo>
                    <a:pt x="0" y="2881"/>
                  </a:lnTo>
                  <a:lnTo>
                    <a:pt x="0" y="3105"/>
                  </a:lnTo>
                  <a:lnTo>
                    <a:pt x="45" y="3373"/>
                  </a:lnTo>
                  <a:lnTo>
                    <a:pt x="90" y="3618"/>
                  </a:lnTo>
                  <a:lnTo>
                    <a:pt x="179" y="3886"/>
                  </a:lnTo>
                  <a:lnTo>
                    <a:pt x="268" y="4177"/>
                  </a:lnTo>
                  <a:lnTo>
                    <a:pt x="8063" y="5182"/>
                  </a:lnTo>
                  <a:lnTo>
                    <a:pt x="12285" y="6924"/>
                  </a:lnTo>
                  <a:lnTo>
                    <a:pt x="12307" y="6857"/>
                  </a:lnTo>
                  <a:lnTo>
                    <a:pt x="12352" y="6656"/>
                  </a:lnTo>
                  <a:lnTo>
                    <a:pt x="12419" y="6008"/>
                  </a:lnTo>
                  <a:lnTo>
                    <a:pt x="12486" y="5361"/>
                  </a:lnTo>
                  <a:lnTo>
                    <a:pt x="12508" y="4981"/>
                  </a:lnTo>
                  <a:lnTo>
                    <a:pt x="12486" y="4780"/>
                  </a:lnTo>
                  <a:lnTo>
                    <a:pt x="12463" y="4579"/>
                  </a:lnTo>
                  <a:lnTo>
                    <a:pt x="12374" y="4199"/>
                  </a:lnTo>
                  <a:lnTo>
                    <a:pt x="12218" y="3842"/>
                  </a:lnTo>
                  <a:lnTo>
                    <a:pt x="12039" y="3484"/>
                  </a:lnTo>
                  <a:lnTo>
                    <a:pt x="11816" y="3149"/>
                  </a:lnTo>
                  <a:lnTo>
                    <a:pt x="11570" y="2859"/>
                  </a:lnTo>
                  <a:lnTo>
                    <a:pt x="11280" y="2569"/>
                  </a:lnTo>
                  <a:lnTo>
                    <a:pt x="10967" y="2323"/>
                  </a:lnTo>
                  <a:lnTo>
                    <a:pt x="10476" y="1966"/>
                  </a:lnTo>
                  <a:lnTo>
                    <a:pt x="9940" y="1631"/>
                  </a:lnTo>
                  <a:lnTo>
                    <a:pt x="9381" y="1318"/>
                  </a:lnTo>
                  <a:lnTo>
                    <a:pt x="8800" y="1027"/>
                  </a:lnTo>
                  <a:lnTo>
                    <a:pt x="8197" y="782"/>
                  </a:lnTo>
                  <a:lnTo>
                    <a:pt x="7572" y="558"/>
                  </a:lnTo>
                  <a:lnTo>
                    <a:pt x="6924" y="357"/>
                  </a:lnTo>
                  <a:lnTo>
                    <a:pt x="6277" y="201"/>
                  </a:lnTo>
                  <a:lnTo>
                    <a:pt x="5651" y="89"/>
                  </a:lnTo>
                  <a:lnTo>
                    <a:pt x="5003" y="22"/>
                  </a:lnTo>
                  <a:lnTo>
                    <a:pt x="4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3075;p59"/>
            <p:cNvSpPr/>
            <p:nvPr/>
          </p:nvSpPr>
          <p:spPr>
            <a:xfrm flipH="1">
              <a:off x="363659" y="915924"/>
              <a:ext cx="85089" cy="106807"/>
            </a:xfrm>
            <a:custGeom>
              <a:avLst/>
              <a:gdLst/>
              <a:ahLst/>
              <a:cxnLst/>
              <a:rect l="l" t="t" r="r" b="b"/>
              <a:pathLst>
                <a:path w="3150" h="3954" extrusionOk="0">
                  <a:moveTo>
                    <a:pt x="3105" y="0"/>
                  </a:moveTo>
                  <a:lnTo>
                    <a:pt x="2792" y="67"/>
                  </a:lnTo>
                  <a:lnTo>
                    <a:pt x="2524" y="134"/>
                  </a:lnTo>
                  <a:lnTo>
                    <a:pt x="2256" y="224"/>
                  </a:lnTo>
                  <a:lnTo>
                    <a:pt x="2011" y="335"/>
                  </a:lnTo>
                  <a:lnTo>
                    <a:pt x="1787" y="447"/>
                  </a:lnTo>
                  <a:lnTo>
                    <a:pt x="1586" y="581"/>
                  </a:lnTo>
                  <a:lnTo>
                    <a:pt x="1408" y="715"/>
                  </a:lnTo>
                  <a:lnTo>
                    <a:pt x="1229" y="871"/>
                  </a:lnTo>
                  <a:lnTo>
                    <a:pt x="1073" y="1028"/>
                  </a:lnTo>
                  <a:lnTo>
                    <a:pt x="916" y="1184"/>
                  </a:lnTo>
                  <a:lnTo>
                    <a:pt x="693" y="1519"/>
                  </a:lnTo>
                  <a:lnTo>
                    <a:pt x="492" y="1854"/>
                  </a:lnTo>
                  <a:lnTo>
                    <a:pt x="336" y="2167"/>
                  </a:lnTo>
                  <a:lnTo>
                    <a:pt x="224" y="2524"/>
                  </a:lnTo>
                  <a:lnTo>
                    <a:pt x="135" y="2837"/>
                  </a:lnTo>
                  <a:lnTo>
                    <a:pt x="68" y="3127"/>
                  </a:lnTo>
                  <a:lnTo>
                    <a:pt x="23" y="3395"/>
                  </a:lnTo>
                  <a:lnTo>
                    <a:pt x="1" y="3797"/>
                  </a:lnTo>
                  <a:lnTo>
                    <a:pt x="1" y="3954"/>
                  </a:lnTo>
                  <a:lnTo>
                    <a:pt x="269" y="3954"/>
                  </a:lnTo>
                  <a:lnTo>
                    <a:pt x="269" y="3797"/>
                  </a:lnTo>
                  <a:lnTo>
                    <a:pt x="291" y="3440"/>
                  </a:lnTo>
                  <a:lnTo>
                    <a:pt x="336" y="3172"/>
                  </a:lnTo>
                  <a:lnTo>
                    <a:pt x="380" y="2904"/>
                  </a:lnTo>
                  <a:lnTo>
                    <a:pt x="470" y="2591"/>
                  </a:lnTo>
                  <a:lnTo>
                    <a:pt x="581" y="2279"/>
                  </a:lnTo>
                  <a:lnTo>
                    <a:pt x="782" y="1877"/>
                  </a:lnTo>
                  <a:lnTo>
                    <a:pt x="894" y="1676"/>
                  </a:lnTo>
                  <a:lnTo>
                    <a:pt x="1006" y="1497"/>
                  </a:lnTo>
                  <a:lnTo>
                    <a:pt x="1140" y="1340"/>
                  </a:lnTo>
                  <a:lnTo>
                    <a:pt x="1274" y="1184"/>
                  </a:lnTo>
                  <a:lnTo>
                    <a:pt x="1430" y="1050"/>
                  </a:lnTo>
                  <a:lnTo>
                    <a:pt x="1586" y="916"/>
                  </a:lnTo>
                  <a:lnTo>
                    <a:pt x="1743" y="804"/>
                  </a:lnTo>
                  <a:lnTo>
                    <a:pt x="1921" y="693"/>
                  </a:lnTo>
                  <a:lnTo>
                    <a:pt x="2100" y="581"/>
                  </a:lnTo>
                  <a:lnTo>
                    <a:pt x="2301" y="492"/>
                  </a:lnTo>
                  <a:lnTo>
                    <a:pt x="2480" y="425"/>
                  </a:lnTo>
                  <a:lnTo>
                    <a:pt x="2703" y="358"/>
                  </a:lnTo>
                  <a:lnTo>
                    <a:pt x="3150" y="268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6" name="Google Shape;3076;p59"/>
            <p:cNvSpPr/>
            <p:nvPr/>
          </p:nvSpPr>
          <p:spPr>
            <a:xfrm flipH="1">
              <a:off x="422171" y="912898"/>
              <a:ext cx="122502" cy="163534"/>
            </a:xfrm>
            <a:custGeom>
              <a:avLst/>
              <a:gdLst/>
              <a:ahLst/>
              <a:cxnLst/>
              <a:rect l="l" t="t" r="r" b="b"/>
              <a:pathLst>
                <a:path w="4535" h="6054" extrusionOk="0">
                  <a:moveTo>
                    <a:pt x="4490" y="1"/>
                  </a:moveTo>
                  <a:lnTo>
                    <a:pt x="3954" y="68"/>
                  </a:lnTo>
                  <a:lnTo>
                    <a:pt x="3462" y="179"/>
                  </a:lnTo>
                  <a:lnTo>
                    <a:pt x="3016" y="336"/>
                  </a:lnTo>
                  <a:lnTo>
                    <a:pt x="2569" y="514"/>
                  </a:lnTo>
                  <a:lnTo>
                    <a:pt x="2167" y="760"/>
                  </a:lnTo>
                  <a:lnTo>
                    <a:pt x="1809" y="1028"/>
                  </a:lnTo>
                  <a:lnTo>
                    <a:pt x="1474" y="1318"/>
                  </a:lnTo>
                  <a:lnTo>
                    <a:pt x="1162" y="1654"/>
                  </a:lnTo>
                  <a:lnTo>
                    <a:pt x="916" y="2011"/>
                  </a:lnTo>
                  <a:lnTo>
                    <a:pt x="715" y="2368"/>
                  </a:lnTo>
                  <a:lnTo>
                    <a:pt x="536" y="2726"/>
                  </a:lnTo>
                  <a:lnTo>
                    <a:pt x="380" y="3083"/>
                  </a:lnTo>
                  <a:lnTo>
                    <a:pt x="268" y="3463"/>
                  </a:lnTo>
                  <a:lnTo>
                    <a:pt x="179" y="3820"/>
                  </a:lnTo>
                  <a:lnTo>
                    <a:pt x="112" y="4155"/>
                  </a:lnTo>
                  <a:lnTo>
                    <a:pt x="67" y="4490"/>
                  </a:lnTo>
                  <a:lnTo>
                    <a:pt x="23" y="5093"/>
                  </a:lnTo>
                  <a:lnTo>
                    <a:pt x="0" y="5585"/>
                  </a:lnTo>
                  <a:lnTo>
                    <a:pt x="23" y="5920"/>
                  </a:lnTo>
                  <a:lnTo>
                    <a:pt x="45" y="6054"/>
                  </a:lnTo>
                  <a:lnTo>
                    <a:pt x="402" y="6009"/>
                  </a:lnTo>
                  <a:lnTo>
                    <a:pt x="402" y="5897"/>
                  </a:lnTo>
                  <a:lnTo>
                    <a:pt x="380" y="5585"/>
                  </a:lnTo>
                  <a:lnTo>
                    <a:pt x="380" y="5138"/>
                  </a:lnTo>
                  <a:lnTo>
                    <a:pt x="425" y="4557"/>
                  </a:lnTo>
                  <a:lnTo>
                    <a:pt x="469" y="4244"/>
                  </a:lnTo>
                  <a:lnTo>
                    <a:pt x="536" y="3909"/>
                  </a:lnTo>
                  <a:lnTo>
                    <a:pt x="626" y="3574"/>
                  </a:lnTo>
                  <a:lnTo>
                    <a:pt x="737" y="3239"/>
                  </a:lnTo>
                  <a:lnTo>
                    <a:pt x="871" y="2882"/>
                  </a:lnTo>
                  <a:lnTo>
                    <a:pt x="1028" y="2547"/>
                  </a:lnTo>
                  <a:lnTo>
                    <a:pt x="1229" y="2212"/>
                  </a:lnTo>
                  <a:lnTo>
                    <a:pt x="1452" y="1899"/>
                  </a:lnTo>
                  <a:lnTo>
                    <a:pt x="1720" y="1587"/>
                  </a:lnTo>
                  <a:lnTo>
                    <a:pt x="2033" y="1296"/>
                  </a:lnTo>
                  <a:lnTo>
                    <a:pt x="2368" y="1050"/>
                  </a:lnTo>
                  <a:lnTo>
                    <a:pt x="2747" y="849"/>
                  </a:lnTo>
                  <a:lnTo>
                    <a:pt x="3150" y="671"/>
                  </a:lnTo>
                  <a:lnTo>
                    <a:pt x="3574" y="537"/>
                  </a:lnTo>
                  <a:lnTo>
                    <a:pt x="4043" y="425"/>
                  </a:lnTo>
                  <a:lnTo>
                    <a:pt x="4534" y="358"/>
                  </a:lnTo>
                  <a:lnTo>
                    <a:pt x="4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59"/>
            <p:cNvSpPr/>
            <p:nvPr/>
          </p:nvSpPr>
          <p:spPr>
            <a:xfrm flipH="1">
              <a:off x="358230" y="1106584"/>
              <a:ext cx="86899" cy="86899"/>
            </a:xfrm>
            <a:custGeom>
              <a:avLst/>
              <a:gdLst/>
              <a:ahLst/>
              <a:cxnLst/>
              <a:rect l="l" t="t" r="r" b="b"/>
              <a:pathLst>
                <a:path w="3217" h="3217" extrusionOk="0">
                  <a:moveTo>
                    <a:pt x="1676" y="224"/>
                  </a:moveTo>
                  <a:lnTo>
                    <a:pt x="1810" y="246"/>
                  </a:lnTo>
                  <a:lnTo>
                    <a:pt x="1944" y="268"/>
                  </a:lnTo>
                  <a:lnTo>
                    <a:pt x="2212" y="358"/>
                  </a:lnTo>
                  <a:lnTo>
                    <a:pt x="2435" y="492"/>
                  </a:lnTo>
                  <a:lnTo>
                    <a:pt x="2547" y="581"/>
                  </a:lnTo>
                  <a:lnTo>
                    <a:pt x="2636" y="670"/>
                  </a:lnTo>
                  <a:lnTo>
                    <a:pt x="2725" y="782"/>
                  </a:lnTo>
                  <a:lnTo>
                    <a:pt x="2792" y="894"/>
                  </a:lnTo>
                  <a:lnTo>
                    <a:pt x="2904" y="1139"/>
                  </a:lnTo>
                  <a:lnTo>
                    <a:pt x="2971" y="1407"/>
                  </a:lnTo>
                  <a:lnTo>
                    <a:pt x="2993" y="1541"/>
                  </a:lnTo>
                  <a:lnTo>
                    <a:pt x="2993" y="1675"/>
                  </a:lnTo>
                  <a:lnTo>
                    <a:pt x="2971" y="1810"/>
                  </a:lnTo>
                  <a:lnTo>
                    <a:pt x="2949" y="1944"/>
                  </a:lnTo>
                  <a:lnTo>
                    <a:pt x="2859" y="2212"/>
                  </a:lnTo>
                  <a:lnTo>
                    <a:pt x="2725" y="2435"/>
                  </a:lnTo>
                  <a:lnTo>
                    <a:pt x="2636" y="2547"/>
                  </a:lnTo>
                  <a:lnTo>
                    <a:pt x="2524" y="2636"/>
                  </a:lnTo>
                  <a:lnTo>
                    <a:pt x="2413" y="2725"/>
                  </a:lnTo>
                  <a:lnTo>
                    <a:pt x="2301" y="2792"/>
                  </a:lnTo>
                  <a:lnTo>
                    <a:pt x="2055" y="2904"/>
                  </a:lnTo>
                  <a:lnTo>
                    <a:pt x="1810" y="2971"/>
                  </a:lnTo>
                  <a:lnTo>
                    <a:pt x="1676" y="2993"/>
                  </a:lnTo>
                  <a:lnTo>
                    <a:pt x="1542" y="2993"/>
                  </a:lnTo>
                  <a:lnTo>
                    <a:pt x="1385" y="2971"/>
                  </a:lnTo>
                  <a:lnTo>
                    <a:pt x="1251" y="2949"/>
                  </a:lnTo>
                  <a:lnTo>
                    <a:pt x="1006" y="2859"/>
                  </a:lnTo>
                  <a:lnTo>
                    <a:pt x="782" y="2725"/>
                  </a:lnTo>
                  <a:lnTo>
                    <a:pt x="671" y="2636"/>
                  </a:lnTo>
                  <a:lnTo>
                    <a:pt x="581" y="2524"/>
                  </a:lnTo>
                  <a:lnTo>
                    <a:pt x="492" y="2435"/>
                  </a:lnTo>
                  <a:lnTo>
                    <a:pt x="403" y="2301"/>
                  </a:lnTo>
                  <a:lnTo>
                    <a:pt x="291" y="2078"/>
                  </a:lnTo>
                  <a:lnTo>
                    <a:pt x="224" y="1810"/>
                  </a:lnTo>
                  <a:lnTo>
                    <a:pt x="224" y="1675"/>
                  </a:lnTo>
                  <a:lnTo>
                    <a:pt x="224" y="1541"/>
                  </a:lnTo>
                  <a:lnTo>
                    <a:pt x="224" y="1385"/>
                  </a:lnTo>
                  <a:lnTo>
                    <a:pt x="269" y="1251"/>
                  </a:lnTo>
                  <a:lnTo>
                    <a:pt x="358" y="1005"/>
                  </a:lnTo>
                  <a:lnTo>
                    <a:pt x="492" y="782"/>
                  </a:lnTo>
                  <a:lnTo>
                    <a:pt x="581" y="670"/>
                  </a:lnTo>
                  <a:lnTo>
                    <a:pt x="671" y="581"/>
                  </a:lnTo>
                  <a:lnTo>
                    <a:pt x="782" y="492"/>
                  </a:lnTo>
                  <a:lnTo>
                    <a:pt x="894" y="402"/>
                  </a:lnTo>
                  <a:lnTo>
                    <a:pt x="1140" y="291"/>
                  </a:lnTo>
                  <a:lnTo>
                    <a:pt x="1408" y="224"/>
                  </a:lnTo>
                  <a:close/>
                  <a:moveTo>
                    <a:pt x="1363" y="0"/>
                  </a:moveTo>
                  <a:lnTo>
                    <a:pt x="1207" y="45"/>
                  </a:lnTo>
                  <a:lnTo>
                    <a:pt x="1050" y="90"/>
                  </a:lnTo>
                  <a:lnTo>
                    <a:pt x="916" y="157"/>
                  </a:lnTo>
                  <a:lnTo>
                    <a:pt x="782" y="224"/>
                  </a:lnTo>
                  <a:lnTo>
                    <a:pt x="648" y="313"/>
                  </a:lnTo>
                  <a:lnTo>
                    <a:pt x="537" y="402"/>
                  </a:lnTo>
                  <a:lnTo>
                    <a:pt x="425" y="514"/>
                  </a:lnTo>
                  <a:lnTo>
                    <a:pt x="313" y="626"/>
                  </a:lnTo>
                  <a:lnTo>
                    <a:pt x="224" y="760"/>
                  </a:lnTo>
                  <a:lnTo>
                    <a:pt x="157" y="894"/>
                  </a:lnTo>
                  <a:lnTo>
                    <a:pt x="90" y="1050"/>
                  </a:lnTo>
                  <a:lnTo>
                    <a:pt x="45" y="1206"/>
                  </a:lnTo>
                  <a:lnTo>
                    <a:pt x="1" y="1363"/>
                  </a:lnTo>
                  <a:lnTo>
                    <a:pt x="1" y="1519"/>
                  </a:lnTo>
                  <a:lnTo>
                    <a:pt x="1" y="1675"/>
                  </a:lnTo>
                  <a:lnTo>
                    <a:pt x="1" y="1854"/>
                  </a:lnTo>
                  <a:lnTo>
                    <a:pt x="45" y="2011"/>
                  </a:lnTo>
                  <a:lnTo>
                    <a:pt x="90" y="2145"/>
                  </a:lnTo>
                  <a:lnTo>
                    <a:pt x="157" y="2301"/>
                  </a:lnTo>
                  <a:lnTo>
                    <a:pt x="224" y="2435"/>
                  </a:lnTo>
                  <a:lnTo>
                    <a:pt x="313" y="2569"/>
                  </a:lnTo>
                  <a:lnTo>
                    <a:pt x="403" y="2681"/>
                  </a:lnTo>
                  <a:lnTo>
                    <a:pt x="514" y="2792"/>
                  </a:lnTo>
                  <a:lnTo>
                    <a:pt x="626" y="2882"/>
                  </a:lnTo>
                  <a:lnTo>
                    <a:pt x="760" y="2971"/>
                  </a:lnTo>
                  <a:lnTo>
                    <a:pt x="894" y="3060"/>
                  </a:lnTo>
                  <a:lnTo>
                    <a:pt x="1050" y="3127"/>
                  </a:lnTo>
                  <a:lnTo>
                    <a:pt x="1207" y="3172"/>
                  </a:lnTo>
                  <a:lnTo>
                    <a:pt x="1363" y="3194"/>
                  </a:lnTo>
                  <a:lnTo>
                    <a:pt x="1519" y="3217"/>
                  </a:lnTo>
                  <a:lnTo>
                    <a:pt x="1765" y="3217"/>
                  </a:lnTo>
                  <a:lnTo>
                    <a:pt x="1899" y="3194"/>
                  </a:lnTo>
                  <a:lnTo>
                    <a:pt x="2033" y="3150"/>
                  </a:lnTo>
                  <a:lnTo>
                    <a:pt x="2189" y="3105"/>
                  </a:lnTo>
                  <a:lnTo>
                    <a:pt x="2323" y="3060"/>
                  </a:lnTo>
                  <a:lnTo>
                    <a:pt x="2435" y="2971"/>
                  </a:lnTo>
                  <a:lnTo>
                    <a:pt x="2569" y="2904"/>
                  </a:lnTo>
                  <a:lnTo>
                    <a:pt x="2681" y="2815"/>
                  </a:lnTo>
                  <a:lnTo>
                    <a:pt x="2792" y="2681"/>
                  </a:lnTo>
                  <a:lnTo>
                    <a:pt x="2904" y="2569"/>
                  </a:lnTo>
                  <a:lnTo>
                    <a:pt x="2993" y="2435"/>
                  </a:lnTo>
                  <a:lnTo>
                    <a:pt x="3060" y="2301"/>
                  </a:lnTo>
                  <a:lnTo>
                    <a:pt x="3128" y="2167"/>
                  </a:lnTo>
                  <a:lnTo>
                    <a:pt x="3172" y="2011"/>
                  </a:lnTo>
                  <a:lnTo>
                    <a:pt x="3195" y="1854"/>
                  </a:lnTo>
                  <a:lnTo>
                    <a:pt x="3217" y="1698"/>
                  </a:lnTo>
                  <a:lnTo>
                    <a:pt x="3217" y="1519"/>
                  </a:lnTo>
                  <a:lnTo>
                    <a:pt x="3195" y="1363"/>
                  </a:lnTo>
                  <a:lnTo>
                    <a:pt x="3172" y="1229"/>
                  </a:lnTo>
                  <a:lnTo>
                    <a:pt x="3128" y="1072"/>
                  </a:lnTo>
                  <a:lnTo>
                    <a:pt x="3060" y="916"/>
                  </a:lnTo>
                  <a:lnTo>
                    <a:pt x="2993" y="782"/>
                  </a:lnTo>
                  <a:lnTo>
                    <a:pt x="2904" y="648"/>
                  </a:lnTo>
                  <a:lnTo>
                    <a:pt x="2792" y="536"/>
                  </a:lnTo>
                  <a:lnTo>
                    <a:pt x="2681" y="402"/>
                  </a:lnTo>
                  <a:lnTo>
                    <a:pt x="2569" y="313"/>
                  </a:lnTo>
                  <a:lnTo>
                    <a:pt x="2435" y="224"/>
                  </a:lnTo>
                  <a:lnTo>
                    <a:pt x="2301" y="157"/>
                  </a:lnTo>
                  <a:lnTo>
                    <a:pt x="2145" y="90"/>
                  </a:lnTo>
                  <a:lnTo>
                    <a:pt x="2011" y="45"/>
                  </a:lnTo>
                  <a:lnTo>
                    <a:pt x="1854" y="23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59"/>
            <p:cNvSpPr/>
            <p:nvPr/>
          </p:nvSpPr>
          <p:spPr>
            <a:xfrm flipH="1">
              <a:off x="466229" y="1100533"/>
              <a:ext cx="86899" cy="87520"/>
            </a:xfrm>
            <a:custGeom>
              <a:avLst/>
              <a:gdLst/>
              <a:ahLst/>
              <a:cxnLst/>
              <a:rect l="l" t="t" r="r" b="b"/>
              <a:pathLst>
                <a:path w="3217" h="3240" extrusionOk="0">
                  <a:moveTo>
                    <a:pt x="1698" y="224"/>
                  </a:moveTo>
                  <a:lnTo>
                    <a:pt x="1832" y="247"/>
                  </a:lnTo>
                  <a:lnTo>
                    <a:pt x="1966" y="269"/>
                  </a:lnTo>
                  <a:lnTo>
                    <a:pt x="2212" y="358"/>
                  </a:lnTo>
                  <a:lnTo>
                    <a:pt x="2435" y="515"/>
                  </a:lnTo>
                  <a:lnTo>
                    <a:pt x="2547" y="604"/>
                  </a:lnTo>
                  <a:lnTo>
                    <a:pt x="2636" y="693"/>
                  </a:lnTo>
                  <a:lnTo>
                    <a:pt x="2725" y="805"/>
                  </a:lnTo>
                  <a:lnTo>
                    <a:pt x="2815" y="917"/>
                  </a:lnTo>
                  <a:lnTo>
                    <a:pt x="2926" y="1162"/>
                  </a:lnTo>
                  <a:lnTo>
                    <a:pt x="2993" y="1408"/>
                  </a:lnTo>
                  <a:lnTo>
                    <a:pt x="2993" y="1542"/>
                  </a:lnTo>
                  <a:lnTo>
                    <a:pt x="2993" y="1698"/>
                  </a:lnTo>
                  <a:lnTo>
                    <a:pt x="2993" y="1832"/>
                  </a:lnTo>
                  <a:lnTo>
                    <a:pt x="2949" y="1966"/>
                  </a:lnTo>
                  <a:lnTo>
                    <a:pt x="2859" y="2212"/>
                  </a:lnTo>
                  <a:lnTo>
                    <a:pt x="2725" y="2436"/>
                  </a:lnTo>
                  <a:lnTo>
                    <a:pt x="2636" y="2547"/>
                  </a:lnTo>
                  <a:lnTo>
                    <a:pt x="2547" y="2637"/>
                  </a:lnTo>
                  <a:lnTo>
                    <a:pt x="2435" y="2726"/>
                  </a:lnTo>
                  <a:lnTo>
                    <a:pt x="2323" y="2815"/>
                  </a:lnTo>
                  <a:lnTo>
                    <a:pt x="2078" y="2927"/>
                  </a:lnTo>
                  <a:lnTo>
                    <a:pt x="1810" y="2994"/>
                  </a:lnTo>
                  <a:lnTo>
                    <a:pt x="1408" y="2994"/>
                  </a:lnTo>
                  <a:lnTo>
                    <a:pt x="1274" y="2949"/>
                  </a:lnTo>
                  <a:lnTo>
                    <a:pt x="1028" y="2860"/>
                  </a:lnTo>
                  <a:lnTo>
                    <a:pt x="782" y="2726"/>
                  </a:lnTo>
                  <a:lnTo>
                    <a:pt x="671" y="2637"/>
                  </a:lnTo>
                  <a:lnTo>
                    <a:pt x="581" y="2547"/>
                  </a:lnTo>
                  <a:lnTo>
                    <a:pt x="492" y="2436"/>
                  </a:lnTo>
                  <a:lnTo>
                    <a:pt x="425" y="2324"/>
                  </a:lnTo>
                  <a:lnTo>
                    <a:pt x="313" y="2078"/>
                  </a:lnTo>
                  <a:lnTo>
                    <a:pt x="246" y="1810"/>
                  </a:lnTo>
                  <a:lnTo>
                    <a:pt x="224" y="1676"/>
                  </a:lnTo>
                  <a:lnTo>
                    <a:pt x="224" y="1542"/>
                  </a:lnTo>
                  <a:lnTo>
                    <a:pt x="246" y="1408"/>
                  </a:lnTo>
                  <a:lnTo>
                    <a:pt x="269" y="1274"/>
                  </a:lnTo>
                  <a:lnTo>
                    <a:pt x="358" y="1028"/>
                  </a:lnTo>
                  <a:lnTo>
                    <a:pt x="514" y="783"/>
                  </a:lnTo>
                  <a:lnTo>
                    <a:pt x="581" y="693"/>
                  </a:lnTo>
                  <a:lnTo>
                    <a:pt x="693" y="582"/>
                  </a:lnTo>
                  <a:lnTo>
                    <a:pt x="894" y="425"/>
                  </a:lnTo>
                  <a:lnTo>
                    <a:pt x="1117" y="314"/>
                  </a:lnTo>
                  <a:lnTo>
                    <a:pt x="1363" y="247"/>
                  </a:lnTo>
                  <a:lnTo>
                    <a:pt x="1609" y="224"/>
                  </a:lnTo>
                  <a:close/>
                  <a:moveTo>
                    <a:pt x="1542" y="1"/>
                  </a:moveTo>
                  <a:lnTo>
                    <a:pt x="1385" y="23"/>
                  </a:lnTo>
                  <a:lnTo>
                    <a:pt x="1229" y="46"/>
                  </a:lnTo>
                  <a:lnTo>
                    <a:pt x="1073" y="90"/>
                  </a:lnTo>
                  <a:lnTo>
                    <a:pt x="939" y="157"/>
                  </a:lnTo>
                  <a:lnTo>
                    <a:pt x="782" y="224"/>
                  </a:lnTo>
                  <a:lnTo>
                    <a:pt x="671" y="314"/>
                  </a:lnTo>
                  <a:lnTo>
                    <a:pt x="537" y="425"/>
                  </a:lnTo>
                  <a:lnTo>
                    <a:pt x="425" y="537"/>
                  </a:lnTo>
                  <a:lnTo>
                    <a:pt x="313" y="649"/>
                  </a:lnTo>
                  <a:lnTo>
                    <a:pt x="224" y="783"/>
                  </a:lnTo>
                  <a:lnTo>
                    <a:pt x="157" y="917"/>
                  </a:lnTo>
                  <a:lnTo>
                    <a:pt x="90" y="1073"/>
                  </a:lnTo>
                  <a:lnTo>
                    <a:pt x="45" y="1207"/>
                  </a:lnTo>
                  <a:lnTo>
                    <a:pt x="23" y="1363"/>
                  </a:lnTo>
                  <a:lnTo>
                    <a:pt x="1" y="1542"/>
                  </a:lnTo>
                  <a:lnTo>
                    <a:pt x="1" y="1698"/>
                  </a:lnTo>
                  <a:lnTo>
                    <a:pt x="23" y="1855"/>
                  </a:lnTo>
                  <a:lnTo>
                    <a:pt x="45" y="2011"/>
                  </a:lnTo>
                  <a:lnTo>
                    <a:pt x="90" y="2168"/>
                  </a:lnTo>
                  <a:lnTo>
                    <a:pt x="157" y="2302"/>
                  </a:lnTo>
                  <a:lnTo>
                    <a:pt x="224" y="2436"/>
                  </a:lnTo>
                  <a:lnTo>
                    <a:pt x="313" y="2570"/>
                  </a:lnTo>
                  <a:lnTo>
                    <a:pt x="425" y="2704"/>
                  </a:lnTo>
                  <a:lnTo>
                    <a:pt x="514" y="2815"/>
                  </a:lnTo>
                  <a:lnTo>
                    <a:pt x="648" y="2905"/>
                  </a:lnTo>
                  <a:lnTo>
                    <a:pt x="782" y="2994"/>
                  </a:lnTo>
                  <a:lnTo>
                    <a:pt x="916" y="3061"/>
                  </a:lnTo>
                  <a:lnTo>
                    <a:pt x="1050" y="3128"/>
                  </a:lnTo>
                  <a:lnTo>
                    <a:pt x="1207" y="3173"/>
                  </a:lnTo>
                  <a:lnTo>
                    <a:pt x="1363" y="3217"/>
                  </a:lnTo>
                  <a:lnTo>
                    <a:pt x="1519" y="3217"/>
                  </a:lnTo>
                  <a:lnTo>
                    <a:pt x="1609" y="3240"/>
                  </a:lnTo>
                  <a:lnTo>
                    <a:pt x="1765" y="3217"/>
                  </a:lnTo>
                  <a:lnTo>
                    <a:pt x="1921" y="3195"/>
                  </a:lnTo>
                  <a:lnTo>
                    <a:pt x="2055" y="3173"/>
                  </a:lnTo>
                  <a:lnTo>
                    <a:pt x="2189" y="3128"/>
                  </a:lnTo>
                  <a:lnTo>
                    <a:pt x="2323" y="3061"/>
                  </a:lnTo>
                  <a:lnTo>
                    <a:pt x="2457" y="2994"/>
                  </a:lnTo>
                  <a:lnTo>
                    <a:pt x="2569" y="2905"/>
                  </a:lnTo>
                  <a:lnTo>
                    <a:pt x="2703" y="2815"/>
                  </a:lnTo>
                  <a:lnTo>
                    <a:pt x="2815" y="2704"/>
                  </a:lnTo>
                  <a:lnTo>
                    <a:pt x="2904" y="2592"/>
                  </a:lnTo>
                  <a:lnTo>
                    <a:pt x="2993" y="2458"/>
                  </a:lnTo>
                  <a:lnTo>
                    <a:pt x="3060" y="2324"/>
                  </a:lnTo>
                  <a:lnTo>
                    <a:pt x="3127" y="2168"/>
                  </a:lnTo>
                  <a:lnTo>
                    <a:pt x="3172" y="2011"/>
                  </a:lnTo>
                  <a:lnTo>
                    <a:pt x="3217" y="1855"/>
                  </a:lnTo>
                  <a:lnTo>
                    <a:pt x="3217" y="1698"/>
                  </a:lnTo>
                  <a:lnTo>
                    <a:pt x="3217" y="1542"/>
                  </a:lnTo>
                  <a:lnTo>
                    <a:pt x="3217" y="1386"/>
                  </a:lnTo>
                  <a:lnTo>
                    <a:pt x="3172" y="1229"/>
                  </a:lnTo>
                  <a:lnTo>
                    <a:pt x="3127" y="1073"/>
                  </a:lnTo>
                  <a:lnTo>
                    <a:pt x="3083" y="939"/>
                  </a:lnTo>
                  <a:lnTo>
                    <a:pt x="2993" y="805"/>
                  </a:lnTo>
                  <a:lnTo>
                    <a:pt x="2904" y="671"/>
                  </a:lnTo>
                  <a:lnTo>
                    <a:pt x="2815" y="537"/>
                  </a:lnTo>
                  <a:lnTo>
                    <a:pt x="2703" y="425"/>
                  </a:lnTo>
                  <a:lnTo>
                    <a:pt x="2569" y="314"/>
                  </a:lnTo>
                  <a:lnTo>
                    <a:pt x="2457" y="247"/>
                  </a:lnTo>
                  <a:lnTo>
                    <a:pt x="2301" y="157"/>
                  </a:lnTo>
                  <a:lnTo>
                    <a:pt x="2167" y="113"/>
                  </a:lnTo>
                  <a:lnTo>
                    <a:pt x="2011" y="46"/>
                  </a:lnTo>
                  <a:lnTo>
                    <a:pt x="1854" y="23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59"/>
            <p:cNvSpPr/>
            <p:nvPr/>
          </p:nvSpPr>
          <p:spPr>
            <a:xfrm flipH="1">
              <a:off x="438458" y="1124088"/>
              <a:ext cx="33820" cy="18125"/>
            </a:xfrm>
            <a:custGeom>
              <a:avLst/>
              <a:gdLst/>
              <a:ahLst/>
              <a:cxnLst/>
              <a:rect l="l" t="t" r="r" b="b"/>
              <a:pathLst>
                <a:path w="1252" h="671" extrusionOk="0">
                  <a:moveTo>
                    <a:pt x="671" y="0"/>
                  </a:moveTo>
                  <a:lnTo>
                    <a:pt x="537" y="22"/>
                  </a:lnTo>
                  <a:lnTo>
                    <a:pt x="425" y="45"/>
                  </a:lnTo>
                  <a:lnTo>
                    <a:pt x="313" y="89"/>
                  </a:lnTo>
                  <a:lnTo>
                    <a:pt x="202" y="156"/>
                  </a:lnTo>
                  <a:lnTo>
                    <a:pt x="134" y="246"/>
                  </a:lnTo>
                  <a:lnTo>
                    <a:pt x="67" y="357"/>
                  </a:lnTo>
                  <a:lnTo>
                    <a:pt x="23" y="469"/>
                  </a:lnTo>
                  <a:lnTo>
                    <a:pt x="0" y="603"/>
                  </a:lnTo>
                  <a:lnTo>
                    <a:pt x="246" y="603"/>
                  </a:lnTo>
                  <a:lnTo>
                    <a:pt x="246" y="536"/>
                  </a:lnTo>
                  <a:lnTo>
                    <a:pt x="269" y="447"/>
                  </a:lnTo>
                  <a:lnTo>
                    <a:pt x="313" y="380"/>
                  </a:lnTo>
                  <a:lnTo>
                    <a:pt x="358" y="335"/>
                  </a:lnTo>
                  <a:lnTo>
                    <a:pt x="425" y="290"/>
                  </a:lnTo>
                  <a:lnTo>
                    <a:pt x="492" y="268"/>
                  </a:lnTo>
                  <a:lnTo>
                    <a:pt x="559" y="246"/>
                  </a:lnTo>
                  <a:lnTo>
                    <a:pt x="648" y="223"/>
                  </a:lnTo>
                  <a:lnTo>
                    <a:pt x="715" y="246"/>
                  </a:lnTo>
                  <a:lnTo>
                    <a:pt x="805" y="268"/>
                  </a:lnTo>
                  <a:lnTo>
                    <a:pt x="872" y="313"/>
                  </a:lnTo>
                  <a:lnTo>
                    <a:pt x="916" y="357"/>
                  </a:lnTo>
                  <a:lnTo>
                    <a:pt x="961" y="424"/>
                  </a:lnTo>
                  <a:lnTo>
                    <a:pt x="1006" y="491"/>
                  </a:lnTo>
                  <a:lnTo>
                    <a:pt x="1006" y="558"/>
                  </a:lnTo>
                  <a:lnTo>
                    <a:pt x="1028" y="648"/>
                  </a:lnTo>
                  <a:lnTo>
                    <a:pt x="1251" y="670"/>
                  </a:lnTo>
                  <a:lnTo>
                    <a:pt x="1251" y="670"/>
                  </a:lnTo>
                  <a:lnTo>
                    <a:pt x="1229" y="536"/>
                  </a:lnTo>
                  <a:lnTo>
                    <a:pt x="1207" y="424"/>
                  </a:lnTo>
                  <a:lnTo>
                    <a:pt x="1162" y="313"/>
                  </a:lnTo>
                  <a:lnTo>
                    <a:pt x="1095" y="223"/>
                  </a:lnTo>
                  <a:lnTo>
                    <a:pt x="1006" y="134"/>
                  </a:lnTo>
                  <a:lnTo>
                    <a:pt x="894" y="67"/>
                  </a:lnTo>
                  <a:lnTo>
                    <a:pt x="782" y="2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59"/>
            <p:cNvSpPr/>
            <p:nvPr/>
          </p:nvSpPr>
          <p:spPr>
            <a:xfrm flipH="1">
              <a:off x="261091" y="1131922"/>
              <a:ext cx="103188" cy="21745"/>
            </a:xfrm>
            <a:custGeom>
              <a:avLst/>
              <a:gdLst/>
              <a:ahLst/>
              <a:cxnLst/>
              <a:rect l="l" t="t" r="r" b="b"/>
              <a:pathLst>
                <a:path w="3820" h="805" extrusionOk="0">
                  <a:moveTo>
                    <a:pt x="0" y="0"/>
                  </a:moveTo>
                  <a:lnTo>
                    <a:pt x="0" y="224"/>
                  </a:lnTo>
                  <a:lnTo>
                    <a:pt x="2949" y="380"/>
                  </a:lnTo>
                  <a:lnTo>
                    <a:pt x="3105" y="402"/>
                  </a:lnTo>
                  <a:lnTo>
                    <a:pt x="3261" y="469"/>
                  </a:lnTo>
                  <a:lnTo>
                    <a:pt x="3395" y="536"/>
                  </a:lnTo>
                  <a:lnTo>
                    <a:pt x="3507" y="648"/>
                  </a:lnTo>
                  <a:lnTo>
                    <a:pt x="3663" y="804"/>
                  </a:lnTo>
                  <a:lnTo>
                    <a:pt x="3820" y="648"/>
                  </a:lnTo>
                  <a:lnTo>
                    <a:pt x="3686" y="492"/>
                  </a:lnTo>
                  <a:lnTo>
                    <a:pt x="3529" y="358"/>
                  </a:lnTo>
                  <a:lnTo>
                    <a:pt x="3351" y="246"/>
                  </a:lnTo>
                  <a:lnTo>
                    <a:pt x="3172" y="179"/>
                  </a:lnTo>
                  <a:lnTo>
                    <a:pt x="2971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59"/>
            <p:cNvSpPr/>
            <p:nvPr/>
          </p:nvSpPr>
          <p:spPr>
            <a:xfrm flipH="1">
              <a:off x="233323" y="1328606"/>
              <a:ext cx="181038" cy="97785"/>
            </a:xfrm>
            <a:custGeom>
              <a:avLst/>
              <a:gdLst/>
              <a:ahLst/>
              <a:cxnLst/>
              <a:rect l="l" t="t" r="r" b="b"/>
              <a:pathLst>
                <a:path w="6702" h="3620" extrusionOk="0">
                  <a:moveTo>
                    <a:pt x="5853" y="1"/>
                  </a:moveTo>
                  <a:lnTo>
                    <a:pt x="5696" y="23"/>
                  </a:lnTo>
                  <a:lnTo>
                    <a:pt x="5562" y="90"/>
                  </a:lnTo>
                  <a:lnTo>
                    <a:pt x="5406" y="157"/>
                  </a:lnTo>
                  <a:lnTo>
                    <a:pt x="5294" y="269"/>
                  </a:lnTo>
                  <a:lnTo>
                    <a:pt x="5205" y="403"/>
                  </a:lnTo>
                  <a:lnTo>
                    <a:pt x="5048" y="626"/>
                  </a:lnTo>
                  <a:lnTo>
                    <a:pt x="4892" y="827"/>
                  </a:lnTo>
                  <a:lnTo>
                    <a:pt x="4758" y="1006"/>
                  </a:lnTo>
                  <a:lnTo>
                    <a:pt x="4602" y="1185"/>
                  </a:lnTo>
                  <a:lnTo>
                    <a:pt x="4445" y="1319"/>
                  </a:lnTo>
                  <a:lnTo>
                    <a:pt x="4289" y="1453"/>
                  </a:lnTo>
                  <a:lnTo>
                    <a:pt x="4133" y="1564"/>
                  </a:lnTo>
                  <a:lnTo>
                    <a:pt x="3954" y="1654"/>
                  </a:lnTo>
                  <a:lnTo>
                    <a:pt x="3641" y="1810"/>
                  </a:lnTo>
                  <a:lnTo>
                    <a:pt x="3329" y="1922"/>
                  </a:lnTo>
                  <a:lnTo>
                    <a:pt x="3016" y="1966"/>
                  </a:lnTo>
                  <a:lnTo>
                    <a:pt x="2726" y="1989"/>
                  </a:lnTo>
                  <a:lnTo>
                    <a:pt x="2435" y="1966"/>
                  </a:lnTo>
                  <a:lnTo>
                    <a:pt x="2190" y="1922"/>
                  </a:lnTo>
                  <a:lnTo>
                    <a:pt x="1944" y="1877"/>
                  </a:lnTo>
                  <a:lnTo>
                    <a:pt x="1720" y="1810"/>
                  </a:lnTo>
                  <a:lnTo>
                    <a:pt x="1408" y="1676"/>
                  </a:lnTo>
                  <a:lnTo>
                    <a:pt x="1229" y="1587"/>
                  </a:lnTo>
                  <a:lnTo>
                    <a:pt x="1073" y="1520"/>
                  </a:lnTo>
                  <a:lnTo>
                    <a:pt x="916" y="1475"/>
                  </a:lnTo>
                  <a:lnTo>
                    <a:pt x="760" y="1475"/>
                  </a:lnTo>
                  <a:lnTo>
                    <a:pt x="604" y="1497"/>
                  </a:lnTo>
                  <a:lnTo>
                    <a:pt x="447" y="1542"/>
                  </a:lnTo>
                  <a:lnTo>
                    <a:pt x="313" y="1631"/>
                  </a:lnTo>
                  <a:lnTo>
                    <a:pt x="202" y="1721"/>
                  </a:lnTo>
                  <a:lnTo>
                    <a:pt x="112" y="1855"/>
                  </a:lnTo>
                  <a:lnTo>
                    <a:pt x="45" y="2011"/>
                  </a:lnTo>
                  <a:lnTo>
                    <a:pt x="1" y="2167"/>
                  </a:lnTo>
                  <a:lnTo>
                    <a:pt x="1" y="2324"/>
                  </a:lnTo>
                  <a:lnTo>
                    <a:pt x="23" y="2480"/>
                  </a:lnTo>
                  <a:lnTo>
                    <a:pt x="68" y="2636"/>
                  </a:lnTo>
                  <a:lnTo>
                    <a:pt x="157" y="2770"/>
                  </a:lnTo>
                  <a:lnTo>
                    <a:pt x="246" y="2882"/>
                  </a:lnTo>
                  <a:lnTo>
                    <a:pt x="380" y="2971"/>
                  </a:lnTo>
                  <a:lnTo>
                    <a:pt x="604" y="3105"/>
                  </a:lnTo>
                  <a:lnTo>
                    <a:pt x="849" y="3217"/>
                  </a:lnTo>
                  <a:lnTo>
                    <a:pt x="1117" y="3329"/>
                  </a:lnTo>
                  <a:lnTo>
                    <a:pt x="1408" y="3418"/>
                  </a:lnTo>
                  <a:lnTo>
                    <a:pt x="1720" y="3507"/>
                  </a:lnTo>
                  <a:lnTo>
                    <a:pt x="2056" y="3574"/>
                  </a:lnTo>
                  <a:lnTo>
                    <a:pt x="2391" y="3597"/>
                  </a:lnTo>
                  <a:lnTo>
                    <a:pt x="2748" y="3619"/>
                  </a:lnTo>
                  <a:lnTo>
                    <a:pt x="2994" y="3619"/>
                  </a:lnTo>
                  <a:lnTo>
                    <a:pt x="3239" y="3597"/>
                  </a:lnTo>
                  <a:lnTo>
                    <a:pt x="3485" y="3552"/>
                  </a:lnTo>
                  <a:lnTo>
                    <a:pt x="3731" y="3507"/>
                  </a:lnTo>
                  <a:lnTo>
                    <a:pt x="3976" y="3440"/>
                  </a:lnTo>
                  <a:lnTo>
                    <a:pt x="4244" y="3351"/>
                  </a:lnTo>
                  <a:lnTo>
                    <a:pt x="4490" y="3239"/>
                  </a:lnTo>
                  <a:lnTo>
                    <a:pt x="4736" y="3105"/>
                  </a:lnTo>
                  <a:lnTo>
                    <a:pt x="4981" y="2971"/>
                  </a:lnTo>
                  <a:lnTo>
                    <a:pt x="5227" y="2793"/>
                  </a:lnTo>
                  <a:lnTo>
                    <a:pt x="5473" y="2592"/>
                  </a:lnTo>
                  <a:lnTo>
                    <a:pt x="5696" y="2391"/>
                  </a:lnTo>
                  <a:lnTo>
                    <a:pt x="5942" y="2145"/>
                  </a:lnTo>
                  <a:lnTo>
                    <a:pt x="6165" y="1877"/>
                  </a:lnTo>
                  <a:lnTo>
                    <a:pt x="6366" y="1564"/>
                  </a:lnTo>
                  <a:lnTo>
                    <a:pt x="6590" y="1252"/>
                  </a:lnTo>
                  <a:lnTo>
                    <a:pt x="6657" y="1095"/>
                  </a:lnTo>
                  <a:lnTo>
                    <a:pt x="6701" y="939"/>
                  </a:lnTo>
                  <a:lnTo>
                    <a:pt x="6701" y="782"/>
                  </a:lnTo>
                  <a:lnTo>
                    <a:pt x="6679" y="626"/>
                  </a:lnTo>
                  <a:lnTo>
                    <a:pt x="6634" y="492"/>
                  </a:lnTo>
                  <a:lnTo>
                    <a:pt x="6545" y="358"/>
                  </a:lnTo>
                  <a:lnTo>
                    <a:pt x="6456" y="224"/>
                  </a:lnTo>
                  <a:lnTo>
                    <a:pt x="6322" y="135"/>
                  </a:lnTo>
                  <a:lnTo>
                    <a:pt x="6165" y="45"/>
                  </a:lnTo>
                  <a:lnTo>
                    <a:pt x="6009" y="23"/>
                  </a:lnTo>
                  <a:lnTo>
                    <a:pt x="58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59"/>
            <p:cNvSpPr/>
            <p:nvPr/>
          </p:nvSpPr>
          <p:spPr>
            <a:xfrm flipH="1">
              <a:off x="396249" y="1461943"/>
              <a:ext cx="494761" cy="731282"/>
            </a:xfrm>
            <a:custGeom>
              <a:avLst/>
              <a:gdLst/>
              <a:ahLst/>
              <a:cxnLst/>
              <a:rect l="l" t="t" r="r" b="b"/>
              <a:pathLst>
                <a:path w="18316" h="27072" extrusionOk="0">
                  <a:moveTo>
                    <a:pt x="12308" y="1"/>
                  </a:moveTo>
                  <a:lnTo>
                    <a:pt x="12017" y="23"/>
                  </a:lnTo>
                  <a:lnTo>
                    <a:pt x="11749" y="90"/>
                  </a:lnTo>
                  <a:lnTo>
                    <a:pt x="11481" y="180"/>
                  </a:lnTo>
                  <a:lnTo>
                    <a:pt x="11213" y="314"/>
                  </a:lnTo>
                  <a:lnTo>
                    <a:pt x="10990" y="515"/>
                  </a:lnTo>
                  <a:lnTo>
                    <a:pt x="10744" y="738"/>
                  </a:lnTo>
                  <a:lnTo>
                    <a:pt x="10543" y="1006"/>
                  </a:lnTo>
                  <a:lnTo>
                    <a:pt x="9471" y="2681"/>
                  </a:lnTo>
                  <a:lnTo>
                    <a:pt x="8064" y="4892"/>
                  </a:lnTo>
                  <a:lnTo>
                    <a:pt x="4848" y="10096"/>
                  </a:lnTo>
                  <a:lnTo>
                    <a:pt x="1832" y="15033"/>
                  </a:lnTo>
                  <a:lnTo>
                    <a:pt x="716" y="16886"/>
                  </a:lnTo>
                  <a:lnTo>
                    <a:pt x="1" y="18092"/>
                  </a:lnTo>
                  <a:lnTo>
                    <a:pt x="1587" y="27071"/>
                  </a:lnTo>
                  <a:lnTo>
                    <a:pt x="2078" y="26870"/>
                  </a:lnTo>
                  <a:lnTo>
                    <a:pt x="2547" y="26669"/>
                  </a:lnTo>
                  <a:lnTo>
                    <a:pt x="3016" y="26446"/>
                  </a:lnTo>
                  <a:lnTo>
                    <a:pt x="3485" y="26200"/>
                  </a:lnTo>
                  <a:lnTo>
                    <a:pt x="3932" y="25932"/>
                  </a:lnTo>
                  <a:lnTo>
                    <a:pt x="4379" y="25642"/>
                  </a:lnTo>
                  <a:lnTo>
                    <a:pt x="4825" y="25351"/>
                  </a:lnTo>
                  <a:lnTo>
                    <a:pt x="5250" y="25039"/>
                  </a:lnTo>
                  <a:lnTo>
                    <a:pt x="5652" y="24726"/>
                  </a:lnTo>
                  <a:lnTo>
                    <a:pt x="6054" y="24391"/>
                  </a:lnTo>
                  <a:lnTo>
                    <a:pt x="6858" y="23699"/>
                  </a:lnTo>
                  <a:lnTo>
                    <a:pt x="7595" y="22962"/>
                  </a:lnTo>
                  <a:lnTo>
                    <a:pt x="8332" y="22202"/>
                  </a:lnTo>
                  <a:lnTo>
                    <a:pt x="8801" y="21688"/>
                  </a:lnTo>
                  <a:lnTo>
                    <a:pt x="9270" y="21152"/>
                  </a:lnTo>
                  <a:lnTo>
                    <a:pt x="9717" y="20616"/>
                  </a:lnTo>
                  <a:lnTo>
                    <a:pt x="10141" y="20058"/>
                  </a:lnTo>
                  <a:lnTo>
                    <a:pt x="11012" y="18919"/>
                  </a:lnTo>
                  <a:lnTo>
                    <a:pt x="11816" y="17757"/>
                  </a:lnTo>
                  <a:lnTo>
                    <a:pt x="12576" y="16574"/>
                  </a:lnTo>
                  <a:lnTo>
                    <a:pt x="13335" y="15368"/>
                  </a:lnTo>
                  <a:lnTo>
                    <a:pt x="14027" y="14161"/>
                  </a:lnTo>
                  <a:lnTo>
                    <a:pt x="14720" y="12933"/>
                  </a:lnTo>
                  <a:lnTo>
                    <a:pt x="15345" y="11749"/>
                  </a:lnTo>
                  <a:lnTo>
                    <a:pt x="15971" y="10565"/>
                  </a:lnTo>
                  <a:lnTo>
                    <a:pt x="16574" y="9359"/>
                  </a:lnTo>
                  <a:lnTo>
                    <a:pt x="17132" y="8153"/>
                  </a:lnTo>
                  <a:lnTo>
                    <a:pt x="17378" y="7684"/>
                  </a:lnTo>
                  <a:lnTo>
                    <a:pt x="17646" y="7170"/>
                  </a:lnTo>
                  <a:lnTo>
                    <a:pt x="17914" y="6634"/>
                  </a:lnTo>
                  <a:lnTo>
                    <a:pt x="18025" y="6366"/>
                  </a:lnTo>
                  <a:lnTo>
                    <a:pt x="18115" y="6098"/>
                  </a:lnTo>
                  <a:lnTo>
                    <a:pt x="18204" y="5808"/>
                  </a:lnTo>
                  <a:lnTo>
                    <a:pt x="18271" y="5540"/>
                  </a:lnTo>
                  <a:lnTo>
                    <a:pt x="18316" y="5294"/>
                  </a:lnTo>
                  <a:lnTo>
                    <a:pt x="18316" y="5026"/>
                  </a:lnTo>
                  <a:lnTo>
                    <a:pt x="18271" y="4758"/>
                  </a:lnTo>
                  <a:lnTo>
                    <a:pt x="18204" y="4513"/>
                  </a:lnTo>
                  <a:lnTo>
                    <a:pt x="18092" y="4267"/>
                  </a:lnTo>
                  <a:lnTo>
                    <a:pt x="17936" y="4044"/>
                  </a:lnTo>
                  <a:lnTo>
                    <a:pt x="17221" y="3172"/>
                  </a:lnTo>
                  <a:lnTo>
                    <a:pt x="16842" y="2770"/>
                  </a:lnTo>
                  <a:lnTo>
                    <a:pt x="16462" y="2346"/>
                  </a:lnTo>
                  <a:lnTo>
                    <a:pt x="16060" y="1966"/>
                  </a:lnTo>
                  <a:lnTo>
                    <a:pt x="15658" y="1587"/>
                  </a:lnTo>
                  <a:lnTo>
                    <a:pt x="15233" y="1229"/>
                  </a:lnTo>
                  <a:lnTo>
                    <a:pt x="14787" y="894"/>
                  </a:lnTo>
                  <a:lnTo>
                    <a:pt x="14541" y="738"/>
                  </a:lnTo>
                  <a:lnTo>
                    <a:pt x="14273" y="582"/>
                  </a:lnTo>
                  <a:lnTo>
                    <a:pt x="14005" y="448"/>
                  </a:lnTo>
                  <a:lnTo>
                    <a:pt x="13737" y="314"/>
                  </a:lnTo>
                  <a:lnTo>
                    <a:pt x="13447" y="202"/>
                  </a:lnTo>
                  <a:lnTo>
                    <a:pt x="13156" y="113"/>
                  </a:lnTo>
                  <a:lnTo>
                    <a:pt x="12888" y="46"/>
                  </a:lnTo>
                  <a:lnTo>
                    <a:pt x="12598" y="23"/>
                  </a:lnTo>
                  <a:lnTo>
                    <a:pt x="12308" y="1"/>
                  </a:lnTo>
                  <a:close/>
                </a:path>
              </a:pathLst>
            </a:custGeom>
            <a:solidFill>
              <a:srgbClr val="FF92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59"/>
            <p:cNvSpPr/>
            <p:nvPr/>
          </p:nvSpPr>
          <p:spPr>
            <a:xfrm flipH="1">
              <a:off x="396249" y="1461943"/>
              <a:ext cx="494761" cy="731282"/>
            </a:xfrm>
            <a:custGeom>
              <a:avLst/>
              <a:gdLst/>
              <a:ahLst/>
              <a:cxnLst/>
              <a:rect l="l" t="t" r="r" b="b"/>
              <a:pathLst>
                <a:path w="18316" h="27072" fill="none" extrusionOk="0">
                  <a:moveTo>
                    <a:pt x="1587" y="27071"/>
                  </a:moveTo>
                  <a:lnTo>
                    <a:pt x="1587" y="27071"/>
                  </a:lnTo>
                  <a:lnTo>
                    <a:pt x="2078" y="26870"/>
                  </a:lnTo>
                  <a:lnTo>
                    <a:pt x="2547" y="26669"/>
                  </a:lnTo>
                  <a:lnTo>
                    <a:pt x="3016" y="26446"/>
                  </a:lnTo>
                  <a:lnTo>
                    <a:pt x="3485" y="26200"/>
                  </a:lnTo>
                  <a:lnTo>
                    <a:pt x="3932" y="25932"/>
                  </a:lnTo>
                  <a:lnTo>
                    <a:pt x="4379" y="25642"/>
                  </a:lnTo>
                  <a:lnTo>
                    <a:pt x="4825" y="25351"/>
                  </a:lnTo>
                  <a:lnTo>
                    <a:pt x="5250" y="25039"/>
                  </a:lnTo>
                  <a:lnTo>
                    <a:pt x="5652" y="24726"/>
                  </a:lnTo>
                  <a:lnTo>
                    <a:pt x="6054" y="24391"/>
                  </a:lnTo>
                  <a:lnTo>
                    <a:pt x="6858" y="23699"/>
                  </a:lnTo>
                  <a:lnTo>
                    <a:pt x="7595" y="22962"/>
                  </a:lnTo>
                  <a:lnTo>
                    <a:pt x="8332" y="22202"/>
                  </a:lnTo>
                  <a:lnTo>
                    <a:pt x="8332" y="22202"/>
                  </a:lnTo>
                  <a:lnTo>
                    <a:pt x="8801" y="21688"/>
                  </a:lnTo>
                  <a:lnTo>
                    <a:pt x="9270" y="21152"/>
                  </a:lnTo>
                  <a:lnTo>
                    <a:pt x="9717" y="20616"/>
                  </a:lnTo>
                  <a:lnTo>
                    <a:pt x="10141" y="20058"/>
                  </a:lnTo>
                  <a:lnTo>
                    <a:pt x="11012" y="18919"/>
                  </a:lnTo>
                  <a:lnTo>
                    <a:pt x="11816" y="17757"/>
                  </a:lnTo>
                  <a:lnTo>
                    <a:pt x="12576" y="16574"/>
                  </a:lnTo>
                  <a:lnTo>
                    <a:pt x="13335" y="15368"/>
                  </a:lnTo>
                  <a:lnTo>
                    <a:pt x="14027" y="14161"/>
                  </a:lnTo>
                  <a:lnTo>
                    <a:pt x="14720" y="12933"/>
                  </a:lnTo>
                  <a:lnTo>
                    <a:pt x="14720" y="12933"/>
                  </a:lnTo>
                  <a:lnTo>
                    <a:pt x="15345" y="11749"/>
                  </a:lnTo>
                  <a:lnTo>
                    <a:pt x="15971" y="10565"/>
                  </a:lnTo>
                  <a:lnTo>
                    <a:pt x="16574" y="9359"/>
                  </a:lnTo>
                  <a:lnTo>
                    <a:pt x="17132" y="8153"/>
                  </a:lnTo>
                  <a:lnTo>
                    <a:pt x="17132" y="8153"/>
                  </a:lnTo>
                  <a:lnTo>
                    <a:pt x="17378" y="7684"/>
                  </a:lnTo>
                  <a:lnTo>
                    <a:pt x="17646" y="7170"/>
                  </a:lnTo>
                  <a:lnTo>
                    <a:pt x="17914" y="6634"/>
                  </a:lnTo>
                  <a:lnTo>
                    <a:pt x="18025" y="6366"/>
                  </a:lnTo>
                  <a:lnTo>
                    <a:pt x="18115" y="6098"/>
                  </a:lnTo>
                  <a:lnTo>
                    <a:pt x="18204" y="5808"/>
                  </a:lnTo>
                  <a:lnTo>
                    <a:pt x="18271" y="5540"/>
                  </a:lnTo>
                  <a:lnTo>
                    <a:pt x="18316" y="5294"/>
                  </a:lnTo>
                  <a:lnTo>
                    <a:pt x="18316" y="5026"/>
                  </a:lnTo>
                  <a:lnTo>
                    <a:pt x="18271" y="4758"/>
                  </a:lnTo>
                  <a:lnTo>
                    <a:pt x="18204" y="4513"/>
                  </a:lnTo>
                  <a:lnTo>
                    <a:pt x="18092" y="4267"/>
                  </a:lnTo>
                  <a:lnTo>
                    <a:pt x="17936" y="4044"/>
                  </a:lnTo>
                  <a:lnTo>
                    <a:pt x="17936" y="4044"/>
                  </a:lnTo>
                  <a:lnTo>
                    <a:pt x="17221" y="3172"/>
                  </a:lnTo>
                  <a:lnTo>
                    <a:pt x="16842" y="2770"/>
                  </a:lnTo>
                  <a:lnTo>
                    <a:pt x="16462" y="2346"/>
                  </a:lnTo>
                  <a:lnTo>
                    <a:pt x="16060" y="1966"/>
                  </a:lnTo>
                  <a:lnTo>
                    <a:pt x="15658" y="1587"/>
                  </a:lnTo>
                  <a:lnTo>
                    <a:pt x="15233" y="1229"/>
                  </a:lnTo>
                  <a:lnTo>
                    <a:pt x="14787" y="894"/>
                  </a:lnTo>
                  <a:lnTo>
                    <a:pt x="14787" y="894"/>
                  </a:lnTo>
                  <a:lnTo>
                    <a:pt x="14541" y="738"/>
                  </a:lnTo>
                  <a:lnTo>
                    <a:pt x="14273" y="582"/>
                  </a:lnTo>
                  <a:lnTo>
                    <a:pt x="14005" y="448"/>
                  </a:lnTo>
                  <a:lnTo>
                    <a:pt x="13737" y="314"/>
                  </a:lnTo>
                  <a:lnTo>
                    <a:pt x="13447" y="202"/>
                  </a:lnTo>
                  <a:lnTo>
                    <a:pt x="13156" y="113"/>
                  </a:lnTo>
                  <a:lnTo>
                    <a:pt x="12888" y="46"/>
                  </a:lnTo>
                  <a:lnTo>
                    <a:pt x="12598" y="23"/>
                  </a:lnTo>
                  <a:lnTo>
                    <a:pt x="12308" y="1"/>
                  </a:lnTo>
                  <a:lnTo>
                    <a:pt x="12017" y="23"/>
                  </a:lnTo>
                  <a:lnTo>
                    <a:pt x="11749" y="90"/>
                  </a:lnTo>
                  <a:lnTo>
                    <a:pt x="11481" y="180"/>
                  </a:lnTo>
                  <a:lnTo>
                    <a:pt x="11213" y="314"/>
                  </a:lnTo>
                  <a:lnTo>
                    <a:pt x="10990" y="515"/>
                  </a:lnTo>
                  <a:lnTo>
                    <a:pt x="10744" y="738"/>
                  </a:lnTo>
                  <a:lnTo>
                    <a:pt x="10543" y="1006"/>
                  </a:lnTo>
                  <a:lnTo>
                    <a:pt x="10543" y="1006"/>
                  </a:lnTo>
                  <a:lnTo>
                    <a:pt x="9471" y="2681"/>
                  </a:lnTo>
                  <a:lnTo>
                    <a:pt x="8064" y="4892"/>
                  </a:lnTo>
                  <a:lnTo>
                    <a:pt x="4848" y="10096"/>
                  </a:lnTo>
                  <a:lnTo>
                    <a:pt x="1832" y="15033"/>
                  </a:lnTo>
                  <a:lnTo>
                    <a:pt x="716" y="16886"/>
                  </a:lnTo>
                  <a:lnTo>
                    <a:pt x="1" y="18092"/>
                  </a:lnTo>
                  <a:lnTo>
                    <a:pt x="1587" y="270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59"/>
            <p:cNvSpPr/>
            <p:nvPr/>
          </p:nvSpPr>
          <p:spPr>
            <a:xfrm flipH="1">
              <a:off x="996559" y="1329227"/>
              <a:ext cx="295679" cy="270908"/>
            </a:xfrm>
            <a:custGeom>
              <a:avLst/>
              <a:gdLst/>
              <a:ahLst/>
              <a:cxnLst/>
              <a:rect l="l" t="t" r="r" b="b"/>
              <a:pathLst>
                <a:path w="10946" h="10029" extrusionOk="0">
                  <a:moveTo>
                    <a:pt x="1430" y="0"/>
                  </a:moveTo>
                  <a:lnTo>
                    <a:pt x="1319" y="22"/>
                  </a:lnTo>
                  <a:lnTo>
                    <a:pt x="1229" y="67"/>
                  </a:lnTo>
                  <a:lnTo>
                    <a:pt x="1162" y="134"/>
                  </a:lnTo>
                  <a:lnTo>
                    <a:pt x="1095" y="223"/>
                  </a:lnTo>
                  <a:lnTo>
                    <a:pt x="984" y="424"/>
                  </a:lnTo>
                  <a:lnTo>
                    <a:pt x="917" y="625"/>
                  </a:lnTo>
                  <a:lnTo>
                    <a:pt x="626" y="1765"/>
                  </a:lnTo>
                  <a:lnTo>
                    <a:pt x="358" y="2926"/>
                  </a:lnTo>
                  <a:lnTo>
                    <a:pt x="224" y="3507"/>
                  </a:lnTo>
                  <a:lnTo>
                    <a:pt x="135" y="4110"/>
                  </a:lnTo>
                  <a:lnTo>
                    <a:pt x="46" y="4690"/>
                  </a:lnTo>
                  <a:lnTo>
                    <a:pt x="1" y="5271"/>
                  </a:lnTo>
                  <a:lnTo>
                    <a:pt x="1" y="5562"/>
                  </a:lnTo>
                  <a:lnTo>
                    <a:pt x="23" y="5852"/>
                  </a:lnTo>
                  <a:lnTo>
                    <a:pt x="90" y="6120"/>
                  </a:lnTo>
                  <a:lnTo>
                    <a:pt x="202" y="6388"/>
                  </a:lnTo>
                  <a:lnTo>
                    <a:pt x="358" y="6611"/>
                  </a:lnTo>
                  <a:lnTo>
                    <a:pt x="537" y="6812"/>
                  </a:lnTo>
                  <a:lnTo>
                    <a:pt x="760" y="6991"/>
                  </a:lnTo>
                  <a:lnTo>
                    <a:pt x="1028" y="7147"/>
                  </a:lnTo>
                  <a:lnTo>
                    <a:pt x="1363" y="7259"/>
                  </a:lnTo>
                  <a:lnTo>
                    <a:pt x="1676" y="7371"/>
                  </a:lnTo>
                  <a:lnTo>
                    <a:pt x="2346" y="7549"/>
                  </a:lnTo>
                  <a:lnTo>
                    <a:pt x="2592" y="7616"/>
                  </a:lnTo>
                  <a:lnTo>
                    <a:pt x="2837" y="7706"/>
                  </a:lnTo>
                  <a:lnTo>
                    <a:pt x="3061" y="7840"/>
                  </a:lnTo>
                  <a:lnTo>
                    <a:pt x="3262" y="7951"/>
                  </a:lnTo>
                  <a:lnTo>
                    <a:pt x="3463" y="8108"/>
                  </a:lnTo>
                  <a:lnTo>
                    <a:pt x="3642" y="8286"/>
                  </a:lnTo>
                  <a:lnTo>
                    <a:pt x="3776" y="8510"/>
                  </a:lnTo>
                  <a:lnTo>
                    <a:pt x="3910" y="8733"/>
                  </a:lnTo>
                  <a:lnTo>
                    <a:pt x="4312" y="10029"/>
                  </a:lnTo>
                  <a:lnTo>
                    <a:pt x="10945" y="10006"/>
                  </a:lnTo>
                  <a:lnTo>
                    <a:pt x="10789" y="9649"/>
                  </a:lnTo>
                  <a:lnTo>
                    <a:pt x="10364" y="8733"/>
                  </a:lnTo>
                  <a:lnTo>
                    <a:pt x="9828" y="7572"/>
                  </a:lnTo>
                  <a:lnTo>
                    <a:pt x="9516" y="6991"/>
                  </a:lnTo>
                  <a:lnTo>
                    <a:pt x="9225" y="6455"/>
                  </a:lnTo>
                  <a:lnTo>
                    <a:pt x="9002" y="6142"/>
                  </a:lnTo>
                  <a:lnTo>
                    <a:pt x="8734" y="5807"/>
                  </a:lnTo>
                  <a:lnTo>
                    <a:pt x="8399" y="5450"/>
                  </a:lnTo>
                  <a:lnTo>
                    <a:pt x="8019" y="5093"/>
                  </a:lnTo>
                  <a:lnTo>
                    <a:pt x="7617" y="4713"/>
                  </a:lnTo>
                  <a:lnTo>
                    <a:pt x="7193" y="4378"/>
                  </a:lnTo>
                  <a:lnTo>
                    <a:pt x="6746" y="4020"/>
                  </a:lnTo>
                  <a:lnTo>
                    <a:pt x="6299" y="3708"/>
                  </a:lnTo>
                  <a:lnTo>
                    <a:pt x="5875" y="3417"/>
                  </a:lnTo>
                  <a:lnTo>
                    <a:pt x="5451" y="3149"/>
                  </a:lnTo>
                  <a:lnTo>
                    <a:pt x="5049" y="2948"/>
                  </a:lnTo>
                  <a:lnTo>
                    <a:pt x="4691" y="2770"/>
                  </a:lnTo>
                  <a:lnTo>
                    <a:pt x="4379" y="2658"/>
                  </a:lnTo>
                  <a:lnTo>
                    <a:pt x="4245" y="2636"/>
                  </a:lnTo>
                  <a:lnTo>
                    <a:pt x="4111" y="2613"/>
                  </a:lnTo>
                  <a:lnTo>
                    <a:pt x="4021" y="2613"/>
                  </a:lnTo>
                  <a:lnTo>
                    <a:pt x="3932" y="2636"/>
                  </a:lnTo>
                  <a:lnTo>
                    <a:pt x="3843" y="2680"/>
                  </a:lnTo>
                  <a:lnTo>
                    <a:pt x="3798" y="2747"/>
                  </a:lnTo>
                  <a:lnTo>
                    <a:pt x="3731" y="2948"/>
                  </a:lnTo>
                  <a:lnTo>
                    <a:pt x="3686" y="3172"/>
                  </a:lnTo>
                  <a:lnTo>
                    <a:pt x="3686" y="3395"/>
                  </a:lnTo>
                  <a:lnTo>
                    <a:pt x="3709" y="3618"/>
                  </a:lnTo>
                  <a:lnTo>
                    <a:pt x="3776" y="3842"/>
                  </a:lnTo>
                  <a:lnTo>
                    <a:pt x="3887" y="4065"/>
                  </a:lnTo>
                  <a:lnTo>
                    <a:pt x="3999" y="4266"/>
                  </a:lnTo>
                  <a:lnTo>
                    <a:pt x="4133" y="4467"/>
                  </a:lnTo>
                  <a:lnTo>
                    <a:pt x="4200" y="4556"/>
                  </a:lnTo>
                  <a:lnTo>
                    <a:pt x="4200" y="4623"/>
                  </a:lnTo>
                  <a:lnTo>
                    <a:pt x="4178" y="4668"/>
                  </a:lnTo>
                  <a:lnTo>
                    <a:pt x="4155" y="4690"/>
                  </a:lnTo>
                  <a:lnTo>
                    <a:pt x="3954" y="4690"/>
                  </a:lnTo>
                  <a:lnTo>
                    <a:pt x="3843" y="4668"/>
                  </a:lnTo>
                  <a:lnTo>
                    <a:pt x="3664" y="4579"/>
                  </a:lnTo>
                  <a:lnTo>
                    <a:pt x="3508" y="4467"/>
                  </a:lnTo>
                  <a:lnTo>
                    <a:pt x="3351" y="4333"/>
                  </a:lnTo>
                  <a:lnTo>
                    <a:pt x="3217" y="4154"/>
                  </a:lnTo>
                  <a:lnTo>
                    <a:pt x="3128" y="3976"/>
                  </a:lnTo>
                  <a:lnTo>
                    <a:pt x="3038" y="3797"/>
                  </a:lnTo>
                  <a:lnTo>
                    <a:pt x="2971" y="3641"/>
                  </a:lnTo>
                  <a:lnTo>
                    <a:pt x="2726" y="2636"/>
                  </a:lnTo>
                  <a:lnTo>
                    <a:pt x="2480" y="1631"/>
                  </a:lnTo>
                  <a:lnTo>
                    <a:pt x="2391" y="1229"/>
                  </a:lnTo>
                  <a:lnTo>
                    <a:pt x="2324" y="1005"/>
                  </a:lnTo>
                  <a:lnTo>
                    <a:pt x="2257" y="804"/>
                  </a:lnTo>
                  <a:lnTo>
                    <a:pt x="2167" y="625"/>
                  </a:lnTo>
                  <a:lnTo>
                    <a:pt x="2078" y="447"/>
                  </a:lnTo>
                  <a:lnTo>
                    <a:pt x="1944" y="268"/>
                  </a:lnTo>
                  <a:lnTo>
                    <a:pt x="1765" y="134"/>
                  </a:lnTo>
                  <a:lnTo>
                    <a:pt x="1698" y="67"/>
                  </a:lnTo>
                  <a:lnTo>
                    <a:pt x="1609" y="22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FF92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59"/>
            <p:cNvSpPr/>
            <p:nvPr/>
          </p:nvSpPr>
          <p:spPr>
            <a:xfrm flipH="1">
              <a:off x="1255394" y="1355160"/>
              <a:ext cx="68207" cy="141194"/>
            </a:xfrm>
            <a:custGeom>
              <a:avLst/>
              <a:gdLst/>
              <a:ahLst/>
              <a:cxnLst/>
              <a:rect l="l" t="t" r="r" b="b"/>
              <a:pathLst>
                <a:path w="2525" h="5227" extrusionOk="0">
                  <a:moveTo>
                    <a:pt x="291" y="0"/>
                  </a:moveTo>
                  <a:lnTo>
                    <a:pt x="224" y="45"/>
                  </a:lnTo>
                  <a:lnTo>
                    <a:pt x="134" y="90"/>
                  </a:lnTo>
                  <a:lnTo>
                    <a:pt x="67" y="179"/>
                  </a:lnTo>
                  <a:lnTo>
                    <a:pt x="45" y="224"/>
                  </a:lnTo>
                  <a:lnTo>
                    <a:pt x="23" y="313"/>
                  </a:lnTo>
                  <a:lnTo>
                    <a:pt x="0" y="514"/>
                  </a:lnTo>
                  <a:lnTo>
                    <a:pt x="23" y="805"/>
                  </a:lnTo>
                  <a:lnTo>
                    <a:pt x="90" y="1162"/>
                  </a:lnTo>
                  <a:lnTo>
                    <a:pt x="268" y="1988"/>
                  </a:lnTo>
                  <a:lnTo>
                    <a:pt x="514" y="2882"/>
                  </a:lnTo>
                  <a:lnTo>
                    <a:pt x="760" y="3753"/>
                  </a:lnTo>
                  <a:lnTo>
                    <a:pt x="1006" y="4512"/>
                  </a:lnTo>
                  <a:lnTo>
                    <a:pt x="1251" y="5227"/>
                  </a:lnTo>
                  <a:lnTo>
                    <a:pt x="2524" y="3976"/>
                  </a:lnTo>
                  <a:lnTo>
                    <a:pt x="1028" y="581"/>
                  </a:lnTo>
                  <a:lnTo>
                    <a:pt x="961" y="425"/>
                  </a:lnTo>
                  <a:lnTo>
                    <a:pt x="894" y="291"/>
                  </a:lnTo>
                  <a:lnTo>
                    <a:pt x="782" y="179"/>
                  </a:lnTo>
                  <a:lnTo>
                    <a:pt x="648" y="90"/>
                  </a:lnTo>
                  <a:lnTo>
                    <a:pt x="514" y="2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F92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Google Shape;3086;p59"/>
            <p:cNvSpPr/>
            <p:nvPr/>
          </p:nvSpPr>
          <p:spPr>
            <a:xfrm flipH="1">
              <a:off x="756437" y="1953071"/>
              <a:ext cx="243761" cy="243788"/>
            </a:xfrm>
            <a:custGeom>
              <a:avLst/>
              <a:gdLst/>
              <a:ahLst/>
              <a:cxnLst/>
              <a:rect l="l" t="t" r="r" b="b"/>
              <a:pathLst>
                <a:path w="9024" h="9025" extrusionOk="0">
                  <a:moveTo>
                    <a:pt x="4557" y="1"/>
                  </a:moveTo>
                  <a:lnTo>
                    <a:pt x="4110" y="23"/>
                  </a:lnTo>
                  <a:lnTo>
                    <a:pt x="3663" y="90"/>
                  </a:lnTo>
                  <a:lnTo>
                    <a:pt x="3239" y="179"/>
                  </a:lnTo>
                  <a:lnTo>
                    <a:pt x="2837" y="336"/>
                  </a:lnTo>
                  <a:lnTo>
                    <a:pt x="2435" y="515"/>
                  </a:lnTo>
                  <a:lnTo>
                    <a:pt x="2055" y="716"/>
                  </a:lnTo>
                  <a:lnTo>
                    <a:pt x="1698" y="984"/>
                  </a:lnTo>
                  <a:lnTo>
                    <a:pt x="1385" y="1252"/>
                  </a:lnTo>
                  <a:lnTo>
                    <a:pt x="1095" y="1587"/>
                  </a:lnTo>
                  <a:lnTo>
                    <a:pt x="827" y="1922"/>
                  </a:lnTo>
                  <a:lnTo>
                    <a:pt x="581" y="2301"/>
                  </a:lnTo>
                  <a:lnTo>
                    <a:pt x="380" y="2681"/>
                  </a:lnTo>
                  <a:lnTo>
                    <a:pt x="224" y="3105"/>
                  </a:lnTo>
                  <a:lnTo>
                    <a:pt x="112" y="3530"/>
                  </a:lnTo>
                  <a:lnTo>
                    <a:pt x="22" y="3999"/>
                  </a:lnTo>
                  <a:lnTo>
                    <a:pt x="0" y="4446"/>
                  </a:lnTo>
                  <a:lnTo>
                    <a:pt x="22" y="4915"/>
                  </a:lnTo>
                  <a:lnTo>
                    <a:pt x="67" y="5339"/>
                  </a:lnTo>
                  <a:lnTo>
                    <a:pt x="179" y="5786"/>
                  </a:lnTo>
                  <a:lnTo>
                    <a:pt x="313" y="6188"/>
                  </a:lnTo>
                  <a:lnTo>
                    <a:pt x="492" y="6590"/>
                  </a:lnTo>
                  <a:lnTo>
                    <a:pt x="715" y="6969"/>
                  </a:lnTo>
                  <a:lnTo>
                    <a:pt x="983" y="7304"/>
                  </a:lnTo>
                  <a:lnTo>
                    <a:pt x="1251" y="7639"/>
                  </a:lnTo>
                  <a:lnTo>
                    <a:pt x="1564" y="7930"/>
                  </a:lnTo>
                  <a:lnTo>
                    <a:pt x="1921" y="8198"/>
                  </a:lnTo>
                  <a:lnTo>
                    <a:pt x="2278" y="8444"/>
                  </a:lnTo>
                  <a:lnTo>
                    <a:pt x="2680" y="8645"/>
                  </a:lnTo>
                  <a:lnTo>
                    <a:pt x="3105" y="8801"/>
                  </a:lnTo>
                  <a:lnTo>
                    <a:pt x="3529" y="8913"/>
                  </a:lnTo>
                  <a:lnTo>
                    <a:pt x="3998" y="9002"/>
                  </a:lnTo>
                  <a:lnTo>
                    <a:pt x="4445" y="9024"/>
                  </a:lnTo>
                  <a:lnTo>
                    <a:pt x="4892" y="9002"/>
                  </a:lnTo>
                  <a:lnTo>
                    <a:pt x="5338" y="8957"/>
                  </a:lnTo>
                  <a:lnTo>
                    <a:pt x="5763" y="8846"/>
                  </a:lnTo>
                  <a:lnTo>
                    <a:pt x="6187" y="8712"/>
                  </a:lnTo>
                  <a:lnTo>
                    <a:pt x="6589" y="8511"/>
                  </a:lnTo>
                  <a:lnTo>
                    <a:pt x="6946" y="8310"/>
                  </a:lnTo>
                  <a:lnTo>
                    <a:pt x="7304" y="8042"/>
                  </a:lnTo>
                  <a:lnTo>
                    <a:pt x="7639" y="7773"/>
                  </a:lnTo>
                  <a:lnTo>
                    <a:pt x="7929" y="7461"/>
                  </a:lnTo>
                  <a:lnTo>
                    <a:pt x="8197" y="7103"/>
                  </a:lnTo>
                  <a:lnTo>
                    <a:pt x="8443" y="6746"/>
                  </a:lnTo>
                  <a:lnTo>
                    <a:pt x="8622" y="6344"/>
                  </a:lnTo>
                  <a:lnTo>
                    <a:pt x="8800" y="5920"/>
                  </a:lnTo>
                  <a:lnTo>
                    <a:pt x="8912" y="5495"/>
                  </a:lnTo>
                  <a:lnTo>
                    <a:pt x="8979" y="5026"/>
                  </a:lnTo>
                  <a:lnTo>
                    <a:pt x="9024" y="4580"/>
                  </a:lnTo>
                  <a:lnTo>
                    <a:pt x="9001" y="4110"/>
                  </a:lnTo>
                  <a:lnTo>
                    <a:pt x="8934" y="3686"/>
                  </a:lnTo>
                  <a:lnTo>
                    <a:pt x="8845" y="3239"/>
                  </a:lnTo>
                  <a:lnTo>
                    <a:pt x="8689" y="2837"/>
                  </a:lnTo>
                  <a:lnTo>
                    <a:pt x="8510" y="2435"/>
                  </a:lnTo>
                  <a:lnTo>
                    <a:pt x="8287" y="2056"/>
                  </a:lnTo>
                  <a:lnTo>
                    <a:pt x="8041" y="1721"/>
                  </a:lnTo>
                  <a:lnTo>
                    <a:pt x="7750" y="1386"/>
                  </a:lnTo>
                  <a:lnTo>
                    <a:pt x="7438" y="1095"/>
                  </a:lnTo>
                  <a:lnTo>
                    <a:pt x="7103" y="827"/>
                  </a:lnTo>
                  <a:lnTo>
                    <a:pt x="6723" y="582"/>
                  </a:lnTo>
                  <a:lnTo>
                    <a:pt x="6343" y="380"/>
                  </a:lnTo>
                  <a:lnTo>
                    <a:pt x="5919" y="224"/>
                  </a:lnTo>
                  <a:lnTo>
                    <a:pt x="5495" y="112"/>
                  </a:lnTo>
                  <a:lnTo>
                    <a:pt x="5026" y="23"/>
                  </a:lnTo>
                  <a:lnTo>
                    <a:pt x="4557" y="1"/>
                  </a:lnTo>
                  <a:close/>
                </a:path>
              </a:pathLst>
            </a:custGeom>
            <a:solidFill>
              <a:srgbClr val="FF92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Google Shape;3087;p59"/>
            <p:cNvSpPr/>
            <p:nvPr/>
          </p:nvSpPr>
          <p:spPr>
            <a:xfrm flipH="1">
              <a:off x="843314" y="1567538"/>
              <a:ext cx="334280" cy="594302"/>
            </a:xfrm>
            <a:custGeom>
              <a:avLst/>
              <a:gdLst/>
              <a:ahLst/>
              <a:cxnLst/>
              <a:rect l="l" t="t" r="r" b="b"/>
              <a:pathLst>
                <a:path w="12375" h="22001" extrusionOk="0">
                  <a:moveTo>
                    <a:pt x="1854" y="1"/>
                  </a:moveTo>
                  <a:lnTo>
                    <a:pt x="1586" y="23"/>
                  </a:lnTo>
                  <a:lnTo>
                    <a:pt x="1341" y="45"/>
                  </a:lnTo>
                  <a:lnTo>
                    <a:pt x="1095" y="112"/>
                  </a:lnTo>
                  <a:lnTo>
                    <a:pt x="894" y="157"/>
                  </a:lnTo>
                  <a:lnTo>
                    <a:pt x="693" y="246"/>
                  </a:lnTo>
                  <a:lnTo>
                    <a:pt x="492" y="336"/>
                  </a:lnTo>
                  <a:lnTo>
                    <a:pt x="336" y="447"/>
                  </a:lnTo>
                  <a:lnTo>
                    <a:pt x="202" y="581"/>
                  </a:lnTo>
                  <a:lnTo>
                    <a:pt x="90" y="715"/>
                  </a:lnTo>
                  <a:lnTo>
                    <a:pt x="1" y="894"/>
                  </a:lnTo>
                  <a:lnTo>
                    <a:pt x="112" y="1519"/>
                  </a:lnTo>
                  <a:lnTo>
                    <a:pt x="246" y="2390"/>
                  </a:lnTo>
                  <a:lnTo>
                    <a:pt x="581" y="4669"/>
                  </a:lnTo>
                  <a:lnTo>
                    <a:pt x="805" y="6031"/>
                  </a:lnTo>
                  <a:lnTo>
                    <a:pt x="1073" y="7505"/>
                  </a:lnTo>
                  <a:lnTo>
                    <a:pt x="1385" y="9046"/>
                  </a:lnTo>
                  <a:lnTo>
                    <a:pt x="1564" y="9850"/>
                  </a:lnTo>
                  <a:lnTo>
                    <a:pt x="1765" y="10654"/>
                  </a:lnTo>
                  <a:lnTo>
                    <a:pt x="1988" y="11481"/>
                  </a:lnTo>
                  <a:lnTo>
                    <a:pt x="2234" y="12307"/>
                  </a:lnTo>
                  <a:lnTo>
                    <a:pt x="2480" y="13111"/>
                  </a:lnTo>
                  <a:lnTo>
                    <a:pt x="2748" y="13915"/>
                  </a:lnTo>
                  <a:lnTo>
                    <a:pt x="3061" y="14720"/>
                  </a:lnTo>
                  <a:lnTo>
                    <a:pt x="3373" y="15524"/>
                  </a:lnTo>
                  <a:lnTo>
                    <a:pt x="3708" y="16305"/>
                  </a:lnTo>
                  <a:lnTo>
                    <a:pt x="4066" y="17042"/>
                  </a:lnTo>
                  <a:lnTo>
                    <a:pt x="4445" y="17779"/>
                  </a:lnTo>
                  <a:lnTo>
                    <a:pt x="4870" y="18494"/>
                  </a:lnTo>
                  <a:lnTo>
                    <a:pt x="5294" y="19164"/>
                  </a:lnTo>
                  <a:lnTo>
                    <a:pt x="5763" y="19812"/>
                  </a:lnTo>
                  <a:lnTo>
                    <a:pt x="6254" y="20437"/>
                  </a:lnTo>
                  <a:lnTo>
                    <a:pt x="6768" y="20996"/>
                  </a:lnTo>
                  <a:lnTo>
                    <a:pt x="7059" y="21264"/>
                  </a:lnTo>
                  <a:lnTo>
                    <a:pt x="7327" y="21509"/>
                  </a:lnTo>
                  <a:lnTo>
                    <a:pt x="7617" y="21755"/>
                  </a:lnTo>
                  <a:lnTo>
                    <a:pt x="7907" y="22001"/>
                  </a:lnTo>
                  <a:lnTo>
                    <a:pt x="12374" y="12888"/>
                  </a:lnTo>
                  <a:lnTo>
                    <a:pt x="6478" y="715"/>
                  </a:lnTo>
                  <a:lnTo>
                    <a:pt x="6232" y="648"/>
                  </a:lnTo>
                  <a:lnTo>
                    <a:pt x="5562" y="470"/>
                  </a:lnTo>
                  <a:lnTo>
                    <a:pt x="4624" y="269"/>
                  </a:lnTo>
                  <a:lnTo>
                    <a:pt x="4088" y="179"/>
                  </a:lnTo>
                  <a:lnTo>
                    <a:pt x="3530" y="90"/>
                  </a:lnTo>
                  <a:lnTo>
                    <a:pt x="2949" y="23"/>
                  </a:lnTo>
                  <a:lnTo>
                    <a:pt x="2390" y="1"/>
                  </a:lnTo>
                  <a:close/>
                </a:path>
              </a:pathLst>
            </a:custGeom>
            <a:solidFill>
              <a:srgbClr val="FF92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59"/>
            <p:cNvSpPr/>
            <p:nvPr/>
          </p:nvSpPr>
          <p:spPr>
            <a:xfrm flipH="1">
              <a:off x="813132" y="1893345"/>
              <a:ext cx="42869" cy="78471"/>
            </a:xfrm>
            <a:custGeom>
              <a:avLst/>
              <a:gdLst/>
              <a:ahLst/>
              <a:cxnLst/>
              <a:rect l="l" t="t" r="r" b="b"/>
              <a:pathLst>
                <a:path w="1587" h="2905" extrusionOk="0">
                  <a:moveTo>
                    <a:pt x="179" y="1"/>
                  </a:moveTo>
                  <a:lnTo>
                    <a:pt x="0" y="90"/>
                  </a:lnTo>
                  <a:lnTo>
                    <a:pt x="1407" y="2904"/>
                  </a:lnTo>
                  <a:lnTo>
                    <a:pt x="1586" y="281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59"/>
            <p:cNvSpPr/>
            <p:nvPr/>
          </p:nvSpPr>
          <p:spPr>
            <a:xfrm flipH="1">
              <a:off x="-27315" y="1270689"/>
              <a:ext cx="649813" cy="1113779"/>
            </a:xfrm>
            <a:custGeom>
              <a:avLst/>
              <a:gdLst/>
              <a:ahLst/>
              <a:cxnLst/>
              <a:rect l="l" t="t" r="r" b="b"/>
              <a:pathLst>
                <a:path w="24056" h="41232" extrusionOk="0">
                  <a:moveTo>
                    <a:pt x="18739" y="1"/>
                  </a:moveTo>
                  <a:lnTo>
                    <a:pt x="10900" y="4512"/>
                  </a:lnTo>
                  <a:lnTo>
                    <a:pt x="8979" y="4445"/>
                  </a:lnTo>
                  <a:lnTo>
                    <a:pt x="6433" y="4334"/>
                  </a:lnTo>
                  <a:lnTo>
                    <a:pt x="5159" y="4289"/>
                  </a:lnTo>
                  <a:lnTo>
                    <a:pt x="3886" y="4244"/>
                  </a:lnTo>
                  <a:lnTo>
                    <a:pt x="3641" y="4267"/>
                  </a:lnTo>
                  <a:lnTo>
                    <a:pt x="3417" y="4289"/>
                  </a:lnTo>
                  <a:lnTo>
                    <a:pt x="3216" y="4311"/>
                  </a:lnTo>
                  <a:lnTo>
                    <a:pt x="3015" y="4378"/>
                  </a:lnTo>
                  <a:lnTo>
                    <a:pt x="2814" y="4445"/>
                  </a:lnTo>
                  <a:lnTo>
                    <a:pt x="2658" y="4512"/>
                  </a:lnTo>
                  <a:lnTo>
                    <a:pt x="2479" y="4624"/>
                  </a:lnTo>
                  <a:lnTo>
                    <a:pt x="2345" y="4713"/>
                  </a:lnTo>
                  <a:lnTo>
                    <a:pt x="2189" y="4847"/>
                  </a:lnTo>
                  <a:lnTo>
                    <a:pt x="2055" y="4959"/>
                  </a:lnTo>
                  <a:lnTo>
                    <a:pt x="1831" y="5249"/>
                  </a:lnTo>
                  <a:lnTo>
                    <a:pt x="1630" y="5562"/>
                  </a:lnTo>
                  <a:lnTo>
                    <a:pt x="1452" y="5919"/>
                  </a:lnTo>
                  <a:lnTo>
                    <a:pt x="1295" y="6299"/>
                  </a:lnTo>
                  <a:lnTo>
                    <a:pt x="1161" y="6679"/>
                  </a:lnTo>
                  <a:lnTo>
                    <a:pt x="1050" y="7081"/>
                  </a:lnTo>
                  <a:lnTo>
                    <a:pt x="960" y="7483"/>
                  </a:lnTo>
                  <a:lnTo>
                    <a:pt x="759" y="8287"/>
                  </a:lnTo>
                  <a:lnTo>
                    <a:pt x="581" y="9046"/>
                  </a:lnTo>
                  <a:lnTo>
                    <a:pt x="491" y="9359"/>
                  </a:lnTo>
                  <a:lnTo>
                    <a:pt x="402" y="9917"/>
                  </a:lnTo>
                  <a:lnTo>
                    <a:pt x="268" y="10654"/>
                  </a:lnTo>
                  <a:lnTo>
                    <a:pt x="156" y="11570"/>
                  </a:lnTo>
                  <a:lnTo>
                    <a:pt x="67" y="12620"/>
                  </a:lnTo>
                  <a:lnTo>
                    <a:pt x="22" y="13178"/>
                  </a:lnTo>
                  <a:lnTo>
                    <a:pt x="0" y="13781"/>
                  </a:lnTo>
                  <a:lnTo>
                    <a:pt x="0" y="14362"/>
                  </a:lnTo>
                  <a:lnTo>
                    <a:pt x="22" y="14988"/>
                  </a:lnTo>
                  <a:lnTo>
                    <a:pt x="45" y="15613"/>
                  </a:lnTo>
                  <a:lnTo>
                    <a:pt x="112" y="16238"/>
                  </a:lnTo>
                  <a:lnTo>
                    <a:pt x="201" y="16864"/>
                  </a:lnTo>
                  <a:lnTo>
                    <a:pt x="313" y="17489"/>
                  </a:lnTo>
                  <a:lnTo>
                    <a:pt x="447" y="18092"/>
                  </a:lnTo>
                  <a:lnTo>
                    <a:pt x="625" y="18695"/>
                  </a:lnTo>
                  <a:lnTo>
                    <a:pt x="826" y="19276"/>
                  </a:lnTo>
                  <a:lnTo>
                    <a:pt x="1072" y="19857"/>
                  </a:lnTo>
                  <a:lnTo>
                    <a:pt x="1340" y="20393"/>
                  </a:lnTo>
                  <a:lnTo>
                    <a:pt x="1675" y="20906"/>
                  </a:lnTo>
                  <a:lnTo>
                    <a:pt x="1854" y="21152"/>
                  </a:lnTo>
                  <a:lnTo>
                    <a:pt x="2033" y="21398"/>
                  </a:lnTo>
                  <a:lnTo>
                    <a:pt x="2234" y="21621"/>
                  </a:lnTo>
                  <a:lnTo>
                    <a:pt x="2457" y="21822"/>
                  </a:lnTo>
                  <a:lnTo>
                    <a:pt x="2680" y="22046"/>
                  </a:lnTo>
                  <a:lnTo>
                    <a:pt x="2926" y="22247"/>
                  </a:lnTo>
                  <a:lnTo>
                    <a:pt x="3172" y="22425"/>
                  </a:lnTo>
                  <a:lnTo>
                    <a:pt x="3440" y="22604"/>
                  </a:lnTo>
                  <a:lnTo>
                    <a:pt x="3708" y="22760"/>
                  </a:lnTo>
                  <a:lnTo>
                    <a:pt x="3998" y="22917"/>
                  </a:lnTo>
                  <a:lnTo>
                    <a:pt x="4311" y="23051"/>
                  </a:lnTo>
                  <a:lnTo>
                    <a:pt x="4623" y="23162"/>
                  </a:lnTo>
                  <a:lnTo>
                    <a:pt x="4958" y="23274"/>
                  </a:lnTo>
                  <a:lnTo>
                    <a:pt x="5316" y="23363"/>
                  </a:lnTo>
                  <a:lnTo>
                    <a:pt x="5673" y="23430"/>
                  </a:lnTo>
                  <a:lnTo>
                    <a:pt x="6053" y="23497"/>
                  </a:lnTo>
                  <a:lnTo>
                    <a:pt x="6745" y="24592"/>
                  </a:lnTo>
                  <a:lnTo>
                    <a:pt x="7505" y="25641"/>
                  </a:lnTo>
                  <a:lnTo>
                    <a:pt x="8286" y="26669"/>
                  </a:lnTo>
                  <a:lnTo>
                    <a:pt x="9090" y="27719"/>
                  </a:lnTo>
                  <a:lnTo>
                    <a:pt x="9962" y="28724"/>
                  </a:lnTo>
                  <a:lnTo>
                    <a:pt x="10877" y="29751"/>
                  </a:lnTo>
                  <a:lnTo>
                    <a:pt x="11838" y="30801"/>
                  </a:lnTo>
                  <a:lnTo>
                    <a:pt x="12820" y="31828"/>
                  </a:lnTo>
                  <a:lnTo>
                    <a:pt x="13870" y="32900"/>
                  </a:lnTo>
                  <a:lnTo>
                    <a:pt x="14942" y="33973"/>
                  </a:lnTo>
                  <a:lnTo>
                    <a:pt x="17243" y="36228"/>
                  </a:lnTo>
                  <a:lnTo>
                    <a:pt x="19700" y="38618"/>
                  </a:lnTo>
                  <a:lnTo>
                    <a:pt x="22358" y="41232"/>
                  </a:lnTo>
                  <a:lnTo>
                    <a:pt x="22559" y="40450"/>
                  </a:lnTo>
                  <a:lnTo>
                    <a:pt x="22760" y="39668"/>
                  </a:lnTo>
                  <a:lnTo>
                    <a:pt x="22938" y="38864"/>
                  </a:lnTo>
                  <a:lnTo>
                    <a:pt x="23117" y="38060"/>
                  </a:lnTo>
                  <a:lnTo>
                    <a:pt x="23251" y="37234"/>
                  </a:lnTo>
                  <a:lnTo>
                    <a:pt x="23385" y="36429"/>
                  </a:lnTo>
                  <a:lnTo>
                    <a:pt x="23519" y="35603"/>
                  </a:lnTo>
                  <a:lnTo>
                    <a:pt x="23608" y="34777"/>
                  </a:lnTo>
                  <a:lnTo>
                    <a:pt x="23787" y="33169"/>
                  </a:lnTo>
                  <a:lnTo>
                    <a:pt x="23899" y="31583"/>
                  </a:lnTo>
                  <a:lnTo>
                    <a:pt x="23988" y="30064"/>
                  </a:lnTo>
                  <a:lnTo>
                    <a:pt x="24033" y="28612"/>
                  </a:lnTo>
                  <a:lnTo>
                    <a:pt x="24055" y="27250"/>
                  </a:lnTo>
                  <a:lnTo>
                    <a:pt x="24055" y="26021"/>
                  </a:lnTo>
                  <a:lnTo>
                    <a:pt x="24055" y="24927"/>
                  </a:lnTo>
                  <a:lnTo>
                    <a:pt x="24010" y="23966"/>
                  </a:lnTo>
                  <a:lnTo>
                    <a:pt x="23943" y="22626"/>
                  </a:lnTo>
                  <a:lnTo>
                    <a:pt x="23921" y="22157"/>
                  </a:lnTo>
                  <a:lnTo>
                    <a:pt x="18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59"/>
            <p:cNvSpPr/>
            <p:nvPr/>
          </p:nvSpPr>
          <p:spPr>
            <a:xfrm flipH="1">
              <a:off x="-63524" y="1259236"/>
              <a:ext cx="252216" cy="252216"/>
            </a:xfrm>
            <a:custGeom>
              <a:avLst/>
              <a:gdLst/>
              <a:ahLst/>
              <a:cxnLst/>
              <a:rect l="l" t="t" r="r" b="b"/>
              <a:pathLst>
                <a:path w="9337" h="9337" extrusionOk="0">
                  <a:moveTo>
                    <a:pt x="4333" y="0"/>
                  </a:moveTo>
                  <a:lnTo>
                    <a:pt x="3842" y="67"/>
                  </a:lnTo>
                  <a:lnTo>
                    <a:pt x="3395" y="179"/>
                  </a:lnTo>
                  <a:lnTo>
                    <a:pt x="2948" y="313"/>
                  </a:lnTo>
                  <a:lnTo>
                    <a:pt x="2524" y="514"/>
                  </a:lnTo>
                  <a:lnTo>
                    <a:pt x="2122" y="737"/>
                  </a:lnTo>
                  <a:lnTo>
                    <a:pt x="1765" y="1005"/>
                  </a:lnTo>
                  <a:lnTo>
                    <a:pt x="1430" y="1296"/>
                  </a:lnTo>
                  <a:lnTo>
                    <a:pt x="1117" y="1631"/>
                  </a:lnTo>
                  <a:lnTo>
                    <a:pt x="849" y="1988"/>
                  </a:lnTo>
                  <a:lnTo>
                    <a:pt x="603" y="2368"/>
                  </a:lnTo>
                  <a:lnTo>
                    <a:pt x="402" y="2770"/>
                  </a:lnTo>
                  <a:lnTo>
                    <a:pt x="246" y="3194"/>
                  </a:lnTo>
                  <a:lnTo>
                    <a:pt x="112" y="3618"/>
                  </a:lnTo>
                  <a:lnTo>
                    <a:pt x="45" y="4065"/>
                  </a:lnTo>
                  <a:lnTo>
                    <a:pt x="0" y="4534"/>
                  </a:lnTo>
                  <a:lnTo>
                    <a:pt x="22" y="5003"/>
                  </a:lnTo>
                  <a:lnTo>
                    <a:pt x="67" y="5472"/>
                  </a:lnTo>
                  <a:lnTo>
                    <a:pt x="179" y="5941"/>
                  </a:lnTo>
                  <a:lnTo>
                    <a:pt x="335" y="6388"/>
                  </a:lnTo>
                  <a:lnTo>
                    <a:pt x="514" y="6812"/>
                  </a:lnTo>
                  <a:lnTo>
                    <a:pt x="759" y="7192"/>
                  </a:lnTo>
                  <a:lnTo>
                    <a:pt x="1027" y="7572"/>
                  </a:lnTo>
                  <a:lnTo>
                    <a:pt x="1318" y="7907"/>
                  </a:lnTo>
                  <a:lnTo>
                    <a:pt x="1653" y="8220"/>
                  </a:lnTo>
                  <a:lnTo>
                    <a:pt x="2010" y="8488"/>
                  </a:lnTo>
                  <a:lnTo>
                    <a:pt x="2390" y="8733"/>
                  </a:lnTo>
                  <a:lnTo>
                    <a:pt x="2770" y="8934"/>
                  </a:lnTo>
                  <a:lnTo>
                    <a:pt x="3194" y="9091"/>
                  </a:lnTo>
                  <a:lnTo>
                    <a:pt x="3641" y="9202"/>
                  </a:lnTo>
                  <a:lnTo>
                    <a:pt x="4087" y="9292"/>
                  </a:lnTo>
                  <a:lnTo>
                    <a:pt x="4556" y="9336"/>
                  </a:lnTo>
                  <a:lnTo>
                    <a:pt x="5025" y="9314"/>
                  </a:lnTo>
                  <a:lnTo>
                    <a:pt x="5495" y="9247"/>
                  </a:lnTo>
                  <a:lnTo>
                    <a:pt x="5964" y="9158"/>
                  </a:lnTo>
                  <a:lnTo>
                    <a:pt x="6410" y="9001"/>
                  </a:lnTo>
                  <a:lnTo>
                    <a:pt x="6812" y="8800"/>
                  </a:lnTo>
                  <a:lnTo>
                    <a:pt x="7214" y="8577"/>
                  </a:lnTo>
                  <a:lnTo>
                    <a:pt x="7572" y="8309"/>
                  </a:lnTo>
                  <a:lnTo>
                    <a:pt x="7929" y="8019"/>
                  </a:lnTo>
                  <a:lnTo>
                    <a:pt x="8219" y="7684"/>
                  </a:lnTo>
                  <a:lnTo>
                    <a:pt x="8510" y="7326"/>
                  </a:lnTo>
                  <a:lnTo>
                    <a:pt x="8733" y="6946"/>
                  </a:lnTo>
                  <a:lnTo>
                    <a:pt x="8934" y="6544"/>
                  </a:lnTo>
                  <a:lnTo>
                    <a:pt x="9113" y="6120"/>
                  </a:lnTo>
                  <a:lnTo>
                    <a:pt x="9225" y="5696"/>
                  </a:lnTo>
                  <a:lnTo>
                    <a:pt x="9314" y="5249"/>
                  </a:lnTo>
                  <a:lnTo>
                    <a:pt x="9336" y="4780"/>
                  </a:lnTo>
                  <a:lnTo>
                    <a:pt x="9336" y="4311"/>
                  </a:lnTo>
                  <a:lnTo>
                    <a:pt x="9269" y="3842"/>
                  </a:lnTo>
                  <a:lnTo>
                    <a:pt x="9157" y="3373"/>
                  </a:lnTo>
                  <a:lnTo>
                    <a:pt x="9001" y="2926"/>
                  </a:lnTo>
                  <a:lnTo>
                    <a:pt x="8822" y="2502"/>
                  </a:lnTo>
                  <a:lnTo>
                    <a:pt x="8599" y="2122"/>
                  </a:lnTo>
                  <a:lnTo>
                    <a:pt x="8331" y="1742"/>
                  </a:lnTo>
                  <a:lnTo>
                    <a:pt x="8018" y="1407"/>
                  </a:lnTo>
                  <a:lnTo>
                    <a:pt x="7706" y="1095"/>
                  </a:lnTo>
                  <a:lnTo>
                    <a:pt x="7348" y="827"/>
                  </a:lnTo>
                  <a:lnTo>
                    <a:pt x="6969" y="581"/>
                  </a:lnTo>
                  <a:lnTo>
                    <a:pt x="6567" y="380"/>
                  </a:lnTo>
                  <a:lnTo>
                    <a:pt x="6142" y="224"/>
                  </a:lnTo>
                  <a:lnTo>
                    <a:pt x="5696" y="112"/>
                  </a:lnTo>
                  <a:lnTo>
                    <a:pt x="5249" y="23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59"/>
            <p:cNvSpPr/>
            <p:nvPr/>
          </p:nvSpPr>
          <p:spPr>
            <a:xfrm flipH="1">
              <a:off x="411940" y="1414886"/>
              <a:ext cx="349353" cy="561131"/>
            </a:xfrm>
            <a:custGeom>
              <a:avLst/>
              <a:gdLst/>
              <a:ahLst/>
              <a:cxnLst/>
              <a:rect l="l" t="t" r="r" b="b"/>
              <a:pathLst>
                <a:path w="12933" h="20773" extrusionOk="0">
                  <a:moveTo>
                    <a:pt x="6902" y="1"/>
                  </a:moveTo>
                  <a:lnTo>
                    <a:pt x="1" y="11526"/>
                  </a:lnTo>
                  <a:lnTo>
                    <a:pt x="8444" y="20773"/>
                  </a:lnTo>
                  <a:lnTo>
                    <a:pt x="8667" y="20393"/>
                  </a:lnTo>
                  <a:lnTo>
                    <a:pt x="9248" y="19321"/>
                  </a:lnTo>
                  <a:lnTo>
                    <a:pt x="9627" y="18606"/>
                  </a:lnTo>
                  <a:lnTo>
                    <a:pt x="10052" y="17757"/>
                  </a:lnTo>
                  <a:lnTo>
                    <a:pt x="10498" y="16819"/>
                  </a:lnTo>
                  <a:lnTo>
                    <a:pt x="10968" y="15814"/>
                  </a:lnTo>
                  <a:lnTo>
                    <a:pt x="11392" y="14764"/>
                  </a:lnTo>
                  <a:lnTo>
                    <a:pt x="11816" y="13670"/>
                  </a:lnTo>
                  <a:lnTo>
                    <a:pt x="12196" y="12553"/>
                  </a:lnTo>
                  <a:lnTo>
                    <a:pt x="12352" y="12017"/>
                  </a:lnTo>
                  <a:lnTo>
                    <a:pt x="12509" y="11459"/>
                  </a:lnTo>
                  <a:lnTo>
                    <a:pt x="12643" y="10923"/>
                  </a:lnTo>
                  <a:lnTo>
                    <a:pt x="12754" y="10387"/>
                  </a:lnTo>
                  <a:lnTo>
                    <a:pt x="12844" y="9873"/>
                  </a:lnTo>
                  <a:lnTo>
                    <a:pt x="12888" y="9359"/>
                  </a:lnTo>
                  <a:lnTo>
                    <a:pt x="12933" y="8868"/>
                  </a:lnTo>
                  <a:lnTo>
                    <a:pt x="12933" y="8376"/>
                  </a:lnTo>
                  <a:lnTo>
                    <a:pt x="12911" y="7930"/>
                  </a:lnTo>
                  <a:lnTo>
                    <a:pt x="12844" y="7483"/>
                  </a:lnTo>
                  <a:lnTo>
                    <a:pt x="12754" y="7081"/>
                  </a:lnTo>
                  <a:lnTo>
                    <a:pt x="12643" y="6679"/>
                  </a:lnTo>
                  <a:lnTo>
                    <a:pt x="12509" y="6277"/>
                  </a:lnTo>
                  <a:lnTo>
                    <a:pt x="12352" y="5875"/>
                  </a:lnTo>
                  <a:lnTo>
                    <a:pt x="12174" y="5495"/>
                  </a:lnTo>
                  <a:lnTo>
                    <a:pt x="11995" y="5138"/>
                  </a:lnTo>
                  <a:lnTo>
                    <a:pt x="11794" y="4780"/>
                  </a:lnTo>
                  <a:lnTo>
                    <a:pt x="11571" y="4423"/>
                  </a:lnTo>
                  <a:lnTo>
                    <a:pt x="11347" y="4088"/>
                  </a:lnTo>
                  <a:lnTo>
                    <a:pt x="11102" y="3775"/>
                  </a:lnTo>
                  <a:lnTo>
                    <a:pt x="10610" y="3150"/>
                  </a:lnTo>
                  <a:lnTo>
                    <a:pt x="10096" y="2569"/>
                  </a:lnTo>
                  <a:lnTo>
                    <a:pt x="9560" y="2056"/>
                  </a:lnTo>
                  <a:lnTo>
                    <a:pt x="9047" y="1609"/>
                  </a:lnTo>
                  <a:lnTo>
                    <a:pt x="8578" y="1184"/>
                  </a:lnTo>
                  <a:lnTo>
                    <a:pt x="8109" y="827"/>
                  </a:lnTo>
                  <a:lnTo>
                    <a:pt x="7707" y="537"/>
                  </a:lnTo>
                  <a:lnTo>
                    <a:pt x="7126" y="135"/>
                  </a:lnTo>
                  <a:lnTo>
                    <a:pt x="6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59"/>
            <p:cNvSpPr/>
            <p:nvPr/>
          </p:nvSpPr>
          <p:spPr>
            <a:xfrm flipH="1">
              <a:off x="617058" y="1472802"/>
              <a:ext cx="578040" cy="18125"/>
            </a:xfrm>
            <a:custGeom>
              <a:avLst/>
              <a:gdLst/>
              <a:ahLst/>
              <a:cxnLst/>
              <a:rect l="l" t="t" r="r" b="b"/>
              <a:pathLst>
                <a:path w="21399" h="671" extrusionOk="0">
                  <a:moveTo>
                    <a:pt x="1" y="1"/>
                  </a:moveTo>
                  <a:lnTo>
                    <a:pt x="1" y="671"/>
                  </a:lnTo>
                  <a:lnTo>
                    <a:pt x="21398" y="671"/>
                  </a:lnTo>
                  <a:lnTo>
                    <a:pt x="21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59"/>
            <p:cNvSpPr/>
            <p:nvPr/>
          </p:nvSpPr>
          <p:spPr>
            <a:xfrm flipH="1">
              <a:off x="617058" y="1361805"/>
              <a:ext cx="578040" cy="17504"/>
            </a:xfrm>
            <a:custGeom>
              <a:avLst/>
              <a:gdLst/>
              <a:ahLst/>
              <a:cxnLst/>
              <a:rect l="l" t="t" r="r" b="b"/>
              <a:pathLst>
                <a:path w="21399" h="648" extrusionOk="0">
                  <a:moveTo>
                    <a:pt x="1" y="0"/>
                  </a:moveTo>
                  <a:lnTo>
                    <a:pt x="1" y="648"/>
                  </a:lnTo>
                  <a:lnTo>
                    <a:pt x="21398" y="648"/>
                  </a:lnTo>
                  <a:lnTo>
                    <a:pt x="21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59"/>
            <p:cNvSpPr/>
            <p:nvPr/>
          </p:nvSpPr>
          <p:spPr>
            <a:xfrm flipH="1">
              <a:off x="1195073" y="1472802"/>
              <a:ext cx="50702" cy="18125"/>
            </a:xfrm>
            <a:custGeom>
              <a:avLst/>
              <a:gdLst/>
              <a:ahLst/>
              <a:cxnLst/>
              <a:rect l="l" t="t" r="r" b="b"/>
              <a:pathLst>
                <a:path w="1877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877" y="671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59"/>
            <p:cNvSpPr/>
            <p:nvPr/>
          </p:nvSpPr>
          <p:spPr>
            <a:xfrm flipH="1">
              <a:off x="1195073" y="1361805"/>
              <a:ext cx="50702" cy="17504"/>
            </a:xfrm>
            <a:custGeom>
              <a:avLst/>
              <a:gdLst/>
              <a:ahLst/>
              <a:cxnLst/>
              <a:rect l="l" t="t" r="r" b="b"/>
              <a:pathLst>
                <a:path w="1877" h="648" extrusionOk="0">
                  <a:moveTo>
                    <a:pt x="1" y="0"/>
                  </a:moveTo>
                  <a:lnTo>
                    <a:pt x="1" y="648"/>
                  </a:lnTo>
                  <a:lnTo>
                    <a:pt x="1877" y="64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59"/>
            <p:cNvSpPr/>
            <p:nvPr/>
          </p:nvSpPr>
          <p:spPr>
            <a:xfrm flipH="1">
              <a:off x="555507" y="1361805"/>
              <a:ext cx="64587" cy="129120"/>
            </a:xfrm>
            <a:custGeom>
              <a:avLst/>
              <a:gdLst/>
              <a:ahLst/>
              <a:cxnLst/>
              <a:rect l="l" t="t" r="r" b="b"/>
              <a:pathLst>
                <a:path w="2391" h="4780" extrusionOk="0">
                  <a:moveTo>
                    <a:pt x="0" y="0"/>
                  </a:moveTo>
                  <a:lnTo>
                    <a:pt x="0" y="4780"/>
                  </a:lnTo>
                  <a:lnTo>
                    <a:pt x="246" y="4758"/>
                  </a:lnTo>
                  <a:lnTo>
                    <a:pt x="492" y="4735"/>
                  </a:lnTo>
                  <a:lnTo>
                    <a:pt x="715" y="4668"/>
                  </a:lnTo>
                  <a:lnTo>
                    <a:pt x="938" y="4579"/>
                  </a:lnTo>
                  <a:lnTo>
                    <a:pt x="1139" y="4490"/>
                  </a:lnTo>
                  <a:lnTo>
                    <a:pt x="1340" y="4356"/>
                  </a:lnTo>
                  <a:lnTo>
                    <a:pt x="1519" y="4222"/>
                  </a:lnTo>
                  <a:lnTo>
                    <a:pt x="1698" y="4065"/>
                  </a:lnTo>
                  <a:lnTo>
                    <a:pt x="1854" y="3909"/>
                  </a:lnTo>
                  <a:lnTo>
                    <a:pt x="1988" y="3730"/>
                  </a:lnTo>
                  <a:lnTo>
                    <a:pt x="2100" y="3529"/>
                  </a:lnTo>
                  <a:lnTo>
                    <a:pt x="2212" y="3306"/>
                  </a:lnTo>
                  <a:lnTo>
                    <a:pt x="2279" y="3105"/>
                  </a:lnTo>
                  <a:lnTo>
                    <a:pt x="2346" y="2859"/>
                  </a:lnTo>
                  <a:lnTo>
                    <a:pt x="2390" y="2636"/>
                  </a:lnTo>
                  <a:lnTo>
                    <a:pt x="2390" y="2390"/>
                  </a:lnTo>
                  <a:lnTo>
                    <a:pt x="2390" y="2144"/>
                  </a:lnTo>
                  <a:lnTo>
                    <a:pt x="2346" y="1899"/>
                  </a:lnTo>
                  <a:lnTo>
                    <a:pt x="2279" y="1675"/>
                  </a:lnTo>
                  <a:lnTo>
                    <a:pt x="2212" y="1452"/>
                  </a:lnTo>
                  <a:lnTo>
                    <a:pt x="2100" y="1251"/>
                  </a:lnTo>
                  <a:lnTo>
                    <a:pt x="1988" y="1050"/>
                  </a:lnTo>
                  <a:lnTo>
                    <a:pt x="1854" y="871"/>
                  </a:lnTo>
                  <a:lnTo>
                    <a:pt x="1698" y="693"/>
                  </a:lnTo>
                  <a:lnTo>
                    <a:pt x="1519" y="536"/>
                  </a:lnTo>
                  <a:lnTo>
                    <a:pt x="1340" y="402"/>
                  </a:lnTo>
                  <a:lnTo>
                    <a:pt x="1139" y="291"/>
                  </a:lnTo>
                  <a:lnTo>
                    <a:pt x="938" y="179"/>
                  </a:lnTo>
                  <a:lnTo>
                    <a:pt x="715" y="112"/>
                  </a:lnTo>
                  <a:lnTo>
                    <a:pt x="492" y="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59"/>
            <p:cNvSpPr/>
            <p:nvPr/>
          </p:nvSpPr>
          <p:spPr>
            <a:xfrm flipH="1">
              <a:off x="555507" y="1361805"/>
              <a:ext cx="64587" cy="129120"/>
            </a:xfrm>
            <a:custGeom>
              <a:avLst/>
              <a:gdLst/>
              <a:ahLst/>
              <a:cxnLst/>
              <a:rect l="l" t="t" r="r" b="b"/>
              <a:pathLst>
                <a:path w="2391" h="478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492" y="45"/>
                  </a:lnTo>
                  <a:lnTo>
                    <a:pt x="715" y="112"/>
                  </a:lnTo>
                  <a:lnTo>
                    <a:pt x="938" y="179"/>
                  </a:lnTo>
                  <a:lnTo>
                    <a:pt x="1139" y="291"/>
                  </a:lnTo>
                  <a:lnTo>
                    <a:pt x="1340" y="402"/>
                  </a:lnTo>
                  <a:lnTo>
                    <a:pt x="1519" y="536"/>
                  </a:lnTo>
                  <a:lnTo>
                    <a:pt x="1698" y="693"/>
                  </a:lnTo>
                  <a:lnTo>
                    <a:pt x="1854" y="871"/>
                  </a:lnTo>
                  <a:lnTo>
                    <a:pt x="1988" y="1050"/>
                  </a:lnTo>
                  <a:lnTo>
                    <a:pt x="2100" y="1251"/>
                  </a:lnTo>
                  <a:lnTo>
                    <a:pt x="2212" y="1452"/>
                  </a:lnTo>
                  <a:lnTo>
                    <a:pt x="2279" y="1675"/>
                  </a:lnTo>
                  <a:lnTo>
                    <a:pt x="2346" y="1899"/>
                  </a:lnTo>
                  <a:lnTo>
                    <a:pt x="2390" y="2144"/>
                  </a:lnTo>
                  <a:lnTo>
                    <a:pt x="2390" y="2390"/>
                  </a:lnTo>
                  <a:lnTo>
                    <a:pt x="2390" y="2390"/>
                  </a:lnTo>
                  <a:lnTo>
                    <a:pt x="2390" y="2636"/>
                  </a:lnTo>
                  <a:lnTo>
                    <a:pt x="2346" y="2859"/>
                  </a:lnTo>
                  <a:lnTo>
                    <a:pt x="2279" y="3105"/>
                  </a:lnTo>
                  <a:lnTo>
                    <a:pt x="2212" y="3306"/>
                  </a:lnTo>
                  <a:lnTo>
                    <a:pt x="2100" y="3529"/>
                  </a:lnTo>
                  <a:lnTo>
                    <a:pt x="1988" y="3730"/>
                  </a:lnTo>
                  <a:lnTo>
                    <a:pt x="1854" y="3909"/>
                  </a:lnTo>
                  <a:lnTo>
                    <a:pt x="1698" y="4065"/>
                  </a:lnTo>
                  <a:lnTo>
                    <a:pt x="1519" y="4222"/>
                  </a:lnTo>
                  <a:lnTo>
                    <a:pt x="1340" y="4356"/>
                  </a:lnTo>
                  <a:lnTo>
                    <a:pt x="1139" y="4490"/>
                  </a:lnTo>
                  <a:lnTo>
                    <a:pt x="938" y="4579"/>
                  </a:lnTo>
                  <a:lnTo>
                    <a:pt x="715" y="4668"/>
                  </a:lnTo>
                  <a:lnTo>
                    <a:pt x="492" y="4735"/>
                  </a:lnTo>
                  <a:lnTo>
                    <a:pt x="246" y="4758"/>
                  </a:lnTo>
                  <a:lnTo>
                    <a:pt x="0" y="4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59"/>
            <p:cNvSpPr/>
            <p:nvPr/>
          </p:nvSpPr>
          <p:spPr>
            <a:xfrm flipH="1">
              <a:off x="573011" y="1379282"/>
              <a:ext cx="47083" cy="93544"/>
            </a:xfrm>
            <a:custGeom>
              <a:avLst/>
              <a:gdLst/>
              <a:ahLst/>
              <a:cxnLst/>
              <a:rect l="l" t="t" r="r" b="b"/>
              <a:pathLst>
                <a:path w="1743" h="3463" extrusionOk="0">
                  <a:moveTo>
                    <a:pt x="0" y="1"/>
                  </a:moveTo>
                  <a:lnTo>
                    <a:pt x="0" y="3463"/>
                  </a:lnTo>
                  <a:lnTo>
                    <a:pt x="179" y="3463"/>
                  </a:lnTo>
                  <a:lnTo>
                    <a:pt x="358" y="3441"/>
                  </a:lnTo>
                  <a:lnTo>
                    <a:pt x="514" y="3396"/>
                  </a:lnTo>
                  <a:lnTo>
                    <a:pt x="670" y="3329"/>
                  </a:lnTo>
                  <a:lnTo>
                    <a:pt x="827" y="3262"/>
                  </a:lnTo>
                  <a:lnTo>
                    <a:pt x="983" y="3173"/>
                  </a:lnTo>
                  <a:lnTo>
                    <a:pt x="1117" y="3083"/>
                  </a:lnTo>
                  <a:lnTo>
                    <a:pt x="1229" y="2972"/>
                  </a:lnTo>
                  <a:lnTo>
                    <a:pt x="1340" y="2837"/>
                  </a:lnTo>
                  <a:lnTo>
                    <a:pt x="1452" y="2703"/>
                  </a:lnTo>
                  <a:lnTo>
                    <a:pt x="1541" y="2569"/>
                  </a:lnTo>
                  <a:lnTo>
                    <a:pt x="1608" y="2413"/>
                  </a:lnTo>
                  <a:lnTo>
                    <a:pt x="1653" y="2257"/>
                  </a:lnTo>
                  <a:lnTo>
                    <a:pt x="1698" y="2078"/>
                  </a:lnTo>
                  <a:lnTo>
                    <a:pt x="1720" y="1922"/>
                  </a:lnTo>
                  <a:lnTo>
                    <a:pt x="1742" y="1743"/>
                  </a:lnTo>
                  <a:lnTo>
                    <a:pt x="1720" y="1564"/>
                  </a:lnTo>
                  <a:lnTo>
                    <a:pt x="1698" y="1386"/>
                  </a:lnTo>
                  <a:lnTo>
                    <a:pt x="1653" y="1229"/>
                  </a:lnTo>
                  <a:lnTo>
                    <a:pt x="1608" y="1073"/>
                  </a:lnTo>
                  <a:lnTo>
                    <a:pt x="1541" y="917"/>
                  </a:lnTo>
                  <a:lnTo>
                    <a:pt x="1452" y="760"/>
                  </a:lnTo>
                  <a:lnTo>
                    <a:pt x="1340" y="626"/>
                  </a:lnTo>
                  <a:lnTo>
                    <a:pt x="1229" y="515"/>
                  </a:lnTo>
                  <a:lnTo>
                    <a:pt x="1117" y="403"/>
                  </a:lnTo>
                  <a:lnTo>
                    <a:pt x="983" y="291"/>
                  </a:lnTo>
                  <a:lnTo>
                    <a:pt x="827" y="202"/>
                  </a:lnTo>
                  <a:lnTo>
                    <a:pt x="670" y="135"/>
                  </a:lnTo>
                  <a:lnTo>
                    <a:pt x="514" y="90"/>
                  </a:lnTo>
                  <a:lnTo>
                    <a:pt x="358" y="46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59"/>
            <p:cNvSpPr/>
            <p:nvPr/>
          </p:nvSpPr>
          <p:spPr>
            <a:xfrm flipH="1">
              <a:off x="573011" y="1379282"/>
              <a:ext cx="47083" cy="93544"/>
            </a:xfrm>
            <a:custGeom>
              <a:avLst/>
              <a:gdLst/>
              <a:ahLst/>
              <a:cxnLst/>
              <a:rect l="l" t="t" r="r" b="b"/>
              <a:pathLst>
                <a:path w="1743" h="346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9" y="1"/>
                  </a:lnTo>
                  <a:lnTo>
                    <a:pt x="358" y="46"/>
                  </a:lnTo>
                  <a:lnTo>
                    <a:pt x="514" y="90"/>
                  </a:lnTo>
                  <a:lnTo>
                    <a:pt x="670" y="135"/>
                  </a:lnTo>
                  <a:lnTo>
                    <a:pt x="827" y="202"/>
                  </a:lnTo>
                  <a:lnTo>
                    <a:pt x="983" y="291"/>
                  </a:lnTo>
                  <a:lnTo>
                    <a:pt x="1117" y="403"/>
                  </a:lnTo>
                  <a:lnTo>
                    <a:pt x="1229" y="515"/>
                  </a:lnTo>
                  <a:lnTo>
                    <a:pt x="1340" y="626"/>
                  </a:lnTo>
                  <a:lnTo>
                    <a:pt x="1452" y="760"/>
                  </a:lnTo>
                  <a:lnTo>
                    <a:pt x="1541" y="917"/>
                  </a:lnTo>
                  <a:lnTo>
                    <a:pt x="1608" y="1073"/>
                  </a:lnTo>
                  <a:lnTo>
                    <a:pt x="1653" y="1229"/>
                  </a:lnTo>
                  <a:lnTo>
                    <a:pt x="1698" y="1386"/>
                  </a:lnTo>
                  <a:lnTo>
                    <a:pt x="1720" y="1564"/>
                  </a:lnTo>
                  <a:lnTo>
                    <a:pt x="1742" y="1743"/>
                  </a:lnTo>
                  <a:lnTo>
                    <a:pt x="1742" y="1743"/>
                  </a:lnTo>
                  <a:lnTo>
                    <a:pt x="1720" y="1922"/>
                  </a:lnTo>
                  <a:lnTo>
                    <a:pt x="1698" y="2078"/>
                  </a:lnTo>
                  <a:lnTo>
                    <a:pt x="1653" y="2257"/>
                  </a:lnTo>
                  <a:lnTo>
                    <a:pt x="1608" y="2413"/>
                  </a:lnTo>
                  <a:lnTo>
                    <a:pt x="1541" y="2569"/>
                  </a:lnTo>
                  <a:lnTo>
                    <a:pt x="1452" y="2703"/>
                  </a:lnTo>
                  <a:lnTo>
                    <a:pt x="1340" y="2837"/>
                  </a:lnTo>
                  <a:lnTo>
                    <a:pt x="1229" y="2972"/>
                  </a:lnTo>
                  <a:lnTo>
                    <a:pt x="1117" y="3083"/>
                  </a:lnTo>
                  <a:lnTo>
                    <a:pt x="983" y="3173"/>
                  </a:lnTo>
                  <a:lnTo>
                    <a:pt x="827" y="3262"/>
                  </a:lnTo>
                  <a:lnTo>
                    <a:pt x="670" y="3329"/>
                  </a:lnTo>
                  <a:lnTo>
                    <a:pt x="514" y="3396"/>
                  </a:lnTo>
                  <a:lnTo>
                    <a:pt x="358" y="3441"/>
                  </a:lnTo>
                  <a:lnTo>
                    <a:pt x="179" y="3463"/>
                  </a:lnTo>
                  <a:lnTo>
                    <a:pt x="0" y="34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Google Shape;3100;p59"/>
            <p:cNvSpPr/>
            <p:nvPr/>
          </p:nvSpPr>
          <p:spPr>
            <a:xfrm flipH="1">
              <a:off x="1178782" y="1379282"/>
              <a:ext cx="52512" cy="93544"/>
            </a:xfrm>
            <a:custGeom>
              <a:avLst/>
              <a:gdLst/>
              <a:ahLst/>
              <a:cxnLst/>
              <a:rect l="l" t="t" r="r" b="b"/>
              <a:pathLst>
                <a:path w="1944" h="3463" extrusionOk="0">
                  <a:moveTo>
                    <a:pt x="0" y="1"/>
                  </a:moveTo>
                  <a:lnTo>
                    <a:pt x="0" y="3463"/>
                  </a:lnTo>
                  <a:lnTo>
                    <a:pt x="1943" y="346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59"/>
            <p:cNvSpPr/>
            <p:nvPr/>
          </p:nvSpPr>
          <p:spPr>
            <a:xfrm flipH="1">
              <a:off x="620083" y="1379282"/>
              <a:ext cx="559321" cy="93544"/>
            </a:xfrm>
            <a:custGeom>
              <a:avLst/>
              <a:gdLst/>
              <a:ahLst/>
              <a:cxnLst/>
              <a:rect l="l" t="t" r="r" b="b"/>
              <a:pathLst>
                <a:path w="20706" h="3463" extrusionOk="0">
                  <a:moveTo>
                    <a:pt x="1" y="1"/>
                  </a:moveTo>
                  <a:lnTo>
                    <a:pt x="1" y="3463"/>
                  </a:lnTo>
                  <a:lnTo>
                    <a:pt x="20705" y="3463"/>
                  </a:lnTo>
                  <a:lnTo>
                    <a:pt x="20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59"/>
            <p:cNvSpPr/>
            <p:nvPr/>
          </p:nvSpPr>
          <p:spPr>
            <a:xfrm flipH="1">
              <a:off x="606198" y="1236301"/>
              <a:ext cx="578040" cy="18125"/>
            </a:xfrm>
            <a:custGeom>
              <a:avLst/>
              <a:gdLst/>
              <a:ahLst/>
              <a:cxnLst/>
              <a:rect l="l" t="t" r="r" b="b"/>
              <a:pathLst>
                <a:path w="21399" h="671" extrusionOk="0">
                  <a:moveTo>
                    <a:pt x="1" y="0"/>
                  </a:moveTo>
                  <a:lnTo>
                    <a:pt x="1" y="670"/>
                  </a:lnTo>
                  <a:lnTo>
                    <a:pt x="21398" y="670"/>
                  </a:lnTo>
                  <a:lnTo>
                    <a:pt x="21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59"/>
            <p:cNvSpPr/>
            <p:nvPr/>
          </p:nvSpPr>
          <p:spPr>
            <a:xfrm flipH="1">
              <a:off x="606198" y="1347920"/>
              <a:ext cx="578040" cy="17531"/>
            </a:xfrm>
            <a:custGeom>
              <a:avLst/>
              <a:gdLst/>
              <a:ahLst/>
              <a:cxnLst/>
              <a:rect l="l" t="t" r="r" b="b"/>
              <a:pathLst>
                <a:path w="21399" h="649" extrusionOk="0">
                  <a:moveTo>
                    <a:pt x="1" y="0"/>
                  </a:moveTo>
                  <a:lnTo>
                    <a:pt x="1" y="648"/>
                  </a:lnTo>
                  <a:lnTo>
                    <a:pt x="21398" y="648"/>
                  </a:lnTo>
                  <a:lnTo>
                    <a:pt x="21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59"/>
            <p:cNvSpPr/>
            <p:nvPr/>
          </p:nvSpPr>
          <p:spPr>
            <a:xfrm flipH="1">
              <a:off x="555507" y="1236301"/>
              <a:ext cx="50702" cy="18125"/>
            </a:xfrm>
            <a:custGeom>
              <a:avLst/>
              <a:gdLst/>
              <a:ahLst/>
              <a:cxnLst/>
              <a:rect l="l" t="t" r="r" b="b"/>
              <a:pathLst>
                <a:path w="1877" h="671" extrusionOk="0">
                  <a:moveTo>
                    <a:pt x="0" y="0"/>
                  </a:moveTo>
                  <a:lnTo>
                    <a:pt x="0" y="670"/>
                  </a:lnTo>
                  <a:lnTo>
                    <a:pt x="1876" y="670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59"/>
            <p:cNvSpPr/>
            <p:nvPr/>
          </p:nvSpPr>
          <p:spPr>
            <a:xfrm flipH="1">
              <a:off x="555507" y="1347920"/>
              <a:ext cx="50702" cy="17531"/>
            </a:xfrm>
            <a:custGeom>
              <a:avLst/>
              <a:gdLst/>
              <a:ahLst/>
              <a:cxnLst/>
              <a:rect l="l" t="t" r="r" b="b"/>
              <a:pathLst>
                <a:path w="1877" h="649" extrusionOk="0">
                  <a:moveTo>
                    <a:pt x="0" y="0"/>
                  </a:moveTo>
                  <a:lnTo>
                    <a:pt x="0" y="648"/>
                  </a:lnTo>
                  <a:lnTo>
                    <a:pt x="1876" y="64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Google Shape;3106;p59"/>
            <p:cNvSpPr/>
            <p:nvPr/>
          </p:nvSpPr>
          <p:spPr>
            <a:xfrm flipH="1">
              <a:off x="1181188" y="1236301"/>
              <a:ext cx="64587" cy="129147"/>
            </a:xfrm>
            <a:custGeom>
              <a:avLst/>
              <a:gdLst/>
              <a:ahLst/>
              <a:cxnLst/>
              <a:rect l="l" t="t" r="r" b="b"/>
              <a:pathLst>
                <a:path w="2391" h="4781" extrusionOk="0">
                  <a:moveTo>
                    <a:pt x="2391" y="0"/>
                  </a:moveTo>
                  <a:lnTo>
                    <a:pt x="2145" y="23"/>
                  </a:lnTo>
                  <a:lnTo>
                    <a:pt x="1899" y="67"/>
                  </a:lnTo>
                  <a:lnTo>
                    <a:pt x="1676" y="112"/>
                  </a:lnTo>
                  <a:lnTo>
                    <a:pt x="1452" y="201"/>
                  </a:lnTo>
                  <a:lnTo>
                    <a:pt x="1251" y="291"/>
                  </a:lnTo>
                  <a:lnTo>
                    <a:pt x="1050" y="425"/>
                  </a:lnTo>
                  <a:lnTo>
                    <a:pt x="872" y="559"/>
                  </a:lnTo>
                  <a:lnTo>
                    <a:pt x="693" y="715"/>
                  </a:lnTo>
                  <a:lnTo>
                    <a:pt x="537" y="872"/>
                  </a:lnTo>
                  <a:lnTo>
                    <a:pt x="403" y="1073"/>
                  </a:lnTo>
                  <a:lnTo>
                    <a:pt x="291" y="1251"/>
                  </a:lnTo>
                  <a:lnTo>
                    <a:pt x="179" y="1475"/>
                  </a:lnTo>
                  <a:lnTo>
                    <a:pt x="112" y="1698"/>
                  </a:lnTo>
                  <a:lnTo>
                    <a:pt x="45" y="1921"/>
                  </a:lnTo>
                  <a:lnTo>
                    <a:pt x="23" y="2145"/>
                  </a:lnTo>
                  <a:lnTo>
                    <a:pt x="1" y="2390"/>
                  </a:lnTo>
                  <a:lnTo>
                    <a:pt x="23" y="2636"/>
                  </a:lnTo>
                  <a:lnTo>
                    <a:pt x="45" y="2882"/>
                  </a:lnTo>
                  <a:lnTo>
                    <a:pt x="112" y="3105"/>
                  </a:lnTo>
                  <a:lnTo>
                    <a:pt x="179" y="3328"/>
                  </a:lnTo>
                  <a:lnTo>
                    <a:pt x="291" y="3529"/>
                  </a:lnTo>
                  <a:lnTo>
                    <a:pt x="403" y="3730"/>
                  </a:lnTo>
                  <a:lnTo>
                    <a:pt x="537" y="3909"/>
                  </a:lnTo>
                  <a:lnTo>
                    <a:pt x="693" y="4088"/>
                  </a:lnTo>
                  <a:lnTo>
                    <a:pt x="872" y="4244"/>
                  </a:lnTo>
                  <a:lnTo>
                    <a:pt x="1050" y="4378"/>
                  </a:lnTo>
                  <a:lnTo>
                    <a:pt x="1251" y="4490"/>
                  </a:lnTo>
                  <a:lnTo>
                    <a:pt x="1452" y="4602"/>
                  </a:lnTo>
                  <a:lnTo>
                    <a:pt x="1676" y="4691"/>
                  </a:lnTo>
                  <a:lnTo>
                    <a:pt x="1899" y="4736"/>
                  </a:lnTo>
                  <a:lnTo>
                    <a:pt x="2145" y="4780"/>
                  </a:lnTo>
                  <a:lnTo>
                    <a:pt x="2391" y="478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59"/>
            <p:cNvSpPr/>
            <p:nvPr/>
          </p:nvSpPr>
          <p:spPr>
            <a:xfrm flipH="1">
              <a:off x="1181188" y="1236301"/>
              <a:ext cx="64587" cy="129147"/>
            </a:xfrm>
            <a:custGeom>
              <a:avLst/>
              <a:gdLst/>
              <a:ahLst/>
              <a:cxnLst/>
              <a:rect l="l" t="t" r="r" b="b"/>
              <a:pathLst>
                <a:path w="2391" h="4781" fill="none" extrusionOk="0">
                  <a:moveTo>
                    <a:pt x="2391" y="4780"/>
                  </a:moveTo>
                  <a:lnTo>
                    <a:pt x="2391" y="4780"/>
                  </a:lnTo>
                  <a:lnTo>
                    <a:pt x="2145" y="4780"/>
                  </a:lnTo>
                  <a:lnTo>
                    <a:pt x="1899" y="4736"/>
                  </a:lnTo>
                  <a:lnTo>
                    <a:pt x="1676" y="4691"/>
                  </a:lnTo>
                  <a:lnTo>
                    <a:pt x="1452" y="4602"/>
                  </a:lnTo>
                  <a:lnTo>
                    <a:pt x="1251" y="4490"/>
                  </a:lnTo>
                  <a:lnTo>
                    <a:pt x="1050" y="4378"/>
                  </a:lnTo>
                  <a:lnTo>
                    <a:pt x="872" y="4244"/>
                  </a:lnTo>
                  <a:lnTo>
                    <a:pt x="693" y="4088"/>
                  </a:lnTo>
                  <a:lnTo>
                    <a:pt x="537" y="3909"/>
                  </a:lnTo>
                  <a:lnTo>
                    <a:pt x="403" y="3730"/>
                  </a:lnTo>
                  <a:lnTo>
                    <a:pt x="291" y="3529"/>
                  </a:lnTo>
                  <a:lnTo>
                    <a:pt x="179" y="3328"/>
                  </a:lnTo>
                  <a:lnTo>
                    <a:pt x="112" y="3105"/>
                  </a:lnTo>
                  <a:lnTo>
                    <a:pt x="45" y="2882"/>
                  </a:lnTo>
                  <a:lnTo>
                    <a:pt x="23" y="2636"/>
                  </a:lnTo>
                  <a:lnTo>
                    <a:pt x="1" y="2390"/>
                  </a:lnTo>
                  <a:lnTo>
                    <a:pt x="1" y="2390"/>
                  </a:lnTo>
                  <a:lnTo>
                    <a:pt x="23" y="2145"/>
                  </a:lnTo>
                  <a:lnTo>
                    <a:pt x="45" y="1921"/>
                  </a:lnTo>
                  <a:lnTo>
                    <a:pt x="112" y="1698"/>
                  </a:lnTo>
                  <a:lnTo>
                    <a:pt x="179" y="1475"/>
                  </a:lnTo>
                  <a:lnTo>
                    <a:pt x="291" y="1251"/>
                  </a:lnTo>
                  <a:lnTo>
                    <a:pt x="403" y="1073"/>
                  </a:lnTo>
                  <a:lnTo>
                    <a:pt x="537" y="872"/>
                  </a:lnTo>
                  <a:lnTo>
                    <a:pt x="693" y="715"/>
                  </a:lnTo>
                  <a:lnTo>
                    <a:pt x="872" y="559"/>
                  </a:lnTo>
                  <a:lnTo>
                    <a:pt x="1050" y="425"/>
                  </a:lnTo>
                  <a:lnTo>
                    <a:pt x="1251" y="291"/>
                  </a:lnTo>
                  <a:lnTo>
                    <a:pt x="1452" y="201"/>
                  </a:lnTo>
                  <a:lnTo>
                    <a:pt x="1676" y="112"/>
                  </a:lnTo>
                  <a:lnTo>
                    <a:pt x="1899" y="67"/>
                  </a:lnTo>
                  <a:lnTo>
                    <a:pt x="2145" y="23"/>
                  </a:lnTo>
                  <a:lnTo>
                    <a:pt x="23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59"/>
            <p:cNvSpPr/>
            <p:nvPr/>
          </p:nvSpPr>
          <p:spPr>
            <a:xfrm flipH="1">
              <a:off x="1181188" y="1254400"/>
              <a:ext cx="47083" cy="93544"/>
            </a:xfrm>
            <a:custGeom>
              <a:avLst/>
              <a:gdLst/>
              <a:ahLst/>
              <a:cxnLst/>
              <a:rect l="l" t="t" r="r" b="b"/>
              <a:pathLst>
                <a:path w="1743" h="3463" extrusionOk="0">
                  <a:moveTo>
                    <a:pt x="1564" y="0"/>
                  </a:moveTo>
                  <a:lnTo>
                    <a:pt x="1385" y="23"/>
                  </a:lnTo>
                  <a:lnTo>
                    <a:pt x="1229" y="68"/>
                  </a:lnTo>
                  <a:lnTo>
                    <a:pt x="1073" y="135"/>
                  </a:lnTo>
                  <a:lnTo>
                    <a:pt x="916" y="202"/>
                  </a:lnTo>
                  <a:lnTo>
                    <a:pt x="782" y="291"/>
                  </a:lnTo>
                  <a:lnTo>
                    <a:pt x="648" y="380"/>
                  </a:lnTo>
                  <a:lnTo>
                    <a:pt x="514" y="492"/>
                  </a:lnTo>
                  <a:lnTo>
                    <a:pt x="402" y="626"/>
                  </a:lnTo>
                  <a:lnTo>
                    <a:pt x="313" y="760"/>
                  </a:lnTo>
                  <a:lnTo>
                    <a:pt x="224" y="894"/>
                  </a:lnTo>
                  <a:lnTo>
                    <a:pt x="134" y="1050"/>
                  </a:lnTo>
                  <a:lnTo>
                    <a:pt x="90" y="1207"/>
                  </a:lnTo>
                  <a:lnTo>
                    <a:pt x="45" y="1385"/>
                  </a:lnTo>
                  <a:lnTo>
                    <a:pt x="23" y="1542"/>
                  </a:lnTo>
                  <a:lnTo>
                    <a:pt x="0" y="1720"/>
                  </a:lnTo>
                  <a:lnTo>
                    <a:pt x="23" y="1899"/>
                  </a:lnTo>
                  <a:lnTo>
                    <a:pt x="45" y="2078"/>
                  </a:lnTo>
                  <a:lnTo>
                    <a:pt x="90" y="2256"/>
                  </a:lnTo>
                  <a:lnTo>
                    <a:pt x="134" y="2413"/>
                  </a:lnTo>
                  <a:lnTo>
                    <a:pt x="224" y="2547"/>
                  </a:lnTo>
                  <a:lnTo>
                    <a:pt x="313" y="2703"/>
                  </a:lnTo>
                  <a:lnTo>
                    <a:pt x="402" y="2837"/>
                  </a:lnTo>
                  <a:lnTo>
                    <a:pt x="514" y="2949"/>
                  </a:lnTo>
                  <a:lnTo>
                    <a:pt x="648" y="3060"/>
                  </a:lnTo>
                  <a:lnTo>
                    <a:pt x="782" y="3172"/>
                  </a:lnTo>
                  <a:lnTo>
                    <a:pt x="916" y="3261"/>
                  </a:lnTo>
                  <a:lnTo>
                    <a:pt x="1073" y="3328"/>
                  </a:lnTo>
                  <a:lnTo>
                    <a:pt x="1229" y="3395"/>
                  </a:lnTo>
                  <a:lnTo>
                    <a:pt x="1385" y="3440"/>
                  </a:lnTo>
                  <a:lnTo>
                    <a:pt x="1564" y="3462"/>
                  </a:lnTo>
                  <a:lnTo>
                    <a:pt x="1743" y="346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59"/>
            <p:cNvSpPr/>
            <p:nvPr/>
          </p:nvSpPr>
          <p:spPr>
            <a:xfrm flipH="1">
              <a:off x="1181188" y="1254400"/>
              <a:ext cx="47083" cy="93544"/>
            </a:xfrm>
            <a:custGeom>
              <a:avLst/>
              <a:gdLst/>
              <a:ahLst/>
              <a:cxnLst/>
              <a:rect l="l" t="t" r="r" b="b"/>
              <a:pathLst>
                <a:path w="1743" h="3463" fill="none" extrusionOk="0">
                  <a:moveTo>
                    <a:pt x="1743" y="3462"/>
                  </a:moveTo>
                  <a:lnTo>
                    <a:pt x="1743" y="3462"/>
                  </a:lnTo>
                  <a:lnTo>
                    <a:pt x="1564" y="3462"/>
                  </a:lnTo>
                  <a:lnTo>
                    <a:pt x="1385" y="3440"/>
                  </a:lnTo>
                  <a:lnTo>
                    <a:pt x="1229" y="3395"/>
                  </a:lnTo>
                  <a:lnTo>
                    <a:pt x="1073" y="3328"/>
                  </a:lnTo>
                  <a:lnTo>
                    <a:pt x="916" y="3261"/>
                  </a:lnTo>
                  <a:lnTo>
                    <a:pt x="782" y="3172"/>
                  </a:lnTo>
                  <a:lnTo>
                    <a:pt x="648" y="3060"/>
                  </a:lnTo>
                  <a:lnTo>
                    <a:pt x="514" y="2949"/>
                  </a:lnTo>
                  <a:lnTo>
                    <a:pt x="402" y="2837"/>
                  </a:lnTo>
                  <a:lnTo>
                    <a:pt x="313" y="2703"/>
                  </a:lnTo>
                  <a:lnTo>
                    <a:pt x="224" y="2547"/>
                  </a:lnTo>
                  <a:lnTo>
                    <a:pt x="134" y="2413"/>
                  </a:lnTo>
                  <a:lnTo>
                    <a:pt x="90" y="2256"/>
                  </a:lnTo>
                  <a:lnTo>
                    <a:pt x="45" y="2078"/>
                  </a:lnTo>
                  <a:lnTo>
                    <a:pt x="23" y="1899"/>
                  </a:lnTo>
                  <a:lnTo>
                    <a:pt x="0" y="1720"/>
                  </a:lnTo>
                  <a:lnTo>
                    <a:pt x="0" y="1720"/>
                  </a:lnTo>
                  <a:lnTo>
                    <a:pt x="23" y="1542"/>
                  </a:lnTo>
                  <a:lnTo>
                    <a:pt x="45" y="1385"/>
                  </a:lnTo>
                  <a:lnTo>
                    <a:pt x="90" y="1207"/>
                  </a:lnTo>
                  <a:lnTo>
                    <a:pt x="134" y="1050"/>
                  </a:lnTo>
                  <a:lnTo>
                    <a:pt x="224" y="894"/>
                  </a:lnTo>
                  <a:lnTo>
                    <a:pt x="313" y="760"/>
                  </a:lnTo>
                  <a:lnTo>
                    <a:pt x="402" y="626"/>
                  </a:lnTo>
                  <a:lnTo>
                    <a:pt x="514" y="492"/>
                  </a:lnTo>
                  <a:lnTo>
                    <a:pt x="648" y="380"/>
                  </a:lnTo>
                  <a:lnTo>
                    <a:pt x="782" y="291"/>
                  </a:lnTo>
                  <a:lnTo>
                    <a:pt x="916" y="202"/>
                  </a:lnTo>
                  <a:lnTo>
                    <a:pt x="1073" y="135"/>
                  </a:lnTo>
                  <a:lnTo>
                    <a:pt x="1229" y="68"/>
                  </a:lnTo>
                  <a:lnTo>
                    <a:pt x="1385" y="23"/>
                  </a:lnTo>
                  <a:lnTo>
                    <a:pt x="1564" y="0"/>
                  </a:lnTo>
                  <a:lnTo>
                    <a:pt x="17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59"/>
            <p:cNvSpPr/>
            <p:nvPr/>
          </p:nvSpPr>
          <p:spPr>
            <a:xfrm flipH="1">
              <a:off x="570583" y="1254400"/>
              <a:ext cx="52512" cy="93544"/>
            </a:xfrm>
            <a:custGeom>
              <a:avLst/>
              <a:gdLst/>
              <a:ahLst/>
              <a:cxnLst/>
              <a:rect l="l" t="t" r="r" b="b"/>
              <a:pathLst>
                <a:path w="1944" h="3463" extrusionOk="0">
                  <a:moveTo>
                    <a:pt x="1" y="0"/>
                  </a:moveTo>
                  <a:lnTo>
                    <a:pt x="1" y="3462"/>
                  </a:lnTo>
                  <a:lnTo>
                    <a:pt x="1944" y="3462"/>
                  </a:lnTo>
                  <a:lnTo>
                    <a:pt x="1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59"/>
            <p:cNvSpPr/>
            <p:nvPr/>
          </p:nvSpPr>
          <p:spPr>
            <a:xfrm flipH="1">
              <a:off x="621893" y="1254400"/>
              <a:ext cx="559321" cy="93544"/>
            </a:xfrm>
            <a:custGeom>
              <a:avLst/>
              <a:gdLst/>
              <a:ahLst/>
              <a:cxnLst/>
              <a:rect l="l" t="t" r="r" b="b"/>
              <a:pathLst>
                <a:path w="20706" h="3463" extrusionOk="0">
                  <a:moveTo>
                    <a:pt x="1" y="0"/>
                  </a:moveTo>
                  <a:lnTo>
                    <a:pt x="1" y="3462"/>
                  </a:lnTo>
                  <a:lnTo>
                    <a:pt x="20705" y="3462"/>
                  </a:lnTo>
                  <a:lnTo>
                    <a:pt x="20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59"/>
            <p:cNvSpPr/>
            <p:nvPr/>
          </p:nvSpPr>
          <p:spPr>
            <a:xfrm flipH="1">
              <a:off x="638800" y="1133138"/>
              <a:ext cx="462157" cy="14506"/>
            </a:xfrm>
            <a:custGeom>
              <a:avLst/>
              <a:gdLst/>
              <a:ahLst/>
              <a:cxnLst/>
              <a:rect l="l" t="t" r="r" b="b"/>
              <a:pathLst>
                <a:path w="17109" h="537" extrusionOk="0">
                  <a:moveTo>
                    <a:pt x="0" y="0"/>
                  </a:moveTo>
                  <a:lnTo>
                    <a:pt x="0" y="536"/>
                  </a:lnTo>
                  <a:lnTo>
                    <a:pt x="17109" y="536"/>
                  </a:lnTo>
                  <a:lnTo>
                    <a:pt x="17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59"/>
            <p:cNvSpPr/>
            <p:nvPr/>
          </p:nvSpPr>
          <p:spPr>
            <a:xfrm flipH="1">
              <a:off x="638800" y="1222416"/>
              <a:ext cx="462157" cy="13911"/>
            </a:xfrm>
            <a:custGeom>
              <a:avLst/>
              <a:gdLst/>
              <a:ahLst/>
              <a:cxnLst/>
              <a:rect l="l" t="t" r="r" b="b"/>
              <a:pathLst>
                <a:path w="17109" h="515" extrusionOk="0">
                  <a:moveTo>
                    <a:pt x="0" y="1"/>
                  </a:moveTo>
                  <a:lnTo>
                    <a:pt x="0" y="514"/>
                  </a:lnTo>
                  <a:lnTo>
                    <a:pt x="17109" y="514"/>
                  </a:lnTo>
                  <a:lnTo>
                    <a:pt x="17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59"/>
            <p:cNvSpPr/>
            <p:nvPr/>
          </p:nvSpPr>
          <p:spPr>
            <a:xfrm flipH="1">
              <a:off x="597755" y="1133138"/>
              <a:ext cx="41059" cy="14506"/>
            </a:xfrm>
            <a:custGeom>
              <a:avLst/>
              <a:gdLst/>
              <a:ahLst/>
              <a:cxnLst/>
              <a:rect l="l" t="t" r="r" b="b"/>
              <a:pathLst>
                <a:path w="1520" h="537" extrusionOk="0">
                  <a:moveTo>
                    <a:pt x="1" y="0"/>
                  </a:moveTo>
                  <a:lnTo>
                    <a:pt x="1" y="536"/>
                  </a:lnTo>
                  <a:lnTo>
                    <a:pt x="1520" y="53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59"/>
            <p:cNvSpPr/>
            <p:nvPr/>
          </p:nvSpPr>
          <p:spPr>
            <a:xfrm flipH="1">
              <a:off x="597755" y="1222416"/>
              <a:ext cx="41059" cy="13911"/>
            </a:xfrm>
            <a:custGeom>
              <a:avLst/>
              <a:gdLst/>
              <a:ahLst/>
              <a:cxnLst/>
              <a:rect l="l" t="t" r="r" b="b"/>
              <a:pathLst>
                <a:path w="1520" h="515" extrusionOk="0">
                  <a:moveTo>
                    <a:pt x="1" y="1"/>
                  </a:moveTo>
                  <a:lnTo>
                    <a:pt x="1" y="514"/>
                  </a:lnTo>
                  <a:lnTo>
                    <a:pt x="1520" y="51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59"/>
            <p:cNvSpPr/>
            <p:nvPr/>
          </p:nvSpPr>
          <p:spPr>
            <a:xfrm flipH="1">
              <a:off x="1098527" y="1133138"/>
              <a:ext cx="51297" cy="103188"/>
            </a:xfrm>
            <a:custGeom>
              <a:avLst/>
              <a:gdLst/>
              <a:ahLst/>
              <a:cxnLst/>
              <a:rect l="l" t="t" r="r" b="b"/>
              <a:pathLst>
                <a:path w="1899" h="3820" extrusionOk="0">
                  <a:moveTo>
                    <a:pt x="1899" y="0"/>
                  </a:moveTo>
                  <a:lnTo>
                    <a:pt x="1720" y="22"/>
                  </a:lnTo>
                  <a:lnTo>
                    <a:pt x="1519" y="45"/>
                  </a:lnTo>
                  <a:lnTo>
                    <a:pt x="1340" y="89"/>
                  </a:lnTo>
                  <a:lnTo>
                    <a:pt x="1161" y="156"/>
                  </a:lnTo>
                  <a:lnTo>
                    <a:pt x="1005" y="246"/>
                  </a:lnTo>
                  <a:lnTo>
                    <a:pt x="849" y="335"/>
                  </a:lnTo>
                  <a:lnTo>
                    <a:pt x="692" y="447"/>
                  </a:lnTo>
                  <a:lnTo>
                    <a:pt x="558" y="558"/>
                  </a:lnTo>
                  <a:lnTo>
                    <a:pt x="424" y="715"/>
                  </a:lnTo>
                  <a:lnTo>
                    <a:pt x="313" y="849"/>
                  </a:lnTo>
                  <a:lnTo>
                    <a:pt x="223" y="1005"/>
                  </a:lnTo>
                  <a:lnTo>
                    <a:pt x="156" y="1184"/>
                  </a:lnTo>
                  <a:lnTo>
                    <a:pt x="89" y="1340"/>
                  </a:lnTo>
                  <a:lnTo>
                    <a:pt x="45" y="1541"/>
                  </a:lnTo>
                  <a:lnTo>
                    <a:pt x="0" y="1720"/>
                  </a:lnTo>
                  <a:lnTo>
                    <a:pt x="0" y="1921"/>
                  </a:lnTo>
                  <a:lnTo>
                    <a:pt x="0" y="2122"/>
                  </a:lnTo>
                  <a:lnTo>
                    <a:pt x="45" y="2301"/>
                  </a:lnTo>
                  <a:lnTo>
                    <a:pt x="89" y="2479"/>
                  </a:lnTo>
                  <a:lnTo>
                    <a:pt x="156" y="2658"/>
                  </a:lnTo>
                  <a:lnTo>
                    <a:pt x="223" y="2837"/>
                  </a:lnTo>
                  <a:lnTo>
                    <a:pt x="313" y="2993"/>
                  </a:lnTo>
                  <a:lnTo>
                    <a:pt x="424" y="3127"/>
                  </a:lnTo>
                  <a:lnTo>
                    <a:pt x="558" y="3261"/>
                  </a:lnTo>
                  <a:lnTo>
                    <a:pt x="692" y="3395"/>
                  </a:lnTo>
                  <a:lnTo>
                    <a:pt x="849" y="3507"/>
                  </a:lnTo>
                  <a:lnTo>
                    <a:pt x="1005" y="3596"/>
                  </a:lnTo>
                  <a:lnTo>
                    <a:pt x="1161" y="3685"/>
                  </a:lnTo>
                  <a:lnTo>
                    <a:pt x="1340" y="3752"/>
                  </a:lnTo>
                  <a:lnTo>
                    <a:pt x="1519" y="3797"/>
                  </a:lnTo>
                  <a:lnTo>
                    <a:pt x="1720" y="3819"/>
                  </a:lnTo>
                  <a:lnTo>
                    <a:pt x="1899" y="3819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59"/>
            <p:cNvSpPr/>
            <p:nvPr/>
          </p:nvSpPr>
          <p:spPr>
            <a:xfrm flipH="1">
              <a:off x="1098527" y="1133138"/>
              <a:ext cx="51297" cy="103188"/>
            </a:xfrm>
            <a:custGeom>
              <a:avLst/>
              <a:gdLst/>
              <a:ahLst/>
              <a:cxnLst/>
              <a:rect l="l" t="t" r="r" b="b"/>
              <a:pathLst>
                <a:path w="1899" h="3820" fill="none" extrusionOk="0">
                  <a:moveTo>
                    <a:pt x="1899" y="3819"/>
                  </a:moveTo>
                  <a:lnTo>
                    <a:pt x="1899" y="3819"/>
                  </a:lnTo>
                  <a:lnTo>
                    <a:pt x="1720" y="3819"/>
                  </a:lnTo>
                  <a:lnTo>
                    <a:pt x="1519" y="3797"/>
                  </a:lnTo>
                  <a:lnTo>
                    <a:pt x="1340" y="3752"/>
                  </a:lnTo>
                  <a:lnTo>
                    <a:pt x="1161" y="3685"/>
                  </a:lnTo>
                  <a:lnTo>
                    <a:pt x="1005" y="3596"/>
                  </a:lnTo>
                  <a:lnTo>
                    <a:pt x="849" y="3507"/>
                  </a:lnTo>
                  <a:lnTo>
                    <a:pt x="692" y="3395"/>
                  </a:lnTo>
                  <a:lnTo>
                    <a:pt x="558" y="3261"/>
                  </a:lnTo>
                  <a:lnTo>
                    <a:pt x="424" y="3127"/>
                  </a:lnTo>
                  <a:lnTo>
                    <a:pt x="313" y="2993"/>
                  </a:lnTo>
                  <a:lnTo>
                    <a:pt x="223" y="2837"/>
                  </a:lnTo>
                  <a:lnTo>
                    <a:pt x="156" y="2658"/>
                  </a:lnTo>
                  <a:lnTo>
                    <a:pt x="89" y="2479"/>
                  </a:lnTo>
                  <a:lnTo>
                    <a:pt x="45" y="2301"/>
                  </a:lnTo>
                  <a:lnTo>
                    <a:pt x="0" y="2122"/>
                  </a:lnTo>
                  <a:lnTo>
                    <a:pt x="0" y="1921"/>
                  </a:lnTo>
                  <a:lnTo>
                    <a:pt x="0" y="1921"/>
                  </a:lnTo>
                  <a:lnTo>
                    <a:pt x="0" y="1720"/>
                  </a:lnTo>
                  <a:lnTo>
                    <a:pt x="45" y="1541"/>
                  </a:lnTo>
                  <a:lnTo>
                    <a:pt x="89" y="1340"/>
                  </a:lnTo>
                  <a:lnTo>
                    <a:pt x="156" y="1184"/>
                  </a:lnTo>
                  <a:lnTo>
                    <a:pt x="223" y="1005"/>
                  </a:lnTo>
                  <a:lnTo>
                    <a:pt x="313" y="849"/>
                  </a:lnTo>
                  <a:lnTo>
                    <a:pt x="424" y="715"/>
                  </a:lnTo>
                  <a:lnTo>
                    <a:pt x="558" y="558"/>
                  </a:lnTo>
                  <a:lnTo>
                    <a:pt x="692" y="447"/>
                  </a:lnTo>
                  <a:lnTo>
                    <a:pt x="849" y="335"/>
                  </a:lnTo>
                  <a:lnTo>
                    <a:pt x="1005" y="246"/>
                  </a:lnTo>
                  <a:lnTo>
                    <a:pt x="1161" y="156"/>
                  </a:lnTo>
                  <a:lnTo>
                    <a:pt x="1340" y="89"/>
                  </a:lnTo>
                  <a:lnTo>
                    <a:pt x="1519" y="45"/>
                  </a:lnTo>
                  <a:lnTo>
                    <a:pt x="1720" y="22"/>
                  </a:lnTo>
                  <a:lnTo>
                    <a:pt x="1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59"/>
            <p:cNvSpPr/>
            <p:nvPr/>
          </p:nvSpPr>
          <p:spPr>
            <a:xfrm flipH="1">
              <a:off x="1098527" y="1147617"/>
              <a:ext cx="37439" cy="74825"/>
            </a:xfrm>
            <a:custGeom>
              <a:avLst/>
              <a:gdLst/>
              <a:ahLst/>
              <a:cxnLst/>
              <a:rect l="l" t="t" r="r" b="b"/>
              <a:pathLst>
                <a:path w="1386" h="2770" extrusionOk="0">
                  <a:moveTo>
                    <a:pt x="1251" y="0"/>
                  </a:moveTo>
                  <a:lnTo>
                    <a:pt x="1117" y="22"/>
                  </a:lnTo>
                  <a:lnTo>
                    <a:pt x="983" y="67"/>
                  </a:lnTo>
                  <a:lnTo>
                    <a:pt x="849" y="112"/>
                  </a:lnTo>
                  <a:lnTo>
                    <a:pt x="626" y="223"/>
                  </a:lnTo>
                  <a:lnTo>
                    <a:pt x="403" y="402"/>
                  </a:lnTo>
                  <a:lnTo>
                    <a:pt x="246" y="603"/>
                  </a:lnTo>
                  <a:lnTo>
                    <a:pt x="112" y="849"/>
                  </a:lnTo>
                  <a:lnTo>
                    <a:pt x="68" y="961"/>
                  </a:lnTo>
                  <a:lnTo>
                    <a:pt x="45" y="1095"/>
                  </a:lnTo>
                  <a:lnTo>
                    <a:pt x="23" y="1251"/>
                  </a:lnTo>
                  <a:lnTo>
                    <a:pt x="1" y="1385"/>
                  </a:lnTo>
                  <a:lnTo>
                    <a:pt x="23" y="1519"/>
                  </a:lnTo>
                  <a:lnTo>
                    <a:pt x="45" y="1653"/>
                  </a:lnTo>
                  <a:lnTo>
                    <a:pt x="68" y="1787"/>
                  </a:lnTo>
                  <a:lnTo>
                    <a:pt x="112" y="1921"/>
                  </a:lnTo>
                  <a:lnTo>
                    <a:pt x="246" y="2167"/>
                  </a:lnTo>
                  <a:lnTo>
                    <a:pt x="403" y="2368"/>
                  </a:lnTo>
                  <a:lnTo>
                    <a:pt x="626" y="2524"/>
                  </a:lnTo>
                  <a:lnTo>
                    <a:pt x="849" y="2658"/>
                  </a:lnTo>
                  <a:lnTo>
                    <a:pt x="983" y="2703"/>
                  </a:lnTo>
                  <a:lnTo>
                    <a:pt x="1117" y="2747"/>
                  </a:lnTo>
                  <a:lnTo>
                    <a:pt x="1251" y="2770"/>
                  </a:lnTo>
                  <a:lnTo>
                    <a:pt x="1386" y="277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59"/>
            <p:cNvSpPr/>
            <p:nvPr/>
          </p:nvSpPr>
          <p:spPr>
            <a:xfrm flipH="1">
              <a:off x="1098527" y="1147617"/>
              <a:ext cx="37439" cy="74825"/>
            </a:xfrm>
            <a:custGeom>
              <a:avLst/>
              <a:gdLst/>
              <a:ahLst/>
              <a:cxnLst/>
              <a:rect l="l" t="t" r="r" b="b"/>
              <a:pathLst>
                <a:path w="1386" h="2770" fill="none" extrusionOk="0">
                  <a:moveTo>
                    <a:pt x="1386" y="2770"/>
                  </a:moveTo>
                  <a:lnTo>
                    <a:pt x="1386" y="2770"/>
                  </a:lnTo>
                  <a:lnTo>
                    <a:pt x="1251" y="2770"/>
                  </a:lnTo>
                  <a:lnTo>
                    <a:pt x="1117" y="2747"/>
                  </a:lnTo>
                  <a:lnTo>
                    <a:pt x="983" y="2703"/>
                  </a:lnTo>
                  <a:lnTo>
                    <a:pt x="849" y="2658"/>
                  </a:lnTo>
                  <a:lnTo>
                    <a:pt x="626" y="2524"/>
                  </a:lnTo>
                  <a:lnTo>
                    <a:pt x="403" y="2368"/>
                  </a:lnTo>
                  <a:lnTo>
                    <a:pt x="246" y="2167"/>
                  </a:lnTo>
                  <a:lnTo>
                    <a:pt x="112" y="1921"/>
                  </a:lnTo>
                  <a:lnTo>
                    <a:pt x="68" y="1787"/>
                  </a:lnTo>
                  <a:lnTo>
                    <a:pt x="45" y="1653"/>
                  </a:lnTo>
                  <a:lnTo>
                    <a:pt x="23" y="1519"/>
                  </a:lnTo>
                  <a:lnTo>
                    <a:pt x="1" y="1385"/>
                  </a:lnTo>
                  <a:lnTo>
                    <a:pt x="1" y="1385"/>
                  </a:lnTo>
                  <a:lnTo>
                    <a:pt x="23" y="1251"/>
                  </a:lnTo>
                  <a:lnTo>
                    <a:pt x="45" y="1095"/>
                  </a:lnTo>
                  <a:lnTo>
                    <a:pt x="68" y="961"/>
                  </a:lnTo>
                  <a:lnTo>
                    <a:pt x="112" y="849"/>
                  </a:lnTo>
                  <a:lnTo>
                    <a:pt x="246" y="603"/>
                  </a:lnTo>
                  <a:lnTo>
                    <a:pt x="403" y="402"/>
                  </a:lnTo>
                  <a:lnTo>
                    <a:pt x="626" y="223"/>
                  </a:lnTo>
                  <a:lnTo>
                    <a:pt x="849" y="112"/>
                  </a:lnTo>
                  <a:lnTo>
                    <a:pt x="983" y="67"/>
                  </a:lnTo>
                  <a:lnTo>
                    <a:pt x="1117" y="22"/>
                  </a:lnTo>
                  <a:lnTo>
                    <a:pt x="1251" y="0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59"/>
            <p:cNvSpPr/>
            <p:nvPr/>
          </p:nvSpPr>
          <p:spPr>
            <a:xfrm flipH="1">
              <a:off x="608614" y="1147617"/>
              <a:ext cx="42248" cy="74825"/>
            </a:xfrm>
            <a:custGeom>
              <a:avLst/>
              <a:gdLst/>
              <a:ahLst/>
              <a:cxnLst/>
              <a:rect l="l" t="t" r="r" b="b"/>
              <a:pathLst>
                <a:path w="1564" h="2770" extrusionOk="0">
                  <a:moveTo>
                    <a:pt x="0" y="0"/>
                  </a:moveTo>
                  <a:lnTo>
                    <a:pt x="0" y="2770"/>
                  </a:lnTo>
                  <a:lnTo>
                    <a:pt x="1564" y="277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59"/>
            <p:cNvSpPr/>
            <p:nvPr/>
          </p:nvSpPr>
          <p:spPr>
            <a:xfrm flipH="1">
              <a:off x="650848" y="1147617"/>
              <a:ext cx="447705" cy="74825"/>
            </a:xfrm>
            <a:custGeom>
              <a:avLst/>
              <a:gdLst/>
              <a:ahLst/>
              <a:cxnLst/>
              <a:rect l="l" t="t" r="r" b="b"/>
              <a:pathLst>
                <a:path w="16574" h="2770" extrusionOk="0">
                  <a:moveTo>
                    <a:pt x="1" y="0"/>
                  </a:moveTo>
                  <a:lnTo>
                    <a:pt x="1" y="2770"/>
                  </a:lnTo>
                  <a:lnTo>
                    <a:pt x="16573" y="2770"/>
                  </a:lnTo>
                  <a:lnTo>
                    <a:pt x="16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59"/>
            <p:cNvSpPr/>
            <p:nvPr/>
          </p:nvSpPr>
          <p:spPr>
            <a:xfrm flipH="1">
              <a:off x="668353" y="1119253"/>
              <a:ext cx="462184" cy="13911"/>
            </a:xfrm>
            <a:custGeom>
              <a:avLst/>
              <a:gdLst/>
              <a:ahLst/>
              <a:cxnLst/>
              <a:rect l="l" t="t" r="r" b="b"/>
              <a:pathLst>
                <a:path w="17110" h="515" extrusionOk="0">
                  <a:moveTo>
                    <a:pt x="1" y="0"/>
                  </a:moveTo>
                  <a:lnTo>
                    <a:pt x="1" y="514"/>
                  </a:lnTo>
                  <a:lnTo>
                    <a:pt x="17110" y="514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59"/>
            <p:cNvSpPr/>
            <p:nvPr/>
          </p:nvSpPr>
          <p:spPr>
            <a:xfrm flipH="1">
              <a:off x="668353" y="1029947"/>
              <a:ext cx="462184" cy="14506"/>
            </a:xfrm>
            <a:custGeom>
              <a:avLst/>
              <a:gdLst/>
              <a:ahLst/>
              <a:cxnLst/>
              <a:rect l="l" t="t" r="r" b="b"/>
              <a:pathLst>
                <a:path w="17110" h="537" extrusionOk="0">
                  <a:moveTo>
                    <a:pt x="1" y="1"/>
                  </a:moveTo>
                  <a:lnTo>
                    <a:pt x="1" y="537"/>
                  </a:lnTo>
                  <a:lnTo>
                    <a:pt x="17110" y="537"/>
                  </a:lnTo>
                  <a:lnTo>
                    <a:pt x="17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59"/>
            <p:cNvSpPr/>
            <p:nvPr/>
          </p:nvSpPr>
          <p:spPr>
            <a:xfrm flipH="1">
              <a:off x="1130511" y="1119253"/>
              <a:ext cx="40438" cy="13911"/>
            </a:xfrm>
            <a:custGeom>
              <a:avLst/>
              <a:gdLst/>
              <a:ahLst/>
              <a:cxnLst/>
              <a:rect l="l" t="t" r="r" b="b"/>
              <a:pathLst>
                <a:path w="1497" h="515" extrusionOk="0">
                  <a:moveTo>
                    <a:pt x="0" y="0"/>
                  </a:moveTo>
                  <a:lnTo>
                    <a:pt x="0" y="514"/>
                  </a:lnTo>
                  <a:lnTo>
                    <a:pt x="1497" y="5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59"/>
            <p:cNvSpPr/>
            <p:nvPr/>
          </p:nvSpPr>
          <p:spPr>
            <a:xfrm flipH="1">
              <a:off x="1130511" y="1029947"/>
              <a:ext cx="40438" cy="14506"/>
            </a:xfrm>
            <a:custGeom>
              <a:avLst/>
              <a:gdLst/>
              <a:ahLst/>
              <a:cxnLst/>
              <a:rect l="l" t="t" r="r" b="b"/>
              <a:pathLst>
                <a:path w="1497" h="537" extrusionOk="0">
                  <a:moveTo>
                    <a:pt x="0" y="1"/>
                  </a:moveTo>
                  <a:lnTo>
                    <a:pt x="0" y="537"/>
                  </a:lnTo>
                  <a:lnTo>
                    <a:pt x="1497" y="537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59"/>
            <p:cNvSpPr/>
            <p:nvPr/>
          </p:nvSpPr>
          <p:spPr>
            <a:xfrm flipH="1">
              <a:off x="619474" y="1029947"/>
              <a:ext cx="51297" cy="103215"/>
            </a:xfrm>
            <a:custGeom>
              <a:avLst/>
              <a:gdLst/>
              <a:ahLst/>
              <a:cxnLst/>
              <a:rect l="l" t="t" r="r" b="b"/>
              <a:pathLst>
                <a:path w="1899" h="3821" extrusionOk="0">
                  <a:moveTo>
                    <a:pt x="0" y="1"/>
                  </a:moveTo>
                  <a:lnTo>
                    <a:pt x="0" y="3820"/>
                  </a:lnTo>
                  <a:lnTo>
                    <a:pt x="201" y="3820"/>
                  </a:lnTo>
                  <a:lnTo>
                    <a:pt x="380" y="3798"/>
                  </a:lnTo>
                  <a:lnTo>
                    <a:pt x="559" y="3753"/>
                  </a:lnTo>
                  <a:lnTo>
                    <a:pt x="737" y="3686"/>
                  </a:lnTo>
                  <a:lnTo>
                    <a:pt x="916" y="3597"/>
                  </a:lnTo>
                  <a:lnTo>
                    <a:pt x="1072" y="3507"/>
                  </a:lnTo>
                  <a:lnTo>
                    <a:pt x="1206" y="3396"/>
                  </a:lnTo>
                  <a:lnTo>
                    <a:pt x="1340" y="3262"/>
                  </a:lnTo>
                  <a:lnTo>
                    <a:pt x="1474" y="3128"/>
                  </a:lnTo>
                  <a:lnTo>
                    <a:pt x="1586" y="2994"/>
                  </a:lnTo>
                  <a:lnTo>
                    <a:pt x="1675" y="2837"/>
                  </a:lnTo>
                  <a:lnTo>
                    <a:pt x="1765" y="2659"/>
                  </a:lnTo>
                  <a:lnTo>
                    <a:pt x="1809" y="2480"/>
                  </a:lnTo>
                  <a:lnTo>
                    <a:pt x="1876" y="2301"/>
                  </a:lnTo>
                  <a:lnTo>
                    <a:pt x="1899" y="2123"/>
                  </a:lnTo>
                  <a:lnTo>
                    <a:pt x="1899" y="1922"/>
                  </a:lnTo>
                  <a:lnTo>
                    <a:pt x="1899" y="1721"/>
                  </a:lnTo>
                  <a:lnTo>
                    <a:pt x="1876" y="1542"/>
                  </a:lnTo>
                  <a:lnTo>
                    <a:pt x="1809" y="1341"/>
                  </a:lnTo>
                  <a:lnTo>
                    <a:pt x="1765" y="1185"/>
                  </a:lnTo>
                  <a:lnTo>
                    <a:pt x="1675" y="1006"/>
                  </a:lnTo>
                  <a:lnTo>
                    <a:pt x="1586" y="849"/>
                  </a:lnTo>
                  <a:lnTo>
                    <a:pt x="1474" y="693"/>
                  </a:lnTo>
                  <a:lnTo>
                    <a:pt x="1340" y="559"/>
                  </a:lnTo>
                  <a:lnTo>
                    <a:pt x="1206" y="447"/>
                  </a:lnTo>
                  <a:lnTo>
                    <a:pt x="1072" y="336"/>
                  </a:lnTo>
                  <a:lnTo>
                    <a:pt x="916" y="246"/>
                  </a:lnTo>
                  <a:lnTo>
                    <a:pt x="737" y="157"/>
                  </a:lnTo>
                  <a:lnTo>
                    <a:pt x="559" y="90"/>
                  </a:lnTo>
                  <a:lnTo>
                    <a:pt x="380" y="45"/>
                  </a:lnTo>
                  <a:lnTo>
                    <a:pt x="201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59"/>
            <p:cNvSpPr/>
            <p:nvPr/>
          </p:nvSpPr>
          <p:spPr>
            <a:xfrm flipH="1">
              <a:off x="619474" y="1029947"/>
              <a:ext cx="51297" cy="103215"/>
            </a:xfrm>
            <a:custGeom>
              <a:avLst/>
              <a:gdLst/>
              <a:ahLst/>
              <a:cxnLst/>
              <a:rect l="l" t="t" r="r" b="b"/>
              <a:pathLst>
                <a:path w="1899" h="38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1" y="23"/>
                  </a:lnTo>
                  <a:lnTo>
                    <a:pt x="380" y="45"/>
                  </a:lnTo>
                  <a:lnTo>
                    <a:pt x="559" y="90"/>
                  </a:lnTo>
                  <a:lnTo>
                    <a:pt x="737" y="157"/>
                  </a:lnTo>
                  <a:lnTo>
                    <a:pt x="916" y="246"/>
                  </a:lnTo>
                  <a:lnTo>
                    <a:pt x="1072" y="336"/>
                  </a:lnTo>
                  <a:lnTo>
                    <a:pt x="1206" y="447"/>
                  </a:lnTo>
                  <a:lnTo>
                    <a:pt x="1340" y="559"/>
                  </a:lnTo>
                  <a:lnTo>
                    <a:pt x="1474" y="693"/>
                  </a:lnTo>
                  <a:lnTo>
                    <a:pt x="1586" y="849"/>
                  </a:lnTo>
                  <a:lnTo>
                    <a:pt x="1675" y="1006"/>
                  </a:lnTo>
                  <a:lnTo>
                    <a:pt x="1765" y="1185"/>
                  </a:lnTo>
                  <a:lnTo>
                    <a:pt x="1809" y="1341"/>
                  </a:lnTo>
                  <a:lnTo>
                    <a:pt x="1876" y="1542"/>
                  </a:lnTo>
                  <a:lnTo>
                    <a:pt x="1899" y="1721"/>
                  </a:lnTo>
                  <a:lnTo>
                    <a:pt x="1899" y="1922"/>
                  </a:lnTo>
                  <a:lnTo>
                    <a:pt x="1899" y="1922"/>
                  </a:lnTo>
                  <a:lnTo>
                    <a:pt x="1899" y="2123"/>
                  </a:lnTo>
                  <a:lnTo>
                    <a:pt x="1876" y="2301"/>
                  </a:lnTo>
                  <a:lnTo>
                    <a:pt x="1809" y="2480"/>
                  </a:lnTo>
                  <a:lnTo>
                    <a:pt x="1765" y="2659"/>
                  </a:lnTo>
                  <a:lnTo>
                    <a:pt x="1675" y="2837"/>
                  </a:lnTo>
                  <a:lnTo>
                    <a:pt x="1586" y="2994"/>
                  </a:lnTo>
                  <a:lnTo>
                    <a:pt x="1474" y="3128"/>
                  </a:lnTo>
                  <a:lnTo>
                    <a:pt x="1340" y="3262"/>
                  </a:lnTo>
                  <a:lnTo>
                    <a:pt x="1206" y="3396"/>
                  </a:lnTo>
                  <a:lnTo>
                    <a:pt x="1072" y="3507"/>
                  </a:lnTo>
                  <a:lnTo>
                    <a:pt x="916" y="3597"/>
                  </a:lnTo>
                  <a:lnTo>
                    <a:pt x="737" y="3686"/>
                  </a:lnTo>
                  <a:lnTo>
                    <a:pt x="559" y="3753"/>
                  </a:lnTo>
                  <a:lnTo>
                    <a:pt x="380" y="3798"/>
                  </a:lnTo>
                  <a:lnTo>
                    <a:pt x="201" y="3820"/>
                  </a:lnTo>
                  <a:lnTo>
                    <a:pt x="0" y="38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59"/>
            <p:cNvSpPr/>
            <p:nvPr/>
          </p:nvSpPr>
          <p:spPr>
            <a:xfrm flipH="1">
              <a:off x="633358" y="1044426"/>
              <a:ext cx="37412" cy="74852"/>
            </a:xfrm>
            <a:custGeom>
              <a:avLst/>
              <a:gdLst/>
              <a:ahLst/>
              <a:cxnLst/>
              <a:rect l="l" t="t" r="r" b="b"/>
              <a:pathLst>
                <a:path w="1385" h="2771" extrusionOk="0">
                  <a:moveTo>
                    <a:pt x="0" y="1"/>
                  </a:moveTo>
                  <a:lnTo>
                    <a:pt x="0" y="2770"/>
                  </a:lnTo>
                  <a:lnTo>
                    <a:pt x="134" y="2770"/>
                  </a:lnTo>
                  <a:lnTo>
                    <a:pt x="268" y="2748"/>
                  </a:lnTo>
                  <a:lnTo>
                    <a:pt x="402" y="2703"/>
                  </a:lnTo>
                  <a:lnTo>
                    <a:pt x="536" y="2659"/>
                  </a:lnTo>
                  <a:lnTo>
                    <a:pt x="782" y="2525"/>
                  </a:lnTo>
                  <a:lnTo>
                    <a:pt x="983" y="2368"/>
                  </a:lnTo>
                  <a:lnTo>
                    <a:pt x="1139" y="2167"/>
                  </a:lnTo>
                  <a:lnTo>
                    <a:pt x="1273" y="1922"/>
                  </a:lnTo>
                  <a:lnTo>
                    <a:pt x="1318" y="1788"/>
                  </a:lnTo>
                  <a:lnTo>
                    <a:pt x="1363" y="1654"/>
                  </a:lnTo>
                  <a:lnTo>
                    <a:pt x="1385" y="1520"/>
                  </a:lnTo>
                  <a:lnTo>
                    <a:pt x="1385" y="1386"/>
                  </a:lnTo>
                  <a:lnTo>
                    <a:pt x="1385" y="1252"/>
                  </a:lnTo>
                  <a:lnTo>
                    <a:pt x="1363" y="1095"/>
                  </a:lnTo>
                  <a:lnTo>
                    <a:pt x="1318" y="961"/>
                  </a:lnTo>
                  <a:lnTo>
                    <a:pt x="1273" y="850"/>
                  </a:lnTo>
                  <a:lnTo>
                    <a:pt x="1139" y="604"/>
                  </a:lnTo>
                  <a:lnTo>
                    <a:pt x="983" y="403"/>
                  </a:lnTo>
                  <a:lnTo>
                    <a:pt x="782" y="224"/>
                  </a:lnTo>
                  <a:lnTo>
                    <a:pt x="536" y="112"/>
                  </a:lnTo>
                  <a:lnTo>
                    <a:pt x="402" y="68"/>
                  </a:lnTo>
                  <a:lnTo>
                    <a:pt x="268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59"/>
            <p:cNvSpPr/>
            <p:nvPr/>
          </p:nvSpPr>
          <p:spPr>
            <a:xfrm flipH="1">
              <a:off x="633358" y="1044426"/>
              <a:ext cx="37412" cy="74852"/>
            </a:xfrm>
            <a:custGeom>
              <a:avLst/>
              <a:gdLst/>
              <a:ahLst/>
              <a:cxnLst/>
              <a:rect l="l" t="t" r="r" b="b"/>
              <a:pathLst>
                <a:path w="1385" h="277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4" y="1"/>
                  </a:lnTo>
                  <a:lnTo>
                    <a:pt x="268" y="23"/>
                  </a:lnTo>
                  <a:lnTo>
                    <a:pt x="402" y="68"/>
                  </a:lnTo>
                  <a:lnTo>
                    <a:pt x="536" y="112"/>
                  </a:lnTo>
                  <a:lnTo>
                    <a:pt x="782" y="224"/>
                  </a:lnTo>
                  <a:lnTo>
                    <a:pt x="983" y="403"/>
                  </a:lnTo>
                  <a:lnTo>
                    <a:pt x="1139" y="604"/>
                  </a:lnTo>
                  <a:lnTo>
                    <a:pt x="1273" y="850"/>
                  </a:lnTo>
                  <a:lnTo>
                    <a:pt x="1318" y="961"/>
                  </a:lnTo>
                  <a:lnTo>
                    <a:pt x="1363" y="1095"/>
                  </a:lnTo>
                  <a:lnTo>
                    <a:pt x="1385" y="1252"/>
                  </a:lnTo>
                  <a:lnTo>
                    <a:pt x="1385" y="1386"/>
                  </a:lnTo>
                  <a:lnTo>
                    <a:pt x="1385" y="1386"/>
                  </a:lnTo>
                  <a:lnTo>
                    <a:pt x="1385" y="1520"/>
                  </a:lnTo>
                  <a:lnTo>
                    <a:pt x="1363" y="1654"/>
                  </a:lnTo>
                  <a:lnTo>
                    <a:pt x="1318" y="1788"/>
                  </a:lnTo>
                  <a:lnTo>
                    <a:pt x="1273" y="1922"/>
                  </a:lnTo>
                  <a:lnTo>
                    <a:pt x="1139" y="2167"/>
                  </a:lnTo>
                  <a:lnTo>
                    <a:pt x="983" y="2368"/>
                  </a:lnTo>
                  <a:lnTo>
                    <a:pt x="782" y="2525"/>
                  </a:lnTo>
                  <a:lnTo>
                    <a:pt x="536" y="2659"/>
                  </a:lnTo>
                  <a:lnTo>
                    <a:pt x="402" y="2703"/>
                  </a:lnTo>
                  <a:lnTo>
                    <a:pt x="268" y="2748"/>
                  </a:lnTo>
                  <a:lnTo>
                    <a:pt x="134" y="2770"/>
                  </a:lnTo>
                  <a:lnTo>
                    <a:pt x="0" y="27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Google Shape;3130;p59"/>
            <p:cNvSpPr/>
            <p:nvPr/>
          </p:nvSpPr>
          <p:spPr>
            <a:xfrm flipH="1">
              <a:off x="1116650" y="1044426"/>
              <a:ext cx="42275" cy="74852"/>
            </a:xfrm>
            <a:custGeom>
              <a:avLst/>
              <a:gdLst/>
              <a:ahLst/>
              <a:cxnLst/>
              <a:rect l="l" t="t" r="r" b="b"/>
              <a:pathLst>
                <a:path w="1565" h="2771" extrusionOk="0">
                  <a:moveTo>
                    <a:pt x="1" y="1"/>
                  </a:moveTo>
                  <a:lnTo>
                    <a:pt x="1" y="2770"/>
                  </a:lnTo>
                  <a:lnTo>
                    <a:pt x="1564" y="2770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1" name="Google Shape;3131;p59"/>
            <p:cNvSpPr/>
            <p:nvPr/>
          </p:nvSpPr>
          <p:spPr>
            <a:xfrm flipH="1">
              <a:off x="670756" y="1044426"/>
              <a:ext cx="447705" cy="74852"/>
            </a:xfrm>
            <a:custGeom>
              <a:avLst/>
              <a:gdLst/>
              <a:ahLst/>
              <a:cxnLst/>
              <a:rect l="l" t="t" r="r" b="b"/>
              <a:pathLst>
                <a:path w="16574" h="2771" extrusionOk="0">
                  <a:moveTo>
                    <a:pt x="0" y="1"/>
                  </a:moveTo>
                  <a:lnTo>
                    <a:pt x="0" y="2770"/>
                  </a:lnTo>
                  <a:lnTo>
                    <a:pt x="16573" y="2770"/>
                  </a:lnTo>
                  <a:lnTo>
                    <a:pt x="16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2" name="Google Shape;3132;p59"/>
            <p:cNvSpPr/>
            <p:nvPr/>
          </p:nvSpPr>
          <p:spPr>
            <a:xfrm flipH="1">
              <a:off x="1010437" y="1291192"/>
              <a:ext cx="67612" cy="65802"/>
            </a:xfrm>
            <a:custGeom>
              <a:avLst/>
              <a:gdLst/>
              <a:ahLst/>
              <a:cxnLst/>
              <a:rect l="l" t="t" r="r" b="b"/>
              <a:pathLst>
                <a:path w="2503" h="2436" extrusionOk="0">
                  <a:moveTo>
                    <a:pt x="1" y="1"/>
                  </a:moveTo>
                  <a:lnTo>
                    <a:pt x="1" y="2391"/>
                  </a:lnTo>
                  <a:lnTo>
                    <a:pt x="1252" y="1542"/>
                  </a:lnTo>
                  <a:lnTo>
                    <a:pt x="2502" y="24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59"/>
            <p:cNvSpPr/>
            <p:nvPr/>
          </p:nvSpPr>
          <p:spPr>
            <a:xfrm flipH="1">
              <a:off x="730498" y="1075815"/>
              <a:ext cx="43463" cy="42248"/>
            </a:xfrm>
            <a:custGeom>
              <a:avLst/>
              <a:gdLst/>
              <a:ahLst/>
              <a:cxnLst/>
              <a:rect l="l" t="t" r="r" b="b"/>
              <a:pathLst>
                <a:path w="1609" h="1564" extrusionOk="0">
                  <a:moveTo>
                    <a:pt x="1" y="0"/>
                  </a:moveTo>
                  <a:lnTo>
                    <a:pt x="1" y="1564"/>
                  </a:lnTo>
                  <a:lnTo>
                    <a:pt x="805" y="1005"/>
                  </a:lnTo>
                  <a:lnTo>
                    <a:pt x="1609" y="1564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59"/>
            <p:cNvSpPr/>
            <p:nvPr/>
          </p:nvSpPr>
          <p:spPr>
            <a:xfrm flipH="1">
              <a:off x="439082" y="1480663"/>
              <a:ext cx="124906" cy="283577"/>
            </a:xfrm>
            <a:custGeom>
              <a:avLst/>
              <a:gdLst/>
              <a:ahLst/>
              <a:cxnLst/>
              <a:rect l="l" t="t" r="r" b="b"/>
              <a:pathLst>
                <a:path w="4624" h="10498" extrusionOk="0">
                  <a:moveTo>
                    <a:pt x="4401" y="0"/>
                  </a:moveTo>
                  <a:lnTo>
                    <a:pt x="2457" y="5160"/>
                  </a:lnTo>
                  <a:lnTo>
                    <a:pt x="2301" y="5271"/>
                  </a:lnTo>
                  <a:lnTo>
                    <a:pt x="2033" y="5450"/>
                  </a:lnTo>
                  <a:lnTo>
                    <a:pt x="1698" y="5718"/>
                  </a:lnTo>
                  <a:lnTo>
                    <a:pt x="1341" y="6053"/>
                  </a:lnTo>
                  <a:lnTo>
                    <a:pt x="1140" y="6254"/>
                  </a:lnTo>
                  <a:lnTo>
                    <a:pt x="961" y="6455"/>
                  </a:lnTo>
                  <a:lnTo>
                    <a:pt x="782" y="6701"/>
                  </a:lnTo>
                  <a:lnTo>
                    <a:pt x="604" y="6924"/>
                  </a:lnTo>
                  <a:lnTo>
                    <a:pt x="447" y="7192"/>
                  </a:lnTo>
                  <a:lnTo>
                    <a:pt x="313" y="7460"/>
                  </a:lnTo>
                  <a:lnTo>
                    <a:pt x="179" y="7751"/>
                  </a:lnTo>
                  <a:lnTo>
                    <a:pt x="90" y="8063"/>
                  </a:lnTo>
                  <a:lnTo>
                    <a:pt x="23" y="8354"/>
                  </a:lnTo>
                  <a:lnTo>
                    <a:pt x="1" y="8666"/>
                  </a:lnTo>
                  <a:lnTo>
                    <a:pt x="1" y="8979"/>
                  </a:lnTo>
                  <a:lnTo>
                    <a:pt x="23" y="9269"/>
                  </a:lnTo>
                  <a:lnTo>
                    <a:pt x="90" y="9582"/>
                  </a:lnTo>
                  <a:lnTo>
                    <a:pt x="202" y="9895"/>
                  </a:lnTo>
                  <a:lnTo>
                    <a:pt x="336" y="10185"/>
                  </a:lnTo>
                  <a:lnTo>
                    <a:pt x="492" y="10498"/>
                  </a:lnTo>
                  <a:lnTo>
                    <a:pt x="693" y="10386"/>
                  </a:lnTo>
                  <a:lnTo>
                    <a:pt x="537" y="10096"/>
                  </a:lnTo>
                  <a:lnTo>
                    <a:pt x="425" y="9805"/>
                  </a:lnTo>
                  <a:lnTo>
                    <a:pt x="336" y="9537"/>
                  </a:lnTo>
                  <a:lnTo>
                    <a:pt x="269" y="9247"/>
                  </a:lnTo>
                  <a:lnTo>
                    <a:pt x="224" y="8957"/>
                  </a:lnTo>
                  <a:lnTo>
                    <a:pt x="224" y="8689"/>
                  </a:lnTo>
                  <a:lnTo>
                    <a:pt x="269" y="8398"/>
                  </a:lnTo>
                  <a:lnTo>
                    <a:pt x="313" y="8108"/>
                  </a:lnTo>
                  <a:lnTo>
                    <a:pt x="425" y="7818"/>
                  </a:lnTo>
                  <a:lnTo>
                    <a:pt x="537" y="7527"/>
                  </a:lnTo>
                  <a:lnTo>
                    <a:pt x="693" y="7237"/>
                  </a:lnTo>
                  <a:lnTo>
                    <a:pt x="849" y="6991"/>
                  </a:lnTo>
                  <a:lnTo>
                    <a:pt x="1050" y="6746"/>
                  </a:lnTo>
                  <a:lnTo>
                    <a:pt x="1229" y="6522"/>
                  </a:lnTo>
                  <a:lnTo>
                    <a:pt x="1430" y="6299"/>
                  </a:lnTo>
                  <a:lnTo>
                    <a:pt x="1631" y="6120"/>
                  </a:lnTo>
                  <a:lnTo>
                    <a:pt x="1988" y="5785"/>
                  </a:lnTo>
                  <a:lnTo>
                    <a:pt x="2323" y="5562"/>
                  </a:lnTo>
                  <a:lnTo>
                    <a:pt x="2614" y="5361"/>
                  </a:lnTo>
                  <a:lnTo>
                    <a:pt x="2658" y="5338"/>
                  </a:lnTo>
                  <a:lnTo>
                    <a:pt x="4624" y="90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59"/>
            <p:cNvSpPr/>
            <p:nvPr/>
          </p:nvSpPr>
          <p:spPr>
            <a:xfrm flipH="1">
              <a:off x="233944" y="1360589"/>
              <a:ext cx="171367" cy="68801"/>
            </a:xfrm>
            <a:custGeom>
              <a:avLst/>
              <a:gdLst/>
              <a:ahLst/>
              <a:cxnLst/>
              <a:rect l="l" t="t" r="r" b="b"/>
              <a:pathLst>
                <a:path w="6344" h="2547" extrusionOk="0">
                  <a:moveTo>
                    <a:pt x="6143" y="1"/>
                  </a:moveTo>
                  <a:lnTo>
                    <a:pt x="5920" y="336"/>
                  </a:lnTo>
                  <a:lnTo>
                    <a:pt x="5696" y="648"/>
                  </a:lnTo>
                  <a:lnTo>
                    <a:pt x="5473" y="916"/>
                  </a:lnTo>
                  <a:lnTo>
                    <a:pt x="5227" y="1162"/>
                  </a:lnTo>
                  <a:lnTo>
                    <a:pt x="4981" y="1385"/>
                  </a:lnTo>
                  <a:lnTo>
                    <a:pt x="4736" y="1564"/>
                  </a:lnTo>
                  <a:lnTo>
                    <a:pt x="4490" y="1743"/>
                  </a:lnTo>
                  <a:lnTo>
                    <a:pt x="4244" y="1877"/>
                  </a:lnTo>
                  <a:lnTo>
                    <a:pt x="3999" y="1988"/>
                  </a:lnTo>
                  <a:lnTo>
                    <a:pt x="3753" y="2078"/>
                  </a:lnTo>
                  <a:lnTo>
                    <a:pt x="3507" y="2167"/>
                  </a:lnTo>
                  <a:lnTo>
                    <a:pt x="3284" y="2234"/>
                  </a:lnTo>
                  <a:lnTo>
                    <a:pt x="3061" y="2256"/>
                  </a:lnTo>
                  <a:lnTo>
                    <a:pt x="2837" y="2301"/>
                  </a:lnTo>
                  <a:lnTo>
                    <a:pt x="2413" y="2323"/>
                  </a:lnTo>
                  <a:lnTo>
                    <a:pt x="1989" y="2301"/>
                  </a:lnTo>
                  <a:lnTo>
                    <a:pt x="1609" y="2256"/>
                  </a:lnTo>
                  <a:lnTo>
                    <a:pt x="1274" y="2167"/>
                  </a:lnTo>
                  <a:lnTo>
                    <a:pt x="961" y="2078"/>
                  </a:lnTo>
                  <a:lnTo>
                    <a:pt x="671" y="1966"/>
                  </a:lnTo>
                  <a:lnTo>
                    <a:pt x="447" y="1877"/>
                  </a:lnTo>
                  <a:lnTo>
                    <a:pt x="112" y="1698"/>
                  </a:lnTo>
                  <a:lnTo>
                    <a:pt x="1" y="1899"/>
                  </a:lnTo>
                  <a:lnTo>
                    <a:pt x="336" y="2078"/>
                  </a:lnTo>
                  <a:lnTo>
                    <a:pt x="581" y="2189"/>
                  </a:lnTo>
                  <a:lnTo>
                    <a:pt x="872" y="2301"/>
                  </a:lnTo>
                  <a:lnTo>
                    <a:pt x="1207" y="2390"/>
                  </a:lnTo>
                  <a:lnTo>
                    <a:pt x="1564" y="2480"/>
                  </a:lnTo>
                  <a:lnTo>
                    <a:pt x="1989" y="2524"/>
                  </a:lnTo>
                  <a:lnTo>
                    <a:pt x="2413" y="2547"/>
                  </a:lnTo>
                  <a:lnTo>
                    <a:pt x="2860" y="2524"/>
                  </a:lnTo>
                  <a:lnTo>
                    <a:pt x="3083" y="2502"/>
                  </a:lnTo>
                  <a:lnTo>
                    <a:pt x="3329" y="2457"/>
                  </a:lnTo>
                  <a:lnTo>
                    <a:pt x="3574" y="2390"/>
                  </a:lnTo>
                  <a:lnTo>
                    <a:pt x="3820" y="2301"/>
                  </a:lnTo>
                  <a:lnTo>
                    <a:pt x="4088" y="2212"/>
                  </a:lnTo>
                  <a:lnTo>
                    <a:pt x="4334" y="2100"/>
                  </a:lnTo>
                  <a:lnTo>
                    <a:pt x="4602" y="1944"/>
                  </a:lnTo>
                  <a:lnTo>
                    <a:pt x="4870" y="1765"/>
                  </a:lnTo>
                  <a:lnTo>
                    <a:pt x="5115" y="1586"/>
                  </a:lnTo>
                  <a:lnTo>
                    <a:pt x="5383" y="1341"/>
                  </a:lnTo>
                  <a:lnTo>
                    <a:pt x="5629" y="1095"/>
                  </a:lnTo>
                  <a:lnTo>
                    <a:pt x="5875" y="805"/>
                  </a:lnTo>
                  <a:lnTo>
                    <a:pt x="6121" y="492"/>
                  </a:lnTo>
                  <a:lnTo>
                    <a:pt x="6344" y="135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59"/>
            <p:cNvSpPr/>
            <p:nvPr/>
          </p:nvSpPr>
          <p:spPr>
            <a:xfrm flipH="1">
              <a:off x="199554" y="1509621"/>
              <a:ext cx="77850" cy="134576"/>
            </a:xfrm>
            <a:custGeom>
              <a:avLst/>
              <a:gdLst/>
              <a:ahLst/>
              <a:cxnLst/>
              <a:rect l="l" t="t" r="r" b="b"/>
              <a:pathLst>
                <a:path w="2882" h="4982" extrusionOk="0">
                  <a:moveTo>
                    <a:pt x="2681" y="0"/>
                  </a:moveTo>
                  <a:lnTo>
                    <a:pt x="1" y="4847"/>
                  </a:lnTo>
                  <a:lnTo>
                    <a:pt x="202" y="4981"/>
                  </a:lnTo>
                  <a:lnTo>
                    <a:pt x="2882" y="112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59"/>
            <p:cNvSpPr/>
            <p:nvPr/>
          </p:nvSpPr>
          <p:spPr>
            <a:xfrm flipH="1">
              <a:off x="-15245" y="1383524"/>
              <a:ext cx="471233" cy="903217"/>
            </a:xfrm>
            <a:custGeom>
              <a:avLst/>
              <a:gdLst/>
              <a:ahLst/>
              <a:cxnLst/>
              <a:rect l="l" t="t" r="r" b="b"/>
              <a:pathLst>
                <a:path w="17445" h="33437" extrusionOk="0">
                  <a:moveTo>
                    <a:pt x="12977" y="0"/>
                  </a:moveTo>
                  <a:lnTo>
                    <a:pt x="12888" y="23"/>
                  </a:lnTo>
                  <a:lnTo>
                    <a:pt x="12776" y="45"/>
                  </a:lnTo>
                  <a:lnTo>
                    <a:pt x="12687" y="90"/>
                  </a:lnTo>
                  <a:lnTo>
                    <a:pt x="12620" y="134"/>
                  </a:lnTo>
                  <a:lnTo>
                    <a:pt x="12486" y="268"/>
                  </a:lnTo>
                  <a:lnTo>
                    <a:pt x="12352" y="425"/>
                  </a:lnTo>
                  <a:lnTo>
                    <a:pt x="12263" y="626"/>
                  </a:lnTo>
                  <a:lnTo>
                    <a:pt x="12151" y="827"/>
                  </a:lnTo>
                  <a:lnTo>
                    <a:pt x="11950" y="1229"/>
                  </a:lnTo>
                  <a:lnTo>
                    <a:pt x="9962" y="4914"/>
                  </a:lnTo>
                  <a:lnTo>
                    <a:pt x="1" y="23452"/>
                  </a:lnTo>
                  <a:lnTo>
                    <a:pt x="1765" y="33436"/>
                  </a:lnTo>
                  <a:lnTo>
                    <a:pt x="2301" y="33213"/>
                  </a:lnTo>
                  <a:lnTo>
                    <a:pt x="2837" y="32990"/>
                  </a:lnTo>
                  <a:lnTo>
                    <a:pt x="3351" y="32722"/>
                  </a:lnTo>
                  <a:lnTo>
                    <a:pt x="3865" y="32453"/>
                  </a:lnTo>
                  <a:lnTo>
                    <a:pt x="4378" y="32163"/>
                  </a:lnTo>
                  <a:lnTo>
                    <a:pt x="4870" y="31850"/>
                  </a:lnTo>
                  <a:lnTo>
                    <a:pt x="5339" y="31515"/>
                  </a:lnTo>
                  <a:lnTo>
                    <a:pt x="5830" y="31180"/>
                  </a:lnTo>
                  <a:lnTo>
                    <a:pt x="6277" y="30823"/>
                  </a:lnTo>
                  <a:lnTo>
                    <a:pt x="6746" y="30443"/>
                  </a:lnTo>
                  <a:lnTo>
                    <a:pt x="7192" y="30064"/>
                  </a:lnTo>
                  <a:lnTo>
                    <a:pt x="7617" y="29662"/>
                  </a:lnTo>
                  <a:lnTo>
                    <a:pt x="8466" y="28857"/>
                  </a:lnTo>
                  <a:lnTo>
                    <a:pt x="9247" y="28009"/>
                  </a:lnTo>
                  <a:lnTo>
                    <a:pt x="9895" y="27294"/>
                  </a:lnTo>
                  <a:lnTo>
                    <a:pt x="10520" y="26579"/>
                  </a:lnTo>
                  <a:lnTo>
                    <a:pt x="11123" y="25820"/>
                  </a:lnTo>
                  <a:lnTo>
                    <a:pt x="11727" y="25060"/>
                  </a:lnTo>
                  <a:lnTo>
                    <a:pt x="12285" y="24279"/>
                  </a:lnTo>
                  <a:lnTo>
                    <a:pt x="12843" y="23497"/>
                  </a:lnTo>
                  <a:lnTo>
                    <a:pt x="13379" y="22693"/>
                  </a:lnTo>
                  <a:lnTo>
                    <a:pt x="13915" y="21889"/>
                  </a:lnTo>
                  <a:lnTo>
                    <a:pt x="14362" y="21152"/>
                  </a:lnTo>
                  <a:lnTo>
                    <a:pt x="14764" y="20437"/>
                  </a:lnTo>
                  <a:lnTo>
                    <a:pt x="15144" y="19722"/>
                  </a:lnTo>
                  <a:lnTo>
                    <a:pt x="15479" y="19008"/>
                  </a:lnTo>
                  <a:lnTo>
                    <a:pt x="15792" y="18293"/>
                  </a:lnTo>
                  <a:lnTo>
                    <a:pt x="16104" y="17533"/>
                  </a:lnTo>
                  <a:lnTo>
                    <a:pt x="16372" y="16774"/>
                  </a:lnTo>
                  <a:lnTo>
                    <a:pt x="16640" y="15970"/>
                  </a:lnTo>
                  <a:lnTo>
                    <a:pt x="16886" y="15121"/>
                  </a:lnTo>
                  <a:lnTo>
                    <a:pt x="17087" y="14273"/>
                  </a:lnTo>
                  <a:lnTo>
                    <a:pt x="17243" y="13401"/>
                  </a:lnTo>
                  <a:lnTo>
                    <a:pt x="17355" y="12530"/>
                  </a:lnTo>
                  <a:lnTo>
                    <a:pt x="17422" y="11637"/>
                  </a:lnTo>
                  <a:lnTo>
                    <a:pt x="17444" y="10766"/>
                  </a:lnTo>
                  <a:lnTo>
                    <a:pt x="17422" y="9872"/>
                  </a:lnTo>
                  <a:lnTo>
                    <a:pt x="17377" y="9001"/>
                  </a:lnTo>
                  <a:lnTo>
                    <a:pt x="17266" y="8130"/>
                  </a:lnTo>
                  <a:lnTo>
                    <a:pt x="17132" y="7259"/>
                  </a:lnTo>
                  <a:lnTo>
                    <a:pt x="16931" y="6410"/>
                  </a:lnTo>
                  <a:lnTo>
                    <a:pt x="16707" y="5562"/>
                  </a:lnTo>
                  <a:lnTo>
                    <a:pt x="16417" y="4713"/>
                  </a:lnTo>
                  <a:lnTo>
                    <a:pt x="16104" y="3909"/>
                  </a:lnTo>
                  <a:lnTo>
                    <a:pt x="15747" y="3105"/>
                  </a:lnTo>
                  <a:lnTo>
                    <a:pt x="15323" y="2301"/>
                  </a:lnTo>
                  <a:lnTo>
                    <a:pt x="15166" y="2010"/>
                  </a:lnTo>
                  <a:lnTo>
                    <a:pt x="14943" y="1653"/>
                  </a:lnTo>
                  <a:lnTo>
                    <a:pt x="14675" y="1273"/>
                  </a:lnTo>
                  <a:lnTo>
                    <a:pt x="14384" y="871"/>
                  </a:lnTo>
                  <a:lnTo>
                    <a:pt x="14206" y="693"/>
                  </a:lnTo>
                  <a:lnTo>
                    <a:pt x="14049" y="536"/>
                  </a:lnTo>
                  <a:lnTo>
                    <a:pt x="13871" y="380"/>
                  </a:lnTo>
                  <a:lnTo>
                    <a:pt x="13692" y="246"/>
                  </a:lnTo>
                  <a:lnTo>
                    <a:pt x="13513" y="134"/>
                  </a:lnTo>
                  <a:lnTo>
                    <a:pt x="13335" y="67"/>
                  </a:lnTo>
                  <a:lnTo>
                    <a:pt x="13156" y="23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59"/>
            <p:cNvSpPr/>
            <p:nvPr/>
          </p:nvSpPr>
          <p:spPr>
            <a:xfrm flipH="1">
              <a:off x="-15245" y="1383524"/>
              <a:ext cx="471233" cy="903217"/>
            </a:xfrm>
            <a:custGeom>
              <a:avLst/>
              <a:gdLst/>
              <a:ahLst/>
              <a:cxnLst/>
              <a:rect l="l" t="t" r="r" b="b"/>
              <a:pathLst>
                <a:path w="17445" h="33437" fill="none" extrusionOk="0">
                  <a:moveTo>
                    <a:pt x="1765" y="33436"/>
                  </a:moveTo>
                  <a:lnTo>
                    <a:pt x="1765" y="33436"/>
                  </a:lnTo>
                  <a:lnTo>
                    <a:pt x="2301" y="33213"/>
                  </a:lnTo>
                  <a:lnTo>
                    <a:pt x="2837" y="32990"/>
                  </a:lnTo>
                  <a:lnTo>
                    <a:pt x="3351" y="32722"/>
                  </a:lnTo>
                  <a:lnTo>
                    <a:pt x="3865" y="32453"/>
                  </a:lnTo>
                  <a:lnTo>
                    <a:pt x="4378" y="32163"/>
                  </a:lnTo>
                  <a:lnTo>
                    <a:pt x="4870" y="31850"/>
                  </a:lnTo>
                  <a:lnTo>
                    <a:pt x="5339" y="31515"/>
                  </a:lnTo>
                  <a:lnTo>
                    <a:pt x="5830" y="31180"/>
                  </a:lnTo>
                  <a:lnTo>
                    <a:pt x="6277" y="30823"/>
                  </a:lnTo>
                  <a:lnTo>
                    <a:pt x="6746" y="30443"/>
                  </a:lnTo>
                  <a:lnTo>
                    <a:pt x="7192" y="30064"/>
                  </a:lnTo>
                  <a:lnTo>
                    <a:pt x="7617" y="29662"/>
                  </a:lnTo>
                  <a:lnTo>
                    <a:pt x="8466" y="28857"/>
                  </a:lnTo>
                  <a:lnTo>
                    <a:pt x="9247" y="28009"/>
                  </a:lnTo>
                  <a:lnTo>
                    <a:pt x="9247" y="28009"/>
                  </a:lnTo>
                  <a:lnTo>
                    <a:pt x="9895" y="27294"/>
                  </a:lnTo>
                  <a:lnTo>
                    <a:pt x="10520" y="26579"/>
                  </a:lnTo>
                  <a:lnTo>
                    <a:pt x="11123" y="25820"/>
                  </a:lnTo>
                  <a:lnTo>
                    <a:pt x="11727" y="25060"/>
                  </a:lnTo>
                  <a:lnTo>
                    <a:pt x="12285" y="24279"/>
                  </a:lnTo>
                  <a:lnTo>
                    <a:pt x="12843" y="23497"/>
                  </a:lnTo>
                  <a:lnTo>
                    <a:pt x="13379" y="22693"/>
                  </a:lnTo>
                  <a:lnTo>
                    <a:pt x="13915" y="21889"/>
                  </a:lnTo>
                  <a:lnTo>
                    <a:pt x="13915" y="21889"/>
                  </a:lnTo>
                  <a:lnTo>
                    <a:pt x="14362" y="21152"/>
                  </a:lnTo>
                  <a:lnTo>
                    <a:pt x="14764" y="20437"/>
                  </a:lnTo>
                  <a:lnTo>
                    <a:pt x="15144" y="19722"/>
                  </a:lnTo>
                  <a:lnTo>
                    <a:pt x="15479" y="19008"/>
                  </a:lnTo>
                  <a:lnTo>
                    <a:pt x="15792" y="18293"/>
                  </a:lnTo>
                  <a:lnTo>
                    <a:pt x="16104" y="17533"/>
                  </a:lnTo>
                  <a:lnTo>
                    <a:pt x="16372" y="16774"/>
                  </a:lnTo>
                  <a:lnTo>
                    <a:pt x="16640" y="15970"/>
                  </a:lnTo>
                  <a:lnTo>
                    <a:pt x="16640" y="15970"/>
                  </a:lnTo>
                  <a:lnTo>
                    <a:pt x="16886" y="15121"/>
                  </a:lnTo>
                  <a:lnTo>
                    <a:pt x="17087" y="14273"/>
                  </a:lnTo>
                  <a:lnTo>
                    <a:pt x="17243" y="13401"/>
                  </a:lnTo>
                  <a:lnTo>
                    <a:pt x="17355" y="12530"/>
                  </a:lnTo>
                  <a:lnTo>
                    <a:pt x="17422" y="11637"/>
                  </a:lnTo>
                  <a:lnTo>
                    <a:pt x="17444" y="10766"/>
                  </a:lnTo>
                  <a:lnTo>
                    <a:pt x="17422" y="9872"/>
                  </a:lnTo>
                  <a:lnTo>
                    <a:pt x="17377" y="9001"/>
                  </a:lnTo>
                  <a:lnTo>
                    <a:pt x="17266" y="8130"/>
                  </a:lnTo>
                  <a:lnTo>
                    <a:pt x="17132" y="7259"/>
                  </a:lnTo>
                  <a:lnTo>
                    <a:pt x="16931" y="6410"/>
                  </a:lnTo>
                  <a:lnTo>
                    <a:pt x="16707" y="5562"/>
                  </a:lnTo>
                  <a:lnTo>
                    <a:pt x="16417" y="4713"/>
                  </a:lnTo>
                  <a:lnTo>
                    <a:pt x="16104" y="3909"/>
                  </a:lnTo>
                  <a:lnTo>
                    <a:pt x="15747" y="3105"/>
                  </a:lnTo>
                  <a:lnTo>
                    <a:pt x="15323" y="2301"/>
                  </a:lnTo>
                  <a:lnTo>
                    <a:pt x="15323" y="2301"/>
                  </a:lnTo>
                  <a:lnTo>
                    <a:pt x="15166" y="2010"/>
                  </a:lnTo>
                  <a:lnTo>
                    <a:pt x="14943" y="1653"/>
                  </a:lnTo>
                  <a:lnTo>
                    <a:pt x="14675" y="1273"/>
                  </a:lnTo>
                  <a:lnTo>
                    <a:pt x="14384" y="871"/>
                  </a:lnTo>
                  <a:lnTo>
                    <a:pt x="14206" y="693"/>
                  </a:lnTo>
                  <a:lnTo>
                    <a:pt x="14049" y="536"/>
                  </a:lnTo>
                  <a:lnTo>
                    <a:pt x="13871" y="380"/>
                  </a:lnTo>
                  <a:lnTo>
                    <a:pt x="13692" y="246"/>
                  </a:lnTo>
                  <a:lnTo>
                    <a:pt x="13513" y="134"/>
                  </a:lnTo>
                  <a:lnTo>
                    <a:pt x="13335" y="67"/>
                  </a:lnTo>
                  <a:lnTo>
                    <a:pt x="13156" y="23"/>
                  </a:lnTo>
                  <a:lnTo>
                    <a:pt x="12977" y="0"/>
                  </a:lnTo>
                  <a:lnTo>
                    <a:pt x="12977" y="0"/>
                  </a:lnTo>
                  <a:lnTo>
                    <a:pt x="12888" y="23"/>
                  </a:lnTo>
                  <a:lnTo>
                    <a:pt x="12776" y="45"/>
                  </a:lnTo>
                  <a:lnTo>
                    <a:pt x="12687" y="90"/>
                  </a:lnTo>
                  <a:lnTo>
                    <a:pt x="12620" y="134"/>
                  </a:lnTo>
                  <a:lnTo>
                    <a:pt x="12486" y="268"/>
                  </a:lnTo>
                  <a:lnTo>
                    <a:pt x="12352" y="425"/>
                  </a:lnTo>
                  <a:lnTo>
                    <a:pt x="12263" y="626"/>
                  </a:lnTo>
                  <a:lnTo>
                    <a:pt x="12151" y="827"/>
                  </a:lnTo>
                  <a:lnTo>
                    <a:pt x="11950" y="1229"/>
                  </a:lnTo>
                  <a:lnTo>
                    <a:pt x="11950" y="1229"/>
                  </a:lnTo>
                  <a:lnTo>
                    <a:pt x="9962" y="4914"/>
                  </a:lnTo>
                  <a:lnTo>
                    <a:pt x="9962" y="4914"/>
                  </a:lnTo>
                  <a:lnTo>
                    <a:pt x="1" y="23452"/>
                  </a:lnTo>
                  <a:lnTo>
                    <a:pt x="1765" y="334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59"/>
            <p:cNvSpPr/>
            <p:nvPr/>
          </p:nvSpPr>
          <p:spPr>
            <a:xfrm flipH="1">
              <a:off x="-76190" y="1289382"/>
              <a:ext cx="343329" cy="639575"/>
            </a:xfrm>
            <a:custGeom>
              <a:avLst/>
              <a:gdLst/>
              <a:ahLst/>
              <a:cxnLst/>
              <a:rect l="l" t="t" r="r" b="b"/>
              <a:pathLst>
                <a:path w="12710" h="23677" extrusionOk="0">
                  <a:moveTo>
                    <a:pt x="8063" y="1"/>
                  </a:moveTo>
                  <a:lnTo>
                    <a:pt x="7684" y="23"/>
                  </a:lnTo>
                  <a:lnTo>
                    <a:pt x="7393" y="68"/>
                  </a:lnTo>
                  <a:lnTo>
                    <a:pt x="7148" y="113"/>
                  </a:lnTo>
                  <a:lnTo>
                    <a:pt x="6947" y="157"/>
                  </a:lnTo>
                  <a:lnTo>
                    <a:pt x="0" y="13380"/>
                  </a:lnTo>
                  <a:lnTo>
                    <a:pt x="9426" y="23676"/>
                  </a:lnTo>
                  <a:lnTo>
                    <a:pt x="9605" y="23029"/>
                  </a:lnTo>
                  <a:lnTo>
                    <a:pt x="10051" y="21287"/>
                  </a:lnTo>
                  <a:lnTo>
                    <a:pt x="10654" y="18718"/>
                  </a:lnTo>
                  <a:lnTo>
                    <a:pt x="11012" y="17221"/>
                  </a:lnTo>
                  <a:lnTo>
                    <a:pt x="11347" y="15636"/>
                  </a:lnTo>
                  <a:lnTo>
                    <a:pt x="11659" y="13983"/>
                  </a:lnTo>
                  <a:lnTo>
                    <a:pt x="11972" y="12308"/>
                  </a:lnTo>
                  <a:lnTo>
                    <a:pt x="12240" y="10655"/>
                  </a:lnTo>
                  <a:lnTo>
                    <a:pt x="12464" y="9047"/>
                  </a:lnTo>
                  <a:lnTo>
                    <a:pt x="12553" y="8265"/>
                  </a:lnTo>
                  <a:lnTo>
                    <a:pt x="12620" y="7528"/>
                  </a:lnTo>
                  <a:lnTo>
                    <a:pt x="12665" y="6813"/>
                  </a:lnTo>
                  <a:lnTo>
                    <a:pt x="12687" y="6121"/>
                  </a:lnTo>
                  <a:lnTo>
                    <a:pt x="12709" y="5495"/>
                  </a:lnTo>
                  <a:lnTo>
                    <a:pt x="12687" y="4892"/>
                  </a:lnTo>
                  <a:lnTo>
                    <a:pt x="12642" y="4334"/>
                  </a:lnTo>
                  <a:lnTo>
                    <a:pt x="12553" y="3843"/>
                  </a:lnTo>
                  <a:lnTo>
                    <a:pt x="12464" y="3396"/>
                  </a:lnTo>
                  <a:lnTo>
                    <a:pt x="12352" y="2972"/>
                  </a:lnTo>
                  <a:lnTo>
                    <a:pt x="12218" y="2592"/>
                  </a:lnTo>
                  <a:lnTo>
                    <a:pt x="12061" y="2234"/>
                  </a:lnTo>
                  <a:lnTo>
                    <a:pt x="11883" y="1922"/>
                  </a:lnTo>
                  <a:lnTo>
                    <a:pt x="11704" y="1631"/>
                  </a:lnTo>
                  <a:lnTo>
                    <a:pt x="11503" y="1386"/>
                  </a:lnTo>
                  <a:lnTo>
                    <a:pt x="11302" y="1162"/>
                  </a:lnTo>
                  <a:lnTo>
                    <a:pt x="11079" y="939"/>
                  </a:lnTo>
                  <a:lnTo>
                    <a:pt x="10855" y="760"/>
                  </a:lnTo>
                  <a:lnTo>
                    <a:pt x="10610" y="604"/>
                  </a:lnTo>
                  <a:lnTo>
                    <a:pt x="10386" y="470"/>
                  </a:lnTo>
                  <a:lnTo>
                    <a:pt x="10141" y="358"/>
                  </a:lnTo>
                  <a:lnTo>
                    <a:pt x="9895" y="269"/>
                  </a:lnTo>
                  <a:lnTo>
                    <a:pt x="9649" y="180"/>
                  </a:lnTo>
                  <a:lnTo>
                    <a:pt x="9404" y="113"/>
                  </a:lnTo>
                  <a:lnTo>
                    <a:pt x="8935" y="46"/>
                  </a:lnTo>
                  <a:lnTo>
                    <a:pt x="84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59"/>
            <p:cNvSpPr/>
            <p:nvPr/>
          </p:nvSpPr>
          <p:spPr>
            <a:xfrm flipH="1">
              <a:off x="306342" y="2019443"/>
              <a:ext cx="271530" cy="271530"/>
            </a:xfrm>
            <a:custGeom>
              <a:avLst/>
              <a:gdLst/>
              <a:ahLst/>
              <a:cxnLst/>
              <a:rect l="l" t="t" r="r" b="b"/>
              <a:pathLst>
                <a:path w="10052" h="10052" extrusionOk="0">
                  <a:moveTo>
                    <a:pt x="5138" y="1"/>
                  </a:moveTo>
                  <a:lnTo>
                    <a:pt x="4624" y="23"/>
                  </a:lnTo>
                  <a:lnTo>
                    <a:pt x="4133" y="68"/>
                  </a:lnTo>
                  <a:lnTo>
                    <a:pt x="3664" y="179"/>
                  </a:lnTo>
                  <a:lnTo>
                    <a:pt x="3195" y="336"/>
                  </a:lnTo>
                  <a:lnTo>
                    <a:pt x="2748" y="537"/>
                  </a:lnTo>
                  <a:lnTo>
                    <a:pt x="2324" y="782"/>
                  </a:lnTo>
                  <a:lnTo>
                    <a:pt x="1944" y="1050"/>
                  </a:lnTo>
                  <a:lnTo>
                    <a:pt x="1564" y="1363"/>
                  </a:lnTo>
                  <a:lnTo>
                    <a:pt x="1229" y="1721"/>
                  </a:lnTo>
                  <a:lnTo>
                    <a:pt x="939" y="2100"/>
                  </a:lnTo>
                  <a:lnTo>
                    <a:pt x="671" y="2502"/>
                  </a:lnTo>
                  <a:lnTo>
                    <a:pt x="448" y="2949"/>
                  </a:lnTo>
                  <a:lnTo>
                    <a:pt x="269" y="3418"/>
                  </a:lnTo>
                  <a:lnTo>
                    <a:pt x="135" y="3887"/>
                  </a:lnTo>
                  <a:lnTo>
                    <a:pt x="45" y="4401"/>
                  </a:lnTo>
                  <a:lnTo>
                    <a:pt x="1" y="4914"/>
                  </a:lnTo>
                  <a:lnTo>
                    <a:pt x="23" y="5406"/>
                  </a:lnTo>
                  <a:lnTo>
                    <a:pt x="68" y="5920"/>
                  </a:lnTo>
                  <a:lnTo>
                    <a:pt x="179" y="6389"/>
                  </a:lnTo>
                  <a:lnTo>
                    <a:pt x="336" y="6858"/>
                  </a:lnTo>
                  <a:lnTo>
                    <a:pt x="537" y="7282"/>
                  </a:lnTo>
                  <a:lnTo>
                    <a:pt x="783" y="7706"/>
                  </a:lnTo>
                  <a:lnTo>
                    <a:pt x="1051" y="8108"/>
                  </a:lnTo>
                  <a:lnTo>
                    <a:pt x="1363" y="8466"/>
                  </a:lnTo>
                  <a:lnTo>
                    <a:pt x="1721" y="8801"/>
                  </a:lnTo>
                  <a:lnTo>
                    <a:pt x="2100" y="9113"/>
                  </a:lnTo>
                  <a:lnTo>
                    <a:pt x="2502" y="9359"/>
                  </a:lnTo>
                  <a:lnTo>
                    <a:pt x="2949" y="9605"/>
                  </a:lnTo>
                  <a:lnTo>
                    <a:pt x="3418" y="9784"/>
                  </a:lnTo>
                  <a:lnTo>
                    <a:pt x="3887" y="9918"/>
                  </a:lnTo>
                  <a:lnTo>
                    <a:pt x="4401" y="10007"/>
                  </a:lnTo>
                  <a:lnTo>
                    <a:pt x="4915" y="10052"/>
                  </a:lnTo>
                  <a:lnTo>
                    <a:pt x="5406" y="10029"/>
                  </a:lnTo>
                  <a:lnTo>
                    <a:pt x="5920" y="9962"/>
                  </a:lnTo>
                  <a:lnTo>
                    <a:pt x="6389" y="9851"/>
                  </a:lnTo>
                  <a:lnTo>
                    <a:pt x="6858" y="9694"/>
                  </a:lnTo>
                  <a:lnTo>
                    <a:pt x="7282" y="9493"/>
                  </a:lnTo>
                  <a:lnTo>
                    <a:pt x="7706" y="9270"/>
                  </a:lnTo>
                  <a:lnTo>
                    <a:pt x="8109" y="8979"/>
                  </a:lnTo>
                  <a:lnTo>
                    <a:pt x="8466" y="8667"/>
                  </a:lnTo>
                  <a:lnTo>
                    <a:pt x="8801" y="8332"/>
                  </a:lnTo>
                  <a:lnTo>
                    <a:pt x="9114" y="7952"/>
                  </a:lnTo>
                  <a:lnTo>
                    <a:pt x="9359" y="7528"/>
                  </a:lnTo>
                  <a:lnTo>
                    <a:pt x="9605" y="7103"/>
                  </a:lnTo>
                  <a:lnTo>
                    <a:pt x="9784" y="6634"/>
                  </a:lnTo>
                  <a:lnTo>
                    <a:pt x="9918" y="6143"/>
                  </a:lnTo>
                  <a:lnTo>
                    <a:pt x="10007" y="5652"/>
                  </a:lnTo>
                  <a:lnTo>
                    <a:pt x="10052" y="5138"/>
                  </a:lnTo>
                  <a:lnTo>
                    <a:pt x="10029" y="4624"/>
                  </a:lnTo>
                  <a:lnTo>
                    <a:pt x="9962" y="4133"/>
                  </a:lnTo>
                  <a:lnTo>
                    <a:pt x="9851" y="3664"/>
                  </a:lnTo>
                  <a:lnTo>
                    <a:pt x="9694" y="3195"/>
                  </a:lnTo>
                  <a:lnTo>
                    <a:pt x="9493" y="2748"/>
                  </a:lnTo>
                  <a:lnTo>
                    <a:pt x="9270" y="2324"/>
                  </a:lnTo>
                  <a:lnTo>
                    <a:pt x="8980" y="1944"/>
                  </a:lnTo>
                  <a:lnTo>
                    <a:pt x="8667" y="1564"/>
                  </a:lnTo>
                  <a:lnTo>
                    <a:pt x="8332" y="1229"/>
                  </a:lnTo>
                  <a:lnTo>
                    <a:pt x="7952" y="939"/>
                  </a:lnTo>
                  <a:lnTo>
                    <a:pt x="7528" y="671"/>
                  </a:lnTo>
                  <a:lnTo>
                    <a:pt x="7103" y="447"/>
                  </a:lnTo>
                  <a:lnTo>
                    <a:pt x="6634" y="269"/>
                  </a:lnTo>
                  <a:lnTo>
                    <a:pt x="6143" y="135"/>
                  </a:lnTo>
                  <a:lnTo>
                    <a:pt x="5652" y="45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59"/>
            <p:cNvSpPr/>
            <p:nvPr/>
          </p:nvSpPr>
          <p:spPr>
            <a:xfrm flipH="1">
              <a:off x="401675" y="1588041"/>
              <a:ext cx="369261" cy="662509"/>
            </a:xfrm>
            <a:custGeom>
              <a:avLst/>
              <a:gdLst/>
              <a:ahLst/>
              <a:cxnLst/>
              <a:rect l="l" t="t" r="r" b="b"/>
              <a:pathLst>
                <a:path w="13670" h="24526" extrusionOk="0">
                  <a:moveTo>
                    <a:pt x="2078" y="1"/>
                  </a:moveTo>
                  <a:lnTo>
                    <a:pt x="1787" y="23"/>
                  </a:lnTo>
                  <a:lnTo>
                    <a:pt x="1497" y="46"/>
                  </a:lnTo>
                  <a:lnTo>
                    <a:pt x="1251" y="90"/>
                  </a:lnTo>
                  <a:lnTo>
                    <a:pt x="1006" y="157"/>
                  </a:lnTo>
                  <a:lnTo>
                    <a:pt x="782" y="247"/>
                  </a:lnTo>
                  <a:lnTo>
                    <a:pt x="581" y="358"/>
                  </a:lnTo>
                  <a:lnTo>
                    <a:pt x="380" y="470"/>
                  </a:lnTo>
                  <a:lnTo>
                    <a:pt x="224" y="604"/>
                  </a:lnTo>
                  <a:lnTo>
                    <a:pt x="112" y="783"/>
                  </a:lnTo>
                  <a:lnTo>
                    <a:pt x="1" y="961"/>
                  </a:lnTo>
                  <a:lnTo>
                    <a:pt x="313" y="2569"/>
                  </a:lnTo>
                  <a:lnTo>
                    <a:pt x="537" y="3664"/>
                  </a:lnTo>
                  <a:lnTo>
                    <a:pt x="805" y="4937"/>
                  </a:lnTo>
                  <a:lnTo>
                    <a:pt x="1117" y="6344"/>
                  </a:lnTo>
                  <a:lnTo>
                    <a:pt x="1475" y="7885"/>
                  </a:lnTo>
                  <a:lnTo>
                    <a:pt x="1921" y="9516"/>
                  </a:lnTo>
                  <a:lnTo>
                    <a:pt x="2390" y="11236"/>
                  </a:lnTo>
                  <a:lnTo>
                    <a:pt x="2926" y="12978"/>
                  </a:lnTo>
                  <a:lnTo>
                    <a:pt x="3239" y="13871"/>
                  </a:lnTo>
                  <a:lnTo>
                    <a:pt x="3530" y="14765"/>
                  </a:lnTo>
                  <a:lnTo>
                    <a:pt x="3865" y="15658"/>
                  </a:lnTo>
                  <a:lnTo>
                    <a:pt x="4200" y="16529"/>
                  </a:lnTo>
                  <a:lnTo>
                    <a:pt x="4579" y="17422"/>
                  </a:lnTo>
                  <a:lnTo>
                    <a:pt x="4937" y="18294"/>
                  </a:lnTo>
                  <a:lnTo>
                    <a:pt x="5339" y="19142"/>
                  </a:lnTo>
                  <a:lnTo>
                    <a:pt x="5763" y="19991"/>
                  </a:lnTo>
                  <a:lnTo>
                    <a:pt x="6187" y="20817"/>
                  </a:lnTo>
                  <a:lnTo>
                    <a:pt x="6634" y="21599"/>
                  </a:lnTo>
                  <a:lnTo>
                    <a:pt x="7103" y="22381"/>
                  </a:lnTo>
                  <a:lnTo>
                    <a:pt x="7572" y="23140"/>
                  </a:lnTo>
                  <a:lnTo>
                    <a:pt x="8086" y="23855"/>
                  </a:lnTo>
                  <a:lnTo>
                    <a:pt x="8622" y="24525"/>
                  </a:lnTo>
                  <a:lnTo>
                    <a:pt x="13670" y="14452"/>
                  </a:lnTo>
                  <a:lnTo>
                    <a:pt x="7215" y="850"/>
                  </a:lnTo>
                  <a:lnTo>
                    <a:pt x="6947" y="760"/>
                  </a:lnTo>
                  <a:lnTo>
                    <a:pt x="6210" y="559"/>
                  </a:lnTo>
                  <a:lnTo>
                    <a:pt x="5718" y="448"/>
                  </a:lnTo>
                  <a:lnTo>
                    <a:pt x="5160" y="314"/>
                  </a:lnTo>
                  <a:lnTo>
                    <a:pt x="4557" y="202"/>
                  </a:lnTo>
                  <a:lnTo>
                    <a:pt x="3932" y="113"/>
                  </a:lnTo>
                  <a:lnTo>
                    <a:pt x="3306" y="2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59"/>
            <p:cNvSpPr/>
            <p:nvPr/>
          </p:nvSpPr>
          <p:spPr>
            <a:xfrm flipH="1">
              <a:off x="372086" y="1947047"/>
              <a:ext cx="48298" cy="93544"/>
            </a:xfrm>
            <a:custGeom>
              <a:avLst/>
              <a:gdLst/>
              <a:ahLst/>
              <a:cxnLst/>
              <a:rect l="l" t="t" r="r" b="b"/>
              <a:pathLst>
                <a:path w="1788" h="3463" extrusionOk="0">
                  <a:moveTo>
                    <a:pt x="179" y="0"/>
                  </a:moveTo>
                  <a:lnTo>
                    <a:pt x="0" y="90"/>
                  </a:lnTo>
                  <a:lnTo>
                    <a:pt x="179" y="447"/>
                  </a:lnTo>
                  <a:lnTo>
                    <a:pt x="626" y="1274"/>
                  </a:lnTo>
                  <a:lnTo>
                    <a:pt x="1139" y="2368"/>
                  </a:lnTo>
                  <a:lnTo>
                    <a:pt x="1385" y="2926"/>
                  </a:lnTo>
                  <a:lnTo>
                    <a:pt x="1608" y="3462"/>
                  </a:lnTo>
                  <a:lnTo>
                    <a:pt x="1787" y="3395"/>
                  </a:lnTo>
                  <a:lnTo>
                    <a:pt x="1586" y="2859"/>
                  </a:lnTo>
                  <a:lnTo>
                    <a:pt x="1318" y="2301"/>
                  </a:lnTo>
                  <a:lnTo>
                    <a:pt x="804" y="1207"/>
                  </a:lnTo>
                  <a:lnTo>
                    <a:pt x="358" y="35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59"/>
            <p:cNvSpPr/>
            <p:nvPr/>
          </p:nvSpPr>
          <p:spPr>
            <a:xfrm flipH="1">
              <a:off x="566376" y="1407646"/>
              <a:ext cx="415128" cy="251027"/>
            </a:xfrm>
            <a:custGeom>
              <a:avLst/>
              <a:gdLst/>
              <a:ahLst/>
              <a:cxnLst/>
              <a:rect l="l" t="t" r="r" b="b"/>
              <a:pathLst>
                <a:path w="15368" h="9293" extrusionOk="0">
                  <a:moveTo>
                    <a:pt x="6723" y="1"/>
                  </a:moveTo>
                  <a:lnTo>
                    <a:pt x="6612" y="23"/>
                  </a:lnTo>
                  <a:lnTo>
                    <a:pt x="6522" y="45"/>
                  </a:lnTo>
                  <a:lnTo>
                    <a:pt x="6455" y="112"/>
                  </a:lnTo>
                  <a:lnTo>
                    <a:pt x="6388" y="179"/>
                  </a:lnTo>
                  <a:lnTo>
                    <a:pt x="6366" y="202"/>
                  </a:lnTo>
                  <a:lnTo>
                    <a:pt x="6321" y="269"/>
                  </a:lnTo>
                  <a:lnTo>
                    <a:pt x="6299" y="336"/>
                  </a:lnTo>
                  <a:lnTo>
                    <a:pt x="6277" y="425"/>
                  </a:lnTo>
                  <a:lnTo>
                    <a:pt x="6277" y="514"/>
                  </a:lnTo>
                  <a:lnTo>
                    <a:pt x="6277" y="648"/>
                  </a:lnTo>
                  <a:lnTo>
                    <a:pt x="6321" y="805"/>
                  </a:lnTo>
                  <a:lnTo>
                    <a:pt x="6388" y="1006"/>
                  </a:lnTo>
                  <a:lnTo>
                    <a:pt x="6500" y="1229"/>
                  </a:lnTo>
                  <a:lnTo>
                    <a:pt x="6634" y="1475"/>
                  </a:lnTo>
                  <a:lnTo>
                    <a:pt x="6813" y="1787"/>
                  </a:lnTo>
                  <a:lnTo>
                    <a:pt x="7058" y="2123"/>
                  </a:lnTo>
                  <a:lnTo>
                    <a:pt x="7349" y="2502"/>
                  </a:lnTo>
                  <a:lnTo>
                    <a:pt x="7706" y="2927"/>
                  </a:lnTo>
                  <a:lnTo>
                    <a:pt x="68" y="3083"/>
                  </a:lnTo>
                  <a:lnTo>
                    <a:pt x="45" y="3150"/>
                  </a:lnTo>
                  <a:lnTo>
                    <a:pt x="23" y="3217"/>
                  </a:lnTo>
                  <a:lnTo>
                    <a:pt x="1" y="3306"/>
                  </a:lnTo>
                  <a:lnTo>
                    <a:pt x="1" y="3440"/>
                  </a:lnTo>
                  <a:lnTo>
                    <a:pt x="23" y="3574"/>
                  </a:lnTo>
                  <a:lnTo>
                    <a:pt x="68" y="3708"/>
                  </a:lnTo>
                  <a:lnTo>
                    <a:pt x="157" y="3887"/>
                  </a:lnTo>
                  <a:lnTo>
                    <a:pt x="313" y="4043"/>
                  </a:lnTo>
                  <a:lnTo>
                    <a:pt x="514" y="4222"/>
                  </a:lnTo>
                  <a:lnTo>
                    <a:pt x="782" y="4401"/>
                  </a:lnTo>
                  <a:lnTo>
                    <a:pt x="1140" y="4579"/>
                  </a:lnTo>
                  <a:lnTo>
                    <a:pt x="1586" y="4736"/>
                  </a:lnTo>
                  <a:lnTo>
                    <a:pt x="2122" y="4914"/>
                  </a:lnTo>
                  <a:lnTo>
                    <a:pt x="2748" y="5048"/>
                  </a:lnTo>
                  <a:lnTo>
                    <a:pt x="3507" y="5205"/>
                  </a:lnTo>
                  <a:lnTo>
                    <a:pt x="5071" y="5450"/>
                  </a:lnTo>
                  <a:lnTo>
                    <a:pt x="5562" y="5562"/>
                  </a:lnTo>
                  <a:lnTo>
                    <a:pt x="5919" y="5652"/>
                  </a:lnTo>
                  <a:lnTo>
                    <a:pt x="6187" y="5741"/>
                  </a:lnTo>
                  <a:lnTo>
                    <a:pt x="6411" y="5853"/>
                  </a:lnTo>
                  <a:lnTo>
                    <a:pt x="6612" y="5987"/>
                  </a:lnTo>
                  <a:lnTo>
                    <a:pt x="6857" y="6143"/>
                  </a:lnTo>
                  <a:lnTo>
                    <a:pt x="7014" y="6277"/>
                  </a:lnTo>
                  <a:lnTo>
                    <a:pt x="7170" y="6456"/>
                  </a:lnTo>
                  <a:lnTo>
                    <a:pt x="7304" y="6657"/>
                  </a:lnTo>
                  <a:lnTo>
                    <a:pt x="7438" y="6880"/>
                  </a:lnTo>
                  <a:lnTo>
                    <a:pt x="7572" y="7148"/>
                  </a:lnTo>
                  <a:lnTo>
                    <a:pt x="7684" y="7416"/>
                  </a:lnTo>
                  <a:lnTo>
                    <a:pt x="7885" y="7952"/>
                  </a:lnTo>
                  <a:lnTo>
                    <a:pt x="8041" y="8466"/>
                  </a:lnTo>
                  <a:lnTo>
                    <a:pt x="8153" y="8890"/>
                  </a:lnTo>
                  <a:lnTo>
                    <a:pt x="8242" y="9292"/>
                  </a:lnTo>
                  <a:lnTo>
                    <a:pt x="15367" y="8287"/>
                  </a:lnTo>
                  <a:lnTo>
                    <a:pt x="15099" y="7706"/>
                  </a:lnTo>
                  <a:lnTo>
                    <a:pt x="14407" y="6344"/>
                  </a:lnTo>
                  <a:lnTo>
                    <a:pt x="13982" y="5517"/>
                  </a:lnTo>
                  <a:lnTo>
                    <a:pt x="13536" y="4713"/>
                  </a:lnTo>
                  <a:lnTo>
                    <a:pt x="13111" y="3976"/>
                  </a:lnTo>
                  <a:lnTo>
                    <a:pt x="12888" y="3664"/>
                  </a:lnTo>
                  <a:lnTo>
                    <a:pt x="12687" y="3396"/>
                  </a:lnTo>
                  <a:lnTo>
                    <a:pt x="12419" y="3061"/>
                  </a:lnTo>
                  <a:lnTo>
                    <a:pt x="12062" y="2726"/>
                  </a:lnTo>
                  <a:lnTo>
                    <a:pt x="11660" y="2391"/>
                  </a:lnTo>
                  <a:lnTo>
                    <a:pt x="11213" y="2056"/>
                  </a:lnTo>
                  <a:lnTo>
                    <a:pt x="10744" y="1720"/>
                  </a:lnTo>
                  <a:lnTo>
                    <a:pt x="10230" y="1408"/>
                  </a:lnTo>
                  <a:lnTo>
                    <a:pt x="9716" y="1095"/>
                  </a:lnTo>
                  <a:lnTo>
                    <a:pt x="9203" y="827"/>
                  </a:lnTo>
                  <a:lnTo>
                    <a:pt x="8689" y="581"/>
                  </a:lnTo>
                  <a:lnTo>
                    <a:pt x="8220" y="358"/>
                  </a:lnTo>
                  <a:lnTo>
                    <a:pt x="7751" y="179"/>
                  </a:lnTo>
                  <a:lnTo>
                    <a:pt x="7349" y="68"/>
                  </a:lnTo>
                  <a:lnTo>
                    <a:pt x="7014" y="1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59"/>
            <p:cNvSpPr/>
            <p:nvPr/>
          </p:nvSpPr>
          <p:spPr>
            <a:xfrm flipH="1">
              <a:off x="743769" y="1411887"/>
              <a:ext cx="293842" cy="218423"/>
            </a:xfrm>
            <a:custGeom>
              <a:avLst/>
              <a:gdLst/>
              <a:ahLst/>
              <a:cxnLst/>
              <a:rect l="l" t="t" r="r" b="b"/>
              <a:pathLst>
                <a:path w="10878" h="8086" extrusionOk="0">
                  <a:moveTo>
                    <a:pt x="380" y="0"/>
                  </a:moveTo>
                  <a:lnTo>
                    <a:pt x="268" y="22"/>
                  </a:lnTo>
                  <a:lnTo>
                    <a:pt x="179" y="67"/>
                  </a:lnTo>
                  <a:lnTo>
                    <a:pt x="90" y="134"/>
                  </a:lnTo>
                  <a:lnTo>
                    <a:pt x="23" y="201"/>
                  </a:lnTo>
                  <a:lnTo>
                    <a:pt x="0" y="290"/>
                  </a:lnTo>
                  <a:lnTo>
                    <a:pt x="0" y="424"/>
                  </a:lnTo>
                  <a:lnTo>
                    <a:pt x="45" y="603"/>
                  </a:lnTo>
                  <a:lnTo>
                    <a:pt x="90" y="804"/>
                  </a:lnTo>
                  <a:lnTo>
                    <a:pt x="268" y="1273"/>
                  </a:lnTo>
                  <a:lnTo>
                    <a:pt x="492" y="1832"/>
                  </a:lnTo>
                  <a:lnTo>
                    <a:pt x="1050" y="3038"/>
                  </a:lnTo>
                  <a:lnTo>
                    <a:pt x="1296" y="3618"/>
                  </a:lnTo>
                  <a:lnTo>
                    <a:pt x="1519" y="4132"/>
                  </a:lnTo>
                  <a:lnTo>
                    <a:pt x="1631" y="4333"/>
                  </a:lnTo>
                  <a:lnTo>
                    <a:pt x="1810" y="4556"/>
                  </a:lnTo>
                  <a:lnTo>
                    <a:pt x="2011" y="4802"/>
                  </a:lnTo>
                  <a:lnTo>
                    <a:pt x="2256" y="5025"/>
                  </a:lnTo>
                  <a:lnTo>
                    <a:pt x="2524" y="5249"/>
                  </a:lnTo>
                  <a:lnTo>
                    <a:pt x="2770" y="5450"/>
                  </a:lnTo>
                  <a:lnTo>
                    <a:pt x="2993" y="5629"/>
                  </a:lnTo>
                  <a:lnTo>
                    <a:pt x="3194" y="5740"/>
                  </a:lnTo>
                  <a:lnTo>
                    <a:pt x="3909" y="6098"/>
                  </a:lnTo>
                  <a:lnTo>
                    <a:pt x="4624" y="6410"/>
                  </a:lnTo>
                  <a:lnTo>
                    <a:pt x="5338" y="6678"/>
                  </a:lnTo>
                  <a:lnTo>
                    <a:pt x="6009" y="6924"/>
                  </a:lnTo>
                  <a:lnTo>
                    <a:pt x="6679" y="7147"/>
                  </a:lnTo>
                  <a:lnTo>
                    <a:pt x="7304" y="7326"/>
                  </a:lnTo>
                  <a:lnTo>
                    <a:pt x="7907" y="7505"/>
                  </a:lnTo>
                  <a:lnTo>
                    <a:pt x="8465" y="7639"/>
                  </a:lnTo>
                  <a:lnTo>
                    <a:pt x="9448" y="7862"/>
                  </a:lnTo>
                  <a:lnTo>
                    <a:pt x="10208" y="7996"/>
                  </a:lnTo>
                  <a:lnTo>
                    <a:pt x="10878" y="8085"/>
                  </a:lnTo>
                  <a:lnTo>
                    <a:pt x="8421" y="4467"/>
                  </a:lnTo>
                  <a:lnTo>
                    <a:pt x="3150" y="3328"/>
                  </a:lnTo>
                  <a:lnTo>
                    <a:pt x="2792" y="2725"/>
                  </a:lnTo>
                  <a:lnTo>
                    <a:pt x="2480" y="2189"/>
                  </a:lnTo>
                  <a:lnTo>
                    <a:pt x="2167" y="1720"/>
                  </a:lnTo>
                  <a:lnTo>
                    <a:pt x="1877" y="1318"/>
                  </a:lnTo>
                  <a:lnTo>
                    <a:pt x="1631" y="983"/>
                  </a:lnTo>
                  <a:lnTo>
                    <a:pt x="1385" y="692"/>
                  </a:lnTo>
                  <a:lnTo>
                    <a:pt x="1162" y="469"/>
                  </a:lnTo>
                  <a:lnTo>
                    <a:pt x="961" y="290"/>
                  </a:lnTo>
                  <a:lnTo>
                    <a:pt x="782" y="156"/>
                  </a:lnTo>
                  <a:lnTo>
                    <a:pt x="626" y="67"/>
                  </a:lnTo>
                  <a:lnTo>
                    <a:pt x="492" y="2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59"/>
            <p:cNvSpPr/>
            <p:nvPr/>
          </p:nvSpPr>
          <p:spPr>
            <a:xfrm flipH="1">
              <a:off x="815564" y="1353350"/>
              <a:ext cx="76634" cy="140006"/>
            </a:xfrm>
            <a:custGeom>
              <a:avLst/>
              <a:gdLst/>
              <a:ahLst/>
              <a:cxnLst/>
              <a:rect l="l" t="t" r="r" b="b"/>
              <a:pathLst>
                <a:path w="2837" h="5183" extrusionOk="0">
                  <a:moveTo>
                    <a:pt x="514" y="0"/>
                  </a:moveTo>
                  <a:lnTo>
                    <a:pt x="425" y="23"/>
                  </a:lnTo>
                  <a:lnTo>
                    <a:pt x="335" y="45"/>
                  </a:lnTo>
                  <a:lnTo>
                    <a:pt x="268" y="90"/>
                  </a:lnTo>
                  <a:lnTo>
                    <a:pt x="201" y="157"/>
                  </a:lnTo>
                  <a:lnTo>
                    <a:pt x="112" y="291"/>
                  </a:lnTo>
                  <a:lnTo>
                    <a:pt x="45" y="470"/>
                  </a:lnTo>
                  <a:lnTo>
                    <a:pt x="0" y="648"/>
                  </a:lnTo>
                  <a:lnTo>
                    <a:pt x="22" y="827"/>
                  </a:lnTo>
                  <a:lnTo>
                    <a:pt x="45" y="1006"/>
                  </a:lnTo>
                  <a:lnTo>
                    <a:pt x="670" y="5160"/>
                  </a:lnTo>
                  <a:lnTo>
                    <a:pt x="2837" y="5182"/>
                  </a:lnTo>
                  <a:lnTo>
                    <a:pt x="2837" y="5182"/>
                  </a:lnTo>
                  <a:lnTo>
                    <a:pt x="2613" y="4401"/>
                  </a:lnTo>
                  <a:lnTo>
                    <a:pt x="2345" y="3619"/>
                  </a:lnTo>
                  <a:lnTo>
                    <a:pt x="2033" y="2681"/>
                  </a:lnTo>
                  <a:lnTo>
                    <a:pt x="1675" y="1765"/>
                  </a:lnTo>
                  <a:lnTo>
                    <a:pt x="1519" y="1318"/>
                  </a:lnTo>
                  <a:lnTo>
                    <a:pt x="1340" y="939"/>
                  </a:lnTo>
                  <a:lnTo>
                    <a:pt x="1162" y="581"/>
                  </a:lnTo>
                  <a:lnTo>
                    <a:pt x="1005" y="313"/>
                  </a:lnTo>
                  <a:lnTo>
                    <a:pt x="871" y="134"/>
                  </a:lnTo>
                  <a:lnTo>
                    <a:pt x="804" y="67"/>
                  </a:lnTo>
                  <a:lnTo>
                    <a:pt x="737" y="2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59"/>
            <p:cNvSpPr/>
            <p:nvPr/>
          </p:nvSpPr>
          <p:spPr>
            <a:xfrm flipH="1">
              <a:off x="911488" y="1360589"/>
              <a:ext cx="68207" cy="172583"/>
            </a:xfrm>
            <a:custGeom>
              <a:avLst/>
              <a:gdLst/>
              <a:ahLst/>
              <a:cxnLst/>
              <a:rect l="l" t="t" r="r" b="b"/>
              <a:pathLst>
                <a:path w="2525" h="6389" extrusionOk="0">
                  <a:moveTo>
                    <a:pt x="470" y="1"/>
                  </a:moveTo>
                  <a:lnTo>
                    <a:pt x="380" y="23"/>
                  </a:lnTo>
                  <a:lnTo>
                    <a:pt x="313" y="68"/>
                  </a:lnTo>
                  <a:lnTo>
                    <a:pt x="246" y="112"/>
                  </a:lnTo>
                  <a:lnTo>
                    <a:pt x="135" y="246"/>
                  </a:lnTo>
                  <a:lnTo>
                    <a:pt x="90" y="336"/>
                  </a:lnTo>
                  <a:lnTo>
                    <a:pt x="45" y="447"/>
                  </a:lnTo>
                  <a:lnTo>
                    <a:pt x="23" y="715"/>
                  </a:lnTo>
                  <a:lnTo>
                    <a:pt x="1" y="983"/>
                  </a:lnTo>
                  <a:lnTo>
                    <a:pt x="23" y="1207"/>
                  </a:lnTo>
                  <a:lnTo>
                    <a:pt x="894" y="6388"/>
                  </a:lnTo>
                  <a:lnTo>
                    <a:pt x="2524" y="6187"/>
                  </a:lnTo>
                  <a:lnTo>
                    <a:pt x="2346" y="5272"/>
                  </a:lnTo>
                  <a:lnTo>
                    <a:pt x="2145" y="4311"/>
                  </a:lnTo>
                  <a:lnTo>
                    <a:pt x="1899" y="3239"/>
                  </a:lnTo>
                  <a:lnTo>
                    <a:pt x="1609" y="2122"/>
                  </a:lnTo>
                  <a:lnTo>
                    <a:pt x="1452" y="1609"/>
                  </a:lnTo>
                  <a:lnTo>
                    <a:pt x="1318" y="1140"/>
                  </a:lnTo>
                  <a:lnTo>
                    <a:pt x="1162" y="738"/>
                  </a:lnTo>
                  <a:lnTo>
                    <a:pt x="1028" y="403"/>
                  </a:lnTo>
                  <a:lnTo>
                    <a:pt x="894" y="179"/>
                  </a:lnTo>
                  <a:lnTo>
                    <a:pt x="849" y="112"/>
                  </a:lnTo>
                  <a:lnTo>
                    <a:pt x="782" y="68"/>
                  </a:lnTo>
                  <a:lnTo>
                    <a:pt x="671" y="23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59"/>
            <p:cNvSpPr/>
            <p:nvPr/>
          </p:nvSpPr>
          <p:spPr>
            <a:xfrm flipH="1">
              <a:off x="854166" y="1351540"/>
              <a:ext cx="88115" cy="193707"/>
            </a:xfrm>
            <a:custGeom>
              <a:avLst/>
              <a:gdLst/>
              <a:ahLst/>
              <a:cxnLst/>
              <a:rect l="l" t="t" r="r" b="b"/>
              <a:pathLst>
                <a:path w="3262" h="7171" extrusionOk="0">
                  <a:moveTo>
                    <a:pt x="469" y="0"/>
                  </a:moveTo>
                  <a:lnTo>
                    <a:pt x="380" y="23"/>
                  </a:lnTo>
                  <a:lnTo>
                    <a:pt x="313" y="67"/>
                  </a:lnTo>
                  <a:lnTo>
                    <a:pt x="246" y="112"/>
                  </a:lnTo>
                  <a:lnTo>
                    <a:pt x="134" y="246"/>
                  </a:lnTo>
                  <a:lnTo>
                    <a:pt x="67" y="336"/>
                  </a:lnTo>
                  <a:lnTo>
                    <a:pt x="45" y="447"/>
                  </a:lnTo>
                  <a:lnTo>
                    <a:pt x="0" y="715"/>
                  </a:lnTo>
                  <a:lnTo>
                    <a:pt x="0" y="983"/>
                  </a:lnTo>
                  <a:lnTo>
                    <a:pt x="23" y="1207"/>
                  </a:lnTo>
                  <a:lnTo>
                    <a:pt x="1005" y="7170"/>
                  </a:lnTo>
                  <a:lnTo>
                    <a:pt x="3261" y="6455"/>
                  </a:lnTo>
                  <a:lnTo>
                    <a:pt x="2971" y="5495"/>
                  </a:lnTo>
                  <a:lnTo>
                    <a:pt x="2636" y="4512"/>
                  </a:lnTo>
                  <a:lnTo>
                    <a:pt x="2256" y="3373"/>
                  </a:lnTo>
                  <a:lnTo>
                    <a:pt x="1832" y="2212"/>
                  </a:lnTo>
                  <a:lnTo>
                    <a:pt x="1430" y="1184"/>
                  </a:lnTo>
                  <a:lnTo>
                    <a:pt x="1229" y="760"/>
                  </a:lnTo>
                  <a:lnTo>
                    <a:pt x="1050" y="425"/>
                  </a:lnTo>
                  <a:lnTo>
                    <a:pt x="916" y="179"/>
                  </a:lnTo>
                  <a:lnTo>
                    <a:pt x="827" y="90"/>
                  </a:lnTo>
                  <a:lnTo>
                    <a:pt x="782" y="45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B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59"/>
            <p:cNvSpPr/>
            <p:nvPr/>
          </p:nvSpPr>
          <p:spPr>
            <a:xfrm flipH="1">
              <a:off x="913891" y="1413697"/>
              <a:ext cx="26580" cy="87493"/>
            </a:xfrm>
            <a:custGeom>
              <a:avLst/>
              <a:gdLst/>
              <a:ahLst/>
              <a:cxnLst/>
              <a:rect l="l" t="t" r="r" b="b"/>
              <a:pathLst>
                <a:path w="984" h="3239" extrusionOk="0">
                  <a:moveTo>
                    <a:pt x="179" y="0"/>
                  </a:moveTo>
                  <a:lnTo>
                    <a:pt x="0" y="45"/>
                  </a:lnTo>
                  <a:lnTo>
                    <a:pt x="782" y="3239"/>
                  </a:lnTo>
                  <a:lnTo>
                    <a:pt x="983" y="319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59"/>
            <p:cNvSpPr/>
            <p:nvPr/>
          </p:nvSpPr>
          <p:spPr>
            <a:xfrm flipH="1">
              <a:off x="866834" y="1432985"/>
              <a:ext cx="19935" cy="60967"/>
            </a:xfrm>
            <a:custGeom>
              <a:avLst/>
              <a:gdLst/>
              <a:ahLst/>
              <a:cxnLst/>
              <a:rect l="l" t="t" r="r" b="b"/>
              <a:pathLst>
                <a:path w="738" h="2257" extrusionOk="0">
                  <a:moveTo>
                    <a:pt x="179" y="1"/>
                  </a:moveTo>
                  <a:lnTo>
                    <a:pt x="0" y="45"/>
                  </a:lnTo>
                  <a:lnTo>
                    <a:pt x="536" y="2257"/>
                  </a:lnTo>
                  <a:lnTo>
                    <a:pt x="737" y="22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59"/>
            <p:cNvSpPr/>
            <p:nvPr/>
          </p:nvSpPr>
          <p:spPr>
            <a:xfrm flipH="1">
              <a:off x="1178782" y="1379282"/>
              <a:ext cx="52512" cy="93544"/>
            </a:xfrm>
            <a:custGeom>
              <a:avLst/>
              <a:gdLst/>
              <a:ahLst/>
              <a:cxnLst/>
              <a:rect l="l" t="t" r="r" b="b"/>
              <a:pathLst>
                <a:path w="1944" h="3463" extrusionOk="0">
                  <a:moveTo>
                    <a:pt x="0" y="1"/>
                  </a:moveTo>
                  <a:lnTo>
                    <a:pt x="0" y="3463"/>
                  </a:lnTo>
                  <a:lnTo>
                    <a:pt x="1943" y="346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59"/>
            <p:cNvSpPr/>
            <p:nvPr/>
          </p:nvSpPr>
          <p:spPr>
            <a:xfrm flipH="1">
              <a:off x="1195073" y="1472802"/>
              <a:ext cx="50702" cy="18125"/>
            </a:xfrm>
            <a:custGeom>
              <a:avLst/>
              <a:gdLst/>
              <a:ahLst/>
              <a:cxnLst/>
              <a:rect l="l" t="t" r="r" b="b"/>
              <a:pathLst>
                <a:path w="1877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877" y="671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59"/>
            <p:cNvSpPr/>
            <p:nvPr/>
          </p:nvSpPr>
          <p:spPr>
            <a:xfrm flipH="1">
              <a:off x="1195073" y="1361805"/>
              <a:ext cx="50702" cy="17504"/>
            </a:xfrm>
            <a:custGeom>
              <a:avLst/>
              <a:gdLst/>
              <a:ahLst/>
              <a:cxnLst/>
              <a:rect l="l" t="t" r="r" b="b"/>
              <a:pathLst>
                <a:path w="1877" h="648" extrusionOk="0">
                  <a:moveTo>
                    <a:pt x="1" y="0"/>
                  </a:moveTo>
                  <a:lnTo>
                    <a:pt x="1" y="648"/>
                  </a:lnTo>
                  <a:lnTo>
                    <a:pt x="1877" y="64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59"/>
            <p:cNvSpPr/>
            <p:nvPr/>
          </p:nvSpPr>
          <p:spPr>
            <a:xfrm flipH="1">
              <a:off x="555507" y="1236301"/>
              <a:ext cx="50702" cy="18125"/>
            </a:xfrm>
            <a:custGeom>
              <a:avLst/>
              <a:gdLst/>
              <a:ahLst/>
              <a:cxnLst/>
              <a:rect l="l" t="t" r="r" b="b"/>
              <a:pathLst>
                <a:path w="1877" h="671" extrusionOk="0">
                  <a:moveTo>
                    <a:pt x="0" y="0"/>
                  </a:moveTo>
                  <a:lnTo>
                    <a:pt x="0" y="670"/>
                  </a:lnTo>
                  <a:lnTo>
                    <a:pt x="1876" y="670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59"/>
            <p:cNvSpPr/>
            <p:nvPr/>
          </p:nvSpPr>
          <p:spPr>
            <a:xfrm flipH="1">
              <a:off x="555507" y="1347920"/>
              <a:ext cx="50702" cy="17531"/>
            </a:xfrm>
            <a:custGeom>
              <a:avLst/>
              <a:gdLst/>
              <a:ahLst/>
              <a:cxnLst/>
              <a:rect l="l" t="t" r="r" b="b"/>
              <a:pathLst>
                <a:path w="1877" h="649" extrusionOk="0">
                  <a:moveTo>
                    <a:pt x="0" y="0"/>
                  </a:moveTo>
                  <a:lnTo>
                    <a:pt x="0" y="648"/>
                  </a:lnTo>
                  <a:lnTo>
                    <a:pt x="1876" y="64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59"/>
            <p:cNvSpPr/>
            <p:nvPr/>
          </p:nvSpPr>
          <p:spPr>
            <a:xfrm flipH="1">
              <a:off x="597755" y="1133138"/>
              <a:ext cx="41059" cy="14506"/>
            </a:xfrm>
            <a:custGeom>
              <a:avLst/>
              <a:gdLst/>
              <a:ahLst/>
              <a:cxnLst/>
              <a:rect l="l" t="t" r="r" b="b"/>
              <a:pathLst>
                <a:path w="1520" h="537" extrusionOk="0">
                  <a:moveTo>
                    <a:pt x="1" y="0"/>
                  </a:moveTo>
                  <a:lnTo>
                    <a:pt x="1" y="536"/>
                  </a:lnTo>
                  <a:lnTo>
                    <a:pt x="1520" y="53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59"/>
            <p:cNvSpPr/>
            <p:nvPr/>
          </p:nvSpPr>
          <p:spPr>
            <a:xfrm flipH="1">
              <a:off x="597755" y="1222416"/>
              <a:ext cx="41059" cy="13911"/>
            </a:xfrm>
            <a:custGeom>
              <a:avLst/>
              <a:gdLst/>
              <a:ahLst/>
              <a:cxnLst/>
              <a:rect l="l" t="t" r="r" b="b"/>
              <a:pathLst>
                <a:path w="1520" h="515" extrusionOk="0">
                  <a:moveTo>
                    <a:pt x="1" y="1"/>
                  </a:moveTo>
                  <a:lnTo>
                    <a:pt x="1" y="514"/>
                  </a:lnTo>
                  <a:lnTo>
                    <a:pt x="1520" y="51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59"/>
            <p:cNvSpPr/>
            <p:nvPr/>
          </p:nvSpPr>
          <p:spPr>
            <a:xfrm flipH="1">
              <a:off x="1130511" y="1119253"/>
              <a:ext cx="40438" cy="13911"/>
            </a:xfrm>
            <a:custGeom>
              <a:avLst/>
              <a:gdLst/>
              <a:ahLst/>
              <a:cxnLst/>
              <a:rect l="l" t="t" r="r" b="b"/>
              <a:pathLst>
                <a:path w="1497" h="515" extrusionOk="0">
                  <a:moveTo>
                    <a:pt x="0" y="0"/>
                  </a:moveTo>
                  <a:lnTo>
                    <a:pt x="0" y="514"/>
                  </a:lnTo>
                  <a:lnTo>
                    <a:pt x="1497" y="5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59"/>
            <p:cNvSpPr/>
            <p:nvPr/>
          </p:nvSpPr>
          <p:spPr>
            <a:xfrm flipH="1">
              <a:off x="1130511" y="1029947"/>
              <a:ext cx="40438" cy="14506"/>
            </a:xfrm>
            <a:custGeom>
              <a:avLst/>
              <a:gdLst/>
              <a:ahLst/>
              <a:cxnLst/>
              <a:rect l="l" t="t" r="r" b="b"/>
              <a:pathLst>
                <a:path w="1497" h="537" extrusionOk="0">
                  <a:moveTo>
                    <a:pt x="0" y="1"/>
                  </a:moveTo>
                  <a:lnTo>
                    <a:pt x="0" y="537"/>
                  </a:lnTo>
                  <a:lnTo>
                    <a:pt x="1497" y="537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59"/>
            <p:cNvSpPr/>
            <p:nvPr/>
          </p:nvSpPr>
          <p:spPr>
            <a:xfrm flipH="1">
              <a:off x="1116650" y="1044426"/>
              <a:ext cx="42275" cy="74852"/>
            </a:xfrm>
            <a:custGeom>
              <a:avLst/>
              <a:gdLst/>
              <a:ahLst/>
              <a:cxnLst/>
              <a:rect l="l" t="t" r="r" b="b"/>
              <a:pathLst>
                <a:path w="1565" h="2771" extrusionOk="0">
                  <a:moveTo>
                    <a:pt x="1" y="1"/>
                  </a:moveTo>
                  <a:lnTo>
                    <a:pt x="1" y="2770"/>
                  </a:lnTo>
                  <a:lnTo>
                    <a:pt x="1564" y="2770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59"/>
            <p:cNvSpPr/>
            <p:nvPr/>
          </p:nvSpPr>
          <p:spPr>
            <a:xfrm flipH="1">
              <a:off x="608614" y="1147617"/>
              <a:ext cx="42248" cy="74825"/>
            </a:xfrm>
            <a:custGeom>
              <a:avLst/>
              <a:gdLst/>
              <a:ahLst/>
              <a:cxnLst/>
              <a:rect l="l" t="t" r="r" b="b"/>
              <a:pathLst>
                <a:path w="1564" h="2770" extrusionOk="0">
                  <a:moveTo>
                    <a:pt x="0" y="0"/>
                  </a:moveTo>
                  <a:lnTo>
                    <a:pt x="0" y="2770"/>
                  </a:lnTo>
                  <a:lnTo>
                    <a:pt x="1564" y="277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59"/>
            <p:cNvSpPr/>
            <p:nvPr/>
          </p:nvSpPr>
          <p:spPr>
            <a:xfrm flipH="1">
              <a:off x="570583" y="1254400"/>
              <a:ext cx="52512" cy="93544"/>
            </a:xfrm>
            <a:custGeom>
              <a:avLst/>
              <a:gdLst/>
              <a:ahLst/>
              <a:cxnLst/>
              <a:rect l="l" t="t" r="r" b="b"/>
              <a:pathLst>
                <a:path w="1944" h="3463" extrusionOk="0">
                  <a:moveTo>
                    <a:pt x="1" y="0"/>
                  </a:moveTo>
                  <a:lnTo>
                    <a:pt x="1" y="3462"/>
                  </a:lnTo>
                  <a:lnTo>
                    <a:pt x="1944" y="3462"/>
                  </a:lnTo>
                  <a:lnTo>
                    <a:pt x="1944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4" name="Google Shape;3164;p59"/>
          <p:cNvSpPr/>
          <p:nvPr/>
        </p:nvSpPr>
        <p:spPr>
          <a:xfrm>
            <a:off x="7584150" y="3078343"/>
            <a:ext cx="759000" cy="75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5" name="Google Shape;3165;p59"/>
          <p:cNvSpPr/>
          <p:nvPr/>
        </p:nvSpPr>
        <p:spPr>
          <a:xfrm>
            <a:off x="6669750" y="3089229"/>
            <a:ext cx="759000" cy="75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6" name="Google Shape;3166;p59"/>
          <p:cNvSpPr/>
          <p:nvPr/>
        </p:nvSpPr>
        <p:spPr>
          <a:xfrm>
            <a:off x="5679150" y="3089237"/>
            <a:ext cx="759000" cy="75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7" name="Google Shape;3167;p59"/>
          <p:cNvSpPr/>
          <p:nvPr/>
        </p:nvSpPr>
        <p:spPr>
          <a:xfrm>
            <a:off x="4688550" y="3095870"/>
            <a:ext cx="759000" cy="75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003249" y="3347192"/>
            <a:ext cx="3065866" cy="243078"/>
            <a:chOff x="5003249" y="2998852"/>
            <a:chExt cx="3065866" cy="243078"/>
          </a:xfrm>
        </p:grpSpPr>
        <p:sp>
          <p:nvSpPr>
            <p:cNvPr id="3168" name="Google Shape;3168;p59"/>
            <p:cNvSpPr/>
            <p:nvPr/>
          </p:nvSpPr>
          <p:spPr>
            <a:xfrm>
              <a:off x="7858292" y="2998852"/>
              <a:ext cx="210823" cy="243078"/>
            </a:xfrm>
            <a:custGeom>
              <a:avLst/>
              <a:gdLst/>
              <a:ahLst/>
              <a:cxnLst/>
              <a:rect l="l" t="t" r="r" b="b"/>
              <a:pathLst>
                <a:path w="184125" h="209550" extrusionOk="0">
                  <a:moveTo>
                    <a:pt x="96778" y="0"/>
                  </a:moveTo>
                  <a:lnTo>
                    <a:pt x="96778" y="93498"/>
                  </a:lnTo>
                  <a:lnTo>
                    <a:pt x="96778" y="144758"/>
                  </a:lnTo>
                  <a:lnTo>
                    <a:pt x="96676" y="147218"/>
                  </a:lnTo>
                  <a:lnTo>
                    <a:pt x="96368" y="149781"/>
                  </a:lnTo>
                  <a:lnTo>
                    <a:pt x="95856" y="152139"/>
                  </a:lnTo>
                  <a:lnTo>
                    <a:pt x="95138" y="154497"/>
                  </a:lnTo>
                  <a:lnTo>
                    <a:pt x="94318" y="156752"/>
                  </a:lnTo>
                  <a:lnTo>
                    <a:pt x="93293" y="159008"/>
                  </a:lnTo>
                  <a:lnTo>
                    <a:pt x="92063" y="161058"/>
                  </a:lnTo>
                  <a:lnTo>
                    <a:pt x="90730" y="163006"/>
                  </a:lnTo>
                  <a:lnTo>
                    <a:pt x="89294" y="164851"/>
                  </a:lnTo>
                  <a:lnTo>
                    <a:pt x="87654" y="166594"/>
                  </a:lnTo>
                  <a:lnTo>
                    <a:pt x="85911" y="168235"/>
                  </a:lnTo>
                  <a:lnTo>
                    <a:pt x="84066" y="169670"/>
                  </a:lnTo>
                  <a:lnTo>
                    <a:pt x="82016" y="171105"/>
                  </a:lnTo>
                  <a:lnTo>
                    <a:pt x="79965" y="172233"/>
                  </a:lnTo>
                  <a:lnTo>
                    <a:pt x="77710" y="173258"/>
                  </a:lnTo>
                  <a:lnTo>
                    <a:pt x="75454" y="174078"/>
                  </a:lnTo>
                  <a:lnTo>
                    <a:pt x="74122" y="174488"/>
                  </a:lnTo>
                  <a:lnTo>
                    <a:pt x="72789" y="174898"/>
                  </a:lnTo>
                  <a:lnTo>
                    <a:pt x="71354" y="175206"/>
                  </a:lnTo>
                  <a:lnTo>
                    <a:pt x="69918" y="175411"/>
                  </a:lnTo>
                  <a:lnTo>
                    <a:pt x="68483" y="175514"/>
                  </a:lnTo>
                  <a:lnTo>
                    <a:pt x="66945" y="175616"/>
                  </a:lnTo>
                  <a:lnTo>
                    <a:pt x="65510" y="175719"/>
                  </a:lnTo>
                  <a:lnTo>
                    <a:pt x="63972" y="175616"/>
                  </a:lnTo>
                  <a:lnTo>
                    <a:pt x="62024" y="175514"/>
                  </a:lnTo>
                  <a:lnTo>
                    <a:pt x="60179" y="175206"/>
                  </a:lnTo>
                  <a:lnTo>
                    <a:pt x="58334" y="174796"/>
                  </a:lnTo>
                  <a:lnTo>
                    <a:pt x="56591" y="174283"/>
                  </a:lnTo>
                  <a:lnTo>
                    <a:pt x="54745" y="173668"/>
                  </a:lnTo>
                  <a:lnTo>
                    <a:pt x="53105" y="172951"/>
                  </a:lnTo>
                  <a:lnTo>
                    <a:pt x="51465" y="172233"/>
                  </a:lnTo>
                  <a:lnTo>
                    <a:pt x="49824" y="171310"/>
                  </a:lnTo>
                  <a:lnTo>
                    <a:pt x="48184" y="170285"/>
                  </a:lnTo>
                  <a:lnTo>
                    <a:pt x="46646" y="169055"/>
                  </a:lnTo>
                  <a:lnTo>
                    <a:pt x="45109" y="167825"/>
                  </a:lnTo>
                  <a:lnTo>
                    <a:pt x="43673" y="166492"/>
                  </a:lnTo>
                  <a:lnTo>
                    <a:pt x="42341" y="165057"/>
                  </a:lnTo>
                  <a:lnTo>
                    <a:pt x="41110" y="163621"/>
                  </a:lnTo>
                  <a:lnTo>
                    <a:pt x="39983" y="162083"/>
                  </a:lnTo>
                  <a:lnTo>
                    <a:pt x="38957" y="160341"/>
                  </a:lnTo>
                  <a:lnTo>
                    <a:pt x="38035" y="158700"/>
                  </a:lnTo>
                  <a:lnTo>
                    <a:pt x="37215" y="156855"/>
                  </a:lnTo>
                  <a:lnTo>
                    <a:pt x="36497" y="155112"/>
                  </a:lnTo>
                  <a:lnTo>
                    <a:pt x="35882" y="153164"/>
                  </a:lnTo>
                  <a:lnTo>
                    <a:pt x="35369" y="151216"/>
                  </a:lnTo>
                  <a:lnTo>
                    <a:pt x="34959" y="149269"/>
                  </a:lnTo>
                  <a:lnTo>
                    <a:pt x="34754" y="147218"/>
                  </a:lnTo>
                  <a:lnTo>
                    <a:pt x="34652" y="145168"/>
                  </a:lnTo>
                  <a:lnTo>
                    <a:pt x="34652" y="143527"/>
                  </a:lnTo>
                  <a:lnTo>
                    <a:pt x="34754" y="141990"/>
                  </a:lnTo>
                  <a:lnTo>
                    <a:pt x="34959" y="140452"/>
                  </a:lnTo>
                  <a:lnTo>
                    <a:pt x="35267" y="138812"/>
                  </a:lnTo>
                  <a:lnTo>
                    <a:pt x="35574" y="137376"/>
                  </a:lnTo>
                  <a:lnTo>
                    <a:pt x="35984" y="135838"/>
                  </a:lnTo>
                  <a:lnTo>
                    <a:pt x="36394" y="134403"/>
                  </a:lnTo>
                  <a:lnTo>
                    <a:pt x="37010" y="132968"/>
                  </a:lnTo>
                  <a:lnTo>
                    <a:pt x="37625" y="131533"/>
                  </a:lnTo>
                  <a:lnTo>
                    <a:pt x="38240" y="130200"/>
                  </a:lnTo>
                  <a:lnTo>
                    <a:pt x="39060" y="128867"/>
                  </a:lnTo>
                  <a:lnTo>
                    <a:pt x="39778" y="127637"/>
                  </a:lnTo>
                  <a:lnTo>
                    <a:pt x="40700" y="126407"/>
                  </a:lnTo>
                  <a:lnTo>
                    <a:pt x="41623" y="125176"/>
                  </a:lnTo>
                  <a:lnTo>
                    <a:pt x="42546" y="124049"/>
                  </a:lnTo>
                  <a:lnTo>
                    <a:pt x="43571" y="122921"/>
                  </a:lnTo>
                  <a:lnTo>
                    <a:pt x="44699" y="121896"/>
                  </a:lnTo>
                  <a:lnTo>
                    <a:pt x="45826" y="120973"/>
                  </a:lnTo>
                  <a:lnTo>
                    <a:pt x="46954" y="120050"/>
                  </a:lnTo>
                  <a:lnTo>
                    <a:pt x="48184" y="119128"/>
                  </a:lnTo>
                  <a:lnTo>
                    <a:pt x="49517" y="118308"/>
                  </a:lnTo>
                  <a:lnTo>
                    <a:pt x="50747" y="117590"/>
                  </a:lnTo>
                  <a:lnTo>
                    <a:pt x="52182" y="116872"/>
                  </a:lnTo>
                  <a:lnTo>
                    <a:pt x="53515" y="116257"/>
                  </a:lnTo>
                  <a:lnTo>
                    <a:pt x="54950" y="115642"/>
                  </a:lnTo>
                  <a:lnTo>
                    <a:pt x="56386" y="115129"/>
                  </a:lnTo>
                  <a:lnTo>
                    <a:pt x="57924" y="114719"/>
                  </a:lnTo>
                  <a:lnTo>
                    <a:pt x="59359" y="114412"/>
                  </a:lnTo>
                  <a:lnTo>
                    <a:pt x="60897" y="114104"/>
                  </a:lnTo>
                  <a:lnTo>
                    <a:pt x="62537" y="113899"/>
                  </a:lnTo>
                  <a:lnTo>
                    <a:pt x="64075" y="113797"/>
                  </a:lnTo>
                  <a:lnTo>
                    <a:pt x="65715" y="113797"/>
                  </a:lnTo>
                  <a:lnTo>
                    <a:pt x="68278" y="113899"/>
                  </a:lnTo>
                  <a:lnTo>
                    <a:pt x="70738" y="114104"/>
                  </a:lnTo>
                  <a:lnTo>
                    <a:pt x="73096" y="114617"/>
                  </a:lnTo>
                  <a:lnTo>
                    <a:pt x="75454" y="115335"/>
                  </a:lnTo>
                  <a:lnTo>
                    <a:pt x="75454" y="89705"/>
                  </a:lnTo>
                  <a:lnTo>
                    <a:pt x="75454" y="80580"/>
                  </a:lnTo>
                  <a:lnTo>
                    <a:pt x="72994" y="80273"/>
                  </a:lnTo>
                  <a:lnTo>
                    <a:pt x="70533" y="80068"/>
                  </a:lnTo>
                  <a:lnTo>
                    <a:pt x="68073" y="79863"/>
                  </a:lnTo>
                  <a:lnTo>
                    <a:pt x="65612" y="79863"/>
                  </a:lnTo>
                  <a:lnTo>
                    <a:pt x="62127" y="79965"/>
                  </a:lnTo>
                  <a:lnTo>
                    <a:pt x="58539" y="80170"/>
                  </a:lnTo>
                  <a:lnTo>
                    <a:pt x="55155" y="80683"/>
                  </a:lnTo>
                  <a:lnTo>
                    <a:pt x="51670" y="81298"/>
                  </a:lnTo>
                  <a:lnTo>
                    <a:pt x="48287" y="82118"/>
                  </a:lnTo>
                  <a:lnTo>
                    <a:pt x="45006" y="83041"/>
                  </a:lnTo>
                  <a:lnTo>
                    <a:pt x="41725" y="84271"/>
                  </a:lnTo>
                  <a:lnTo>
                    <a:pt x="38547" y="85501"/>
                  </a:lnTo>
                  <a:lnTo>
                    <a:pt x="35472" y="87039"/>
                  </a:lnTo>
                  <a:lnTo>
                    <a:pt x="32499" y="88679"/>
                  </a:lnTo>
                  <a:lnTo>
                    <a:pt x="29526" y="90525"/>
                  </a:lnTo>
                  <a:lnTo>
                    <a:pt x="26655" y="92473"/>
                  </a:lnTo>
                  <a:lnTo>
                    <a:pt x="23887" y="94626"/>
                  </a:lnTo>
                  <a:lnTo>
                    <a:pt x="21222" y="96881"/>
                  </a:lnTo>
                  <a:lnTo>
                    <a:pt x="18761" y="99341"/>
                  </a:lnTo>
                  <a:lnTo>
                    <a:pt x="16301" y="101904"/>
                  </a:lnTo>
                  <a:lnTo>
                    <a:pt x="14558" y="103955"/>
                  </a:lnTo>
                  <a:lnTo>
                    <a:pt x="12917" y="106005"/>
                  </a:lnTo>
                  <a:lnTo>
                    <a:pt x="11277" y="108261"/>
                  </a:lnTo>
                  <a:lnTo>
                    <a:pt x="9842" y="110414"/>
                  </a:lnTo>
                  <a:lnTo>
                    <a:pt x="8509" y="112772"/>
                  </a:lnTo>
                  <a:lnTo>
                    <a:pt x="7176" y="115027"/>
                  </a:lnTo>
                  <a:lnTo>
                    <a:pt x="6049" y="117487"/>
                  </a:lnTo>
                  <a:lnTo>
                    <a:pt x="4921" y="119948"/>
                  </a:lnTo>
                  <a:lnTo>
                    <a:pt x="3998" y="122408"/>
                  </a:lnTo>
                  <a:lnTo>
                    <a:pt x="3076" y="124869"/>
                  </a:lnTo>
                  <a:lnTo>
                    <a:pt x="2358" y="127432"/>
                  </a:lnTo>
                  <a:lnTo>
                    <a:pt x="1640" y="129995"/>
                  </a:lnTo>
                  <a:lnTo>
                    <a:pt x="1128" y="132660"/>
                  </a:lnTo>
                  <a:lnTo>
                    <a:pt x="615" y="135326"/>
                  </a:lnTo>
                  <a:lnTo>
                    <a:pt x="308" y="137991"/>
                  </a:lnTo>
                  <a:lnTo>
                    <a:pt x="103" y="140657"/>
                  </a:lnTo>
                  <a:lnTo>
                    <a:pt x="0" y="144143"/>
                  </a:lnTo>
                  <a:lnTo>
                    <a:pt x="0" y="147628"/>
                  </a:lnTo>
                  <a:lnTo>
                    <a:pt x="308" y="151114"/>
                  </a:lnTo>
                  <a:lnTo>
                    <a:pt x="718" y="154497"/>
                  </a:lnTo>
                  <a:lnTo>
                    <a:pt x="1333" y="157880"/>
                  </a:lnTo>
                  <a:lnTo>
                    <a:pt x="2153" y="161263"/>
                  </a:lnTo>
                  <a:lnTo>
                    <a:pt x="3076" y="164544"/>
                  </a:lnTo>
                  <a:lnTo>
                    <a:pt x="4203" y="167722"/>
                  </a:lnTo>
                  <a:lnTo>
                    <a:pt x="5536" y="170900"/>
                  </a:lnTo>
                  <a:lnTo>
                    <a:pt x="6971" y="173976"/>
                  </a:lnTo>
                  <a:lnTo>
                    <a:pt x="8612" y="176949"/>
                  </a:lnTo>
                  <a:lnTo>
                    <a:pt x="10457" y="179819"/>
                  </a:lnTo>
                  <a:lnTo>
                    <a:pt x="12405" y="182690"/>
                  </a:lnTo>
                  <a:lnTo>
                    <a:pt x="14455" y="185458"/>
                  </a:lnTo>
                  <a:lnTo>
                    <a:pt x="16813" y="188021"/>
                  </a:lnTo>
                  <a:lnTo>
                    <a:pt x="19171" y="190584"/>
                  </a:lnTo>
                  <a:lnTo>
                    <a:pt x="20709" y="192019"/>
                  </a:lnTo>
                  <a:lnTo>
                    <a:pt x="22247" y="193352"/>
                  </a:lnTo>
                  <a:lnTo>
                    <a:pt x="23785" y="194685"/>
                  </a:lnTo>
                  <a:lnTo>
                    <a:pt x="25425" y="196017"/>
                  </a:lnTo>
                  <a:lnTo>
                    <a:pt x="27578" y="197555"/>
                  </a:lnTo>
                  <a:lnTo>
                    <a:pt x="29833" y="199093"/>
                  </a:lnTo>
                  <a:lnTo>
                    <a:pt x="32089" y="200528"/>
                  </a:lnTo>
                  <a:lnTo>
                    <a:pt x="34447" y="201861"/>
                  </a:lnTo>
                  <a:lnTo>
                    <a:pt x="36805" y="203091"/>
                  </a:lnTo>
                  <a:lnTo>
                    <a:pt x="39265" y="204219"/>
                  </a:lnTo>
                  <a:lnTo>
                    <a:pt x="41725" y="205142"/>
                  </a:lnTo>
                  <a:lnTo>
                    <a:pt x="44288" y="206064"/>
                  </a:lnTo>
                  <a:lnTo>
                    <a:pt x="46851" y="206884"/>
                  </a:lnTo>
                  <a:lnTo>
                    <a:pt x="49414" y="207602"/>
                  </a:lnTo>
                  <a:lnTo>
                    <a:pt x="52080" y="208217"/>
                  </a:lnTo>
                  <a:lnTo>
                    <a:pt x="54745" y="208730"/>
                  </a:lnTo>
                  <a:lnTo>
                    <a:pt x="57411" y="209140"/>
                  </a:lnTo>
                  <a:lnTo>
                    <a:pt x="60076" y="209345"/>
                  </a:lnTo>
                  <a:lnTo>
                    <a:pt x="62844" y="209550"/>
                  </a:lnTo>
                  <a:lnTo>
                    <a:pt x="68073" y="209550"/>
                  </a:lnTo>
                  <a:lnTo>
                    <a:pt x="70533" y="209447"/>
                  </a:lnTo>
                  <a:lnTo>
                    <a:pt x="72994" y="209140"/>
                  </a:lnTo>
                  <a:lnTo>
                    <a:pt x="75454" y="208832"/>
                  </a:lnTo>
                  <a:lnTo>
                    <a:pt x="78017" y="208422"/>
                  </a:lnTo>
                  <a:lnTo>
                    <a:pt x="80580" y="207910"/>
                  </a:lnTo>
                  <a:lnTo>
                    <a:pt x="83143" y="207295"/>
                  </a:lnTo>
                  <a:lnTo>
                    <a:pt x="85604" y="206577"/>
                  </a:lnTo>
                  <a:lnTo>
                    <a:pt x="88064" y="205757"/>
                  </a:lnTo>
                  <a:lnTo>
                    <a:pt x="90422" y="204834"/>
                  </a:lnTo>
                  <a:lnTo>
                    <a:pt x="92780" y="203809"/>
                  </a:lnTo>
                  <a:lnTo>
                    <a:pt x="95138" y="202681"/>
                  </a:lnTo>
                  <a:lnTo>
                    <a:pt x="97496" y="201451"/>
                  </a:lnTo>
                  <a:lnTo>
                    <a:pt x="99649" y="200221"/>
                  </a:lnTo>
                  <a:lnTo>
                    <a:pt x="101904" y="198785"/>
                  </a:lnTo>
                  <a:lnTo>
                    <a:pt x="104057" y="197350"/>
                  </a:lnTo>
                  <a:lnTo>
                    <a:pt x="106108" y="195812"/>
                  </a:lnTo>
                  <a:lnTo>
                    <a:pt x="108158" y="194172"/>
                  </a:lnTo>
                  <a:lnTo>
                    <a:pt x="110106" y="192429"/>
                  </a:lnTo>
                  <a:lnTo>
                    <a:pt x="112054" y="190584"/>
                  </a:lnTo>
                  <a:lnTo>
                    <a:pt x="114309" y="188226"/>
                  </a:lnTo>
                  <a:lnTo>
                    <a:pt x="116360" y="185868"/>
                  </a:lnTo>
                  <a:lnTo>
                    <a:pt x="118410" y="183305"/>
                  </a:lnTo>
                  <a:lnTo>
                    <a:pt x="120255" y="180742"/>
                  </a:lnTo>
                  <a:lnTo>
                    <a:pt x="121896" y="178076"/>
                  </a:lnTo>
                  <a:lnTo>
                    <a:pt x="123536" y="175308"/>
                  </a:lnTo>
                  <a:lnTo>
                    <a:pt x="124971" y="172540"/>
                  </a:lnTo>
                  <a:lnTo>
                    <a:pt x="126201" y="169670"/>
                  </a:lnTo>
                  <a:lnTo>
                    <a:pt x="127432" y="166799"/>
                  </a:lnTo>
                  <a:lnTo>
                    <a:pt x="128354" y="163724"/>
                  </a:lnTo>
                  <a:lnTo>
                    <a:pt x="129277" y="160751"/>
                  </a:lnTo>
                  <a:lnTo>
                    <a:pt x="129995" y="157675"/>
                  </a:lnTo>
                  <a:lnTo>
                    <a:pt x="130507" y="154497"/>
                  </a:lnTo>
                  <a:lnTo>
                    <a:pt x="130917" y="151421"/>
                  </a:lnTo>
                  <a:lnTo>
                    <a:pt x="131122" y="148243"/>
                  </a:lnTo>
                  <a:lnTo>
                    <a:pt x="131225" y="144963"/>
                  </a:lnTo>
                  <a:lnTo>
                    <a:pt x="131122" y="68483"/>
                  </a:lnTo>
                  <a:lnTo>
                    <a:pt x="133275" y="70123"/>
                  </a:lnTo>
                  <a:lnTo>
                    <a:pt x="135633" y="71764"/>
                  </a:lnTo>
                  <a:lnTo>
                    <a:pt x="137889" y="73301"/>
                  </a:lnTo>
                  <a:lnTo>
                    <a:pt x="140349" y="74737"/>
                  </a:lnTo>
                  <a:lnTo>
                    <a:pt x="142707" y="76070"/>
                  </a:lnTo>
                  <a:lnTo>
                    <a:pt x="145168" y="77300"/>
                  </a:lnTo>
                  <a:lnTo>
                    <a:pt x="147731" y="78530"/>
                  </a:lnTo>
                  <a:lnTo>
                    <a:pt x="150294" y="79658"/>
                  </a:lnTo>
                  <a:lnTo>
                    <a:pt x="154394" y="81298"/>
                  </a:lnTo>
                  <a:lnTo>
                    <a:pt x="158495" y="82631"/>
                  </a:lnTo>
                  <a:lnTo>
                    <a:pt x="162596" y="83861"/>
                  </a:lnTo>
                  <a:lnTo>
                    <a:pt x="166902" y="84784"/>
                  </a:lnTo>
                  <a:lnTo>
                    <a:pt x="171105" y="85501"/>
                  </a:lnTo>
                  <a:lnTo>
                    <a:pt x="175411" y="86116"/>
                  </a:lnTo>
                  <a:lnTo>
                    <a:pt x="179819" y="86424"/>
                  </a:lnTo>
                  <a:lnTo>
                    <a:pt x="184125" y="86527"/>
                  </a:lnTo>
                  <a:lnTo>
                    <a:pt x="184125" y="61614"/>
                  </a:lnTo>
                  <a:lnTo>
                    <a:pt x="184125" y="52388"/>
                  </a:lnTo>
                  <a:lnTo>
                    <a:pt x="184022" y="52490"/>
                  </a:lnTo>
                  <a:lnTo>
                    <a:pt x="181767" y="52388"/>
                  </a:lnTo>
                  <a:lnTo>
                    <a:pt x="179614" y="52285"/>
                  </a:lnTo>
                  <a:lnTo>
                    <a:pt x="177461" y="52080"/>
                  </a:lnTo>
                  <a:lnTo>
                    <a:pt x="175308" y="51670"/>
                  </a:lnTo>
                  <a:lnTo>
                    <a:pt x="173155" y="51362"/>
                  </a:lnTo>
                  <a:lnTo>
                    <a:pt x="171003" y="50850"/>
                  </a:lnTo>
                  <a:lnTo>
                    <a:pt x="168952" y="50235"/>
                  </a:lnTo>
                  <a:lnTo>
                    <a:pt x="166902" y="49619"/>
                  </a:lnTo>
                  <a:lnTo>
                    <a:pt x="164954" y="48902"/>
                  </a:lnTo>
                  <a:lnTo>
                    <a:pt x="163006" y="48082"/>
                  </a:lnTo>
                  <a:lnTo>
                    <a:pt x="161058" y="47262"/>
                  </a:lnTo>
                  <a:lnTo>
                    <a:pt x="159213" y="46236"/>
                  </a:lnTo>
                  <a:lnTo>
                    <a:pt x="157367" y="45211"/>
                  </a:lnTo>
                  <a:lnTo>
                    <a:pt x="155522" y="44186"/>
                  </a:lnTo>
                  <a:lnTo>
                    <a:pt x="153779" y="42956"/>
                  </a:lnTo>
                  <a:lnTo>
                    <a:pt x="152139" y="41828"/>
                  </a:lnTo>
                  <a:lnTo>
                    <a:pt x="150294" y="40290"/>
                  </a:lnTo>
                  <a:lnTo>
                    <a:pt x="148448" y="38752"/>
                  </a:lnTo>
                  <a:lnTo>
                    <a:pt x="146705" y="37112"/>
                  </a:lnTo>
                  <a:lnTo>
                    <a:pt x="145065" y="35369"/>
                  </a:lnTo>
                  <a:lnTo>
                    <a:pt x="143527" y="33626"/>
                  </a:lnTo>
                  <a:lnTo>
                    <a:pt x="141989" y="31679"/>
                  </a:lnTo>
                  <a:lnTo>
                    <a:pt x="140554" y="29833"/>
                  </a:lnTo>
                  <a:lnTo>
                    <a:pt x="139221" y="27783"/>
                  </a:lnTo>
                  <a:lnTo>
                    <a:pt x="137991" y="25732"/>
                  </a:lnTo>
                  <a:lnTo>
                    <a:pt x="136864" y="23682"/>
                  </a:lnTo>
                  <a:lnTo>
                    <a:pt x="135838" y="21427"/>
                  </a:lnTo>
                  <a:lnTo>
                    <a:pt x="134813" y="19274"/>
                  </a:lnTo>
                  <a:lnTo>
                    <a:pt x="133993" y="17018"/>
                  </a:lnTo>
                  <a:lnTo>
                    <a:pt x="133275" y="14660"/>
                  </a:lnTo>
                  <a:lnTo>
                    <a:pt x="132558" y="12302"/>
                  </a:lnTo>
                  <a:lnTo>
                    <a:pt x="132045" y="9842"/>
                  </a:lnTo>
                  <a:lnTo>
                    <a:pt x="131635" y="7484"/>
                  </a:lnTo>
                  <a:lnTo>
                    <a:pt x="131327" y="5023"/>
                  </a:lnTo>
                  <a:lnTo>
                    <a:pt x="131122" y="2460"/>
                  </a:lnTo>
                  <a:lnTo>
                    <a:pt x="131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59"/>
            <p:cNvSpPr/>
            <p:nvPr/>
          </p:nvSpPr>
          <p:spPr>
            <a:xfrm>
              <a:off x="5941236" y="3022521"/>
              <a:ext cx="234870" cy="195739"/>
            </a:xfrm>
            <a:custGeom>
              <a:avLst/>
              <a:gdLst/>
              <a:ahLst/>
              <a:cxnLst/>
              <a:rect l="l" t="t" r="r" b="b"/>
              <a:pathLst>
                <a:path w="13277" h="10975" extrusionOk="0">
                  <a:moveTo>
                    <a:pt x="4037" y="8573"/>
                  </a:moveTo>
                  <a:cubicBezTo>
                    <a:pt x="2602" y="8540"/>
                    <a:pt x="1735" y="7506"/>
                    <a:pt x="1502" y="6672"/>
                  </a:cubicBezTo>
                  <a:cubicBezTo>
                    <a:pt x="1902" y="6772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39"/>
                  </a:cubicBezTo>
                  <a:cubicBezTo>
                    <a:pt x="1935" y="6472"/>
                    <a:pt x="1335" y="6038"/>
                    <a:pt x="934" y="5371"/>
                  </a:cubicBezTo>
                  <a:cubicBezTo>
                    <a:pt x="668" y="4938"/>
                    <a:pt x="534" y="4471"/>
                    <a:pt x="534" y="3937"/>
                  </a:cubicBezTo>
                  <a:cubicBezTo>
                    <a:pt x="901" y="4137"/>
                    <a:pt x="1301" y="4270"/>
                    <a:pt x="1735" y="4270"/>
                  </a:cubicBezTo>
                  <a:cubicBezTo>
                    <a:pt x="1168" y="3837"/>
                    <a:pt x="768" y="3303"/>
                    <a:pt x="634" y="2603"/>
                  </a:cubicBezTo>
                  <a:cubicBezTo>
                    <a:pt x="467" y="1902"/>
                    <a:pt x="568" y="1268"/>
                    <a:pt x="901" y="634"/>
                  </a:cubicBezTo>
                  <a:cubicBezTo>
                    <a:pt x="2402" y="2369"/>
                    <a:pt x="4270" y="3336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5"/>
                    <a:pt x="6905" y="1402"/>
                  </a:cubicBezTo>
                  <a:cubicBezTo>
                    <a:pt x="7339" y="735"/>
                    <a:pt x="7939" y="301"/>
                    <a:pt x="8740" y="167"/>
                  </a:cubicBezTo>
                  <a:cubicBezTo>
                    <a:pt x="9674" y="1"/>
                    <a:pt x="10475" y="268"/>
                    <a:pt x="11142" y="935"/>
                  </a:cubicBezTo>
                  <a:cubicBezTo>
                    <a:pt x="11175" y="968"/>
                    <a:pt x="11208" y="968"/>
                    <a:pt x="11275" y="968"/>
                  </a:cubicBezTo>
                  <a:cubicBezTo>
                    <a:pt x="11842" y="835"/>
                    <a:pt x="12376" y="634"/>
                    <a:pt x="12876" y="368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68"/>
                    <a:pt x="11742" y="1835"/>
                  </a:cubicBezTo>
                  <a:cubicBezTo>
                    <a:pt x="12276" y="1769"/>
                    <a:pt x="12776" y="1635"/>
                    <a:pt x="13277" y="1402"/>
                  </a:cubicBezTo>
                  <a:lnTo>
                    <a:pt x="13277" y="1435"/>
                  </a:lnTo>
                  <a:cubicBezTo>
                    <a:pt x="13177" y="1568"/>
                    <a:pt x="13076" y="1702"/>
                    <a:pt x="12976" y="1835"/>
                  </a:cubicBezTo>
                  <a:cubicBezTo>
                    <a:pt x="12676" y="2202"/>
                    <a:pt x="12343" y="2502"/>
                    <a:pt x="11976" y="2769"/>
                  </a:cubicBezTo>
                  <a:cubicBezTo>
                    <a:pt x="11942" y="2803"/>
                    <a:pt x="11942" y="2836"/>
                    <a:pt x="11942" y="2869"/>
                  </a:cubicBezTo>
                  <a:cubicBezTo>
                    <a:pt x="11942" y="3270"/>
                    <a:pt x="11942" y="3670"/>
                    <a:pt x="11876" y="4070"/>
                  </a:cubicBezTo>
                  <a:cubicBezTo>
                    <a:pt x="11776" y="4938"/>
                    <a:pt x="11542" y="5738"/>
                    <a:pt x="11175" y="6505"/>
                  </a:cubicBezTo>
                  <a:cubicBezTo>
                    <a:pt x="10808" y="7306"/>
                    <a:pt x="10308" y="8040"/>
                    <a:pt x="9707" y="8674"/>
                  </a:cubicBezTo>
                  <a:cubicBezTo>
                    <a:pt x="8673" y="9741"/>
                    <a:pt x="7406" y="10441"/>
                    <a:pt x="5971" y="10742"/>
                  </a:cubicBezTo>
                  <a:cubicBezTo>
                    <a:pt x="5438" y="10875"/>
                    <a:pt x="4937" y="10908"/>
                    <a:pt x="4437" y="10942"/>
                  </a:cubicBezTo>
                  <a:cubicBezTo>
                    <a:pt x="2869" y="10975"/>
                    <a:pt x="1401" y="10575"/>
                    <a:pt x="67" y="9774"/>
                  </a:cubicBezTo>
                  <a:cubicBezTo>
                    <a:pt x="34" y="9741"/>
                    <a:pt x="34" y="9741"/>
                    <a:pt x="0" y="9708"/>
                  </a:cubicBezTo>
                  <a:cubicBezTo>
                    <a:pt x="968" y="9808"/>
                    <a:pt x="1868" y="9708"/>
                    <a:pt x="2736" y="9341"/>
                  </a:cubicBezTo>
                  <a:cubicBezTo>
                    <a:pt x="3203" y="9141"/>
                    <a:pt x="3636" y="8907"/>
                    <a:pt x="4037" y="8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59"/>
            <p:cNvSpPr/>
            <p:nvPr/>
          </p:nvSpPr>
          <p:spPr>
            <a:xfrm>
              <a:off x="5003249" y="2998874"/>
              <a:ext cx="129596" cy="243034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36"/>
                  </a:moveTo>
                  <a:cubicBezTo>
                    <a:pt x="6071" y="2302"/>
                    <a:pt x="6505" y="2336"/>
                    <a:pt x="6939" y="2336"/>
                  </a:cubicBezTo>
                  <a:lnTo>
                    <a:pt x="7105" y="2336"/>
                  </a:lnTo>
                  <a:lnTo>
                    <a:pt x="7105" y="134"/>
                  </a:lnTo>
                  <a:cubicBezTo>
                    <a:pt x="6872" y="101"/>
                    <a:pt x="6638" y="67"/>
                    <a:pt x="6405" y="67"/>
                  </a:cubicBezTo>
                  <a:cubicBezTo>
                    <a:pt x="5971" y="34"/>
                    <a:pt x="5538" y="1"/>
                    <a:pt x="5104" y="34"/>
                  </a:cubicBezTo>
                  <a:cubicBezTo>
                    <a:pt x="4437" y="34"/>
                    <a:pt x="3803" y="201"/>
                    <a:pt x="3269" y="601"/>
                  </a:cubicBezTo>
                  <a:cubicBezTo>
                    <a:pt x="2635" y="1035"/>
                    <a:pt x="2302" y="1668"/>
                    <a:pt x="2168" y="2436"/>
                  </a:cubicBezTo>
                  <a:cubicBezTo>
                    <a:pt x="2102" y="2736"/>
                    <a:pt x="2102" y="3069"/>
                    <a:pt x="2102" y="3370"/>
                  </a:cubicBezTo>
                  <a:cubicBezTo>
                    <a:pt x="2068" y="3870"/>
                    <a:pt x="2068" y="4370"/>
                    <a:pt x="2102" y="4837"/>
                  </a:cubicBezTo>
                  <a:lnTo>
                    <a:pt x="2102" y="5038"/>
                  </a:lnTo>
                  <a:lnTo>
                    <a:pt x="0" y="5038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506"/>
                  </a:lnTo>
                  <a:lnTo>
                    <a:pt x="6705" y="7506"/>
                  </a:lnTo>
                  <a:cubicBezTo>
                    <a:pt x="6805" y="6672"/>
                    <a:pt x="6905" y="5871"/>
                    <a:pt x="7039" y="5038"/>
                  </a:cubicBezTo>
                  <a:lnTo>
                    <a:pt x="6572" y="5038"/>
                  </a:lnTo>
                  <a:cubicBezTo>
                    <a:pt x="5971" y="5038"/>
                    <a:pt x="4604" y="5038"/>
                    <a:pt x="4604" y="5038"/>
                  </a:cubicBezTo>
                  <a:cubicBezTo>
                    <a:pt x="4604" y="5038"/>
                    <a:pt x="4604" y="3803"/>
                    <a:pt x="4637" y="3303"/>
                  </a:cubicBezTo>
                  <a:cubicBezTo>
                    <a:pt x="4637" y="2569"/>
                    <a:pt x="5071" y="2336"/>
                    <a:pt x="5671" y="23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71" name="Google Shape;3171;p59"/>
            <p:cNvGrpSpPr/>
            <p:nvPr/>
          </p:nvGrpSpPr>
          <p:grpSpPr>
            <a:xfrm>
              <a:off x="6943897" y="3011342"/>
              <a:ext cx="210781" cy="218097"/>
              <a:chOff x="5771908" y="9306389"/>
              <a:chExt cx="601200" cy="631800"/>
            </a:xfrm>
          </p:grpSpPr>
          <p:sp>
            <p:nvSpPr>
              <p:cNvPr id="3172" name="Google Shape;3172;p59"/>
              <p:cNvSpPr/>
              <p:nvPr/>
            </p:nvSpPr>
            <p:spPr>
              <a:xfrm>
                <a:off x="5771908" y="9306389"/>
                <a:ext cx="601200" cy="6318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3" name="Google Shape;3173;p59"/>
              <p:cNvSpPr/>
              <p:nvPr/>
            </p:nvSpPr>
            <p:spPr>
              <a:xfrm>
                <a:off x="5933458" y="9483239"/>
                <a:ext cx="278100" cy="27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4" name="Google Shape;3174;p59"/>
              <p:cNvSpPr/>
              <p:nvPr/>
            </p:nvSpPr>
            <p:spPr>
              <a:xfrm>
                <a:off x="6229725" y="9375300"/>
                <a:ext cx="93900" cy="9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176" name="Google Shape;3176;p59"/>
          <p:cNvGrpSpPr/>
          <p:nvPr/>
        </p:nvGrpSpPr>
        <p:grpSpPr>
          <a:xfrm flipH="1">
            <a:off x="809566" y="1378203"/>
            <a:ext cx="2136362" cy="2387095"/>
            <a:chOff x="3314803" y="-1536900"/>
            <a:chExt cx="2374527" cy="2653212"/>
          </a:xfrm>
        </p:grpSpPr>
        <p:sp>
          <p:nvSpPr>
            <p:cNvPr id="3177" name="Google Shape;3177;p59"/>
            <p:cNvSpPr/>
            <p:nvPr/>
          </p:nvSpPr>
          <p:spPr>
            <a:xfrm>
              <a:off x="3314803" y="1019750"/>
              <a:ext cx="2374527" cy="96562"/>
            </a:xfrm>
            <a:custGeom>
              <a:avLst/>
              <a:gdLst/>
              <a:ahLst/>
              <a:cxnLst/>
              <a:rect l="l" t="t" r="r" b="b"/>
              <a:pathLst>
                <a:path w="134993" h="2828" extrusionOk="0">
                  <a:moveTo>
                    <a:pt x="67506" y="0"/>
                  </a:moveTo>
                  <a:lnTo>
                    <a:pt x="60606" y="19"/>
                  </a:lnTo>
                  <a:lnTo>
                    <a:pt x="53895" y="38"/>
                  </a:lnTo>
                  <a:lnTo>
                    <a:pt x="47429" y="76"/>
                  </a:lnTo>
                  <a:lnTo>
                    <a:pt x="41227" y="113"/>
                  </a:lnTo>
                  <a:lnTo>
                    <a:pt x="35327" y="170"/>
                  </a:lnTo>
                  <a:lnTo>
                    <a:pt x="29766" y="245"/>
                  </a:lnTo>
                  <a:lnTo>
                    <a:pt x="24563" y="321"/>
                  </a:lnTo>
                  <a:lnTo>
                    <a:pt x="19775" y="415"/>
                  </a:lnTo>
                  <a:lnTo>
                    <a:pt x="15420" y="528"/>
                  </a:lnTo>
                  <a:lnTo>
                    <a:pt x="11537" y="622"/>
                  </a:lnTo>
                  <a:lnTo>
                    <a:pt x="8144" y="754"/>
                  </a:lnTo>
                  <a:lnTo>
                    <a:pt x="5316" y="867"/>
                  </a:lnTo>
                  <a:lnTo>
                    <a:pt x="3035" y="999"/>
                  </a:lnTo>
                  <a:lnTo>
                    <a:pt x="2130" y="1075"/>
                  </a:lnTo>
                  <a:lnTo>
                    <a:pt x="1376" y="1131"/>
                  </a:lnTo>
                  <a:lnTo>
                    <a:pt x="773" y="1207"/>
                  </a:lnTo>
                  <a:lnTo>
                    <a:pt x="358" y="1282"/>
                  </a:lnTo>
                  <a:lnTo>
                    <a:pt x="207" y="1320"/>
                  </a:lnTo>
                  <a:lnTo>
                    <a:pt x="94" y="1339"/>
                  </a:lnTo>
                  <a:lnTo>
                    <a:pt x="19" y="1376"/>
                  </a:lnTo>
                  <a:lnTo>
                    <a:pt x="0" y="1414"/>
                  </a:lnTo>
                  <a:lnTo>
                    <a:pt x="19" y="1452"/>
                  </a:lnTo>
                  <a:lnTo>
                    <a:pt x="94" y="1490"/>
                  </a:lnTo>
                  <a:lnTo>
                    <a:pt x="207" y="1527"/>
                  </a:lnTo>
                  <a:lnTo>
                    <a:pt x="358" y="1565"/>
                  </a:lnTo>
                  <a:lnTo>
                    <a:pt x="773" y="1640"/>
                  </a:lnTo>
                  <a:lnTo>
                    <a:pt x="1376" y="1697"/>
                  </a:lnTo>
                  <a:lnTo>
                    <a:pt x="2130" y="1772"/>
                  </a:lnTo>
                  <a:lnTo>
                    <a:pt x="3035" y="1848"/>
                  </a:lnTo>
                  <a:lnTo>
                    <a:pt x="5316" y="1980"/>
                  </a:lnTo>
                  <a:lnTo>
                    <a:pt x="8144" y="2093"/>
                  </a:lnTo>
                  <a:lnTo>
                    <a:pt x="11537" y="2206"/>
                  </a:lnTo>
                  <a:lnTo>
                    <a:pt x="15420" y="2319"/>
                  </a:lnTo>
                  <a:lnTo>
                    <a:pt x="19775" y="2413"/>
                  </a:lnTo>
                  <a:lnTo>
                    <a:pt x="24563" y="2508"/>
                  </a:lnTo>
                  <a:lnTo>
                    <a:pt x="29766" y="2602"/>
                  </a:lnTo>
                  <a:lnTo>
                    <a:pt x="35327" y="2658"/>
                  </a:lnTo>
                  <a:lnTo>
                    <a:pt x="41227" y="2715"/>
                  </a:lnTo>
                  <a:lnTo>
                    <a:pt x="47429" y="2771"/>
                  </a:lnTo>
                  <a:lnTo>
                    <a:pt x="53895" y="2809"/>
                  </a:lnTo>
                  <a:lnTo>
                    <a:pt x="60606" y="2828"/>
                  </a:lnTo>
                  <a:lnTo>
                    <a:pt x="74405" y="2828"/>
                  </a:lnTo>
                  <a:lnTo>
                    <a:pt x="81098" y="2809"/>
                  </a:lnTo>
                  <a:lnTo>
                    <a:pt x="87564" y="2771"/>
                  </a:lnTo>
                  <a:lnTo>
                    <a:pt x="93766" y="2715"/>
                  </a:lnTo>
                  <a:lnTo>
                    <a:pt x="99666" y="2658"/>
                  </a:lnTo>
                  <a:lnTo>
                    <a:pt x="105227" y="2602"/>
                  </a:lnTo>
                  <a:lnTo>
                    <a:pt x="110430" y="2508"/>
                  </a:lnTo>
                  <a:lnTo>
                    <a:pt x="115218" y="2413"/>
                  </a:lnTo>
                  <a:lnTo>
                    <a:pt x="119573" y="2319"/>
                  </a:lnTo>
                  <a:lnTo>
                    <a:pt x="123475" y="2206"/>
                  </a:lnTo>
                  <a:lnTo>
                    <a:pt x="126849" y="2093"/>
                  </a:lnTo>
                  <a:lnTo>
                    <a:pt x="129696" y="1980"/>
                  </a:lnTo>
                  <a:lnTo>
                    <a:pt x="131958" y="1848"/>
                  </a:lnTo>
                  <a:lnTo>
                    <a:pt x="132863" y="1772"/>
                  </a:lnTo>
                  <a:lnTo>
                    <a:pt x="133617" y="1697"/>
                  </a:lnTo>
                  <a:lnTo>
                    <a:pt x="134220" y="1640"/>
                  </a:lnTo>
                  <a:lnTo>
                    <a:pt x="134654" y="1565"/>
                  </a:lnTo>
                  <a:lnTo>
                    <a:pt x="134804" y="1527"/>
                  </a:lnTo>
                  <a:lnTo>
                    <a:pt x="134899" y="1490"/>
                  </a:lnTo>
                  <a:lnTo>
                    <a:pt x="134974" y="1452"/>
                  </a:lnTo>
                  <a:lnTo>
                    <a:pt x="134993" y="1414"/>
                  </a:lnTo>
                  <a:lnTo>
                    <a:pt x="134974" y="1376"/>
                  </a:lnTo>
                  <a:lnTo>
                    <a:pt x="134899" y="1339"/>
                  </a:lnTo>
                  <a:lnTo>
                    <a:pt x="134804" y="1320"/>
                  </a:lnTo>
                  <a:lnTo>
                    <a:pt x="134654" y="1282"/>
                  </a:lnTo>
                  <a:lnTo>
                    <a:pt x="134220" y="1207"/>
                  </a:lnTo>
                  <a:lnTo>
                    <a:pt x="133617" y="1131"/>
                  </a:lnTo>
                  <a:lnTo>
                    <a:pt x="132863" y="1075"/>
                  </a:lnTo>
                  <a:lnTo>
                    <a:pt x="131958" y="999"/>
                  </a:lnTo>
                  <a:lnTo>
                    <a:pt x="129696" y="867"/>
                  </a:lnTo>
                  <a:lnTo>
                    <a:pt x="126849" y="754"/>
                  </a:lnTo>
                  <a:lnTo>
                    <a:pt x="123475" y="622"/>
                  </a:lnTo>
                  <a:lnTo>
                    <a:pt x="119573" y="528"/>
                  </a:lnTo>
                  <a:lnTo>
                    <a:pt x="115218" y="415"/>
                  </a:lnTo>
                  <a:lnTo>
                    <a:pt x="110430" y="321"/>
                  </a:lnTo>
                  <a:lnTo>
                    <a:pt x="105227" y="245"/>
                  </a:lnTo>
                  <a:lnTo>
                    <a:pt x="99666" y="170"/>
                  </a:lnTo>
                  <a:lnTo>
                    <a:pt x="93766" y="113"/>
                  </a:lnTo>
                  <a:lnTo>
                    <a:pt x="87564" y="76"/>
                  </a:lnTo>
                  <a:lnTo>
                    <a:pt x="81098" y="38"/>
                  </a:lnTo>
                  <a:lnTo>
                    <a:pt x="74405" y="19"/>
                  </a:lnTo>
                  <a:lnTo>
                    <a:pt x="67506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59"/>
            <p:cNvSpPr/>
            <p:nvPr/>
          </p:nvSpPr>
          <p:spPr>
            <a:xfrm>
              <a:off x="3314803" y="1019750"/>
              <a:ext cx="2374527" cy="96562"/>
            </a:xfrm>
            <a:custGeom>
              <a:avLst/>
              <a:gdLst/>
              <a:ahLst/>
              <a:cxnLst/>
              <a:rect l="l" t="t" r="r" b="b"/>
              <a:pathLst>
                <a:path w="134993" h="2828" fill="none" extrusionOk="0">
                  <a:moveTo>
                    <a:pt x="67506" y="0"/>
                  </a:moveTo>
                  <a:lnTo>
                    <a:pt x="67506" y="0"/>
                  </a:lnTo>
                  <a:lnTo>
                    <a:pt x="60606" y="19"/>
                  </a:lnTo>
                  <a:lnTo>
                    <a:pt x="53895" y="38"/>
                  </a:lnTo>
                  <a:lnTo>
                    <a:pt x="47429" y="76"/>
                  </a:lnTo>
                  <a:lnTo>
                    <a:pt x="41227" y="113"/>
                  </a:lnTo>
                  <a:lnTo>
                    <a:pt x="35327" y="170"/>
                  </a:lnTo>
                  <a:lnTo>
                    <a:pt x="29766" y="245"/>
                  </a:lnTo>
                  <a:lnTo>
                    <a:pt x="24563" y="321"/>
                  </a:lnTo>
                  <a:lnTo>
                    <a:pt x="19775" y="415"/>
                  </a:lnTo>
                  <a:lnTo>
                    <a:pt x="15420" y="528"/>
                  </a:lnTo>
                  <a:lnTo>
                    <a:pt x="11537" y="622"/>
                  </a:lnTo>
                  <a:lnTo>
                    <a:pt x="8144" y="754"/>
                  </a:lnTo>
                  <a:lnTo>
                    <a:pt x="5316" y="867"/>
                  </a:lnTo>
                  <a:lnTo>
                    <a:pt x="3035" y="999"/>
                  </a:lnTo>
                  <a:lnTo>
                    <a:pt x="2130" y="1075"/>
                  </a:lnTo>
                  <a:lnTo>
                    <a:pt x="1376" y="1131"/>
                  </a:lnTo>
                  <a:lnTo>
                    <a:pt x="773" y="1207"/>
                  </a:lnTo>
                  <a:lnTo>
                    <a:pt x="358" y="1282"/>
                  </a:lnTo>
                  <a:lnTo>
                    <a:pt x="207" y="1320"/>
                  </a:lnTo>
                  <a:lnTo>
                    <a:pt x="94" y="1339"/>
                  </a:lnTo>
                  <a:lnTo>
                    <a:pt x="19" y="1376"/>
                  </a:lnTo>
                  <a:lnTo>
                    <a:pt x="0" y="1414"/>
                  </a:lnTo>
                  <a:lnTo>
                    <a:pt x="0" y="1414"/>
                  </a:lnTo>
                  <a:lnTo>
                    <a:pt x="19" y="1452"/>
                  </a:lnTo>
                  <a:lnTo>
                    <a:pt x="94" y="1490"/>
                  </a:lnTo>
                  <a:lnTo>
                    <a:pt x="207" y="1527"/>
                  </a:lnTo>
                  <a:lnTo>
                    <a:pt x="358" y="1565"/>
                  </a:lnTo>
                  <a:lnTo>
                    <a:pt x="773" y="1640"/>
                  </a:lnTo>
                  <a:lnTo>
                    <a:pt x="1376" y="1697"/>
                  </a:lnTo>
                  <a:lnTo>
                    <a:pt x="2130" y="1772"/>
                  </a:lnTo>
                  <a:lnTo>
                    <a:pt x="3035" y="1848"/>
                  </a:lnTo>
                  <a:lnTo>
                    <a:pt x="5316" y="1980"/>
                  </a:lnTo>
                  <a:lnTo>
                    <a:pt x="8144" y="2093"/>
                  </a:lnTo>
                  <a:lnTo>
                    <a:pt x="11537" y="2206"/>
                  </a:lnTo>
                  <a:lnTo>
                    <a:pt x="15420" y="2319"/>
                  </a:lnTo>
                  <a:lnTo>
                    <a:pt x="19775" y="2413"/>
                  </a:lnTo>
                  <a:lnTo>
                    <a:pt x="24563" y="2508"/>
                  </a:lnTo>
                  <a:lnTo>
                    <a:pt x="29766" y="2602"/>
                  </a:lnTo>
                  <a:lnTo>
                    <a:pt x="35327" y="2658"/>
                  </a:lnTo>
                  <a:lnTo>
                    <a:pt x="41227" y="2715"/>
                  </a:lnTo>
                  <a:lnTo>
                    <a:pt x="47429" y="2771"/>
                  </a:lnTo>
                  <a:lnTo>
                    <a:pt x="53895" y="2809"/>
                  </a:lnTo>
                  <a:lnTo>
                    <a:pt x="60606" y="2828"/>
                  </a:lnTo>
                  <a:lnTo>
                    <a:pt x="67506" y="2828"/>
                  </a:lnTo>
                  <a:lnTo>
                    <a:pt x="67506" y="2828"/>
                  </a:lnTo>
                  <a:lnTo>
                    <a:pt x="74405" y="2828"/>
                  </a:lnTo>
                  <a:lnTo>
                    <a:pt x="81098" y="2809"/>
                  </a:lnTo>
                  <a:lnTo>
                    <a:pt x="87564" y="2771"/>
                  </a:lnTo>
                  <a:lnTo>
                    <a:pt x="93766" y="2715"/>
                  </a:lnTo>
                  <a:lnTo>
                    <a:pt x="99666" y="2658"/>
                  </a:lnTo>
                  <a:lnTo>
                    <a:pt x="105227" y="2602"/>
                  </a:lnTo>
                  <a:lnTo>
                    <a:pt x="110430" y="2508"/>
                  </a:lnTo>
                  <a:lnTo>
                    <a:pt x="115218" y="2413"/>
                  </a:lnTo>
                  <a:lnTo>
                    <a:pt x="119573" y="2319"/>
                  </a:lnTo>
                  <a:lnTo>
                    <a:pt x="123475" y="2206"/>
                  </a:lnTo>
                  <a:lnTo>
                    <a:pt x="126849" y="2093"/>
                  </a:lnTo>
                  <a:lnTo>
                    <a:pt x="129696" y="1980"/>
                  </a:lnTo>
                  <a:lnTo>
                    <a:pt x="131958" y="1848"/>
                  </a:lnTo>
                  <a:lnTo>
                    <a:pt x="132863" y="1772"/>
                  </a:lnTo>
                  <a:lnTo>
                    <a:pt x="133617" y="1697"/>
                  </a:lnTo>
                  <a:lnTo>
                    <a:pt x="134220" y="1640"/>
                  </a:lnTo>
                  <a:lnTo>
                    <a:pt x="134654" y="1565"/>
                  </a:lnTo>
                  <a:lnTo>
                    <a:pt x="134804" y="1527"/>
                  </a:lnTo>
                  <a:lnTo>
                    <a:pt x="134899" y="1490"/>
                  </a:lnTo>
                  <a:lnTo>
                    <a:pt x="134974" y="1452"/>
                  </a:lnTo>
                  <a:lnTo>
                    <a:pt x="134993" y="1414"/>
                  </a:lnTo>
                  <a:lnTo>
                    <a:pt x="134993" y="1414"/>
                  </a:lnTo>
                  <a:lnTo>
                    <a:pt x="134974" y="1376"/>
                  </a:lnTo>
                  <a:lnTo>
                    <a:pt x="134899" y="1339"/>
                  </a:lnTo>
                  <a:lnTo>
                    <a:pt x="134804" y="1320"/>
                  </a:lnTo>
                  <a:lnTo>
                    <a:pt x="134654" y="1282"/>
                  </a:lnTo>
                  <a:lnTo>
                    <a:pt x="134220" y="1207"/>
                  </a:lnTo>
                  <a:lnTo>
                    <a:pt x="133617" y="1131"/>
                  </a:lnTo>
                  <a:lnTo>
                    <a:pt x="132863" y="1075"/>
                  </a:lnTo>
                  <a:lnTo>
                    <a:pt x="131958" y="999"/>
                  </a:lnTo>
                  <a:lnTo>
                    <a:pt x="129696" y="867"/>
                  </a:lnTo>
                  <a:lnTo>
                    <a:pt x="126849" y="754"/>
                  </a:lnTo>
                  <a:lnTo>
                    <a:pt x="123475" y="622"/>
                  </a:lnTo>
                  <a:lnTo>
                    <a:pt x="119573" y="528"/>
                  </a:lnTo>
                  <a:lnTo>
                    <a:pt x="115218" y="415"/>
                  </a:lnTo>
                  <a:lnTo>
                    <a:pt x="110430" y="321"/>
                  </a:lnTo>
                  <a:lnTo>
                    <a:pt x="105227" y="245"/>
                  </a:lnTo>
                  <a:lnTo>
                    <a:pt x="99666" y="170"/>
                  </a:lnTo>
                  <a:lnTo>
                    <a:pt x="93766" y="113"/>
                  </a:lnTo>
                  <a:lnTo>
                    <a:pt x="87564" y="76"/>
                  </a:lnTo>
                  <a:lnTo>
                    <a:pt x="81098" y="38"/>
                  </a:lnTo>
                  <a:lnTo>
                    <a:pt x="74405" y="19"/>
                  </a:lnTo>
                  <a:lnTo>
                    <a:pt x="675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59"/>
            <p:cNvSpPr/>
            <p:nvPr/>
          </p:nvSpPr>
          <p:spPr>
            <a:xfrm>
              <a:off x="5060406" y="-1536251"/>
              <a:ext cx="59242" cy="2403501"/>
            </a:xfrm>
            <a:custGeom>
              <a:avLst/>
              <a:gdLst/>
              <a:ahLst/>
              <a:cxnLst/>
              <a:rect l="l" t="t" r="r" b="b"/>
              <a:pathLst>
                <a:path w="1735" h="70391" extrusionOk="0">
                  <a:moveTo>
                    <a:pt x="0" y="0"/>
                  </a:moveTo>
                  <a:lnTo>
                    <a:pt x="0" y="70391"/>
                  </a:lnTo>
                  <a:lnTo>
                    <a:pt x="1735" y="7039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59"/>
            <p:cNvSpPr/>
            <p:nvPr/>
          </p:nvSpPr>
          <p:spPr>
            <a:xfrm>
              <a:off x="5433708" y="-1536251"/>
              <a:ext cx="58627" cy="2403501"/>
            </a:xfrm>
            <a:custGeom>
              <a:avLst/>
              <a:gdLst/>
              <a:ahLst/>
              <a:cxnLst/>
              <a:rect l="l" t="t" r="r" b="b"/>
              <a:pathLst>
                <a:path w="1717" h="70391" extrusionOk="0">
                  <a:moveTo>
                    <a:pt x="1" y="0"/>
                  </a:moveTo>
                  <a:lnTo>
                    <a:pt x="1" y="70391"/>
                  </a:lnTo>
                  <a:lnTo>
                    <a:pt x="1716" y="70391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59"/>
            <p:cNvSpPr/>
            <p:nvPr/>
          </p:nvSpPr>
          <p:spPr>
            <a:xfrm>
              <a:off x="5060406" y="856870"/>
              <a:ext cx="431934" cy="215694"/>
            </a:xfrm>
            <a:custGeom>
              <a:avLst/>
              <a:gdLst/>
              <a:ahLst/>
              <a:cxnLst/>
              <a:rect l="l" t="t" r="r" b="b"/>
              <a:pathLst>
                <a:path w="12650" h="6317" extrusionOk="0">
                  <a:moveTo>
                    <a:pt x="0" y="1"/>
                  </a:moveTo>
                  <a:lnTo>
                    <a:pt x="0" y="321"/>
                  </a:lnTo>
                  <a:lnTo>
                    <a:pt x="38" y="642"/>
                  </a:lnTo>
                  <a:lnTo>
                    <a:pt x="76" y="962"/>
                  </a:lnTo>
                  <a:lnTo>
                    <a:pt x="132" y="1264"/>
                  </a:lnTo>
                  <a:lnTo>
                    <a:pt x="208" y="1584"/>
                  </a:lnTo>
                  <a:lnTo>
                    <a:pt x="283" y="1867"/>
                  </a:lnTo>
                  <a:lnTo>
                    <a:pt x="377" y="2169"/>
                  </a:lnTo>
                  <a:lnTo>
                    <a:pt x="490" y="2452"/>
                  </a:lnTo>
                  <a:lnTo>
                    <a:pt x="622" y="2734"/>
                  </a:lnTo>
                  <a:lnTo>
                    <a:pt x="754" y="3017"/>
                  </a:lnTo>
                  <a:lnTo>
                    <a:pt x="924" y="3281"/>
                  </a:lnTo>
                  <a:lnTo>
                    <a:pt x="1075" y="3526"/>
                  </a:lnTo>
                  <a:lnTo>
                    <a:pt x="1263" y="3790"/>
                  </a:lnTo>
                  <a:lnTo>
                    <a:pt x="1452" y="4016"/>
                  </a:lnTo>
                  <a:lnTo>
                    <a:pt x="1640" y="4242"/>
                  </a:lnTo>
                  <a:lnTo>
                    <a:pt x="1848" y="4469"/>
                  </a:lnTo>
                  <a:lnTo>
                    <a:pt x="2074" y="4676"/>
                  </a:lnTo>
                  <a:lnTo>
                    <a:pt x="2300" y="4883"/>
                  </a:lnTo>
                  <a:lnTo>
                    <a:pt x="2545" y="5072"/>
                  </a:lnTo>
                  <a:lnTo>
                    <a:pt x="2790" y="5242"/>
                  </a:lnTo>
                  <a:lnTo>
                    <a:pt x="3054" y="5411"/>
                  </a:lnTo>
                  <a:lnTo>
                    <a:pt x="3318" y="5562"/>
                  </a:lnTo>
                  <a:lnTo>
                    <a:pt x="3582" y="5694"/>
                  </a:lnTo>
                  <a:lnTo>
                    <a:pt x="3865" y="5826"/>
                  </a:lnTo>
                  <a:lnTo>
                    <a:pt x="4148" y="5939"/>
                  </a:lnTo>
                  <a:lnTo>
                    <a:pt x="4449" y="6033"/>
                  </a:lnTo>
                  <a:lnTo>
                    <a:pt x="4751" y="6128"/>
                  </a:lnTo>
                  <a:lnTo>
                    <a:pt x="5052" y="6203"/>
                  </a:lnTo>
                  <a:lnTo>
                    <a:pt x="5373" y="6241"/>
                  </a:lnTo>
                  <a:lnTo>
                    <a:pt x="5674" y="6297"/>
                  </a:lnTo>
                  <a:lnTo>
                    <a:pt x="5995" y="6316"/>
                  </a:lnTo>
                  <a:lnTo>
                    <a:pt x="6655" y="6316"/>
                  </a:lnTo>
                  <a:lnTo>
                    <a:pt x="6975" y="6297"/>
                  </a:lnTo>
                  <a:lnTo>
                    <a:pt x="7296" y="6241"/>
                  </a:lnTo>
                  <a:lnTo>
                    <a:pt x="7597" y="6203"/>
                  </a:lnTo>
                  <a:lnTo>
                    <a:pt x="7918" y="6128"/>
                  </a:lnTo>
                  <a:lnTo>
                    <a:pt x="8219" y="6033"/>
                  </a:lnTo>
                  <a:lnTo>
                    <a:pt x="8502" y="5939"/>
                  </a:lnTo>
                  <a:lnTo>
                    <a:pt x="8785" y="5826"/>
                  </a:lnTo>
                  <a:lnTo>
                    <a:pt x="9068" y="5694"/>
                  </a:lnTo>
                  <a:lnTo>
                    <a:pt x="9350" y="5562"/>
                  </a:lnTo>
                  <a:lnTo>
                    <a:pt x="9614" y="5411"/>
                  </a:lnTo>
                  <a:lnTo>
                    <a:pt x="9859" y="5242"/>
                  </a:lnTo>
                  <a:lnTo>
                    <a:pt x="10123" y="5072"/>
                  </a:lnTo>
                  <a:lnTo>
                    <a:pt x="10350" y="4883"/>
                  </a:lnTo>
                  <a:lnTo>
                    <a:pt x="10576" y="4676"/>
                  </a:lnTo>
                  <a:lnTo>
                    <a:pt x="10802" y="4469"/>
                  </a:lnTo>
                  <a:lnTo>
                    <a:pt x="11009" y="4242"/>
                  </a:lnTo>
                  <a:lnTo>
                    <a:pt x="11217" y="4016"/>
                  </a:lnTo>
                  <a:lnTo>
                    <a:pt x="11405" y="3790"/>
                  </a:lnTo>
                  <a:lnTo>
                    <a:pt x="11575" y="3526"/>
                  </a:lnTo>
                  <a:lnTo>
                    <a:pt x="11745" y="3281"/>
                  </a:lnTo>
                  <a:lnTo>
                    <a:pt x="11895" y="3017"/>
                  </a:lnTo>
                  <a:lnTo>
                    <a:pt x="12027" y="2734"/>
                  </a:lnTo>
                  <a:lnTo>
                    <a:pt x="12159" y="2452"/>
                  </a:lnTo>
                  <a:lnTo>
                    <a:pt x="12272" y="2169"/>
                  </a:lnTo>
                  <a:lnTo>
                    <a:pt x="12367" y="1867"/>
                  </a:lnTo>
                  <a:lnTo>
                    <a:pt x="12461" y="1584"/>
                  </a:lnTo>
                  <a:lnTo>
                    <a:pt x="12536" y="1264"/>
                  </a:lnTo>
                  <a:lnTo>
                    <a:pt x="12593" y="962"/>
                  </a:lnTo>
                  <a:lnTo>
                    <a:pt x="12631" y="642"/>
                  </a:lnTo>
                  <a:lnTo>
                    <a:pt x="12649" y="321"/>
                  </a:lnTo>
                  <a:lnTo>
                    <a:pt x="12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2" name="Google Shape;3182;p59"/>
            <p:cNvSpPr/>
            <p:nvPr/>
          </p:nvSpPr>
          <p:spPr>
            <a:xfrm>
              <a:off x="5119613" y="856870"/>
              <a:ext cx="314134" cy="157101"/>
            </a:xfrm>
            <a:custGeom>
              <a:avLst/>
              <a:gdLst/>
              <a:ahLst/>
              <a:cxnLst/>
              <a:rect l="l" t="t" r="r" b="b"/>
              <a:pathLst>
                <a:path w="9200" h="4601" extrusionOk="0">
                  <a:moveTo>
                    <a:pt x="1" y="1"/>
                  </a:moveTo>
                  <a:lnTo>
                    <a:pt x="1" y="227"/>
                  </a:lnTo>
                  <a:lnTo>
                    <a:pt x="19" y="472"/>
                  </a:lnTo>
                  <a:lnTo>
                    <a:pt x="57" y="698"/>
                  </a:lnTo>
                  <a:lnTo>
                    <a:pt x="95" y="925"/>
                  </a:lnTo>
                  <a:lnTo>
                    <a:pt x="133" y="1151"/>
                  </a:lnTo>
                  <a:lnTo>
                    <a:pt x="208" y="1358"/>
                  </a:lnTo>
                  <a:lnTo>
                    <a:pt x="359" y="1792"/>
                  </a:lnTo>
                  <a:lnTo>
                    <a:pt x="547" y="2188"/>
                  </a:lnTo>
                  <a:lnTo>
                    <a:pt x="774" y="2565"/>
                  </a:lnTo>
                  <a:lnTo>
                    <a:pt x="1037" y="2923"/>
                  </a:lnTo>
                  <a:lnTo>
                    <a:pt x="1339" y="3243"/>
                  </a:lnTo>
                  <a:lnTo>
                    <a:pt x="1678" y="3545"/>
                  </a:lnTo>
                  <a:lnTo>
                    <a:pt x="2018" y="3809"/>
                  </a:lnTo>
                  <a:lnTo>
                    <a:pt x="2395" y="4035"/>
                  </a:lnTo>
                  <a:lnTo>
                    <a:pt x="2809" y="4224"/>
                  </a:lnTo>
                  <a:lnTo>
                    <a:pt x="3224" y="4393"/>
                  </a:lnTo>
                  <a:lnTo>
                    <a:pt x="3450" y="4450"/>
                  </a:lnTo>
                  <a:lnTo>
                    <a:pt x="3677" y="4506"/>
                  </a:lnTo>
                  <a:lnTo>
                    <a:pt x="3903" y="4544"/>
                  </a:lnTo>
                  <a:lnTo>
                    <a:pt x="4129" y="4563"/>
                  </a:lnTo>
                  <a:lnTo>
                    <a:pt x="4355" y="4582"/>
                  </a:lnTo>
                  <a:lnTo>
                    <a:pt x="4600" y="4601"/>
                  </a:lnTo>
                  <a:lnTo>
                    <a:pt x="4826" y="4582"/>
                  </a:lnTo>
                  <a:lnTo>
                    <a:pt x="5072" y="4563"/>
                  </a:lnTo>
                  <a:lnTo>
                    <a:pt x="5298" y="4544"/>
                  </a:lnTo>
                  <a:lnTo>
                    <a:pt x="5524" y="4506"/>
                  </a:lnTo>
                  <a:lnTo>
                    <a:pt x="5750" y="4450"/>
                  </a:lnTo>
                  <a:lnTo>
                    <a:pt x="5958" y="4393"/>
                  </a:lnTo>
                  <a:lnTo>
                    <a:pt x="6391" y="4224"/>
                  </a:lnTo>
                  <a:lnTo>
                    <a:pt x="6787" y="4035"/>
                  </a:lnTo>
                  <a:lnTo>
                    <a:pt x="7164" y="3809"/>
                  </a:lnTo>
                  <a:lnTo>
                    <a:pt x="7522" y="3545"/>
                  </a:lnTo>
                  <a:lnTo>
                    <a:pt x="7843" y="3243"/>
                  </a:lnTo>
                  <a:lnTo>
                    <a:pt x="8144" y="2923"/>
                  </a:lnTo>
                  <a:lnTo>
                    <a:pt x="8408" y="2565"/>
                  </a:lnTo>
                  <a:lnTo>
                    <a:pt x="8634" y="2188"/>
                  </a:lnTo>
                  <a:lnTo>
                    <a:pt x="8823" y="1792"/>
                  </a:lnTo>
                  <a:lnTo>
                    <a:pt x="8993" y="1358"/>
                  </a:lnTo>
                  <a:lnTo>
                    <a:pt x="9049" y="1151"/>
                  </a:lnTo>
                  <a:lnTo>
                    <a:pt x="9106" y="925"/>
                  </a:lnTo>
                  <a:lnTo>
                    <a:pt x="9143" y="698"/>
                  </a:lnTo>
                  <a:lnTo>
                    <a:pt x="9162" y="472"/>
                  </a:lnTo>
                  <a:lnTo>
                    <a:pt x="9181" y="227"/>
                  </a:lnTo>
                  <a:lnTo>
                    <a:pt x="92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59"/>
            <p:cNvSpPr/>
            <p:nvPr/>
          </p:nvSpPr>
          <p:spPr>
            <a:xfrm>
              <a:off x="5119613" y="856870"/>
              <a:ext cx="314134" cy="157101"/>
            </a:xfrm>
            <a:custGeom>
              <a:avLst/>
              <a:gdLst/>
              <a:ahLst/>
              <a:cxnLst/>
              <a:rect l="l" t="t" r="r" b="b"/>
              <a:pathLst>
                <a:path w="9200" h="4601" fill="none" extrusionOk="0">
                  <a:moveTo>
                    <a:pt x="9200" y="1"/>
                  </a:moveTo>
                  <a:lnTo>
                    <a:pt x="9200" y="1"/>
                  </a:lnTo>
                  <a:lnTo>
                    <a:pt x="9181" y="227"/>
                  </a:lnTo>
                  <a:lnTo>
                    <a:pt x="9162" y="472"/>
                  </a:lnTo>
                  <a:lnTo>
                    <a:pt x="9143" y="698"/>
                  </a:lnTo>
                  <a:lnTo>
                    <a:pt x="9106" y="925"/>
                  </a:lnTo>
                  <a:lnTo>
                    <a:pt x="9049" y="1151"/>
                  </a:lnTo>
                  <a:lnTo>
                    <a:pt x="8993" y="1358"/>
                  </a:lnTo>
                  <a:lnTo>
                    <a:pt x="8823" y="1792"/>
                  </a:lnTo>
                  <a:lnTo>
                    <a:pt x="8634" y="2188"/>
                  </a:lnTo>
                  <a:lnTo>
                    <a:pt x="8408" y="2565"/>
                  </a:lnTo>
                  <a:lnTo>
                    <a:pt x="8144" y="2923"/>
                  </a:lnTo>
                  <a:lnTo>
                    <a:pt x="7843" y="3243"/>
                  </a:lnTo>
                  <a:lnTo>
                    <a:pt x="7522" y="3545"/>
                  </a:lnTo>
                  <a:lnTo>
                    <a:pt x="7164" y="3809"/>
                  </a:lnTo>
                  <a:lnTo>
                    <a:pt x="6787" y="4035"/>
                  </a:lnTo>
                  <a:lnTo>
                    <a:pt x="6391" y="4224"/>
                  </a:lnTo>
                  <a:lnTo>
                    <a:pt x="5958" y="4393"/>
                  </a:lnTo>
                  <a:lnTo>
                    <a:pt x="5750" y="4450"/>
                  </a:lnTo>
                  <a:lnTo>
                    <a:pt x="5524" y="4506"/>
                  </a:lnTo>
                  <a:lnTo>
                    <a:pt x="5298" y="4544"/>
                  </a:lnTo>
                  <a:lnTo>
                    <a:pt x="5072" y="4563"/>
                  </a:lnTo>
                  <a:lnTo>
                    <a:pt x="4826" y="4582"/>
                  </a:lnTo>
                  <a:lnTo>
                    <a:pt x="4600" y="4601"/>
                  </a:lnTo>
                  <a:lnTo>
                    <a:pt x="4600" y="4601"/>
                  </a:lnTo>
                  <a:lnTo>
                    <a:pt x="4355" y="4582"/>
                  </a:lnTo>
                  <a:lnTo>
                    <a:pt x="4129" y="4563"/>
                  </a:lnTo>
                  <a:lnTo>
                    <a:pt x="3903" y="4544"/>
                  </a:lnTo>
                  <a:lnTo>
                    <a:pt x="3677" y="4506"/>
                  </a:lnTo>
                  <a:lnTo>
                    <a:pt x="3450" y="4450"/>
                  </a:lnTo>
                  <a:lnTo>
                    <a:pt x="3224" y="4393"/>
                  </a:lnTo>
                  <a:lnTo>
                    <a:pt x="2809" y="4224"/>
                  </a:lnTo>
                  <a:lnTo>
                    <a:pt x="2395" y="4035"/>
                  </a:lnTo>
                  <a:lnTo>
                    <a:pt x="2018" y="3809"/>
                  </a:lnTo>
                  <a:lnTo>
                    <a:pt x="1678" y="3545"/>
                  </a:lnTo>
                  <a:lnTo>
                    <a:pt x="1339" y="3243"/>
                  </a:lnTo>
                  <a:lnTo>
                    <a:pt x="1037" y="2923"/>
                  </a:lnTo>
                  <a:lnTo>
                    <a:pt x="774" y="2565"/>
                  </a:lnTo>
                  <a:lnTo>
                    <a:pt x="547" y="2188"/>
                  </a:lnTo>
                  <a:lnTo>
                    <a:pt x="359" y="1792"/>
                  </a:lnTo>
                  <a:lnTo>
                    <a:pt x="208" y="1358"/>
                  </a:lnTo>
                  <a:lnTo>
                    <a:pt x="133" y="1151"/>
                  </a:lnTo>
                  <a:lnTo>
                    <a:pt x="95" y="925"/>
                  </a:lnTo>
                  <a:lnTo>
                    <a:pt x="57" y="698"/>
                  </a:lnTo>
                  <a:lnTo>
                    <a:pt x="19" y="472"/>
                  </a:lnTo>
                  <a:lnTo>
                    <a:pt x="1" y="2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59"/>
            <p:cNvSpPr/>
            <p:nvPr/>
          </p:nvSpPr>
          <p:spPr>
            <a:xfrm>
              <a:off x="5119613" y="-1445495"/>
              <a:ext cx="314134" cy="2302431"/>
            </a:xfrm>
            <a:custGeom>
              <a:avLst/>
              <a:gdLst/>
              <a:ahLst/>
              <a:cxnLst/>
              <a:rect l="l" t="t" r="r" b="b"/>
              <a:pathLst>
                <a:path w="9200" h="67431" extrusionOk="0">
                  <a:moveTo>
                    <a:pt x="1" y="0"/>
                  </a:moveTo>
                  <a:lnTo>
                    <a:pt x="1" y="67431"/>
                  </a:lnTo>
                  <a:lnTo>
                    <a:pt x="9200" y="67431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59"/>
            <p:cNvSpPr/>
            <p:nvPr/>
          </p:nvSpPr>
          <p:spPr>
            <a:xfrm>
              <a:off x="5204564" y="-1445495"/>
              <a:ext cx="6488" cy="1170866"/>
            </a:xfrm>
            <a:custGeom>
              <a:avLst/>
              <a:gdLst/>
              <a:ahLst/>
              <a:cxnLst/>
              <a:rect l="l" t="t" r="r" b="b"/>
              <a:pathLst>
                <a:path w="190" h="34291" extrusionOk="0">
                  <a:moveTo>
                    <a:pt x="1" y="0"/>
                  </a:moveTo>
                  <a:lnTo>
                    <a:pt x="1" y="34291"/>
                  </a:lnTo>
                  <a:lnTo>
                    <a:pt x="189" y="3429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59"/>
            <p:cNvSpPr/>
            <p:nvPr/>
          </p:nvSpPr>
          <p:spPr>
            <a:xfrm>
              <a:off x="5273468" y="320699"/>
              <a:ext cx="6453" cy="536213"/>
            </a:xfrm>
            <a:custGeom>
              <a:avLst/>
              <a:gdLst/>
              <a:ahLst/>
              <a:cxnLst/>
              <a:rect l="l" t="t" r="r" b="b"/>
              <a:pathLst>
                <a:path w="189" h="15704" extrusionOk="0">
                  <a:moveTo>
                    <a:pt x="0" y="1"/>
                  </a:moveTo>
                  <a:lnTo>
                    <a:pt x="0" y="7391"/>
                  </a:lnTo>
                  <a:lnTo>
                    <a:pt x="0" y="15704"/>
                  </a:lnTo>
                  <a:lnTo>
                    <a:pt x="189" y="15704"/>
                  </a:lnTo>
                  <a:lnTo>
                    <a:pt x="189" y="7391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59"/>
            <p:cNvSpPr/>
            <p:nvPr/>
          </p:nvSpPr>
          <p:spPr>
            <a:xfrm>
              <a:off x="5335235" y="567871"/>
              <a:ext cx="7136" cy="289037"/>
            </a:xfrm>
            <a:custGeom>
              <a:avLst/>
              <a:gdLst/>
              <a:ahLst/>
              <a:cxnLst/>
              <a:rect l="l" t="t" r="r" b="b"/>
              <a:pathLst>
                <a:path w="209" h="8465" extrusionOk="0">
                  <a:moveTo>
                    <a:pt x="1" y="1"/>
                  </a:moveTo>
                  <a:lnTo>
                    <a:pt x="20" y="3752"/>
                  </a:lnTo>
                  <a:lnTo>
                    <a:pt x="1" y="8465"/>
                  </a:lnTo>
                  <a:lnTo>
                    <a:pt x="208" y="8465"/>
                  </a:lnTo>
                  <a:lnTo>
                    <a:pt x="208" y="3752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59"/>
            <p:cNvSpPr/>
            <p:nvPr/>
          </p:nvSpPr>
          <p:spPr>
            <a:xfrm>
              <a:off x="5357771" y="-1446144"/>
              <a:ext cx="7102" cy="285179"/>
            </a:xfrm>
            <a:custGeom>
              <a:avLst/>
              <a:gdLst/>
              <a:ahLst/>
              <a:cxnLst/>
              <a:rect l="l" t="t" r="r" b="b"/>
              <a:pathLst>
                <a:path w="208" h="8352" extrusionOk="0">
                  <a:moveTo>
                    <a:pt x="1" y="0"/>
                  </a:moveTo>
                  <a:lnTo>
                    <a:pt x="1" y="3695"/>
                  </a:lnTo>
                  <a:lnTo>
                    <a:pt x="1" y="8351"/>
                  </a:lnTo>
                  <a:lnTo>
                    <a:pt x="208" y="8351"/>
                  </a:lnTo>
                  <a:lnTo>
                    <a:pt x="208" y="369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59"/>
            <p:cNvSpPr/>
            <p:nvPr/>
          </p:nvSpPr>
          <p:spPr>
            <a:xfrm>
              <a:off x="5281185" y="-1446144"/>
              <a:ext cx="7102" cy="139073"/>
            </a:xfrm>
            <a:custGeom>
              <a:avLst/>
              <a:gdLst/>
              <a:ahLst/>
              <a:cxnLst/>
              <a:rect l="l" t="t" r="r" b="b"/>
              <a:pathLst>
                <a:path w="208" h="4073" extrusionOk="0">
                  <a:moveTo>
                    <a:pt x="0" y="0"/>
                  </a:moveTo>
                  <a:lnTo>
                    <a:pt x="0" y="1546"/>
                  </a:lnTo>
                  <a:lnTo>
                    <a:pt x="0" y="4072"/>
                  </a:lnTo>
                  <a:lnTo>
                    <a:pt x="189" y="4072"/>
                  </a:lnTo>
                  <a:lnTo>
                    <a:pt x="208" y="154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59"/>
            <p:cNvSpPr/>
            <p:nvPr/>
          </p:nvSpPr>
          <p:spPr>
            <a:xfrm>
              <a:off x="4255175" y="-1307107"/>
              <a:ext cx="321885" cy="2395784"/>
            </a:xfrm>
            <a:custGeom>
              <a:avLst/>
              <a:gdLst/>
              <a:ahLst/>
              <a:cxnLst/>
              <a:rect l="l" t="t" r="r" b="b"/>
              <a:pathLst>
                <a:path w="9427" h="70165" extrusionOk="0">
                  <a:moveTo>
                    <a:pt x="7711" y="0"/>
                  </a:moveTo>
                  <a:lnTo>
                    <a:pt x="1" y="69976"/>
                  </a:lnTo>
                  <a:lnTo>
                    <a:pt x="1716" y="70164"/>
                  </a:lnTo>
                  <a:lnTo>
                    <a:pt x="9426" y="18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59"/>
            <p:cNvSpPr/>
            <p:nvPr/>
          </p:nvSpPr>
          <p:spPr>
            <a:xfrm>
              <a:off x="3884433" y="-1347671"/>
              <a:ext cx="321851" cy="2395135"/>
            </a:xfrm>
            <a:custGeom>
              <a:avLst/>
              <a:gdLst/>
              <a:ahLst/>
              <a:cxnLst/>
              <a:rect l="l" t="t" r="r" b="b"/>
              <a:pathLst>
                <a:path w="9426" h="70146" extrusionOk="0">
                  <a:moveTo>
                    <a:pt x="7710" y="1"/>
                  </a:moveTo>
                  <a:lnTo>
                    <a:pt x="0" y="69957"/>
                  </a:lnTo>
                  <a:lnTo>
                    <a:pt x="1716" y="70146"/>
                  </a:lnTo>
                  <a:lnTo>
                    <a:pt x="9426" y="189"/>
                  </a:lnTo>
                  <a:lnTo>
                    <a:pt x="7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59"/>
            <p:cNvSpPr/>
            <p:nvPr/>
          </p:nvSpPr>
          <p:spPr>
            <a:xfrm>
              <a:off x="4146390" y="-1529832"/>
              <a:ext cx="430671" cy="240142"/>
            </a:xfrm>
            <a:custGeom>
              <a:avLst/>
              <a:gdLst/>
              <a:ahLst/>
              <a:cxnLst/>
              <a:rect l="l" t="t" r="r" b="b"/>
              <a:pathLst>
                <a:path w="12613" h="7033" extrusionOk="0">
                  <a:moveTo>
                    <a:pt x="6335" y="1"/>
                  </a:moveTo>
                  <a:lnTo>
                    <a:pt x="6014" y="20"/>
                  </a:lnTo>
                  <a:lnTo>
                    <a:pt x="5694" y="38"/>
                  </a:lnTo>
                  <a:lnTo>
                    <a:pt x="5392" y="76"/>
                  </a:lnTo>
                  <a:lnTo>
                    <a:pt x="5072" y="114"/>
                  </a:lnTo>
                  <a:lnTo>
                    <a:pt x="4770" y="189"/>
                  </a:lnTo>
                  <a:lnTo>
                    <a:pt x="4487" y="265"/>
                  </a:lnTo>
                  <a:lnTo>
                    <a:pt x="4186" y="359"/>
                  </a:lnTo>
                  <a:lnTo>
                    <a:pt x="3903" y="472"/>
                  </a:lnTo>
                  <a:lnTo>
                    <a:pt x="3620" y="604"/>
                  </a:lnTo>
                  <a:lnTo>
                    <a:pt x="3337" y="736"/>
                  </a:lnTo>
                  <a:lnTo>
                    <a:pt x="3073" y="887"/>
                  </a:lnTo>
                  <a:lnTo>
                    <a:pt x="2828" y="1037"/>
                  </a:lnTo>
                  <a:lnTo>
                    <a:pt x="2564" y="1207"/>
                  </a:lnTo>
                  <a:lnTo>
                    <a:pt x="2338" y="1396"/>
                  </a:lnTo>
                  <a:lnTo>
                    <a:pt x="2093" y="1603"/>
                  </a:lnTo>
                  <a:lnTo>
                    <a:pt x="1867" y="1792"/>
                  </a:lnTo>
                  <a:lnTo>
                    <a:pt x="1660" y="2018"/>
                  </a:lnTo>
                  <a:lnTo>
                    <a:pt x="1452" y="2244"/>
                  </a:lnTo>
                  <a:lnTo>
                    <a:pt x="1264" y="2489"/>
                  </a:lnTo>
                  <a:lnTo>
                    <a:pt x="1094" y="2734"/>
                  </a:lnTo>
                  <a:lnTo>
                    <a:pt x="924" y="2979"/>
                  </a:lnTo>
                  <a:lnTo>
                    <a:pt x="755" y="3243"/>
                  </a:lnTo>
                  <a:lnTo>
                    <a:pt x="623" y="3526"/>
                  </a:lnTo>
                  <a:lnTo>
                    <a:pt x="491" y="3809"/>
                  </a:lnTo>
                  <a:lnTo>
                    <a:pt x="378" y="4091"/>
                  </a:lnTo>
                  <a:lnTo>
                    <a:pt x="265" y="4393"/>
                  </a:lnTo>
                  <a:lnTo>
                    <a:pt x="170" y="4695"/>
                  </a:lnTo>
                  <a:lnTo>
                    <a:pt x="95" y="4996"/>
                  </a:lnTo>
                  <a:lnTo>
                    <a:pt x="38" y="5317"/>
                  </a:lnTo>
                  <a:lnTo>
                    <a:pt x="1" y="5637"/>
                  </a:lnTo>
                  <a:lnTo>
                    <a:pt x="12574" y="7032"/>
                  </a:lnTo>
                  <a:lnTo>
                    <a:pt x="12612" y="6712"/>
                  </a:lnTo>
                  <a:lnTo>
                    <a:pt x="12612" y="6391"/>
                  </a:lnTo>
                  <a:lnTo>
                    <a:pt x="12612" y="6071"/>
                  </a:lnTo>
                  <a:lnTo>
                    <a:pt x="12593" y="5750"/>
                  </a:lnTo>
                  <a:lnTo>
                    <a:pt x="12556" y="5430"/>
                  </a:lnTo>
                  <a:lnTo>
                    <a:pt x="12499" y="5128"/>
                  </a:lnTo>
                  <a:lnTo>
                    <a:pt x="12442" y="4827"/>
                  </a:lnTo>
                  <a:lnTo>
                    <a:pt x="12348" y="4525"/>
                  </a:lnTo>
                  <a:lnTo>
                    <a:pt x="12254" y="4242"/>
                  </a:lnTo>
                  <a:lnTo>
                    <a:pt x="12160" y="3941"/>
                  </a:lnTo>
                  <a:lnTo>
                    <a:pt x="12028" y="3658"/>
                  </a:lnTo>
                  <a:lnTo>
                    <a:pt x="11896" y="3394"/>
                  </a:lnTo>
                  <a:lnTo>
                    <a:pt x="11745" y="3130"/>
                  </a:lnTo>
                  <a:lnTo>
                    <a:pt x="11575" y="2866"/>
                  </a:lnTo>
                  <a:lnTo>
                    <a:pt x="11406" y="2621"/>
                  </a:lnTo>
                  <a:lnTo>
                    <a:pt x="11236" y="2376"/>
                  </a:lnTo>
                  <a:lnTo>
                    <a:pt x="11029" y="2150"/>
                  </a:lnTo>
                  <a:lnTo>
                    <a:pt x="10821" y="1923"/>
                  </a:lnTo>
                  <a:lnTo>
                    <a:pt x="10614" y="1716"/>
                  </a:lnTo>
                  <a:lnTo>
                    <a:pt x="10388" y="1509"/>
                  </a:lnTo>
                  <a:lnTo>
                    <a:pt x="10143" y="1320"/>
                  </a:lnTo>
                  <a:lnTo>
                    <a:pt x="9898" y="1132"/>
                  </a:lnTo>
                  <a:lnTo>
                    <a:pt x="9634" y="962"/>
                  </a:lnTo>
                  <a:lnTo>
                    <a:pt x="9370" y="811"/>
                  </a:lnTo>
                  <a:lnTo>
                    <a:pt x="9106" y="660"/>
                  </a:lnTo>
                  <a:lnTo>
                    <a:pt x="8823" y="529"/>
                  </a:lnTo>
                  <a:lnTo>
                    <a:pt x="8540" y="415"/>
                  </a:lnTo>
                  <a:lnTo>
                    <a:pt x="8239" y="321"/>
                  </a:lnTo>
                  <a:lnTo>
                    <a:pt x="7937" y="227"/>
                  </a:lnTo>
                  <a:lnTo>
                    <a:pt x="7617" y="151"/>
                  </a:lnTo>
                  <a:lnTo>
                    <a:pt x="7296" y="95"/>
                  </a:lnTo>
                  <a:lnTo>
                    <a:pt x="6976" y="38"/>
                  </a:lnTo>
                  <a:lnTo>
                    <a:pt x="6655" y="20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59"/>
            <p:cNvSpPr/>
            <p:nvPr/>
          </p:nvSpPr>
          <p:spPr>
            <a:xfrm>
              <a:off x="4146390" y="-1529832"/>
              <a:ext cx="430671" cy="240142"/>
            </a:xfrm>
            <a:custGeom>
              <a:avLst/>
              <a:gdLst/>
              <a:ahLst/>
              <a:cxnLst/>
              <a:rect l="l" t="t" r="r" b="b"/>
              <a:pathLst>
                <a:path w="12613" h="7033" fill="none" extrusionOk="0">
                  <a:moveTo>
                    <a:pt x="1" y="5637"/>
                  </a:moveTo>
                  <a:lnTo>
                    <a:pt x="1" y="5637"/>
                  </a:lnTo>
                  <a:lnTo>
                    <a:pt x="38" y="5317"/>
                  </a:lnTo>
                  <a:lnTo>
                    <a:pt x="95" y="4996"/>
                  </a:lnTo>
                  <a:lnTo>
                    <a:pt x="170" y="4695"/>
                  </a:lnTo>
                  <a:lnTo>
                    <a:pt x="265" y="4393"/>
                  </a:lnTo>
                  <a:lnTo>
                    <a:pt x="378" y="4091"/>
                  </a:lnTo>
                  <a:lnTo>
                    <a:pt x="491" y="3809"/>
                  </a:lnTo>
                  <a:lnTo>
                    <a:pt x="623" y="3526"/>
                  </a:lnTo>
                  <a:lnTo>
                    <a:pt x="755" y="3243"/>
                  </a:lnTo>
                  <a:lnTo>
                    <a:pt x="924" y="2979"/>
                  </a:lnTo>
                  <a:lnTo>
                    <a:pt x="1094" y="2734"/>
                  </a:lnTo>
                  <a:lnTo>
                    <a:pt x="1264" y="2489"/>
                  </a:lnTo>
                  <a:lnTo>
                    <a:pt x="1452" y="2244"/>
                  </a:lnTo>
                  <a:lnTo>
                    <a:pt x="1660" y="2018"/>
                  </a:lnTo>
                  <a:lnTo>
                    <a:pt x="1867" y="1792"/>
                  </a:lnTo>
                  <a:lnTo>
                    <a:pt x="2093" y="1603"/>
                  </a:lnTo>
                  <a:lnTo>
                    <a:pt x="2338" y="1396"/>
                  </a:lnTo>
                  <a:lnTo>
                    <a:pt x="2564" y="1207"/>
                  </a:lnTo>
                  <a:lnTo>
                    <a:pt x="2828" y="1037"/>
                  </a:lnTo>
                  <a:lnTo>
                    <a:pt x="3073" y="887"/>
                  </a:lnTo>
                  <a:lnTo>
                    <a:pt x="3337" y="736"/>
                  </a:lnTo>
                  <a:lnTo>
                    <a:pt x="3620" y="604"/>
                  </a:lnTo>
                  <a:lnTo>
                    <a:pt x="3903" y="472"/>
                  </a:lnTo>
                  <a:lnTo>
                    <a:pt x="4186" y="359"/>
                  </a:lnTo>
                  <a:lnTo>
                    <a:pt x="4487" y="265"/>
                  </a:lnTo>
                  <a:lnTo>
                    <a:pt x="4770" y="189"/>
                  </a:lnTo>
                  <a:lnTo>
                    <a:pt x="5072" y="114"/>
                  </a:lnTo>
                  <a:lnTo>
                    <a:pt x="5392" y="76"/>
                  </a:lnTo>
                  <a:lnTo>
                    <a:pt x="5694" y="38"/>
                  </a:lnTo>
                  <a:lnTo>
                    <a:pt x="6014" y="20"/>
                  </a:lnTo>
                  <a:lnTo>
                    <a:pt x="6335" y="1"/>
                  </a:lnTo>
                  <a:lnTo>
                    <a:pt x="6655" y="20"/>
                  </a:lnTo>
                  <a:lnTo>
                    <a:pt x="6976" y="38"/>
                  </a:lnTo>
                  <a:lnTo>
                    <a:pt x="6976" y="38"/>
                  </a:lnTo>
                  <a:lnTo>
                    <a:pt x="7296" y="95"/>
                  </a:lnTo>
                  <a:lnTo>
                    <a:pt x="7617" y="151"/>
                  </a:lnTo>
                  <a:lnTo>
                    <a:pt x="7937" y="227"/>
                  </a:lnTo>
                  <a:lnTo>
                    <a:pt x="8239" y="321"/>
                  </a:lnTo>
                  <a:lnTo>
                    <a:pt x="8540" y="415"/>
                  </a:lnTo>
                  <a:lnTo>
                    <a:pt x="8823" y="529"/>
                  </a:lnTo>
                  <a:lnTo>
                    <a:pt x="9106" y="660"/>
                  </a:lnTo>
                  <a:lnTo>
                    <a:pt x="9370" y="811"/>
                  </a:lnTo>
                  <a:lnTo>
                    <a:pt x="9634" y="962"/>
                  </a:lnTo>
                  <a:lnTo>
                    <a:pt x="9898" y="1132"/>
                  </a:lnTo>
                  <a:lnTo>
                    <a:pt x="10143" y="1320"/>
                  </a:lnTo>
                  <a:lnTo>
                    <a:pt x="10388" y="1509"/>
                  </a:lnTo>
                  <a:lnTo>
                    <a:pt x="10614" y="1716"/>
                  </a:lnTo>
                  <a:lnTo>
                    <a:pt x="10821" y="1923"/>
                  </a:lnTo>
                  <a:lnTo>
                    <a:pt x="11029" y="2150"/>
                  </a:lnTo>
                  <a:lnTo>
                    <a:pt x="11236" y="2376"/>
                  </a:lnTo>
                  <a:lnTo>
                    <a:pt x="11406" y="2621"/>
                  </a:lnTo>
                  <a:lnTo>
                    <a:pt x="11575" y="2866"/>
                  </a:lnTo>
                  <a:lnTo>
                    <a:pt x="11745" y="3130"/>
                  </a:lnTo>
                  <a:lnTo>
                    <a:pt x="11896" y="3394"/>
                  </a:lnTo>
                  <a:lnTo>
                    <a:pt x="12028" y="3658"/>
                  </a:lnTo>
                  <a:lnTo>
                    <a:pt x="12160" y="3941"/>
                  </a:lnTo>
                  <a:lnTo>
                    <a:pt x="12254" y="4242"/>
                  </a:lnTo>
                  <a:lnTo>
                    <a:pt x="12348" y="4525"/>
                  </a:lnTo>
                  <a:lnTo>
                    <a:pt x="12442" y="4827"/>
                  </a:lnTo>
                  <a:lnTo>
                    <a:pt x="12499" y="5128"/>
                  </a:lnTo>
                  <a:lnTo>
                    <a:pt x="12556" y="5430"/>
                  </a:lnTo>
                  <a:lnTo>
                    <a:pt x="12593" y="5750"/>
                  </a:lnTo>
                  <a:lnTo>
                    <a:pt x="12612" y="6071"/>
                  </a:lnTo>
                  <a:lnTo>
                    <a:pt x="12612" y="6391"/>
                  </a:lnTo>
                  <a:lnTo>
                    <a:pt x="12612" y="6712"/>
                  </a:lnTo>
                  <a:lnTo>
                    <a:pt x="12574" y="70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59"/>
            <p:cNvSpPr/>
            <p:nvPr/>
          </p:nvSpPr>
          <p:spPr>
            <a:xfrm>
              <a:off x="4204983" y="-1470625"/>
              <a:ext cx="313485" cy="174481"/>
            </a:xfrm>
            <a:custGeom>
              <a:avLst/>
              <a:gdLst/>
              <a:ahLst/>
              <a:cxnLst/>
              <a:rect l="l" t="t" r="r" b="b"/>
              <a:pathLst>
                <a:path w="9181" h="5110" extrusionOk="0">
                  <a:moveTo>
                    <a:pt x="4374" y="1"/>
                  </a:moveTo>
                  <a:lnTo>
                    <a:pt x="4147" y="20"/>
                  </a:lnTo>
                  <a:lnTo>
                    <a:pt x="3921" y="58"/>
                  </a:lnTo>
                  <a:lnTo>
                    <a:pt x="3695" y="95"/>
                  </a:lnTo>
                  <a:lnTo>
                    <a:pt x="3261" y="189"/>
                  </a:lnTo>
                  <a:lnTo>
                    <a:pt x="2828" y="340"/>
                  </a:lnTo>
                  <a:lnTo>
                    <a:pt x="2432" y="529"/>
                  </a:lnTo>
                  <a:lnTo>
                    <a:pt x="2055" y="755"/>
                  </a:lnTo>
                  <a:lnTo>
                    <a:pt x="1697" y="1019"/>
                  </a:lnTo>
                  <a:lnTo>
                    <a:pt x="1357" y="1302"/>
                  </a:lnTo>
                  <a:lnTo>
                    <a:pt x="1056" y="1622"/>
                  </a:lnTo>
                  <a:lnTo>
                    <a:pt x="792" y="1980"/>
                  </a:lnTo>
                  <a:lnTo>
                    <a:pt x="566" y="2357"/>
                  </a:lnTo>
                  <a:lnTo>
                    <a:pt x="358" y="2772"/>
                  </a:lnTo>
                  <a:lnTo>
                    <a:pt x="264" y="2979"/>
                  </a:lnTo>
                  <a:lnTo>
                    <a:pt x="189" y="3187"/>
                  </a:lnTo>
                  <a:lnTo>
                    <a:pt x="132" y="3413"/>
                  </a:lnTo>
                  <a:lnTo>
                    <a:pt x="76" y="3639"/>
                  </a:lnTo>
                  <a:lnTo>
                    <a:pt x="38" y="3865"/>
                  </a:lnTo>
                  <a:lnTo>
                    <a:pt x="0" y="4092"/>
                  </a:lnTo>
                  <a:lnTo>
                    <a:pt x="9143" y="5110"/>
                  </a:lnTo>
                  <a:lnTo>
                    <a:pt x="9162" y="4865"/>
                  </a:lnTo>
                  <a:lnTo>
                    <a:pt x="9181" y="4638"/>
                  </a:lnTo>
                  <a:lnTo>
                    <a:pt x="9162" y="4412"/>
                  </a:lnTo>
                  <a:lnTo>
                    <a:pt x="9143" y="4167"/>
                  </a:lnTo>
                  <a:lnTo>
                    <a:pt x="9124" y="3941"/>
                  </a:lnTo>
                  <a:lnTo>
                    <a:pt x="9086" y="3734"/>
                  </a:lnTo>
                  <a:lnTo>
                    <a:pt x="8973" y="3281"/>
                  </a:lnTo>
                  <a:lnTo>
                    <a:pt x="8822" y="2866"/>
                  </a:lnTo>
                  <a:lnTo>
                    <a:pt x="8653" y="2470"/>
                  </a:lnTo>
                  <a:lnTo>
                    <a:pt x="8427" y="2075"/>
                  </a:lnTo>
                  <a:lnTo>
                    <a:pt x="8163" y="1735"/>
                  </a:lnTo>
                  <a:lnTo>
                    <a:pt x="7861" y="1396"/>
                  </a:lnTo>
                  <a:lnTo>
                    <a:pt x="7541" y="1094"/>
                  </a:lnTo>
                  <a:lnTo>
                    <a:pt x="7201" y="830"/>
                  </a:lnTo>
                  <a:lnTo>
                    <a:pt x="6824" y="585"/>
                  </a:lnTo>
                  <a:lnTo>
                    <a:pt x="6410" y="378"/>
                  </a:lnTo>
                  <a:lnTo>
                    <a:pt x="6202" y="303"/>
                  </a:lnTo>
                  <a:lnTo>
                    <a:pt x="5995" y="227"/>
                  </a:lnTo>
                  <a:lnTo>
                    <a:pt x="5769" y="171"/>
                  </a:lnTo>
                  <a:lnTo>
                    <a:pt x="5542" y="114"/>
                  </a:lnTo>
                  <a:lnTo>
                    <a:pt x="5316" y="58"/>
                  </a:lnTo>
                  <a:lnTo>
                    <a:pt x="5071" y="39"/>
                  </a:lnTo>
                  <a:lnTo>
                    <a:pt x="4845" y="20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59"/>
            <p:cNvSpPr/>
            <p:nvPr/>
          </p:nvSpPr>
          <p:spPr>
            <a:xfrm>
              <a:off x="4204983" y="-1470625"/>
              <a:ext cx="313485" cy="174481"/>
            </a:xfrm>
            <a:custGeom>
              <a:avLst/>
              <a:gdLst/>
              <a:ahLst/>
              <a:cxnLst/>
              <a:rect l="l" t="t" r="r" b="b"/>
              <a:pathLst>
                <a:path w="9181" h="5110" fill="none" extrusionOk="0">
                  <a:moveTo>
                    <a:pt x="0" y="4092"/>
                  </a:moveTo>
                  <a:lnTo>
                    <a:pt x="0" y="4092"/>
                  </a:lnTo>
                  <a:lnTo>
                    <a:pt x="38" y="3865"/>
                  </a:lnTo>
                  <a:lnTo>
                    <a:pt x="76" y="3639"/>
                  </a:lnTo>
                  <a:lnTo>
                    <a:pt x="132" y="3413"/>
                  </a:lnTo>
                  <a:lnTo>
                    <a:pt x="189" y="3187"/>
                  </a:lnTo>
                  <a:lnTo>
                    <a:pt x="264" y="2979"/>
                  </a:lnTo>
                  <a:lnTo>
                    <a:pt x="358" y="2772"/>
                  </a:lnTo>
                  <a:lnTo>
                    <a:pt x="566" y="2357"/>
                  </a:lnTo>
                  <a:lnTo>
                    <a:pt x="792" y="1980"/>
                  </a:lnTo>
                  <a:lnTo>
                    <a:pt x="1056" y="1622"/>
                  </a:lnTo>
                  <a:lnTo>
                    <a:pt x="1357" y="1302"/>
                  </a:lnTo>
                  <a:lnTo>
                    <a:pt x="1697" y="1019"/>
                  </a:lnTo>
                  <a:lnTo>
                    <a:pt x="2055" y="755"/>
                  </a:lnTo>
                  <a:lnTo>
                    <a:pt x="2432" y="529"/>
                  </a:lnTo>
                  <a:lnTo>
                    <a:pt x="2828" y="340"/>
                  </a:lnTo>
                  <a:lnTo>
                    <a:pt x="3261" y="189"/>
                  </a:lnTo>
                  <a:lnTo>
                    <a:pt x="3695" y="95"/>
                  </a:lnTo>
                  <a:lnTo>
                    <a:pt x="3921" y="58"/>
                  </a:lnTo>
                  <a:lnTo>
                    <a:pt x="4147" y="20"/>
                  </a:lnTo>
                  <a:lnTo>
                    <a:pt x="4374" y="1"/>
                  </a:lnTo>
                  <a:lnTo>
                    <a:pt x="4600" y="1"/>
                  </a:lnTo>
                  <a:lnTo>
                    <a:pt x="4845" y="20"/>
                  </a:lnTo>
                  <a:lnTo>
                    <a:pt x="5071" y="39"/>
                  </a:lnTo>
                  <a:lnTo>
                    <a:pt x="5071" y="39"/>
                  </a:lnTo>
                  <a:lnTo>
                    <a:pt x="5316" y="58"/>
                  </a:lnTo>
                  <a:lnTo>
                    <a:pt x="5542" y="114"/>
                  </a:lnTo>
                  <a:lnTo>
                    <a:pt x="5769" y="171"/>
                  </a:lnTo>
                  <a:lnTo>
                    <a:pt x="5995" y="227"/>
                  </a:lnTo>
                  <a:lnTo>
                    <a:pt x="6202" y="303"/>
                  </a:lnTo>
                  <a:lnTo>
                    <a:pt x="6410" y="378"/>
                  </a:lnTo>
                  <a:lnTo>
                    <a:pt x="6824" y="585"/>
                  </a:lnTo>
                  <a:lnTo>
                    <a:pt x="7201" y="830"/>
                  </a:lnTo>
                  <a:lnTo>
                    <a:pt x="7541" y="1094"/>
                  </a:lnTo>
                  <a:lnTo>
                    <a:pt x="7861" y="1396"/>
                  </a:lnTo>
                  <a:lnTo>
                    <a:pt x="8163" y="1735"/>
                  </a:lnTo>
                  <a:lnTo>
                    <a:pt x="8427" y="2075"/>
                  </a:lnTo>
                  <a:lnTo>
                    <a:pt x="8653" y="2470"/>
                  </a:lnTo>
                  <a:lnTo>
                    <a:pt x="8822" y="2866"/>
                  </a:lnTo>
                  <a:lnTo>
                    <a:pt x="8973" y="3281"/>
                  </a:lnTo>
                  <a:lnTo>
                    <a:pt x="9086" y="3734"/>
                  </a:lnTo>
                  <a:lnTo>
                    <a:pt x="9124" y="3941"/>
                  </a:lnTo>
                  <a:lnTo>
                    <a:pt x="9143" y="4167"/>
                  </a:lnTo>
                  <a:lnTo>
                    <a:pt x="9162" y="4412"/>
                  </a:lnTo>
                  <a:lnTo>
                    <a:pt x="9181" y="4638"/>
                  </a:lnTo>
                  <a:lnTo>
                    <a:pt x="9162" y="4865"/>
                  </a:lnTo>
                  <a:lnTo>
                    <a:pt x="9143" y="51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59"/>
            <p:cNvSpPr/>
            <p:nvPr/>
          </p:nvSpPr>
          <p:spPr>
            <a:xfrm>
              <a:off x="3953303" y="-1330940"/>
              <a:ext cx="563871" cy="2322406"/>
            </a:xfrm>
            <a:custGeom>
              <a:avLst/>
              <a:gdLst/>
              <a:ahLst/>
              <a:cxnLst/>
              <a:rect l="l" t="t" r="r" b="b"/>
              <a:pathLst>
                <a:path w="16514" h="68016" extrusionOk="0">
                  <a:moveTo>
                    <a:pt x="7371" y="1"/>
                  </a:moveTo>
                  <a:lnTo>
                    <a:pt x="0" y="67017"/>
                  </a:lnTo>
                  <a:lnTo>
                    <a:pt x="9143" y="68016"/>
                  </a:lnTo>
                  <a:lnTo>
                    <a:pt x="16514" y="1019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59"/>
            <p:cNvSpPr/>
            <p:nvPr/>
          </p:nvSpPr>
          <p:spPr>
            <a:xfrm>
              <a:off x="4174082" y="-181977"/>
              <a:ext cx="135214" cy="1164413"/>
            </a:xfrm>
            <a:custGeom>
              <a:avLst/>
              <a:gdLst/>
              <a:ahLst/>
              <a:cxnLst/>
              <a:rect l="l" t="t" r="r" b="b"/>
              <a:pathLst>
                <a:path w="3960" h="34102" extrusionOk="0">
                  <a:moveTo>
                    <a:pt x="3752" y="0"/>
                  </a:moveTo>
                  <a:lnTo>
                    <a:pt x="0" y="34083"/>
                  </a:lnTo>
                  <a:lnTo>
                    <a:pt x="208" y="34102"/>
                  </a:lnTo>
                  <a:lnTo>
                    <a:pt x="3959" y="19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59"/>
            <p:cNvSpPr/>
            <p:nvPr/>
          </p:nvSpPr>
          <p:spPr>
            <a:xfrm>
              <a:off x="4298948" y="-1314209"/>
              <a:ext cx="65695" cy="533652"/>
            </a:xfrm>
            <a:custGeom>
              <a:avLst/>
              <a:gdLst/>
              <a:ahLst/>
              <a:cxnLst/>
              <a:rect l="l" t="t" r="r" b="b"/>
              <a:pathLst>
                <a:path w="1924" h="15629" extrusionOk="0">
                  <a:moveTo>
                    <a:pt x="1716" y="1"/>
                  </a:moveTo>
                  <a:lnTo>
                    <a:pt x="811" y="8258"/>
                  </a:lnTo>
                  <a:lnTo>
                    <a:pt x="0" y="15610"/>
                  </a:lnTo>
                  <a:lnTo>
                    <a:pt x="208" y="15628"/>
                  </a:lnTo>
                  <a:lnTo>
                    <a:pt x="1000" y="8277"/>
                  </a:lnTo>
                  <a:lnTo>
                    <a:pt x="1923" y="39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59"/>
            <p:cNvSpPr/>
            <p:nvPr/>
          </p:nvSpPr>
          <p:spPr>
            <a:xfrm>
              <a:off x="4264189" y="-1320629"/>
              <a:ext cx="38003" cy="287740"/>
            </a:xfrm>
            <a:custGeom>
              <a:avLst/>
              <a:gdLst/>
              <a:ahLst/>
              <a:cxnLst/>
              <a:rect l="l" t="t" r="r" b="b"/>
              <a:pathLst>
                <a:path w="1113" h="8427" extrusionOk="0">
                  <a:moveTo>
                    <a:pt x="924" y="0"/>
                  </a:moveTo>
                  <a:lnTo>
                    <a:pt x="396" y="4675"/>
                  </a:lnTo>
                  <a:lnTo>
                    <a:pt x="0" y="8408"/>
                  </a:lnTo>
                  <a:lnTo>
                    <a:pt x="189" y="8427"/>
                  </a:lnTo>
                  <a:lnTo>
                    <a:pt x="604" y="4694"/>
                  </a:lnTo>
                  <a:lnTo>
                    <a:pt x="1113" y="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59"/>
            <p:cNvSpPr/>
            <p:nvPr/>
          </p:nvSpPr>
          <p:spPr>
            <a:xfrm>
              <a:off x="4021524" y="682460"/>
              <a:ext cx="38003" cy="283882"/>
            </a:xfrm>
            <a:custGeom>
              <a:avLst/>
              <a:gdLst/>
              <a:ahLst/>
              <a:cxnLst/>
              <a:rect l="l" t="t" r="r" b="b"/>
              <a:pathLst>
                <a:path w="1113" h="8314" extrusionOk="0">
                  <a:moveTo>
                    <a:pt x="905" y="0"/>
                  </a:moveTo>
                  <a:lnTo>
                    <a:pt x="396" y="4619"/>
                  </a:lnTo>
                  <a:lnTo>
                    <a:pt x="1" y="8295"/>
                  </a:lnTo>
                  <a:lnTo>
                    <a:pt x="189" y="8314"/>
                  </a:lnTo>
                  <a:lnTo>
                    <a:pt x="585" y="4638"/>
                  </a:lnTo>
                  <a:lnTo>
                    <a:pt x="1113" y="1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59"/>
            <p:cNvSpPr/>
            <p:nvPr/>
          </p:nvSpPr>
          <p:spPr>
            <a:xfrm>
              <a:off x="4097495" y="836281"/>
              <a:ext cx="21887" cy="138424"/>
            </a:xfrm>
            <a:custGeom>
              <a:avLst/>
              <a:gdLst/>
              <a:ahLst/>
              <a:cxnLst/>
              <a:rect l="l" t="t" r="r" b="b"/>
              <a:pathLst>
                <a:path w="641" h="4054" extrusionOk="0">
                  <a:moveTo>
                    <a:pt x="452" y="1"/>
                  </a:moveTo>
                  <a:lnTo>
                    <a:pt x="170" y="2508"/>
                  </a:lnTo>
                  <a:lnTo>
                    <a:pt x="0" y="4035"/>
                  </a:lnTo>
                  <a:lnTo>
                    <a:pt x="207" y="4054"/>
                  </a:lnTo>
                  <a:lnTo>
                    <a:pt x="377" y="2527"/>
                  </a:lnTo>
                  <a:lnTo>
                    <a:pt x="641" y="20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59"/>
            <p:cNvSpPr/>
            <p:nvPr/>
          </p:nvSpPr>
          <p:spPr>
            <a:xfrm>
              <a:off x="4117436" y="-402756"/>
              <a:ext cx="106225" cy="902452"/>
            </a:xfrm>
            <a:custGeom>
              <a:avLst/>
              <a:gdLst/>
              <a:ahLst/>
              <a:cxnLst/>
              <a:rect l="l" t="t" r="r" b="b"/>
              <a:pathLst>
                <a:path w="3111" h="26430" extrusionOk="0">
                  <a:moveTo>
                    <a:pt x="2903" y="0"/>
                  </a:moveTo>
                  <a:lnTo>
                    <a:pt x="0" y="26411"/>
                  </a:lnTo>
                  <a:lnTo>
                    <a:pt x="189" y="26430"/>
                  </a:lnTo>
                  <a:lnTo>
                    <a:pt x="3111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59"/>
            <p:cNvSpPr/>
            <p:nvPr/>
          </p:nvSpPr>
          <p:spPr>
            <a:xfrm>
              <a:off x="4600820" y="-1536900"/>
              <a:ext cx="431934" cy="2608849"/>
            </a:xfrm>
            <a:custGeom>
              <a:avLst/>
              <a:gdLst/>
              <a:ahLst/>
              <a:cxnLst/>
              <a:rect l="l" t="t" r="r" b="b"/>
              <a:pathLst>
                <a:path w="12650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12650" y="76404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59"/>
            <p:cNvSpPr/>
            <p:nvPr/>
          </p:nvSpPr>
          <p:spPr>
            <a:xfrm>
              <a:off x="5032715" y="-1536900"/>
              <a:ext cx="26428" cy="2608849"/>
            </a:xfrm>
            <a:custGeom>
              <a:avLst/>
              <a:gdLst/>
              <a:ahLst/>
              <a:cxnLst/>
              <a:rect l="l" t="t" r="r" b="b"/>
              <a:pathLst>
                <a:path w="774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74" y="764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59"/>
            <p:cNvSpPr/>
            <p:nvPr/>
          </p:nvSpPr>
          <p:spPr>
            <a:xfrm>
              <a:off x="4574427" y="-1536900"/>
              <a:ext cx="26428" cy="2608849"/>
            </a:xfrm>
            <a:custGeom>
              <a:avLst/>
              <a:gdLst/>
              <a:ahLst/>
              <a:cxnLst/>
              <a:rect l="l" t="t" r="r" b="b"/>
              <a:pathLst>
                <a:path w="774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74" y="764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59"/>
            <p:cNvSpPr/>
            <p:nvPr/>
          </p:nvSpPr>
          <p:spPr>
            <a:xfrm>
              <a:off x="4600820" y="-1536900"/>
              <a:ext cx="431934" cy="257487"/>
            </a:xfrm>
            <a:custGeom>
              <a:avLst/>
              <a:gdLst/>
              <a:ahLst/>
              <a:cxnLst/>
              <a:rect l="l" t="t" r="r" b="b"/>
              <a:pathLst>
                <a:path w="12650" h="7541" extrusionOk="0">
                  <a:moveTo>
                    <a:pt x="1" y="0"/>
                  </a:moveTo>
                  <a:lnTo>
                    <a:pt x="1" y="7541"/>
                  </a:lnTo>
                  <a:lnTo>
                    <a:pt x="12650" y="7541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59"/>
            <p:cNvSpPr/>
            <p:nvPr/>
          </p:nvSpPr>
          <p:spPr>
            <a:xfrm>
              <a:off x="4600820" y="-951799"/>
              <a:ext cx="431934" cy="1439280"/>
            </a:xfrm>
            <a:custGeom>
              <a:avLst/>
              <a:gdLst/>
              <a:ahLst/>
              <a:cxnLst/>
              <a:rect l="l" t="t" r="r" b="b"/>
              <a:pathLst>
                <a:path w="12650" h="42152" extrusionOk="0">
                  <a:moveTo>
                    <a:pt x="1" y="0"/>
                  </a:moveTo>
                  <a:lnTo>
                    <a:pt x="1" y="42151"/>
                  </a:lnTo>
                  <a:lnTo>
                    <a:pt x="12650" y="42151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59"/>
            <p:cNvSpPr/>
            <p:nvPr/>
          </p:nvSpPr>
          <p:spPr>
            <a:xfrm>
              <a:off x="4708956" y="-466503"/>
              <a:ext cx="216309" cy="468640"/>
            </a:xfrm>
            <a:custGeom>
              <a:avLst/>
              <a:gdLst/>
              <a:ahLst/>
              <a:cxnLst/>
              <a:rect l="l" t="t" r="r" b="b"/>
              <a:pathLst>
                <a:path w="6335" h="13725" extrusionOk="0">
                  <a:moveTo>
                    <a:pt x="2998" y="1"/>
                  </a:moveTo>
                  <a:lnTo>
                    <a:pt x="2828" y="39"/>
                  </a:lnTo>
                  <a:lnTo>
                    <a:pt x="2677" y="76"/>
                  </a:lnTo>
                  <a:lnTo>
                    <a:pt x="2527" y="133"/>
                  </a:lnTo>
                  <a:lnTo>
                    <a:pt x="2376" y="208"/>
                  </a:lnTo>
                  <a:lnTo>
                    <a:pt x="2225" y="302"/>
                  </a:lnTo>
                  <a:lnTo>
                    <a:pt x="2074" y="416"/>
                  </a:lnTo>
                  <a:lnTo>
                    <a:pt x="1923" y="548"/>
                  </a:lnTo>
                  <a:lnTo>
                    <a:pt x="1791" y="680"/>
                  </a:lnTo>
                  <a:lnTo>
                    <a:pt x="1641" y="830"/>
                  </a:lnTo>
                  <a:lnTo>
                    <a:pt x="1509" y="1000"/>
                  </a:lnTo>
                  <a:lnTo>
                    <a:pt x="1396" y="1170"/>
                  </a:lnTo>
                  <a:lnTo>
                    <a:pt x="1151" y="1566"/>
                  </a:lnTo>
                  <a:lnTo>
                    <a:pt x="924" y="2018"/>
                  </a:lnTo>
                  <a:lnTo>
                    <a:pt x="717" y="2489"/>
                  </a:lnTo>
                  <a:lnTo>
                    <a:pt x="528" y="3017"/>
                  </a:lnTo>
                  <a:lnTo>
                    <a:pt x="378" y="3583"/>
                  </a:lnTo>
                  <a:lnTo>
                    <a:pt x="246" y="4186"/>
                  </a:lnTo>
                  <a:lnTo>
                    <a:pt x="133" y="4827"/>
                  </a:lnTo>
                  <a:lnTo>
                    <a:pt x="57" y="5487"/>
                  </a:lnTo>
                  <a:lnTo>
                    <a:pt x="1" y="6165"/>
                  </a:lnTo>
                  <a:lnTo>
                    <a:pt x="1" y="6863"/>
                  </a:lnTo>
                  <a:lnTo>
                    <a:pt x="1" y="7560"/>
                  </a:lnTo>
                  <a:lnTo>
                    <a:pt x="57" y="8239"/>
                  </a:lnTo>
                  <a:lnTo>
                    <a:pt x="133" y="8899"/>
                  </a:lnTo>
                  <a:lnTo>
                    <a:pt x="246" y="9521"/>
                  </a:lnTo>
                  <a:lnTo>
                    <a:pt x="378" y="10124"/>
                  </a:lnTo>
                  <a:lnTo>
                    <a:pt x="528" y="10689"/>
                  </a:lnTo>
                  <a:lnTo>
                    <a:pt x="717" y="11217"/>
                  </a:lnTo>
                  <a:lnTo>
                    <a:pt x="924" y="11707"/>
                  </a:lnTo>
                  <a:lnTo>
                    <a:pt x="1151" y="12160"/>
                  </a:lnTo>
                  <a:lnTo>
                    <a:pt x="1396" y="12556"/>
                  </a:lnTo>
                  <a:lnTo>
                    <a:pt x="1509" y="12725"/>
                  </a:lnTo>
                  <a:lnTo>
                    <a:pt x="1641" y="12895"/>
                  </a:lnTo>
                  <a:lnTo>
                    <a:pt x="1791" y="13046"/>
                  </a:lnTo>
                  <a:lnTo>
                    <a:pt x="1923" y="13178"/>
                  </a:lnTo>
                  <a:lnTo>
                    <a:pt x="2074" y="13310"/>
                  </a:lnTo>
                  <a:lnTo>
                    <a:pt x="2225" y="13404"/>
                  </a:lnTo>
                  <a:lnTo>
                    <a:pt x="2376" y="13498"/>
                  </a:lnTo>
                  <a:lnTo>
                    <a:pt x="2527" y="13574"/>
                  </a:lnTo>
                  <a:lnTo>
                    <a:pt x="2677" y="13649"/>
                  </a:lnTo>
                  <a:lnTo>
                    <a:pt x="2828" y="13687"/>
                  </a:lnTo>
                  <a:lnTo>
                    <a:pt x="2998" y="13706"/>
                  </a:lnTo>
                  <a:lnTo>
                    <a:pt x="3168" y="13725"/>
                  </a:lnTo>
                  <a:lnTo>
                    <a:pt x="3318" y="13706"/>
                  </a:lnTo>
                  <a:lnTo>
                    <a:pt x="3488" y="13687"/>
                  </a:lnTo>
                  <a:lnTo>
                    <a:pt x="3639" y="13649"/>
                  </a:lnTo>
                  <a:lnTo>
                    <a:pt x="3790" y="13574"/>
                  </a:lnTo>
                  <a:lnTo>
                    <a:pt x="3959" y="13498"/>
                  </a:lnTo>
                  <a:lnTo>
                    <a:pt x="4110" y="13404"/>
                  </a:lnTo>
                  <a:lnTo>
                    <a:pt x="4242" y="13310"/>
                  </a:lnTo>
                  <a:lnTo>
                    <a:pt x="4393" y="13178"/>
                  </a:lnTo>
                  <a:lnTo>
                    <a:pt x="4525" y="13046"/>
                  </a:lnTo>
                  <a:lnTo>
                    <a:pt x="4676" y="12895"/>
                  </a:lnTo>
                  <a:lnTo>
                    <a:pt x="4808" y="12725"/>
                  </a:lnTo>
                  <a:lnTo>
                    <a:pt x="4940" y="12556"/>
                  </a:lnTo>
                  <a:lnTo>
                    <a:pt x="5185" y="12160"/>
                  </a:lnTo>
                  <a:lnTo>
                    <a:pt x="5392" y="11707"/>
                  </a:lnTo>
                  <a:lnTo>
                    <a:pt x="5599" y="11217"/>
                  </a:lnTo>
                  <a:lnTo>
                    <a:pt x="5788" y="10689"/>
                  </a:lnTo>
                  <a:lnTo>
                    <a:pt x="5939" y="10124"/>
                  </a:lnTo>
                  <a:lnTo>
                    <a:pt x="6071" y="9521"/>
                  </a:lnTo>
                  <a:lnTo>
                    <a:pt x="6184" y="8899"/>
                  </a:lnTo>
                  <a:lnTo>
                    <a:pt x="6259" y="8239"/>
                  </a:lnTo>
                  <a:lnTo>
                    <a:pt x="6316" y="7560"/>
                  </a:lnTo>
                  <a:lnTo>
                    <a:pt x="6335" y="6863"/>
                  </a:lnTo>
                  <a:lnTo>
                    <a:pt x="6316" y="6165"/>
                  </a:lnTo>
                  <a:lnTo>
                    <a:pt x="6259" y="5487"/>
                  </a:lnTo>
                  <a:lnTo>
                    <a:pt x="6184" y="4827"/>
                  </a:lnTo>
                  <a:lnTo>
                    <a:pt x="6071" y="4186"/>
                  </a:lnTo>
                  <a:lnTo>
                    <a:pt x="5939" y="3583"/>
                  </a:lnTo>
                  <a:lnTo>
                    <a:pt x="5788" y="3017"/>
                  </a:lnTo>
                  <a:lnTo>
                    <a:pt x="5599" y="2489"/>
                  </a:lnTo>
                  <a:lnTo>
                    <a:pt x="5392" y="2018"/>
                  </a:lnTo>
                  <a:lnTo>
                    <a:pt x="5185" y="1566"/>
                  </a:lnTo>
                  <a:lnTo>
                    <a:pt x="4940" y="1170"/>
                  </a:lnTo>
                  <a:lnTo>
                    <a:pt x="4808" y="1000"/>
                  </a:lnTo>
                  <a:lnTo>
                    <a:pt x="4676" y="830"/>
                  </a:lnTo>
                  <a:lnTo>
                    <a:pt x="4525" y="680"/>
                  </a:lnTo>
                  <a:lnTo>
                    <a:pt x="4393" y="548"/>
                  </a:lnTo>
                  <a:lnTo>
                    <a:pt x="4242" y="416"/>
                  </a:lnTo>
                  <a:lnTo>
                    <a:pt x="4110" y="302"/>
                  </a:lnTo>
                  <a:lnTo>
                    <a:pt x="3959" y="208"/>
                  </a:lnTo>
                  <a:lnTo>
                    <a:pt x="3790" y="133"/>
                  </a:lnTo>
                  <a:lnTo>
                    <a:pt x="3639" y="76"/>
                  </a:lnTo>
                  <a:lnTo>
                    <a:pt x="3488" y="39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59"/>
            <p:cNvSpPr/>
            <p:nvPr/>
          </p:nvSpPr>
          <p:spPr>
            <a:xfrm>
              <a:off x="4600820" y="-1153935"/>
              <a:ext cx="431934" cy="75358"/>
            </a:xfrm>
            <a:custGeom>
              <a:avLst/>
              <a:gdLst/>
              <a:ahLst/>
              <a:cxnLst/>
              <a:rect l="l" t="t" r="r" b="b"/>
              <a:pathLst>
                <a:path w="12650" h="2207" extrusionOk="0">
                  <a:moveTo>
                    <a:pt x="1" y="1"/>
                  </a:moveTo>
                  <a:lnTo>
                    <a:pt x="1" y="2206"/>
                  </a:lnTo>
                  <a:lnTo>
                    <a:pt x="12650" y="2206"/>
                  </a:lnTo>
                  <a:lnTo>
                    <a:pt x="12650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59"/>
            <p:cNvSpPr/>
            <p:nvPr/>
          </p:nvSpPr>
          <p:spPr>
            <a:xfrm>
              <a:off x="4600820" y="814394"/>
              <a:ext cx="431934" cy="257522"/>
            </a:xfrm>
            <a:custGeom>
              <a:avLst/>
              <a:gdLst/>
              <a:ahLst/>
              <a:cxnLst/>
              <a:rect l="l" t="t" r="r" b="b"/>
              <a:pathLst>
                <a:path w="12650" h="7542" extrusionOk="0">
                  <a:moveTo>
                    <a:pt x="1" y="1"/>
                  </a:moveTo>
                  <a:lnTo>
                    <a:pt x="1" y="7541"/>
                  </a:lnTo>
                  <a:lnTo>
                    <a:pt x="12650" y="7541"/>
                  </a:lnTo>
                  <a:lnTo>
                    <a:pt x="12650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59"/>
            <p:cNvSpPr/>
            <p:nvPr/>
          </p:nvSpPr>
          <p:spPr>
            <a:xfrm>
              <a:off x="4600820" y="614239"/>
              <a:ext cx="431934" cy="75324"/>
            </a:xfrm>
            <a:custGeom>
              <a:avLst/>
              <a:gdLst/>
              <a:ahLst/>
              <a:cxnLst/>
              <a:rect l="l" t="t" r="r" b="b"/>
              <a:pathLst>
                <a:path w="12650" h="2206" extrusionOk="0">
                  <a:moveTo>
                    <a:pt x="1" y="0"/>
                  </a:moveTo>
                  <a:lnTo>
                    <a:pt x="1" y="2206"/>
                  </a:lnTo>
                  <a:lnTo>
                    <a:pt x="12650" y="2206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Google Shape;3212;p59"/>
            <p:cNvSpPr/>
            <p:nvPr/>
          </p:nvSpPr>
          <p:spPr>
            <a:xfrm>
              <a:off x="3437072" y="-1536900"/>
              <a:ext cx="432583" cy="2608849"/>
            </a:xfrm>
            <a:custGeom>
              <a:avLst/>
              <a:gdLst/>
              <a:ahLst/>
              <a:cxnLst/>
              <a:rect l="l" t="t" r="r" b="b"/>
              <a:pathLst>
                <a:path w="12669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12669" y="76404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Google Shape;3213;p59"/>
            <p:cNvSpPr/>
            <p:nvPr/>
          </p:nvSpPr>
          <p:spPr>
            <a:xfrm>
              <a:off x="3869615" y="-1536900"/>
              <a:ext cx="25779" cy="2608849"/>
            </a:xfrm>
            <a:custGeom>
              <a:avLst/>
              <a:gdLst/>
              <a:ahLst/>
              <a:cxnLst/>
              <a:rect l="l" t="t" r="r" b="b"/>
              <a:pathLst>
                <a:path w="755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55" y="7640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Google Shape;3214;p59"/>
            <p:cNvSpPr/>
            <p:nvPr/>
          </p:nvSpPr>
          <p:spPr>
            <a:xfrm>
              <a:off x="3410678" y="-1536900"/>
              <a:ext cx="26428" cy="2608849"/>
            </a:xfrm>
            <a:custGeom>
              <a:avLst/>
              <a:gdLst/>
              <a:ahLst/>
              <a:cxnLst/>
              <a:rect l="l" t="t" r="r" b="b"/>
              <a:pathLst>
                <a:path w="774" h="76405" extrusionOk="0">
                  <a:moveTo>
                    <a:pt x="1" y="0"/>
                  </a:moveTo>
                  <a:lnTo>
                    <a:pt x="1" y="76404"/>
                  </a:lnTo>
                  <a:lnTo>
                    <a:pt x="774" y="764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Google Shape;3215;p59"/>
            <p:cNvSpPr/>
            <p:nvPr/>
          </p:nvSpPr>
          <p:spPr>
            <a:xfrm>
              <a:off x="3437072" y="-1536900"/>
              <a:ext cx="432583" cy="257487"/>
            </a:xfrm>
            <a:custGeom>
              <a:avLst/>
              <a:gdLst/>
              <a:ahLst/>
              <a:cxnLst/>
              <a:rect l="l" t="t" r="r" b="b"/>
              <a:pathLst>
                <a:path w="12669" h="7541" extrusionOk="0">
                  <a:moveTo>
                    <a:pt x="1" y="0"/>
                  </a:moveTo>
                  <a:lnTo>
                    <a:pt x="1" y="7541"/>
                  </a:lnTo>
                  <a:lnTo>
                    <a:pt x="12669" y="7541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Google Shape;3216;p59"/>
            <p:cNvSpPr/>
            <p:nvPr/>
          </p:nvSpPr>
          <p:spPr>
            <a:xfrm>
              <a:off x="3437072" y="-951799"/>
              <a:ext cx="432583" cy="1439280"/>
            </a:xfrm>
            <a:custGeom>
              <a:avLst/>
              <a:gdLst/>
              <a:ahLst/>
              <a:cxnLst/>
              <a:rect l="l" t="t" r="r" b="b"/>
              <a:pathLst>
                <a:path w="12669" h="42152" extrusionOk="0">
                  <a:moveTo>
                    <a:pt x="1" y="0"/>
                  </a:moveTo>
                  <a:lnTo>
                    <a:pt x="1" y="42151"/>
                  </a:lnTo>
                  <a:lnTo>
                    <a:pt x="12669" y="42151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Google Shape;3217;p59"/>
            <p:cNvSpPr/>
            <p:nvPr/>
          </p:nvSpPr>
          <p:spPr>
            <a:xfrm>
              <a:off x="3545207" y="-466503"/>
              <a:ext cx="216309" cy="468640"/>
            </a:xfrm>
            <a:custGeom>
              <a:avLst/>
              <a:gdLst/>
              <a:ahLst/>
              <a:cxnLst/>
              <a:rect l="l" t="t" r="r" b="b"/>
              <a:pathLst>
                <a:path w="6335" h="13725" extrusionOk="0">
                  <a:moveTo>
                    <a:pt x="2998" y="1"/>
                  </a:moveTo>
                  <a:lnTo>
                    <a:pt x="2847" y="39"/>
                  </a:lnTo>
                  <a:lnTo>
                    <a:pt x="2678" y="76"/>
                  </a:lnTo>
                  <a:lnTo>
                    <a:pt x="2527" y="133"/>
                  </a:lnTo>
                  <a:lnTo>
                    <a:pt x="2376" y="208"/>
                  </a:lnTo>
                  <a:lnTo>
                    <a:pt x="2225" y="302"/>
                  </a:lnTo>
                  <a:lnTo>
                    <a:pt x="2074" y="416"/>
                  </a:lnTo>
                  <a:lnTo>
                    <a:pt x="1924" y="548"/>
                  </a:lnTo>
                  <a:lnTo>
                    <a:pt x="1792" y="680"/>
                  </a:lnTo>
                  <a:lnTo>
                    <a:pt x="1660" y="830"/>
                  </a:lnTo>
                  <a:lnTo>
                    <a:pt x="1528" y="1000"/>
                  </a:lnTo>
                  <a:lnTo>
                    <a:pt x="1396" y="1170"/>
                  </a:lnTo>
                  <a:lnTo>
                    <a:pt x="1151" y="1566"/>
                  </a:lnTo>
                  <a:lnTo>
                    <a:pt x="924" y="2018"/>
                  </a:lnTo>
                  <a:lnTo>
                    <a:pt x="717" y="2489"/>
                  </a:lnTo>
                  <a:lnTo>
                    <a:pt x="529" y="3017"/>
                  </a:lnTo>
                  <a:lnTo>
                    <a:pt x="378" y="3583"/>
                  </a:lnTo>
                  <a:lnTo>
                    <a:pt x="246" y="4186"/>
                  </a:lnTo>
                  <a:lnTo>
                    <a:pt x="133" y="4827"/>
                  </a:lnTo>
                  <a:lnTo>
                    <a:pt x="57" y="5487"/>
                  </a:lnTo>
                  <a:lnTo>
                    <a:pt x="20" y="6165"/>
                  </a:lnTo>
                  <a:lnTo>
                    <a:pt x="1" y="6863"/>
                  </a:lnTo>
                  <a:lnTo>
                    <a:pt x="20" y="7560"/>
                  </a:lnTo>
                  <a:lnTo>
                    <a:pt x="57" y="8239"/>
                  </a:lnTo>
                  <a:lnTo>
                    <a:pt x="133" y="8899"/>
                  </a:lnTo>
                  <a:lnTo>
                    <a:pt x="246" y="9521"/>
                  </a:lnTo>
                  <a:lnTo>
                    <a:pt x="378" y="10124"/>
                  </a:lnTo>
                  <a:lnTo>
                    <a:pt x="529" y="10689"/>
                  </a:lnTo>
                  <a:lnTo>
                    <a:pt x="717" y="11217"/>
                  </a:lnTo>
                  <a:lnTo>
                    <a:pt x="924" y="11707"/>
                  </a:lnTo>
                  <a:lnTo>
                    <a:pt x="1151" y="12160"/>
                  </a:lnTo>
                  <a:lnTo>
                    <a:pt x="1396" y="12556"/>
                  </a:lnTo>
                  <a:lnTo>
                    <a:pt x="1528" y="12725"/>
                  </a:lnTo>
                  <a:lnTo>
                    <a:pt x="1660" y="12895"/>
                  </a:lnTo>
                  <a:lnTo>
                    <a:pt x="1792" y="13046"/>
                  </a:lnTo>
                  <a:lnTo>
                    <a:pt x="1924" y="13178"/>
                  </a:lnTo>
                  <a:lnTo>
                    <a:pt x="2074" y="13310"/>
                  </a:lnTo>
                  <a:lnTo>
                    <a:pt x="2225" y="13404"/>
                  </a:lnTo>
                  <a:lnTo>
                    <a:pt x="2376" y="13498"/>
                  </a:lnTo>
                  <a:lnTo>
                    <a:pt x="2527" y="13574"/>
                  </a:lnTo>
                  <a:lnTo>
                    <a:pt x="2678" y="13649"/>
                  </a:lnTo>
                  <a:lnTo>
                    <a:pt x="2847" y="13687"/>
                  </a:lnTo>
                  <a:lnTo>
                    <a:pt x="2998" y="13706"/>
                  </a:lnTo>
                  <a:lnTo>
                    <a:pt x="3168" y="13725"/>
                  </a:lnTo>
                  <a:lnTo>
                    <a:pt x="3319" y="13706"/>
                  </a:lnTo>
                  <a:lnTo>
                    <a:pt x="3488" y="13687"/>
                  </a:lnTo>
                  <a:lnTo>
                    <a:pt x="3639" y="13649"/>
                  </a:lnTo>
                  <a:lnTo>
                    <a:pt x="3809" y="13574"/>
                  </a:lnTo>
                  <a:lnTo>
                    <a:pt x="3959" y="13498"/>
                  </a:lnTo>
                  <a:lnTo>
                    <a:pt x="4110" y="13404"/>
                  </a:lnTo>
                  <a:lnTo>
                    <a:pt x="4261" y="13310"/>
                  </a:lnTo>
                  <a:lnTo>
                    <a:pt x="4393" y="13178"/>
                  </a:lnTo>
                  <a:lnTo>
                    <a:pt x="4544" y="13046"/>
                  </a:lnTo>
                  <a:lnTo>
                    <a:pt x="4676" y="12895"/>
                  </a:lnTo>
                  <a:lnTo>
                    <a:pt x="4808" y="12725"/>
                  </a:lnTo>
                  <a:lnTo>
                    <a:pt x="4940" y="12556"/>
                  </a:lnTo>
                  <a:lnTo>
                    <a:pt x="5185" y="12160"/>
                  </a:lnTo>
                  <a:lnTo>
                    <a:pt x="5411" y="11707"/>
                  </a:lnTo>
                  <a:lnTo>
                    <a:pt x="5618" y="11217"/>
                  </a:lnTo>
                  <a:lnTo>
                    <a:pt x="5788" y="10689"/>
                  </a:lnTo>
                  <a:lnTo>
                    <a:pt x="5958" y="10124"/>
                  </a:lnTo>
                  <a:lnTo>
                    <a:pt x="6090" y="9521"/>
                  </a:lnTo>
                  <a:lnTo>
                    <a:pt x="6184" y="8899"/>
                  </a:lnTo>
                  <a:lnTo>
                    <a:pt x="6278" y="8239"/>
                  </a:lnTo>
                  <a:lnTo>
                    <a:pt x="6316" y="7560"/>
                  </a:lnTo>
                  <a:lnTo>
                    <a:pt x="6335" y="6863"/>
                  </a:lnTo>
                  <a:lnTo>
                    <a:pt x="6316" y="6165"/>
                  </a:lnTo>
                  <a:lnTo>
                    <a:pt x="6278" y="5487"/>
                  </a:lnTo>
                  <a:lnTo>
                    <a:pt x="6184" y="4827"/>
                  </a:lnTo>
                  <a:lnTo>
                    <a:pt x="6090" y="4186"/>
                  </a:lnTo>
                  <a:lnTo>
                    <a:pt x="5958" y="3583"/>
                  </a:lnTo>
                  <a:lnTo>
                    <a:pt x="5788" y="3017"/>
                  </a:lnTo>
                  <a:lnTo>
                    <a:pt x="5618" y="2489"/>
                  </a:lnTo>
                  <a:lnTo>
                    <a:pt x="5411" y="2018"/>
                  </a:lnTo>
                  <a:lnTo>
                    <a:pt x="5185" y="1566"/>
                  </a:lnTo>
                  <a:lnTo>
                    <a:pt x="4940" y="1170"/>
                  </a:lnTo>
                  <a:lnTo>
                    <a:pt x="4808" y="1000"/>
                  </a:lnTo>
                  <a:lnTo>
                    <a:pt x="4676" y="830"/>
                  </a:lnTo>
                  <a:lnTo>
                    <a:pt x="4544" y="680"/>
                  </a:lnTo>
                  <a:lnTo>
                    <a:pt x="4393" y="548"/>
                  </a:lnTo>
                  <a:lnTo>
                    <a:pt x="4261" y="416"/>
                  </a:lnTo>
                  <a:lnTo>
                    <a:pt x="4110" y="302"/>
                  </a:lnTo>
                  <a:lnTo>
                    <a:pt x="3959" y="208"/>
                  </a:lnTo>
                  <a:lnTo>
                    <a:pt x="3809" y="133"/>
                  </a:lnTo>
                  <a:lnTo>
                    <a:pt x="3639" y="76"/>
                  </a:lnTo>
                  <a:lnTo>
                    <a:pt x="3488" y="39"/>
                  </a:lnTo>
                  <a:lnTo>
                    <a:pt x="3319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Google Shape;3218;p59"/>
            <p:cNvSpPr/>
            <p:nvPr/>
          </p:nvSpPr>
          <p:spPr>
            <a:xfrm>
              <a:off x="3437072" y="-1153935"/>
              <a:ext cx="432583" cy="75358"/>
            </a:xfrm>
            <a:custGeom>
              <a:avLst/>
              <a:gdLst/>
              <a:ahLst/>
              <a:cxnLst/>
              <a:rect l="l" t="t" r="r" b="b"/>
              <a:pathLst>
                <a:path w="12669" h="2207" extrusionOk="0">
                  <a:moveTo>
                    <a:pt x="1" y="1"/>
                  </a:moveTo>
                  <a:lnTo>
                    <a:pt x="1" y="2206"/>
                  </a:lnTo>
                  <a:lnTo>
                    <a:pt x="12669" y="2206"/>
                  </a:lnTo>
                  <a:lnTo>
                    <a:pt x="12669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59"/>
            <p:cNvSpPr/>
            <p:nvPr/>
          </p:nvSpPr>
          <p:spPr>
            <a:xfrm>
              <a:off x="3437072" y="814394"/>
              <a:ext cx="432583" cy="257522"/>
            </a:xfrm>
            <a:custGeom>
              <a:avLst/>
              <a:gdLst/>
              <a:ahLst/>
              <a:cxnLst/>
              <a:rect l="l" t="t" r="r" b="b"/>
              <a:pathLst>
                <a:path w="12669" h="7542" extrusionOk="0">
                  <a:moveTo>
                    <a:pt x="1" y="1"/>
                  </a:moveTo>
                  <a:lnTo>
                    <a:pt x="1" y="7541"/>
                  </a:lnTo>
                  <a:lnTo>
                    <a:pt x="12669" y="7541"/>
                  </a:lnTo>
                  <a:lnTo>
                    <a:pt x="12669" y="1"/>
                  </a:lnTo>
                  <a:close/>
                </a:path>
              </a:pathLst>
            </a:custGeom>
            <a:solidFill>
              <a:srgbClr val="000000">
                <a:alpha val="2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Google Shape;3220;p59"/>
            <p:cNvSpPr/>
            <p:nvPr/>
          </p:nvSpPr>
          <p:spPr>
            <a:xfrm>
              <a:off x="3437072" y="614239"/>
              <a:ext cx="432583" cy="75324"/>
            </a:xfrm>
            <a:custGeom>
              <a:avLst/>
              <a:gdLst/>
              <a:ahLst/>
              <a:cxnLst/>
              <a:rect l="l" t="t" r="r" b="b"/>
              <a:pathLst>
                <a:path w="12669" h="2206" extrusionOk="0">
                  <a:moveTo>
                    <a:pt x="1" y="0"/>
                  </a:moveTo>
                  <a:lnTo>
                    <a:pt x="1" y="2206"/>
                  </a:lnTo>
                  <a:lnTo>
                    <a:pt x="12669" y="2206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" name="Google Shape;7674;p72"/>
          <p:cNvGrpSpPr/>
          <p:nvPr/>
        </p:nvGrpSpPr>
        <p:grpSpPr>
          <a:xfrm>
            <a:off x="6539999" y="4154942"/>
            <a:ext cx="1383503" cy="119761"/>
            <a:chOff x="3465975" y="2270258"/>
            <a:chExt cx="1986364" cy="171947"/>
          </a:xfrm>
        </p:grpSpPr>
        <p:sp>
          <p:nvSpPr>
            <p:cNvPr id="169" name="Google Shape;7675;p72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7676;p72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7677;p72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7678;p72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7679;p72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7680;p72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7681;p72"/>
            <p:cNvSpPr/>
            <p:nvPr/>
          </p:nvSpPr>
          <p:spPr>
            <a:xfrm rot="-5400000">
              <a:off x="5021230" y="2270258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7682;p72"/>
            <p:cNvSpPr/>
            <p:nvPr/>
          </p:nvSpPr>
          <p:spPr>
            <a:xfrm rot="-5400000">
              <a:off x="5280440" y="2270258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7" name="Google Shape;3499;p60"/>
          <p:cNvGrpSpPr/>
          <p:nvPr/>
        </p:nvGrpSpPr>
        <p:grpSpPr>
          <a:xfrm>
            <a:off x="6628264" y="4414261"/>
            <a:ext cx="337000" cy="336975"/>
            <a:chOff x="249350" y="4106575"/>
            <a:chExt cx="337000" cy="336975"/>
          </a:xfrm>
        </p:grpSpPr>
        <p:sp>
          <p:nvSpPr>
            <p:cNvPr id="178" name="Google Shape;3500;p60"/>
            <p:cNvSpPr/>
            <p:nvPr/>
          </p:nvSpPr>
          <p:spPr>
            <a:xfrm>
              <a:off x="454175" y="4142250"/>
              <a:ext cx="98475" cy="97800"/>
            </a:xfrm>
            <a:custGeom>
              <a:avLst/>
              <a:gdLst/>
              <a:ahLst/>
              <a:cxnLst/>
              <a:rect l="l" t="t" r="r" b="b"/>
              <a:pathLst>
                <a:path w="3939" h="3912" extrusionOk="0">
                  <a:moveTo>
                    <a:pt x="1427" y="0"/>
                  </a:moveTo>
                  <a:lnTo>
                    <a:pt x="0" y="1401"/>
                  </a:lnTo>
                  <a:lnTo>
                    <a:pt x="2511" y="3912"/>
                  </a:lnTo>
                  <a:lnTo>
                    <a:pt x="3938" y="2485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3501;p60"/>
            <p:cNvSpPr/>
            <p:nvPr/>
          </p:nvSpPr>
          <p:spPr>
            <a:xfrm>
              <a:off x="306825" y="4191150"/>
              <a:ext cx="157950" cy="158600"/>
            </a:xfrm>
            <a:custGeom>
              <a:avLst/>
              <a:gdLst/>
              <a:ahLst/>
              <a:cxnLst/>
              <a:rect l="l" t="t" r="r" b="b"/>
              <a:pathLst>
                <a:path w="6318" h="6344" extrusionOk="0">
                  <a:moveTo>
                    <a:pt x="5339" y="0"/>
                  </a:moveTo>
                  <a:lnTo>
                    <a:pt x="1" y="5365"/>
                  </a:lnTo>
                  <a:lnTo>
                    <a:pt x="952" y="6343"/>
                  </a:lnTo>
                  <a:lnTo>
                    <a:pt x="6317" y="978"/>
                  </a:lnTo>
                  <a:lnTo>
                    <a:pt x="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3502;p60"/>
            <p:cNvSpPr/>
            <p:nvPr/>
          </p:nvSpPr>
          <p:spPr>
            <a:xfrm>
              <a:off x="345150" y="4229475"/>
              <a:ext cx="157950" cy="157925"/>
            </a:xfrm>
            <a:custGeom>
              <a:avLst/>
              <a:gdLst/>
              <a:ahLst/>
              <a:cxnLst/>
              <a:rect l="l" t="t" r="r" b="b"/>
              <a:pathLst>
                <a:path w="6318" h="6317" extrusionOk="0">
                  <a:moveTo>
                    <a:pt x="5339" y="0"/>
                  </a:moveTo>
                  <a:lnTo>
                    <a:pt x="0" y="5365"/>
                  </a:lnTo>
                  <a:lnTo>
                    <a:pt x="952" y="6317"/>
                  </a:lnTo>
                  <a:lnTo>
                    <a:pt x="6317" y="978"/>
                  </a:lnTo>
                  <a:lnTo>
                    <a:pt x="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3503;p60"/>
            <p:cNvSpPr/>
            <p:nvPr/>
          </p:nvSpPr>
          <p:spPr>
            <a:xfrm>
              <a:off x="249350" y="4339150"/>
              <a:ext cx="105725" cy="104400"/>
            </a:xfrm>
            <a:custGeom>
              <a:avLst/>
              <a:gdLst/>
              <a:ahLst/>
              <a:cxnLst/>
              <a:rect l="l" t="t" r="r" b="b"/>
              <a:pathLst>
                <a:path w="4229" h="4176" extrusionOk="0">
                  <a:moveTo>
                    <a:pt x="1718" y="0"/>
                  </a:moveTo>
                  <a:lnTo>
                    <a:pt x="0" y="4176"/>
                  </a:lnTo>
                  <a:lnTo>
                    <a:pt x="0" y="4176"/>
                  </a:lnTo>
                  <a:lnTo>
                    <a:pt x="4229" y="251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3504;p60"/>
            <p:cNvSpPr/>
            <p:nvPr/>
          </p:nvSpPr>
          <p:spPr>
            <a:xfrm>
              <a:off x="503725" y="4106575"/>
              <a:ext cx="82625" cy="83275"/>
            </a:xfrm>
            <a:custGeom>
              <a:avLst/>
              <a:gdLst/>
              <a:ahLst/>
              <a:cxnLst/>
              <a:rect l="l" t="t" r="r" b="b"/>
              <a:pathLst>
                <a:path w="3305" h="3331" extrusionOk="0">
                  <a:moveTo>
                    <a:pt x="1269" y="0"/>
                  </a:moveTo>
                  <a:lnTo>
                    <a:pt x="1110" y="27"/>
                  </a:lnTo>
                  <a:lnTo>
                    <a:pt x="952" y="80"/>
                  </a:lnTo>
                  <a:lnTo>
                    <a:pt x="820" y="132"/>
                  </a:lnTo>
                  <a:lnTo>
                    <a:pt x="661" y="212"/>
                  </a:lnTo>
                  <a:lnTo>
                    <a:pt x="529" y="291"/>
                  </a:lnTo>
                  <a:lnTo>
                    <a:pt x="397" y="423"/>
                  </a:lnTo>
                  <a:lnTo>
                    <a:pt x="0" y="820"/>
                  </a:lnTo>
                  <a:lnTo>
                    <a:pt x="2511" y="3330"/>
                  </a:lnTo>
                  <a:lnTo>
                    <a:pt x="2908" y="2907"/>
                  </a:lnTo>
                  <a:lnTo>
                    <a:pt x="3013" y="2802"/>
                  </a:lnTo>
                  <a:lnTo>
                    <a:pt x="3093" y="2670"/>
                  </a:lnTo>
                  <a:lnTo>
                    <a:pt x="3172" y="2537"/>
                  </a:lnTo>
                  <a:lnTo>
                    <a:pt x="3225" y="2379"/>
                  </a:lnTo>
                  <a:lnTo>
                    <a:pt x="3278" y="2247"/>
                  </a:lnTo>
                  <a:lnTo>
                    <a:pt x="3304" y="2088"/>
                  </a:lnTo>
                  <a:lnTo>
                    <a:pt x="3304" y="1771"/>
                  </a:lnTo>
                  <a:lnTo>
                    <a:pt x="3278" y="1454"/>
                  </a:lnTo>
                  <a:lnTo>
                    <a:pt x="3145" y="1137"/>
                  </a:lnTo>
                  <a:lnTo>
                    <a:pt x="2987" y="846"/>
                  </a:lnTo>
                  <a:lnTo>
                    <a:pt x="2881" y="687"/>
                  </a:lnTo>
                  <a:lnTo>
                    <a:pt x="2749" y="555"/>
                  </a:lnTo>
                  <a:lnTo>
                    <a:pt x="2511" y="344"/>
                  </a:lnTo>
                  <a:lnTo>
                    <a:pt x="2220" y="185"/>
                  </a:lnTo>
                  <a:lnTo>
                    <a:pt x="1903" y="8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3" name="Google Shape;3499;p60"/>
          <p:cNvGrpSpPr/>
          <p:nvPr/>
        </p:nvGrpSpPr>
        <p:grpSpPr>
          <a:xfrm>
            <a:off x="7049250" y="4435024"/>
            <a:ext cx="337000" cy="336975"/>
            <a:chOff x="249350" y="4106575"/>
            <a:chExt cx="337000" cy="336975"/>
          </a:xfrm>
        </p:grpSpPr>
        <p:sp>
          <p:nvSpPr>
            <p:cNvPr id="184" name="Google Shape;3500;p60"/>
            <p:cNvSpPr/>
            <p:nvPr/>
          </p:nvSpPr>
          <p:spPr>
            <a:xfrm>
              <a:off x="454175" y="4142250"/>
              <a:ext cx="98475" cy="97800"/>
            </a:xfrm>
            <a:custGeom>
              <a:avLst/>
              <a:gdLst/>
              <a:ahLst/>
              <a:cxnLst/>
              <a:rect l="l" t="t" r="r" b="b"/>
              <a:pathLst>
                <a:path w="3939" h="3912" extrusionOk="0">
                  <a:moveTo>
                    <a:pt x="1427" y="0"/>
                  </a:moveTo>
                  <a:lnTo>
                    <a:pt x="0" y="1401"/>
                  </a:lnTo>
                  <a:lnTo>
                    <a:pt x="2511" y="3912"/>
                  </a:lnTo>
                  <a:lnTo>
                    <a:pt x="3938" y="2485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3501;p60"/>
            <p:cNvSpPr/>
            <p:nvPr/>
          </p:nvSpPr>
          <p:spPr>
            <a:xfrm>
              <a:off x="306825" y="4191150"/>
              <a:ext cx="157950" cy="158600"/>
            </a:xfrm>
            <a:custGeom>
              <a:avLst/>
              <a:gdLst/>
              <a:ahLst/>
              <a:cxnLst/>
              <a:rect l="l" t="t" r="r" b="b"/>
              <a:pathLst>
                <a:path w="6318" h="6344" extrusionOk="0">
                  <a:moveTo>
                    <a:pt x="5339" y="0"/>
                  </a:moveTo>
                  <a:lnTo>
                    <a:pt x="1" y="5365"/>
                  </a:lnTo>
                  <a:lnTo>
                    <a:pt x="952" y="6343"/>
                  </a:lnTo>
                  <a:lnTo>
                    <a:pt x="6317" y="978"/>
                  </a:lnTo>
                  <a:lnTo>
                    <a:pt x="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3502;p60"/>
            <p:cNvSpPr/>
            <p:nvPr/>
          </p:nvSpPr>
          <p:spPr>
            <a:xfrm>
              <a:off x="345150" y="4229475"/>
              <a:ext cx="157950" cy="157925"/>
            </a:xfrm>
            <a:custGeom>
              <a:avLst/>
              <a:gdLst/>
              <a:ahLst/>
              <a:cxnLst/>
              <a:rect l="l" t="t" r="r" b="b"/>
              <a:pathLst>
                <a:path w="6318" h="6317" extrusionOk="0">
                  <a:moveTo>
                    <a:pt x="5339" y="0"/>
                  </a:moveTo>
                  <a:lnTo>
                    <a:pt x="0" y="5365"/>
                  </a:lnTo>
                  <a:lnTo>
                    <a:pt x="952" y="6317"/>
                  </a:lnTo>
                  <a:lnTo>
                    <a:pt x="6317" y="978"/>
                  </a:lnTo>
                  <a:lnTo>
                    <a:pt x="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3503;p60"/>
            <p:cNvSpPr/>
            <p:nvPr/>
          </p:nvSpPr>
          <p:spPr>
            <a:xfrm>
              <a:off x="249350" y="4339150"/>
              <a:ext cx="105725" cy="104400"/>
            </a:xfrm>
            <a:custGeom>
              <a:avLst/>
              <a:gdLst/>
              <a:ahLst/>
              <a:cxnLst/>
              <a:rect l="l" t="t" r="r" b="b"/>
              <a:pathLst>
                <a:path w="4229" h="4176" extrusionOk="0">
                  <a:moveTo>
                    <a:pt x="1718" y="0"/>
                  </a:moveTo>
                  <a:lnTo>
                    <a:pt x="0" y="4176"/>
                  </a:lnTo>
                  <a:lnTo>
                    <a:pt x="0" y="4176"/>
                  </a:lnTo>
                  <a:lnTo>
                    <a:pt x="4229" y="251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3504;p60"/>
            <p:cNvSpPr/>
            <p:nvPr/>
          </p:nvSpPr>
          <p:spPr>
            <a:xfrm>
              <a:off x="503725" y="4106575"/>
              <a:ext cx="82625" cy="83275"/>
            </a:xfrm>
            <a:custGeom>
              <a:avLst/>
              <a:gdLst/>
              <a:ahLst/>
              <a:cxnLst/>
              <a:rect l="l" t="t" r="r" b="b"/>
              <a:pathLst>
                <a:path w="3305" h="3331" extrusionOk="0">
                  <a:moveTo>
                    <a:pt x="1269" y="0"/>
                  </a:moveTo>
                  <a:lnTo>
                    <a:pt x="1110" y="27"/>
                  </a:lnTo>
                  <a:lnTo>
                    <a:pt x="952" y="80"/>
                  </a:lnTo>
                  <a:lnTo>
                    <a:pt x="820" y="132"/>
                  </a:lnTo>
                  <a:lnTo>
                    <a:pt x="661" y="212"/>
                  </a:lnTo>
                  <a:lnTo>
                    <a:pt x="529" y="291"/>
                  </a:lnTo>
                  <a:lnTo>
                    <a:pt x="397" y="423"/>
                  </a:lnTo>
                  <a:lnTo>
                    <a:pt x="0" y="820"/>
                  </a:lnTo>
                  <a:lnTo>
                    <a:pt x="2511" y="3330"/>
                  </a:lnTo>
                  <a:lnTo>
                    <a:pt x="2908" y="2907"/>
                  </a:lnTo>
                  <a:lnTo>
                    <a:pt x="3013" y="2802"/>
                  </a:lnTo>
                  <a:lnTo>
                    <a:pt x="3093" y="2670"/>
                  </a:lnTo>
                  <a:lnTo>
                    <a:pt x="3172" y="2537"/>
                  </a:lnTo>
                  <a:lnTo>
                    <a:pt x="3225" y="2379"/>
                  </a:lnTo>
                  <a:lnTo>
                    <a:pt x="3278" y="2247"/>
                  </a:lnTo>
                  <a:lnTo>
                    <a:pt x="3304" y="2088"/>
                  </a:lnTo>
                  <a:lnTo>
                    <a:pt x="3304" y="1771"/>
                  </a:lnTo>
                  <a:lnTo>
                    <a:pt x="3278" y="1454"/>
                  </a:lnTo>
                  <a:lnTo>
                    <a:pt x="3145" y="1137"/>
                  </a:lnTo>
                  <a:lnTo>
                    <a:pt x="2987" y="846"/>
                  </a:lnTo>
                  <a:lnTo>
                    <a:pt x="2881" y="687"/>
                  </a:lnTo>
                  <a:lnTo>
                    <a:pt x="2749" y="555"/>
                  </a:lnTo>
                  <a:lnTo>
                    <a:pt x="2511" y="344"/>
                  </a:lnTo>
                  <a:lnTo>
                    <a:pt x="2220" y="185"/>
                  </a:lnTo>
                  <a:lnTo>
                    <a:pt x="1903" y="8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" name="Google Shape;3499;p60"/>
          <p:cNvGrpSpPr/>
          <p:nvPr/>
        </p:nvGrpSpPr>
        <p:grpSpPr>
          <a:xfrm>
            <a:off x="7477486" y="4424156"/>
            <a:ext cx="337000" cy="336975"/>
            <a:chOff x="249350" y="4106575"/>
            <a:chExt cx="337000" cy="336975"/>
          </a:xfrm>
        </p:grpSpPr>
        <p:sp>
          <p:nvSpPr>
            <p:cNvPr id="190" name="Google Shape;3500;p60"/>
            <p:cNvSpPr/>
            <p:nvPr/>
          </p:nvSpPr>
          <p:spPr>
            <a:xfrm>
              <a:off x="454175" y="4142250"/>
              <a:ext cx="98475" cy="97800"/>
            </a:xfrm>
            <a:custGeom>
              <a:avLst/>
              <a:gdLst/>
              <a:ahLst/>
              <a:cxnLst/>
              <a:rect l="l" t="t" r="r" b="b"/>
              <a:pathLst>
                <a:path w="3939" h="3912" extrusionOk="0">
                  <a:moveTo>
                    <a:pt x="1427" y="0"/>
                  </a:moveTo>
                  <a:lnTo>
                    <a:pt x="0" y="1401"/>
                  </a:lnTo>
                  <a:lnTo>
                    <a:pt x="2511" y="3912"/>
                  </a:lnTo>
                  <a:lnTo>
                    <a:pt x="3938" y="2485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3501;p60"/>
            <p:cNvSpPr/>
            <p:nvPr/>
          </p:nvSpPr>
          <p:spPr>
            <a:xfrm>
              <a:off x="306825" y="4191150"/>
              <a:ext cx="157950" cy="158600"/>
            </a:xfrm>
            <a:custGeom>
              <a:avLst/>
              <a:gdLst/>
              <a:ahLst/>
              <a:cxnLst/>
              <a:rect l="l" t="t" r="r" b="b"/>
              <a:pathLst>
                <a:path w="6318" h="6344" extrusionOk="0">
                  <a:moveTo>
                    <a:pt x="5339" y="0"/>
                  </a:moveTo>
                  <a:lnTo>
                    <a:pt x="1" y="5365"/>
                  </a:lnTo>
                  <a:lnTo>
                    <a:pt x="952" y="6343"/>
                  </a:lnTo>
                  <a:lnTo>
                    <a:pt x="6317" y="978"/>
                  </a:lnTo>
                  <a:lnTo>
                    <a:pt x="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3502;p60"/>
            <p:cNvSpPr/>
            <p:nvPr/>
          </p:nvSpPr>
          <p:spPr>
            <a:xfrm>
              <a:off x="345150" y="4229475"/>
              <a:ext cx="157950" cy="157925"/>
            </a:xfrm>
            <a:custGeom>
              <a:avLst/>
              <a:gdLst/>
              <a:ahLst/>
              <a:cxnLst/>
              <a:rect l="l" t="t" r="r" b="b"/>
              <a:pathLst>
                <a:path w="6318" h="6317" extrusionOk="0">
                  <a:moveTo>
                    <a:pt x="5339" y="0"/>
                  </a:moveTo>
                  <a:lnTo>
                    <a:pt x="0" y="5365"/>
                  </a:lnTo>
                  <a:lnTo>
                    <a:pt x="952" y="6317"/>
                  </a:lnTo>
                  <a:lnTo>
                    <a:pt x="6317" y="978"/>
                  </a:lnTo>
                  <a:lnTo>
                    <a:pt x="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3503;p60"/>
            <p:cNvSpPr/>
            <p:nvPr/>
          </p:nvSpPr>
          <p:spPr>
            <a:xfrm>
              <a:off x="249350" y="4339150"/>
              <a:ext cx="105725" cy="104400"/>
            </a:xfrm>
            <a:custGeom>
              <a:avLst/>
              <a:gdLst/>
              <a:ahLst/>
              <a:cxnLst/>
              <a:rect l="l" t="t" r="r" b="b"/>
              <a:pathLst>
                <a:path w="4229" h="4176" extrusionOk="0">
                  <a:moveTo>
                    <a:pt x="1718" y="0"/>
                  </a:moveTo>
                  <a:lnTo>
                    <a:pt x="0" y="4176"/>
                  </a:lnTo>
                  <a:lnTo>
                    <a:pt x="0" y="4176"/>
                  </a:lnTo>
                  <a:lnTo>
                    <a:pt x="4229" y="251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3504;p60"/>
            <p:cNvSpPr/>
            <p:nvPr/>
          </p:nvSpPr>
          <p:spPr>
            <a:xfrm>
              <a:off x="503725" y="4106575"/>
              <a:ext cx="82625" cy="83275"/>
            </a:xfrm>
            <a:custGeom>
              <a:avLst/>
              <a:gdLst/>
              <a:ahLst/>
              <a:cxnLst/>
              <a:rect l="l" t="t" r="r" b="b"/>
              <a:pathLst>
                <a:path w="3305" h="3331" extrusionOk="0">
                  <a:moveTo>
                    <a:pt x="1269" y="0"/>
                  </a:moveTo>
                  <a:lnTo>
                    <a:pt x="1110" y="27"/>
                  </a:lnTo>
                  <a:lnTo>
                    <a:pt x="952" y="80"/>
                  </a:lnTo>
                  <a:lnTo>
                    <a:pt x="820" y="132"/>
                  </a:lnTo>
                  <a:lnTo>
                    <a:pt x="661" y="212"/>
                  </a:lnTo>
                  <a:lnTo>
                    <a:pt x="529" y="291"/>
                  </a:lnTo>
                  <a:lnTo>
                    <a:pt x="397" y="423"/>
                  </a:lnTo>
                  <a:lnTo>
                    <a:pt x="0" y="820"/>
                  </a:lnTo>
                  <a:lnTo>
                    <a:pt x="2511" y="3330"/>
                  </a:lnTo>
                  <a:lnTo>
                    <a:pt x="2908" y="2907"/>
                  </a:lnTo>
                  <a:lnTo>
                    <a:pt x="3013" y="2802"/>
                  </a:lnTo>
                  <a:lnTo>
                    <a:pt x="3093" y="2670"/>
                  </a:lnTo>
                  <a:lnTo>
                    <a:pt x="3172" y="2537"/>
                  </a:lnTo>
                  <a:lnTo>
                    <a:pt x="3225" y="2379"/>
                  </a:lnTo>
                  <a:lnTo>
                    <a:pt x="3278" y="2247"/>
                  </a:lnTo>
                  <a:lnTo>
                    <a:pt x="3304" y="2088"/>
                  </a:lnTo>
                  <a:lnTo>
                    <a:pt x="3304" y="1771"/>
                  </a:lnTo>
                  <a:lnTo>
                    <a:pt x="3278" y="1454"/>
                  </a:lnTo>
                  <a:lnTo>
                    <a:pt x="3145" y="1137"/>
                  </a:lnTo>
                  <a:lnTo>
                    <a:pt x="2987" y="846"/>
                  </a:lnTo>
                  <a:lnTo>
                    <a:pt x="2881" y="687"/>
                  </a:lnTo>
                  <a:lnTo>
                    <a:pt x="2749" y="555"/>
                  </a:lnTo>
                  <a:lnTo>
                    <a:pt x="2511" y="344"/>
                  </a:lnTo>
                  <a:lnTo>
                    <a:pt x="2220" y="185"/>
                  </a:lnTo>
                  <a:lnTo>
                    <a:pt x="1903" y="8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6"/>
          <p:cNvSpPr txBox="1">
            <a:spLocks noGrp="1"/>
          </p:cNvSpPr>
          <p:nvPr>
            <p:ph type="title"/>
          </p:nvPr>
        </p:nvSpPr>
        <p:spPr>
          <a:xfrm>
            <a:off x="699351" y="1682176"/>
            <a:ext cx="7499033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Deskripsi Aplikasi</a:t>
            </a:r>
            <a:endParaRPr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4" name="Google Shape;1624;p36"/>
          <p:cNvSpPr txBox="1">
            <a:spLocks noGrp="1"/>
          </p:cNvSpPr>
          <p:nvPr>
            <p:ph type="subTitle" idx="1"/>
          </p:nvPr>
        </p:nvSpPr>
        <p:spPr>
          <a:xfrm>
            <a:off x="1014350" y="2463539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Aplikasi ini digunakan untuk membantu siswa </a:t>
            </a:r>
            <a:r>
              <a:rPr lang="en" dirty="0" smtClean="0"/>
              <a:t>mendaftar bimbel </a:t>
            </a:r>
            <a:r>
              <a:rPr lang="en" dirty="0" smtClean="0"/>
              <a:t>agar </a:t>
            </a:r>
            <a:r>
              <a:rPr lang="en" dirty="0"/>
              <a:t>t</a:t>
            </a:r>
            <a:r>
              <a:rPr lang="en" dirty="0" smtClean="0"/>
              <a:t>ergabung di suatu kelompok bimbingan belajar</a:t>
            </a:r>
            <a:endParaRPr dirty="0"/>
          </a:p>
        </p:txBody>
      </p:sp>
      <p:sp>
        <p:nvSpPr>
          <p:cNvPr id="1625" name="Google Shape;1625;p36"/>
          <p:cNvSpPr/>
          <p:nvPr/>
        </p:nvSpPr>
        <p:spPr>
          <a:xfrm>
            <a:off x="7693825" y="345271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26" name="Google Shape;1626;p36"/>
          <p:cNvGrpSpPr/>
          <p:nvPr/>
        </p:nvGrpSpPr>
        <p:grpSpPr>
          <a:xfrm>
            <a:off x="3985764" y="1157875"/>
            <a:ext cx="1172472" cy="136724"/>
            <a:chOff x="7045850" y="224825"/>
            <a:chExt cx="1172472" cy="136724"/>
          </a:xfrm>
        </p:grpSpPr>
        <p:sp>
          <p:nvSpPr>
            <p:cNvPr id="1627" name="Google Shape;1627;p36"/>
            <p:cNvSpPr/>
            <p:nvPr/>
          </p:nvSpPr>
          <p:spPr>
            <a:xfrm>
              <a:off x="704585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1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727686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0" y="2250"/>
                  </a:lnTo>
                  <a:lnTo>
                    <a:pt x="304" y="2554"/>
                  </a:lnTo>
                  <a:lnTo>
                    <a:pt x="2311" y="588"/>
                  </a:lnTo>
                  <a:lnTo>
                    <a:pt x="4337" y="2554"/>
                  </a:lnTo>
                  <a:lnTo>
                    <a:pt x="4621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7508954" y="224825"/>
              <a:ext cx="246265" cy="136724"/>
            </a:xfrm>
            <a:custGeom>
              <a:avLst/>
              <a:gdLst/>
              <a:ahLst/>
              <a:cxnLst/>
              <a:rect l="l" t="t" r="r" b="b"/>
              <a:pathLst>
                <a:path w="4602" h="2555" extrusionOk="0">
                  <a:moveTo>
                    <a:pt x="2291" y="0"/>
                  </a:moveTo>
                  <a:lnTo>
                    <a:pt x="0" y="2250"/>
                  </a:lnTo>
                  <a:lnTo>
                    <a:pt x="284" y="2554"/>
                  </a:lnTo>
                  <a:lnTo>
                    <a:pt x="2291" y="588"/>
                  </a:lnTo>
                  <a:lnTo>
                    <a:pt x="4318" y="2554"/>
                  </a:lnTo>
                  <a:lnTo>
                    <a:pt x="4601" y="225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7739970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284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7970987" y="224825"/>
              <a:ext cx="247335" cy="136724"/>
            </a:xfrm>
            <a:custGeom>
              <a:avLst/>
              <a:gdLst/>
              <a:ahLst/>
              <a:cxnLst/>
              <a:rect l="l" t="t" r="r" b="b"/>
              <a:pathLst>
                <a:path w="4622" h="2555" extrusionOk="0">
                  <a:moveTo>
                    <a:pt x="2311" y="0"/>
                  </a:moveTo>
                  <a:lnTo>
                    <a:pt x="1" y="2250"/>
                  </a:lnTo>
                  <a:lnTo>
                    <a:pt x="305" y="2554"/>
                  </a:lnTo>
                  <a:lnTo>
                    <a:pt x="2311" y="588"/>
                  </a:lnTo>
                  <a:lnTo>
                    <a:pt x="4318" y="2554"/>
                  </a:lnTo>
                  <a:lnTo>
                    <a:pt x="4622" y="225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3576;p61"/>
          <p:cNvGrpSpPr/>
          <p:nvPr/>
        </p:nvGrpSpPr>
        <p:grpSpPr>
          <a:xfrm>
            <a:off x="5946561" y="3100553"/>
            <a:ext cx="2325082" cy="2042948"/>
            <a:chOff x="2876550" y="2679913"/>
            <a:chExt cx="2257500" cy="1976688"/>
          </a:xfrm>
        </p:grpSpPr>
        <p:sp>
          <p:nvSpPr>
            <p:cNvPr id="12" name="Google Shape;3577;p61"/>
            <p:cNvSpPr/>
            <p:nvPr/>
          </p:nvSpPr>
          <p:spPr>
            <a:xfrm>
              <a:off x="2876550" y="4495800"/>
              <a:ext cx="2257500" cy="160800"/>
            </a:xfrm>
            <a:prstGeom prst="ellipse">
              <a:avLst/>
            </a:pr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3578;p61"/>
            <p:cNvGrpSpPr/>
            <p:nvPr/>
          </p:nvGrpSpPr>
          <p:grpSpPr>
            <a:xfrm>
              <a:off x="3011500" y="2679913"/>
              <a:ext cx="1811400" cy="1919400"/>
              <a:chOff x="3011500" y="2679913"/>
              <a:chExt cx="1811400" cy="1919400"/>
            </a:xfrm>
          </p:grpSpPr>
          <p:sp>
            <p:nvSpPr>
              <p:cNvPr id="14" name="Google Shape;3579;p61"/>
              <p:cNvSpPr/>
              <p:nvPr/>
            </p:nvSpPr>
            <p:spPr>
              <a:xfrm>
                <a:off x="3352175" y="4316513"/>
                <a:ext cx="344050" cy="282800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11312" extrusionOk="0">
                    <a:moveTo>
                      <a:pt x="13605" y="0"/>
                    </a:moveTo>
                    <a:lnTo>
                      <a:pt x="6725" y="134"/>
                    </a:lnTo>
                    <a:lnTo>
                      <a:pt x="7104" y="7214"/>
                    </a:lnTo>
                    <a:lnTo>
                      <a:pt x="6013" y="7682"/>
                    </a:lnTo>
                    <a:lnTo>
                      <a:pt x="4877" y="8172"/>
                    </a:lnTo>
                    <a:lnTo>
                      <a:pt x="3586" y="8773"/>
                    </a:lnTo>
                    <a:lnTo>
                      <a:pt x="2918" y="9107"/>
                    </a:lnTo>
                    <a:lnTo>
                      <a:pt x="2272" y="9441"/>
                    </a:lnTo>
                    <a:lnTo>
                      <a:pt x="1671" y="9775"/>
                    </a:lnTo>
                    <a:lnTo>
                      <a:pt x="1136" y="10109"/>
                    </a:lnTo>
                    <a:lnTo>
                      <a:pt x="669" y="10443"/>
                    </a:lnTo>
                    <a:lnTo>
                      <a:pt x="491" y="10599"/>
                    </a:lnTo>
                    <a:lnTo>
                      <a:pt x="312" y="10755"/>
                    </a:lnTo>
                    <a:lnTo>
                      <a:pt x="179" y="10911"/>
                    </a:lnTo>
                    <a:lnTo>
                      <a:pt x="90" y="11044"/>
                    </a:lnTo>
                    <a:lnTo>
                      <a:pt x="23" y="11200"/>
                    </a:lnTo>
                    <a:lnTo>
                      <a:pt x="1" y="11311"/>
                    </a:lnTo>
                    <a:lnTo>
                      <a:pt x="1" y="11311"/>
                    </a:lnTo>
                    <a:lnTo>
                      <a:pt x="13761" y="11067"/>
                    </a:lnTo>
                    <a:lnTo>
                      <a:pt x="136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3580;p61"/>
              <p:cNvSpPr/>
              <p:nvPr/>
            </p:nvSpPr>
            <p:spPr>
              <a:xfrm>
                <a:off x="4536750" y="4038738"/>
                <a:ext cx="236600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9464" h="19573" extrusionOk="0">
                    <a:moveTo>
                      <a:pt x="1" y="0"/>
                    </a:moveTo>
                    <a:lnTo>
                      <a:pt x="7861" y="19572"/>
                    </a:lnTo>
                    <a:lnTo>
                      <a:pt x="9464" y="19572"/>
                    </a:lnTo>
                    <a:lnTo>
                      <a:pt x="3764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3581;p61"/>
              <p:cNvSpPr/>
              <p:nvPr/>
            </p:nvSpPr>
            <p:spPr>
              <a:xfrm>
                <a:off x="4186625" y="4038738"/>
                <a:ext cx="236600" cy="484875"/>
              </a:xfrm>
              <a:custGeom>
                <a:avLst/>
                <a:gdLst/>
                <a:ahLst/>
                <a:cxnLst/>
                <a:rect l="l" t="t" r="r" b="b"/>
                <a:pathLst>
                  <a:path w="9464" h="19395" extrusionOk="0">
                    <a:moveTo>
                      <a:pt x="0" y="0"/>
                    </a:moveTo>
                    <a:lnTo>
                      <a:pt x="7860" y="19394"/>
                    </a:lnTo>
                    <a:lnTo>
                      <a:pt x="9463" y="19394"/>
                    </a:lnTo>
                    <a:lnTo>
                      <a:pt x="3763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582;p61"/>
              <p:cNvSpPr/>
              <p:nvPr/>
            </p:nvSpPr>
            <p:spPr>
              <a:xfrm>
                <a:off x="3716225" y="4038738"/>
                <a:ext cx="223825" cy="484875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9395" extrusionOk="0">
                    <a:moveTo>
                      <a:pt x="8952" y="0"/>
                    </a:moveTo>
                    <a:lnTo>
                      <a:pt x="5189" y="134"/>
                    </a:lnTo>
                    <a:lnTo>
                      <a:pt x="1" y="19394"/>
                    </a:lnTo>
                    <a:lnTo>
                      <a:pt x="1604" y="19394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583;p61"/>
              <p:cNvSpPr/>
              <p:nvPr/>
            </p:nvSpPr>
            <p:spPr>
              <a:xfrm>
                <a:off x="4142075" y="4038738"/>
                <a:ext cx="217125" cy="484875"/>
              </a:xfrm>
              <a:custGeom>
                <a:avLst/>
                <a:gdLst/>
                <a:ahLst/>
                <a:cxnLst/>
                <a:rect l="l" t="t" r="r" b="b"/>
                <a:pathLst>
                  <a:path w="8685" h="19395" extrusionOk="0">
                    <a:moveTo>
                      <a:pt x="8685" y="0"/>
                    </a:moveTo>
                    <a:lnTo>
                      <a:pt x="4899" y="134"/>
                    </a:lnTo>
                    <a:lnTo>
                      <a:pt x="1" y="19394"/>
                    </a:lnTo>
                    <a:lnTo>
                      <a:pt x="1604" y="19394"/>
                    </a:lnTo>
                    <a:lnTo>
                      <a:pt x="86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584;p61"/>
              <p:cNvSpPr/>
              <p:nvPr/>
            </p:nvSpPr>
            <p:spPr>
              <a:xfrm>
                <a:off x="3765775" y="3203738"/>
                <a:ext cx="1057125" cy="838350"/>
              </a:xfrm>
              <a:custGeom>
                <a:avLst/>
                <a:gdLst/>
                <a:ahLst/>
                <a:cxnLst/>
                <a:rect l="l" t="t" r="r" b="b"/>
                <a:pathLst>
                  <a:path w="42285" h="33534" extrusionOk="0">
                    <a:moveTo>
                      <a:pt x="28658" y="0"/>
                    </a:moveTo>
                    <a:lnTo>
                      <a:pt x="27811" y="23"/>
                    </a:lnTo>
                    <a:lnTo>
                      <a:pt x="26965" y="45"/>
                    </a:lnTo>
                    <a:lnTo>
                      <a:pt x="26141" y="89"/>
                    </a:lnTo>
                    <a:lnTo>
                      <a:pt x="25340" y="134"/>
                    </a:lnTo>
                    <a:lnTo>
                      <a:pt x="24561" y="201"/>
                    </a:lnTo>
                    <a:lnTo>
                      <a:pt x="23826" y="290"/>
                    </a:lnTo>
                    <a:lnTo>
                      <a:pt x="23113" y="379"/>
                    </a:lnTo>
                    <a:lnTo>
                      <a:pt x="22445" y="490"/>
                    </a:lnTo>
                    <a:lnTo>
                      <a:pt x="21822" y="624"/>
                    </a:lnTo>
                    <a:lnTo>
                      <a:pt x="21243" y="757"/>
                    </a:lnTo>
                    <a:lnTo>
                      <a:pt x="20708" y="913"/>
                    </a:lnTo>
                    <a:lnTo>
                      <a:pt x="20263" y="1069"/>
                    </a:lnTo>
                    <a:lnTo>
                      <a:pt x="19840" y="1247"/>
                    </a:lnTo>
                    <a:lnTo>
                      <a:pt x="19484" y="1448"/>
                    </a:lnTo>
                    <a:lnTo>
                      <a:pt x="19083" y="1693"/>
                    </a:lnTo>
                    <a:lnTo>
                      <a:pt x="18704" y="1982"/>
                    </a:lnTo>
                    <a:lnTo>
                      <a:pt x="18304" y="2294"/>
                    </a:lnTo>
                    <a:lnTo>
                      <a:pt x="17881" y="2650"/>
                    </a:lnTo>
                    <a:lnTo>
                      <a:pt x="17480" y="3029"/>
                    </a:lnTo>
                    <a:lnTo>
                      <a:pt x="17079" y="3429"/>
                    </a:lnTo>
                    <a:lnTo>
                      <a:pt x="16656" y="3852"/>
                    </a:lnTo>
                    <a:lnTo>
                      <a:pt x="15832" y="4743"/>
                    </a:lnTo>
                    <a:lnTo>
                      <a:pt x="15008" y="5678"/>
                    </a:lnTo>
                    <a:lnTo>
                      <a:pt x="14229" y="6658"/>
                    </a:lnTo>
                    <a:lnTo>
                      <a:pt x="13472" y="7615"/>
                    </a:lnTo>
                    <a:lnTo>
                      <a:pt x="12759" y="8573"/>
                    </a:lnTo>
                    <a:lnTo>
                      <a:pt x="12091" y="9464"/>
                    </a:lnTo>
                    <a:lnTo>
                      <a:pt x="11000" y="11022"/>
                    </a:lnTo>
                    <a:lnTo>
                      <a:pt x="10288" y="12113"/>
                    </a:lnTo>
                    <a:lnTo>
                      <a:pt x="10021" y="12514"/>
                    </a:lnTo>
                    <a:lnTo>
                      <a:pt x="8662" y="13071"/>
                    </a:lnTo>
                    <a:lnTo>
                      <a:pt x="7259" y="13672"/>
                    </a:lnTo>
                    <a:lnTo>
                      <a:pt x="5612" y="14429"/>
                    </a:lnTo>
                    <a:lnTo>
                      <a:pt x="4766" y="14830"/>
                    </a:lnTo>
                    <a:lnTo>
                      <a:pt x="3942" y="15231"/>
                    </a:lnTo>
                    <a:lnTo>
                      <a:pt x="3140" y="15654"/>
                    </a:lnTo>
                    <a:lnTo>
                      <a:pt x="2405" y="16077"/>
                    </a:lnTo>
                    <a:lnTo>
                      <a:pt x="1760" y="16500"/>
                    </a:lnTo>
                    <a:lnTo>
                      <a:pt x="1470" y="16678"/>
                    </a:lnTo>
                    <a:lnTo>
                      <a:pt x="1225" y="16878"/>
                    </a:lnTo>
                    <a:lnTo>
                      <a:pt x="1003" y="17056"/>
                    </a:lnTo>
                    <a:lnTo>
                      <a:pt x="802" y="17257"/>
                    </a:lnTo>
                    <a:lnTo>
                      <a:pt x="669" y="17413"/>
                    </a:lnTo>
                    <a:lnTo>
                      <a:pt x="557" y="17569"/>
                    </a:lnTo>
                    <a:lnTo>
                      <a:pt x="468" y="17747"/>
                    </a:lnTo>
                    <a:lnTo>
                      <a:pt x="401" y="17947"/>
                    </a:lnTo>
                    <a:lnTo>
                      <a:pt x="290" y="18392"/>
                    </a:lnTo>
                    <a:lnTo>
                      <a:pt x="179" y="18905"/>
                    </a:lnTo>
                    <a:lnTo>
                      <a:pt x="112" y="19461"/>
                    </a:lnTo>
                    <a:lnTo>
                      <a:pt x="67" y="20062"/>
                    </a:lnTo>
                    <a:lnTo>
                      <a:pt x="23" y="20708"/>
                    </a:lnTo>
                    <a:lnTo>
                      <a:pt x="1" y="21332"/>
                    </a:lnTo>
                    <a:lnTo>
                      <a:pt x="1" y="21977"/>
                    </a:lnTo>
                    <a:lnTo>
                      <a:pt x="23" y="23180"/>
                    </a:lnTo>
                    <a:lnTo>
                      <a:pt x="45" y="24182"/>
                    </a:lnTo>
                    <a:lnTo>
                      <a:pt x="112" y="25117"/>
                    </a:lnTo>
                    <a:lnTo>
                      <a:pt x="2606" y="33534"/>
                    </a:lnTo>
                    <a:lnTo>
                      <a:pt x="34603" y="33534"/>
                    </a:lnTo>
                    <a:lnTo>
                      <a:pt x="35761" y="30194"/>
                    </a:lnTo>
                    <a:lnTo>
                      <a:pt x="39969" y="18415"/>
                    </a:lnTo>
                    <a:lnTo>
                      <a:pt x="40436" y="16478"/>
                    </a:lnTo>
                    <a:lnTo>
                      <a:pt x="40993" y="14340"/>
                    </a:lnTo>
                    <a:lnTo>
                      <a:pt x="41260" y="13204"/>
                    </a:lnTo>
                    <a:lnTo>
                      <a:pt x="41505" y="12091"/>
                    </a:lnTo>
                    <a:lnTo>
                      <a:pt x="41750" y="10955"/>
                    </a:lnTo>
                    <a:lnTo>
                      <a:pt x="41951" y="9820"/>
                    </a:lnTo>
                    <a:lnTo>
                      <a:pt x="42106" y="8729"/>
                    </a:lnTo>
                    <a:lnTo>
                      <a:pt x="42218" y="7660"/>
                    </a:lnTo>
                    <a:lnTo>
                      <a:pt x="42262" y="7148"/>
                    </a:lnTo>
                    <a:lnTo>
                      <a:pt x="42285" y="6636"/>
                    </a:lnTo>
                    <a:lnTo>
                      <a:pt x="42285" y="6146"/>
                    </a:lnTo>
                    <a:lnTo>
                      <a:pt x="42262" y="5678"/>
                    </a:lnTo>
                    <a:lnTo>
                      <a:pt x="42240" y="5211"/>
                    </a:lnTo>
                    <a:lnTo>
                      <a:pt x="42196" y="4765"/>
                    </a:lnTo>
                    <a:lnTo>
                      <a:pt x="42106" y="4342"/>
                    </a:lnTo>
                    <a:lnTo>
                      <a:pt x="42017" y="3942"/>
                    </a:lnTo>
                    <a:lnTo>
                      <a:pt x="41906" y="3563"/>
                    </a:lnTo>
                    <a:lnTo>
                      <a:pt x="41750" y="3229"/>
                    </a:lnTo>
                    <a:lnTo>
                      <a:pt x="41594" y="2895"/>
                    </a:lnTo>
                    <a:lnTo>
                      <a:pt x="41394" y="2583"/>
                    </a:lnTo>
                    <a:lnTo>
                      <a:pt x="41283" y="2450"/>
                    </a:lnTo>
                    <a:lnTo>
                      <a:pt x="41149" y="2316"/>
                    </a:lnTo>
                    <a:lnTo>
                      <a:pt x="40993" y="2182"/>
                    </a:lnTo>
                    <a:lnTo>
                      <a:pt x="40815" y="2049"/>
                    </a:lnTo>
                    <a:lnTo>
                      <a:pt x="40436" y="1804"/>
                    </a:lnTo>
                    <a:lnTo>
                      <a:pt x="39991" y="1581"/>
                    </a:lnTo>
                    <a:lnTo>
                      <a:pt x="39479" y="1381"/>
                    </a:lnTo>
                    <a:lnTo>
                      <a:pt x="38900" y="1180"/>
                    </a:lnTo>
                    <a:lnTo>
                      <a:pt x="38299" y="1002"/>
                    </a:lnTo>
                    <a:lnTo>
                      <a:pt x="37631" y="824"/>
                    </a:lnTo>
                    <a:lnTo>
                      <a:pt x="36941" y="668"/>
                    </a:lnTo>
                    <a:lnTo>
                      <a:pt x="36206" y="535"/>
                    </a:lnTo>
                    <a:lnTo>
                      <a:pt x="35427" y="423"/>
                    </a:lnTo>
                    <a:lnTo>
                      <a:pt x="34625" y="312"/>
                    </a:lnTo>
                    <a:lnTo>
                      <a:pt x="33801" y="223"/>
                    </a:lnTo>
                    <a:lnTo>
                      <a:pt x="32977" y="156"/>
                    </a:lnTo>
                    <a:lnTo>
                      <a:pt x="32131" y="89"/>
                    </a:lnTo>
                    <a:lnTo>
                      <a:pt x="31263" y="45"/>
                    </a:lnTo>
                    <a:lnTo>
                      <a:pt x="30394" y="23"/>
                    </a:lnTo>
                    <a:lnTo>
                      <a:pt x="295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585;p61"/>
              <p:cNvSpPr/>
              <p:nvPr/>
            </p:nvSpPr>
            <p:spPr>
              <a:xfrm>
                <a:off x="4358625" y="3267738"/>
                <a:ext cx="417525" cy="470425"/>
              </a:xfrm>
              <a:custGeom>
                <a:avLst/>
                <a:gdLst/>
                <a:ahLst/>
                <a:cxnLst/>
                <a:rect l="l" t="t" r="r" b="b"/>
                <a:pathLst>
                  <a:path w="16701" h="18817" extrusionOk="0">
                    <a:moveTo>
                      <a:pt x="16255" y="1"/>
                    </a:moveTo>
                    <a:lnTo>
                      <a:pt x="16299" y="179"/>
                    </a:lnTo>
                    <a:lnTo>
                      <a:pt x="16366" y="491"/>
                    </a:lnTo>
                    <a:lnTo>
                      <a:pt x="16455" y="892"/>
                    </a:lnTo>
                    <a:lnTo>
                      <a:pt x="16544" y="1582"/>
                    </a:lnTo>
                    <a:lnTo>
                      <a:pt x="16611" y="2250"/>
                    </a:lnTo>
                    <a:lnTo>
                      <a:pt x="16633" y="2940"/>
                    </a:lnTo>
                    <a:lnTo>
                      <a:pt x="16611" y="3630"/>
                    </a:lnTo>
                    <a:lnTo>
                      <a:pt x="16589" y="4053"/>
                    </a:lnTo>
                    <a:lnTo>
                      <a:pt x="16522" y="4521"/>
                    </a:lnTo>
                    <a:lnTo>
                      <a:pt x="16388" y="5501"/>
                    </a:lnTo>
                    <a:lnTo>
                      <a:pt x="16210" y="6547"/>
                    </a:lnTo>
                    <a:lnTo>
                      <a:pt x="16010" y="7661"/>
                    </a:lnTo>
                    <a:lnTo>
                      <a:pt x="15542" y="10065"/>
                    </a:lnTo>
                    <a:lnTo>
                      <a:pt x="15013" y="12646"/>
                    </a:lnTo>
                    <a:lnTo>
                      <a:pt x="15013" y="12646"/>
                    </a:lnTo>
                    <a:lnTo>
                      <a:pt x="13538" y="13383"/>
                    </a:lnTo>
                    <a:lnTo>
                      <a:pt x="12381" y="13940"/>
                    </a:lnTo>
                    <a:lnTo>
                      <a:pt x="11200" y="14474"/>
                    </a:lnTo>
                    <a:lnTo>
                      <a:pt x="10043" y="15009"/>
                    </a:lnTo>
                    <a:lnTo>
                      <a:pt x="8840" y="15521"/>
                    </a:lnTo>
                    <a:lnTo>
                      <a:pt x="7660" y="16033"/>
                    </a:lnTo>
                    <a:lnTo>
                      <a:pt x="6458" y="16500"/>
                    </a:lnTo>
                    <a:lnTo>
                      <a:pt x="5255" y="16968"/>
                    </a:lnTo>
                    <a:lnTo>
                      <a:pt x="4053" y="17436"/>
                    </a:lnTo>
                    <a:lnTo>
                      <a:pt x="2361" y="18015"/>
                    </a:lnTo>
                    <a:lnTo>
                      <a:pt x="1091" y="18460"/>
                    </a:lnTo>
                    <a:lnTo>
                      <a:pt x="290" y="18727"/>
                    </a:lnTo>
                    <a:lnTo>
                      <a:pt x="67" y="18794"/>
                    </a:lnTo>
                    <a:lnTo>
                      <a:pt x="0" y="18816"/>
                    </a:lnTo>
                    <a:lnTo>
                      <a:pt x="67" y="18816"/>
                    </a:lnTo>
                    <a:lnTo>
                      <a:pt x="290" y="18749"/>
                    </a:lnTo>
                    <a:lnTo>
                      <a:pt x="1091" y="18504"/>
                    </a:lnTo>
                    <a:lnTo>
                      <a:pt x="2383" y="18081"/>
                    </a:lnTo>
                    <a:lnTo>
                      <a:pt x="4075" y="17502"/>
                    </a:lnTo>
                    <a:lnTo>
                      <a:pt x="5278" y="17057"/>
                    </a:lnTo>
                    <a:lnTo>
                      <a:pt x="6502" y="16612"/>
                    </a:lnTo>
                    <a:lnTo>
                      <a:pt x="7705" y="16122"/>
                    </a:lnTo>
                    <a:lnTo>
                      <a:pt x="8885" y="15632"/>
                    </a:lnTo>
                    <a:lnTo>
                      <a:pt x="10087" y="15120"/>
                    </a:lnTo>
                    <a:lnTo>
                      <a:pt x="11267" y="14608"/>
                    </a:lnTo>
                    <a:lnTo>
                      <a:pt x="12425" y="14051"/>
                    </a:lnTo>
                    <a:lnTo>
                      <a:pt x="13605" y="13494"/>
                    </a:lnTo>
                    <a:lnTo>
                      <a:pt x="15097" y="12760"/>
                    </a:lnTo>
                    <a:lnTo>
                      <a:pt x="15119" y="12737"/>
                    </a:lnTo>
                    <a:lnTo>
                      <a:pt x="15119" y="12715"/>
                    </a:lnTo>
                    <a:lnTo>
                      <a:pt x="15654" y="10110"/>
                    </a:lnTo>
                    <a:lnTo>
                      <a:pt x="16099" y="7705"/>
                    </a:lnTo>
                    <a:lnTo>
                      <a:pt x="16299" y="6592"/>
                    </a:lnTo>
                    <a:lnTo>
                      <a:pt x="16478" y="5523"/>
                    </a:lnTo>
                    <a:lnTo>
                      <a:pt x="16611" y="4588"/>
                    </a:lnTo>
                    <a:lnTo>
                      <a:pt x="16700" y="3630"/>
                    </a:lnTo>
                    <a:lnTo>
                      <a:pt x="16700" y="2940"/>
                    </a:lnTo>
                    <a:lnTo>
                      <a:pt x="16678" y="2272"/>
                    </a:lnTo>
                    <a:lnTo>
                      <a:pt x="16611" y="1582"/>
                    </a:lnTo>
                    <a:lnTo>
                      <a:pt x="16500" y="914"/>
                    </a:lnTo>
                    <a:lnTo>
                      <a:pt x="16411" y="491"/>
                    </a:lnTo>
                    <a:lnTo>
                      <a:pt x="16322" y="179"/>
                    </a:lnTo>
                    <a:lnTo>
                      <a:pt x="162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586;p61"/>
              <p:cNvSpPr/>
              <p:nvPr/>
            </p:nvSpPr>
            <p:spPr>
              <a:xfrm>
                <a:off x="3871550" y="3951338"/>
                <a:ext cx="15600" cy="907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3630" extrusionOk="0">
                    <a:moveTo>
                      <a:pt x="0" y="0"/>
                    </a:moveTo>
                    <a:lnTo>
                      <a:pt x="45" y="468"/>
                    </a:lnTo>
                    <a:lnTo>
                      <a:pt x="112" y="913"/>
                    </a:lnTo>
                    <a:lnTo>
                      <a:pt x="178" y="1381"/>
                    </a:lnTo>
                    <a:lnTo>
                      <a:pt x="245" y="1826"/>
                    </a:lnTo>
                    <a:lnTo>
                      <a:pt x="334" y="2271"/>
                    </a:lnTo>
                    <a:lnTo>
                      <a:pt x="401" y="2739"/>
                    </a:lnTo>
                    <a:lnTo>
                      <a:pt x="512" y="3184"/>
                    </a:lnTo>
                    <a:lnTo>
                      <a:pt x="624" y="3630"/>
                    </a:lnTo>
                    <a:lnTo>
                      <a:pt x="579" y="3184"/>
                    </a:lnTo>
                    <a:lnTo>
                      <a:pt x="512" y="2717"/>
                    </a:lnTo>
                    <a:lnTo>
                      <a:pt x="446" y="2271"/>
                    </a:lnTo>
                    <a:lnTo>
                      <a:pt x="357" y="1804"/>
                    </a:lnTo>
                    <a:lnTo>
                      <a:pt x="290" y="1359"/>
                    </a:lnTo>
                    <a:lnTo>
                      <a:pt x="223" y="891"/>
                    </a:lnTo>
                    <a:lnTo>
                      <a:pt x="112" y="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587;p61"/>
              <p:cNvSpPr/>
              <p:nvPr/>
            </p:nvSpPr>
            <p:spPr>
              <a:xfrm>
                <a:off x="4285700" y="3789338"/>
                <a:ext cx="4287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9977" extrusionOk="0">
                    <a:moveTo>
                      <a:pt x="1715" y="1"/>
                    </a:moveTo>
                    <a:lnTo>
                      <a:pt x="1670" y="90"/>
                    </a:lnTo>
                    <a:lnTo>
                      <a:pt x="1604" y="379"/>
                    </a:lnTo>
                    <a:lnTo>
                      <a:pt x="1403" y="1448"/>
                    </a:lnTo>
                    <a:lnTo>
                      <a:pt x="802" y="4988"/>
                    </a:lnTo>
                    <a:lnTo>
                      <a:pt x="201" y="8507"/>
                    </a:lnTo>
                    <a:lnTo>
                      <a:pt x="45" y="9575"/>
                    </a:lnTo>
                    <a:lnTo>
                      <a:pt x="0" y="9976"/>
                    </a:lnTo>
                    <a:lnTo>
                      <a:pt x="90" y="9598"/>
                    </a:lnTo>
                    <a:lnTo>
                      <a:pt x="290" y="8529"/>
                    </a:lnTo>
                    <a:lnTo>
                      <a:pt x="913" y="4988"/>
                    </a:lnTo>
                    <a:lnTo>
                      <a:pt x="1492" y="1470"/>
                    </a:lnTo>
                    <a:lnTo>
                      <a:pt x="1670" y="401"/>
                    </a:lnTo>
                    <a:lnTo>
                      <a:pt x="1693" y="112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588;p61"/>
              <p:cNvSpPr/>
              <p:nvPr/>
            </p:nvSpPr>
            <p:spPr>
              <a:xfrm>
                <a:off x="3011500" y="4078813"/>
                <a:ext cx="442025" cy="320650"/>
              </a:xfrm>
              <a:custGeom>
                <a:avLst/>
                <a:gdLst/>
                <a:ahLst/>
                <a:cxnLst/>
                <a:rect l="l" t="t" r="r" b="b"/>
                <a:pathLst>
                  <a:path w="17681" h="12826" extrusionOk="0">
                    <a:moveTo>
                      <a:pt x="12448" y="0"/>
                    </a:moveTo>
                    <a:lnTo>
                      <a:pt x="8039" y="5567"/>
                    </a:lnTo>
                    <a:lnTo>
                      <a:pt x="6903" y="5166"/>
                    </a:lnTo>
                    <a:lnTo>
                      <a:pt x="5745" y="4788"/>
                    </a:lnTo>
                    <a:lnTo>
                      <a:pt x="4365" y="4387"/>
                    </a:lnTo>
                    <a:lnTo>
                      <a:pt x="3652" y="4186"/>
                    </a:lnTo>
                    <a:lnTo>
                      <a:pt x="2940" y="4031"/>
                    </a:lnTo>
                    <a:lnTo>
                      <a:pt x="2272" y="3875"/>
                    </a:lnTo>
                    <a:lnTo>
                      <a:pt x="1648" y="3786"/>
                    </a:lnTo>
                    <a:lnTo>
                      <a:pt x="1069" y="3719"/>
                    </a:lnTo>
                    <a:lnTo>
                      <a:pt x="602" y="3719"/>
                    </a:lnTo>
                    <a:lnTo>
                      <a:pt x="401" y="3741"/>
                    </a:lnTo>
                    <a:lnTo>
                      <a:pt x="246" y="3786"/>
                    </a:lnTo>
                    <a:lnTo>
                      <a:pt x="90" y="3830"/>
                    </a:lnTo>
                    <a:lnTo>
                      <a:pt x="1" y="3919"/>
                    </a:lnTo>
                    <a:lnTo>
                      <a:pt x="10488" y="12826"/>
                    </a:lnTo>
                    <a:lnTo>
                      <a:pt x="17680" y="4431"/>
                    </a:lnTo>
                    <a:lnTo>
                      <a:pt x="12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589;p61"/>
              <p:cNvSpPr/>
              <p:nvPr/>
            </p:nvSpPr>
            <p:spPr>
              <a:xfrm>
                <a:off x="3279825" y="4270288"/>
                <a:ext cx="2562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48" extrusionOk="0">
                    <a:moveTo>
                      <a:pt x="935" y="201"/>
                    </a:moveTo>
                    <a:lnTo>
                      <a:pt x="946" y="229"/>
                    </a:lnTo>
                    <a:lnTo>
                      <a:pt x="957" y="246"/>
                    </a:lnTo>
                    <a:lnTo>
                      <a:pt x="935" y="201"/>
                    </a:lnTo>
                    <a:close/>
                    <a:moveTo>
                      <a:pt x="423" y="1"/>
                    </a:moveTo>
                    <a:lnTo>
                      <a:pt x="312" y="23"/>
                    </a:lnTo>
                    <a:lnTo>
                      <a:pt x="223" y="45"/>
                    </a:lnTo>
                    <a:lnTo>
                      <a:pt x="134" y="135"/>
                    </a:lnTo>
                    <a:lnTo>
                      <a:pt x="67" y="224"/>
                    </a:lnTo>
                    <a:lnTo>
                      <a:pt x="22" y="313"/>
                    </a:lnTo>
                    <a:lnTo>
                      <a:pt x="0" y="424"/>
                    </a:lnTo>
                    <a:lnTo>
                      <a:pt x="0" y="535"/>
                    </a:lnTo>
                    <a:lnTo>
                      <a:pt x="0" y="624"/>
                    </a:lnTo>
                    <a:lnTo>
                      <a:pt x="22" y="736"/>
                    </a:lnTo>
                    <a:lnTo>
                      <a:pt x="89" y="847"/>
                    </a:lnTo>
                    <a:lnTo>
                      <a:pt x="156" y="914"/>
                    </a:lnTo>
                    <a:lnTo>
                      <a:pt x="245" y="981"/>
                    </a:lnTo>
                    <a:lnTo>
                      <a:pt x="334" y="1025"/>
                    </a:lnTo>
                    <a:lnTo>
                      <a:pt x="423" y="1047"/>
                    </a:lnTo>
                    <a:lnTo>
                      <a:pt x="534" y="1047"/>
                    </a:lnTo>
                    <a:lnTo>
                      <a:pt x="623" y="1025"/>
                    </a:lnTo>
                    <a:lnTo>
                      <a:pt x="735" y="1003"/>
                    </a:lnTo>
                    <a:lnTo>
                      <a:pt x="824" y="958"/>
                    </a:lnTo>
                    <a:lnTo>
                      <a:pt x="891" y="869"/>
                    </a:lnTo>
                    <a:lnTo>
                      <a:pt x="957" y="803"/>
                    </a:lnTo>
                    <a:lnTo>
                      <a:pt x="1002" y="691"/>
                    </a:lnTo>
                    <a:lnTo>
                      <a:pt x="1024" y="602"/>
                    </a:lnTo>
                    <a:lnTo>
                      <a:pt x="1024" y="513"/>
                    </a:lnTo>
                    <a:lnTo>
                      <a:pt x="1024" y="402"/>
                    </a:lnTo>
                    <a:lnTo>
                      <a:pt x="980" y="313"/>
                    </a:lnTo>
                    <a:lnTo>
                      <a:pt x="946" y="229"/>
                    </a:lnTo>
                    <a:lnTo>
                      <a:pt x="913" y="179"/>
                    </a:lnTo>
                    <a:lnTo>
                      <a:pt x="846" y="90"/>
                    </a:lnTo>
                    <a:lnTo>
                      <a:pt x="757" y="45"/>
                    </a:lnTo>
                    <a:lnTo>
                      <a:pt x="6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3590;p61"/>
              <p:cNvSpPr/>
              <p:nvPr/>
            </p:nvSpPr>
            <p:spPr>
              <a:xfrm>
                <a:off x="3279825" y="4270288"/>
                <a:ext cx="2562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48" fill="none" extrusionOk="0">
                    <a:moveTo>
                      <a:pt x="935" y="201"/>
                    </a:moveTo>
                    <a:lnTo>
                      <a:pt x="935" y="201"/>
                    </a:lnTo>
                    <a:lnTo>
                      <a:pt x="980" y="313"/>
                    </a:lnTo>
                    <a:lnTo>
                      <a:pt x="1024" y="402"/>
                    </a:lnTo>
                    <a:lnTo>
                      <a:pt x="1024" y="513"/>
                    </a:lnTo>
                    <a:lnTo>
                      <a:pt x="1024" y="602"/>
                    </a:lnTo>
                    <a:lnTo>
                      <a:pt x="1002" y="691"/>
                    </a:lnTo>
                    <a:lnTo>
                      <a:pt x="957" y="803"/>
                    </a:lnTo>
                    <a:lnTo>
                      <a:pt x="891" y="869"/>
                    </a:lnTo>
                    <a:lnTo>
                      <a:pt x="824" y="958"/>
                    </a:lnTo>
                    <a:lnTo>
                      <a:pt x="824" y="958"/>
                    </a:lnTo>
                    <a:lnTo>
                      <a:pt x="735" y="1003"/>
                    </a:lnTo>
                    <a:lnTo>
                      <a:pt x="623" y="1025"/>
                    </a:lnTo>
                    <a:lnTo>
                      <a:pt x="534" y="1047"/>
                    </a:lnTo>
                    <a:lnTo>
                      <a:pt x="423" y="1047"/>
                    </a:lnTo>
                    <a:lnTo>
                      <a:pt x="334" y="1025"/>
                    </a:lnTo>
                    <a:lnTo>
                      <a:pt x="245" y="981"/>
                    </a:lnTo>
                    <a:lnTo>
                      <a:pt x="156" y="914"/>
                    </a:lnTo>
                    <a:lnTo>
                      <a:pt x="89" y="847"/>
                    </a:lnTo>
                    <a:lnTo>
                      <a:pt x="89" y="847"/>
                    </a:lnTo>
                    <a:lnTo>
                      <a:pt x="22" y="736"/>
                    </a:lnTo>
                    <a:lnTo>
                      <a:pt x="0" y="624"/>
                    </a:lnTo>
                    <a:lnTo>
                      <a:pt x="0" y="535"/>
                    </a:lnTo>
                    <a:lnTo>
                      <a:pt x="0" y="424"/>
                    </a:lnTo>
                    <a:lnTo>
                      <a:pt x="22" y="313"/>
                    </a:lnTo>
                    <a:lnTo>
                      <a:pt x="67" y="224"/>
                    </a:lnTo>
                    <a:lnTo>
                      <a:pt x="134" y="135"/>
                    </a:lnTo>
                    <a:lnTo>
                      <a:pt x="223" y="45"/>
                    </a:lnTo>
                    <a:lnTo>
                      <a:pt x="223" y="45"/>
                    </a:lnTo>
                    <a:lnTo>
                      <a:pt x="312" y="23"/>
                    </a:lnTo>
                    <a:lnTo>
                      <a:pt x="423" y="1"/>
                    </a:lnTo>
                    <a:lnTo>
                      <a:pt x="534" y="1"/>
                    </a:lnTo>
                    <a:lnTo>
                      <a:pt x="646" y="1"/>
                    </a:lnTo>
                    <a:lnTo>
                      <a:pt x="757" y="45"/>
                    </a:lnTo>
                    <a:lnTo>
                      <a:pt x="846" y="90"/>
                    </a:lnTo>
                    <a:lnTo>
                      <a:pt x="913" y="179"/>
                    </a:lnTo>
                    <a:lnTo>
                      <a:pt x="957" y="24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3591;p61"/>
              <p:cNvSpPr/>
              <p:nvPr/>
            </p:nvSpPr>
            <p:spPr>
              <a:xfrm>
                <a:off x="3011500" y="4171213"/>
                <a:ext cx="279475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9130" extrusionOk="0">
                    <a:moveTo>
                      <a:pt x="379" y="1"/>
                    </a:moveTo>
                    <a:lnTo>
                      <a:pt x="223" y="45"/>
                    </a:lnTo>
                    <a:lnTo>
                      <a:pt x="90" y="112"/>
                    </a:lnTo>
                    <a:lnTo>
                      <a:pt x="45" y="156"/>
                    </a:lnTo>
                    <a:lnTo>
                      <a:pt x="1" y="223"/>
                    </a:lnTo>
                    <a:lnTo>
                      <a:pt x="10488" y="9130"/>
                    </a:lnTo>
                    <a:lnTo>
                      <a:pt x="11178" y="8261"/>
                    </a:lnTo>
                    <a:lnTo>
                      <a:pt x="869" y="45"/>
                    </a:lnTo>
                    <a:lnTo>
                      <a:pt x="758" y="23"/>
                    </a:lnTo>
                    <a:lnTo>
                      <a:pt x="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3592;p61"/>
              <p:cNvSpPr/>
              <p:nvPr/>
            </p:nvSpPr>
            <p:spPr>
              <a:xfrm>
                <a:off x="3209125" y="4212963"/>
                <a:ext cx="15050" cy="351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404" extrusionOk="0">
                    <a:moveTo>
                      <a:pt x="22" y="1"/>
                    </a:moveTo>
                    <a:lnTo>
                      <a:pt x="0" y="23"/>
                    </a:lnTo>
                    <a:lnTo>
                      <a:pt x="22" y="90"/>
                    </a:lnTo>
                    <a:lnTo>
                      <a:pt x="112" y="223"/>
                    </a:lnTo>
                    <a:lnTo>
                      <a:pt x="223" y="424"/>
                    </a:lnTo>
                    <a:lnTo>
                      <a:pt x="312" y="668"/>
                    </a:lnTo>
                    <a:lnTo>
                      <a:pt x="379" y="958"/>
                    </a:lnTo>
                    <a:lnTo>
                      <a:pt x="401" y="1181"/>
                    </a:lnTo>
                    <a:lnTo>
                      <a:pt x="423" y="1336"/>
                    </a:lnTo>
                    <a:lnTo>
                      <a:pt x="423" y="1381"/>
                    </a:lnTo>
                    <a:lnTo>
                      <a:pt x="446" y="1403"/>
                    </a:lnTo>
                    <a:lnTo>
                      <a:pt x="468" y="1403"/>
                    </a:lnTo>
                    <a:lnTo>
                      <a:pt x="512" y="1359"/>
                    </a:lnTo>
                    <a:lnTo>
                      <a:pt x="535" y="1292"/>
                    </a:lnTo>
                    <a:lnTo>
                      <a:pt x="579" y="1181"/>
                    </a:lnTo>
                    <a:lnTo>
                      <a:pt x="601" y="1069"/>
                    </a:lnTo>
                    <a:lnTo>
                      <a:pt x="601" y="936"/>
                    </a:lnTo>
                    <a:lnTo>
                      <a:pt x="579" y="780"/>
                    </a:lnTo>
                    <a:lnTo>
                      <a:pt x="535" y="602"/>
                    </a:lnTo>
                    <a:lnTo>
                      <a:pt x="490" y="446"/>
                    </a:lnTo>
                    <a:lnTo>
                      <a:pt x="401" y="312"/>
                    </a:lnTo>
                    <a:lnTo>
                      <a:pt x="312" y="201"/>
                    </a:lnTo>
                    <a:lnTo>
                      <a:pt x="245" y="112"/>
                    </a:lnTo>
                    <a:lnTo>
                      <a:pt x="156" y="4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3593;p61"/>
              <p:cNvSpPr/>
              <p:nvPr/>
            </p:nvSpPr>
            <p:spPr>
              <a:xfrm>
                <a:off x="3171275" y="4200713"/>
                <a:ext cx="89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382" extrusionOk="0">
                    <a:moveTo>
                      <a:pt x="67" y="1"/>
                    </a:moveTo>
                    <a:lnTo>
                      <a:pt x="45" y="23"/>
                    </a:lnTo>
                    <a:lnTo>
                      <a:pt x="22" y="45"/>
                    </a:lnTo>
                    <a:lnTo>
                      <a:pt x="22" y="90"/>
                    </a:lnTo>
                    <a:lnTo>
                      <a:pt x="67" y="223"/>
                    </a:lnTo>
                    <a:lnTo>
                      <a:pt x="111" y="446"/>
                    </a:lnTo>
                    <a:lnTo>
                      <a:pt x="134" y="691"/>
                    </a:lnTo>
                    <a:lnTo>
                      <a:pt x="89" y="958"/>
                    </a:lnTo>
                    <a:lnTo>
                      <a:pt x="45" y="1158"/>
                    </a:lnTo>
                    <a:lnTo>
                      <a:pt x="22" y="1292"/>
                    </a:lnTo>
                    <a:lnTo>
                      <a:pt x="0" y="1337"/>
                    </a:lnTo>
                    <a:lnTo>
                      <a:pt x="22" y="1381"/>
                    </a:lnTo>
                    <a:lnTo>
                      <a:pt x="45" y="1381"/>
                    </a:lnTo>
                    <a:lnTo>
                      <a:pt x="89" y="1359"/>
                    </a:lnTo>
                    <a:lnTo>
                      <a:pt x="156" y="1292"/>
                    </a:lnTo>
                    <a:lnTo>
                      <a:pt x="200" y="1225"/>
                    </a:lnTo>
                    <a:lnTo>
                      <a:pt x="267" y="1114"/>
                    </a:lnTo>
                    <a:lnTo>
                      <a:pt x="312" y="1003"/>
                    </a:lnTo>
                    <a:lnTo>
                      <a:pt x="334" y="869"/>
                    </a:lnTo>
                    <a:lnTo>
                      <a:pt x="356" y="691"/>
                    </a:lnTo>
                    <a:lnTo>
                      <a:pt x="356" y="535"/>
                    </a:lnTo>
                    <a:lnTo>
                      <a:pt x="312" y="379"/>
                    </a:lnTo>
                    <a:lnTo>
                      <a:pt x="267" y="268"/>
                    </a:lnTo>
                    <a:lnTo>
                      <a:pt x="223" y="157"/>
                    </a:lnTo>
                    <a:lnTo>
                      <a:pt x="156" y="90"/>
                    </a:lnTo>
                    <a:lnTo>
                      <a:pt x="111" y="4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3594;p61"/>
              <p:cNvSpPr/>
              <p:nvPr/>
            </p:nvSpPr>
            <p:spPr>
              <a:xfrm>
                <a:off x="3128400" y="4190138"/>
                <a:ext cx="1227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226" extrusionOk="0">
                    <a:moveTo>
                      <a:pt x="357" y="1"/>
                    </a:moveTo>
                    <a:lnTo>
                      <a:pt x="335" y="23"/>
                    </a:lnTo>
                    <a:lnTo>
                      <a:pt x="312" y="67"/>
                    </a:lnTo>
                    <a:lnTo>
                      <a:pt x="290" y="201"/>
                    </a:lnTo>
                    <a:lnTo>
                      <a:pt x="268" y="401"/>
                    </a:lnTo>
                    <a:lnTo>
                      <a:pt x="223" y="624"/>
                    </a:lnTo>
                    <a:lnTo>
                      <a:pt x="134" y="847"/>
                    </a:lnTo>
                    <a:lnTo>
                      <a:pt x="67" y="1025"/>
                    </a:lnTo>
                    <a:lnTo>
                      <a:pt x="23" y="1158"/>
                    </a:lnTo>
                    <a:lnTo>
                      <a:pt x="1" y="1203"/>
                    </a:lnTo>
                    <a:lnTo>
                      <a:pt x="1" y="1225"/>
                    </a:lnTo>
                    <a:lnTo>
                      <a:pt x="90" y="1225"/>
                    </a:lnTo>
                    <a:lnTo>
                      <a:pt x="201" y="1114"/>
                    </a:lnTo>
                    <a:lnTo>
                      <a:pt x="268" y="1047"/>
                    </a:lnTo>
                    <a:lnTo>
                      <a:pt x="335" y="936"/>
                    </a:lnTo>
                    <a:lnTo>
                      <a:pt x="401" y="824"/>
                    </a:lnTo>
                    <a:lnTo>
                      <a:pt x="446" y="691"/>
                    </a:lnTo>
                    <a:lnTo>
                      <a:pt x="468" y="535"/>
                    </a:lnTo>
                    <a:lnTo>
                      <a:pt x="490" y="401"/>
                    </a:lnTo>
                    <a:lnTo>
                      <a:pt x="490" y="290"/>
                    </a:lnTo>
                    <a:lnTo>
                      <a:pt x="468" y="179"/>
                    </a:lnTo>
                    <a:lnTo>
                      <a:pt x="401" y="45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595;p61"/>
              <p:cNvSpPr/>
              <p:nvPr/>
            </p:nvSpPr>
            <p:spPr>
              <a:xfrm>
                <a:off x="3238075" y="4183463"/>
                <a:ext cx="261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25" extrusionOk="0">
                    <a:moveTo>
                      <a:pt x="22" y="0"/>
                    </a:moveTo>
                    <a:lnTo>
                      <a:pt x="0" y="23"/>
                    </a:lnTo>
                    <a:lnTo>
                      <a:pt x="0" y="45"/>
                    </a:lnTo>
                    <a:lnTo>
                      <a:pt x="45" y="89"/>
                    </a:lnTo>
                    <a:lnTo>
                      <a:pt x="156" y="179"/>
                    </a:lnTo>
                    <a:lnTo>
                      <a:pt x="334" y="312"/>
                    </a:lnTo>
                    <a:lnTo>
                      <a:pt x="557" y="490"/>
                    </a:lnTo>
                    <a:lnTo>
                      <a:pt x="735" y="691"/>
                    </a:lnTo>
                    <a:lnTo>
                      <a:pt x="868" y="847"/>
                    </a:lnTo>
                    <a:lnTo>
                      <a:pt x="958" y="980"/>
                    </a:lnTo>
                    <a:lnTo>
                      <a:pt x="1002" y="1002"/>
                    </a:lnTo>
                    <a:lnTo>
                      <a:pt x="1024" y="1025"/>
                    </a:lnTo>
                    <a:lnTo>
                      <a:pt x="1047" y="980"/>
                    </a:lnTo>
                    <a:lnTo>
                      <a:pt x="1047" y="936"/>
                    </a:lnTo>
                    <a:lnTo>
                      <a:pt x="1024" y="780"/>
                    </a:lnTo>
                    <a:lnTo>
                      <a:pt x="958" y="668"/>
                    </a:lnTo>
                    <a:lnTo>
                      <a:pt x="913" y="557"/>
                    </a:lnTo>
                    <a:lnTo>
                      <a:pt x="824" y="446"/>
                    </a:lnTo>
                    <a:lnTo>
                      <a:pt x="713" y="312"/>
                    </a:lnTo>
                    <a:lnTo>
                      <a:pt x="579" y="223"/>
                    </a:lnTo>
                    <a:lnTo>
                      <a:pt x="468" y="134"/>
                    </a:lnTo>
                    <a:lnTo>
                      <a:pt x="334" y="67"/>
                    </a:lnTo>
                    <a:lnTo>
                      <a:pt x="245" y="4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3596;p61"/>
              <p:cNvSpPr/>
              <p:nvPr/>
            </p:nvSpPr>
            <p:spPr>
              <a:xfrm>
                <a:off x="3505250" y="3640163"/>
                <a:ext cx="682500" cy="816075"/>
              </a:xfrm>
              <a:custGeom>
                <a:avLst/>
                <a:gdLst/>
                <a:ahLst/>
                <a:cxnLst/>
                <a:rect l="l" t="t" r="r" b="b"/>
                <a:pathLst>
                  <a:path w="27300" h="32643" extrusionOk="0">
                    <a:moveTo>
                      <a:pt x="18460" y="0"/>
                    </a:moveTo>
                    <a:lnTo>
                      <a:pt x="18259" y="67"/>
                    </a:lnTo>
                    <a:lnTo>
                      <a:pt x="17636" y="334"/>
                    </a:lnTo>
                    <a:lnTo>
                      <a:pt x="16768" y="713"/>
                    </a:lnTo>
                    <a:lnTo>
                      <a:pt x="15677" y="1247"/>
                    </a:lnTo>
                    <a:lnTo>
                      <a:pt x="13071" y="2539"/>
                    </a:lnTo>
                    <a:lnTo>
                      <a:pt x="10110" y="4031"/>
                    </a:lnTo>
                    <a:lnTo>
                      <a:pt x="7193" y="5522"/>
                    </a:lnTo>
                    <a:lnTo>
                      <a:pt x="4677" y="6814"/>
                    </a:lnTo>
                    <a:lnTo>
                      <a:pt x="2250" y="8083"/>
                    </a:lnTo>
                    <a:lnTo>
                      <a:pt x="2139" y="9263"/>
                    </a:lnTo>
                    <a:lnTo>
                      <a:pt x="1894" y="12002"/>
                    </a:lnTo>
                    <a:lnTo>
                      <a:pt x="1114" y="20129"/>
                    </a:lnTo>
                    <a:lnTo>
                      <a:pt x="1" y="31775"/>
                    </a:lnTo>
                    <a:lnTo>
                      <a:pt x="7594" y="32643"/>
                    </a:lnTo>
                    <a:lnTo>
                      <a:pt x="8596" y="26520"/>
                    </a:lnTo>
                    <a:lnTo>
                      <a:pt x="9331" y="21866"/>
                    </a:lnTo>
                    <a:lnTo>
                      <a:pt x="9598" y="20018"/>
                    </a:lnTo>
                    <a:lnTo>
                      <a:pt x="9776" y="18793"/>
                    </a:lnTo>
                    <a:lnTo>
                      <a:pt x="9932" y="17925"/>
                    </a:lnTo>
                    <a:lnTo>
                      <a:pt x="10110" y="16945"/>
                    </a:lnTo>
                    <a:lnTo>
                      <a:pt x="10310" y="15943"/>
                    </a:lnTo>
                    <a:lnTo>
                      <a:pt x="10533" y="14986"/>
                    </a:lnTo>
                    <a:lnTo>
                      <a:pt x="10911" y="13427"/>
                    </a:lnTo>
                    <a:lnTo>
                      <a:pt x="11067" y="12781"/>
                    </a:lnTo>
                    <a:lnTo>
                      <a:pt x="27300" y="11178"/>
                    </a:lnTo>
                    <a:lnTo>
                      <a:pt x="26053" y="9441"/>
                    </a:lnTo>
                    <a:lnTo>
                      <a:pt x="24739" y="7660"/>
                    </a:lnTo>
                    <a:lnTo>
                      <a:pt x="23225" y="5611"/>
                    </a:lnTo>
                    <a:lnTo>
                      <a:pt x="21666" y="3563"/>
                    </a:lnTo>
                    <a:lnTo>
                      <a:pt x="20931" y="2605"/>
                    </a:lnTo>
                    <a:lnTo>
                      <a:pt x="20263" y="1759"/>
                    </a:lnTo>
                    <a:lnTo>
                      <a:pt x="19662" y="1047"/>
                    </a:lnTo>
                    <a:lnTo>
                      <a:pt x="19172" y="490"/>
                    </a:lnTo>
                    <a:lnTo>
                      <a:pt x="18950" y="290"/>
                    </a:lnTo>
                    <a:lnTo>
                      <a:pt x="18794" y="134"/>
                    </a:lnTo>
                    <a:lnTo>
                      <a:pt x="18660" y="23"/>
                    </a:lnTo>
                    <a:lnTo>
                      <a:pt x="185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597;p61"/>
              <p:cNvSpPr/>
              <p:nvPr/>
            </p:nvSpPr>
            <p:spPr>
              <a:xfrm>
                <a:off x="3232500" y="3593963"/>
                <a:ext cx="1211325" cy="690275"/>
              </a:xfrm>
              <a:custGeom>
                <a:avLst/>
                <a:gdLst/>
                <a:ahLst/>
                <a:cxnLst/>
                <a:rect l="l" t="t" r="r" b="b"/>
                <a:pathLst>
                  <a:path w="48453" h="27611" extrusionOk="0">
                    <a:moveTo>
                      <a:pt x="33556" y="0"/>
                    </a:moveTo>
                    <a:lnTo>
                      <a:pt x="29481" y="1848"/>
                    </a:lnTo>
                    <a:lnTo>
                      <a:pt x="28234" y="1759"/>
                    </a:lnTo>
                    <a:lnTo>
                      <a:pt x="25273" y="1581"/>
                    </a:lnTo>
                    <a:lnTo>
                      <a:pt x="23536" y="1470"/>
                    </a:lnTo>
                    <a:lnTo>
                      <a:pt x="21799" y="1381"/>
                    </a:lnTo>
                    <a:lnTo>
                      <a:pt x="20218" y="1336"/>
                    </a:lnTo>
                    <a:lnTo>
                      <a:pt x="18949" y="1314"/>
                    </a:lnTo>
                    <a:lnTo>
                      <a:pt x="18437" y="1314"/>
                    </a:lnTo>
                    <a:lnTo>
                      <a:pt x="17969" y="1358"/>
                    </a:lnTo>
                    <a:lnTo>
                      <a:pt x="17546" y="1403"/>
                    </a:lnTo>
                    <a:lnTo>
                      <a:pt x="17146" y="1492"/>
                    </a:lnTo>
                    <a:lnTo>
                      <a:pt x="16789" y="1581"/>
                    </a:lnTo>
                    <a:lnTo>
                      <a:pt x="16478" y="1692"/>
                    </a:lnTo>
                    <a:lnTo>
                      <a:pt x="16188" y="1804"/>
                    </a:lnTo>
                    <a:lnTo>
                      <a:pt x="15921" y="1937"/>
                    </a:lnTo>
                    <a:lnTo>
                      <a:pt x="15676" y="2093"/>
                    </a:lnTo>
                    <a:lnTo>
                      <a:pt x="15453" y="2249"/>
                    </a:lnTo>
                    <a:lnTo>
                      <a:pt x="15253" y="2405"/>
                    </a:lnTo>
                    <a:lnTo>
                      <a:pt x="15052" y="2583"/>
                    </a:lnTo>
                    <a:lnTo>
                      <a:pt x="14718" y="2939"/>
                    </a:lnTo>
                    <a:lnTo>
                      <a:pt x="14407" y="3296"/>
                    </a:lnTo>
                    <a:lnTo>
                      <a:pt x="13561" y="4409"/>
                    </a:lnTo>
                    <a:lnTo>
                      <a:pt x="11824" y="6747"/>
                    </a:lnTo>
                    <a:lnTo>
                      <a:pt x="6903" y="13382"/>
                    </a:lnTo>
                    <a:lnTo>
                      <a:pt x="0" y="22757"/>
                    </a:lnTo>
                    <a:lnTo>
                      <a:pt x="6614" y="27611"/>
                    </a:lnTo>
                    <a:lnTo>
                      <a:pt x="10132" y="23135"/>
                    </a:lnTo>
                    <a:lnTo>
                      <a:pt x="12804" y="19773"/>
                    </a:lnTo>
                    <a:lnTo>
                      <a:pt x="13872" y="18437"/>
                    </a:lnTo>
                    <a:lnTo>
                      <a:pt x="14585" y="17613"/>
                    </a:lnTo>
                    <a:lnTo>
                      <a:pt x="15320" y="16745"/>
                    </a:lnTo>
                    <a:lnTo>
                      <a:pt x="16166" y="15676"/>
                    </a:lnTo>
                    <a:lnTo>
                      <a:pt x="17079" y="14518"/>
                    </a:lnTo>
                    <a:lnTo>
                      <a:pt x="17947" y="13360"/>
                    </a:lnTo>
                    <a:lnTo>
                      <a:pt x="19417" y="11378"/>
                    </a:lnTo>
                    <a:lnTo>
                      <a:pt x="20018" y="10554"/>
                    </a:lnTo>
                    <a:lnTo>
                      <a:pt x="22957" y="10955"/>
                    </a:lnTo>
                    <a:lnTo>
                      <a:pt x="29526" y="11824"/>
                    </a:lnTo>
                    <a:lnTo>
                      <a:pt x="33111" y="12291"/>
                    </a:lnTo>
                    <a:lnTo>
                      <a:pt x="36339" y="12670"/>
                    </a:lnTo>
                    <a:lnTo>
                      <a:pt x="38744" y="12959"/>
                    </a:lnTo>
                    <a:lnTo>
                      <a:pt x="39523" y="13026"/>
                    </a:lnTo>
                    <a:lnTo>
                      <a:pt x="39946" y="13048"/>
                    </a:lnTo>
                    <a:lnTo>
                      <a:pt x="40614" y="13004"/>
                    </a:lnTo>
                    <a:lnTo>
                      <a:pt x="41572" y="12915"/>
                    </a:lnTo>
                    <a:lnTo>
                      <a:pt x="42730" y="12781"/>
                    </a:lnTo>
                    <a:lnTo>
                      <a:pt x="43375" y="12692"/>
                    </a:lnTo>
                    <a:lnTo>
                      <a:pt x="43999" y="12581"/>
                    </a:lnTo>
                    <a:lnTo>
                      <a:pt x="44645" y="12447"/>
                    </a:lnTo>
                    <a:lnTo>
                      <a:pt x="45268" y="12291"/>
                    </a:lnTo>
                    <a:lnTo>
                      <a:pt x="45847" y="12135"/>
                    </a:lnTo>
                    <a:lnTo>
                      <a:pt x="46404" y="11935"/>
                    </a:lnTo>
                    <a:lnTo>
                      <a:pt x="46894" y="11712"/>
                    </a:lnTo>
                    <a:lnTo>
                      <a:pt x="47116" y="11601"/>
                    </a:lnTo>
                    <a:lnTo>
                      <a:pt x="47317" y="11490"/>
                    </a:lnTo>
                    <a:lnTo>
                      <a:pt x="47495" y="11356"/>
                    </a:lnTo>
                    <a:lnTo>
                      <a:pt x="47651" y="11222"/>
                    </a:lnTo>
                    <a:lnTo>
                      <a:pt x="47784" y="11067"/>
                    </a:lnTo>
                    <a:lnTo>
                      <a:pt x="47873" y="10933"/>
                    </a:lnTo>
                    <a:lnTo>
                      <a:pt x="47962" y="10755"/>
                    </a:lnTo>
                    <a:lnTo>
                      <a:pt x="48051" y="10554"/>
                    </a:lnTo>
                    <a:lnTo>
                      <a:pt x="48118" y="10332"/>
                    </a:lnTo>
                    <a:lnTo>
                      <a:pt x="48185" y="10087"/>
                    </a:lnTo>
                    <a:lnTo>
                      <a:pt x="48274" y="9530"/>
                    </a:lnTo>
                    <a:lnTo>
                      <a:pt x="48363" y="8884"/>
                    </a:lnTo>
                    <a:lnTo>
                      <a:pt x="48408" y="8194"/>
                    </a:lnTo>
                    <a:lnTo>
                      <a:pt x="48430" y="7459"/>
                    </a:lnTo>
                    <a:lnTo>
                      <a:pt x="48452" y="6725"/>
                    </a:lnTo>
                    <a:lnTo>
                      <a:pt x="48452" y="5990"/>
                    </a:lnTo>
                    <a:lnTo>
                      <a:pt x="48430" y="4587"/>
                    </a:lnTo>
                    <a:lnTo>
                      <a:pt x="48363" y="3385"/>
                    </a:lnTo>
                    <a:lnTo>
                      <a:pt x="48296" y="2271"/>
                    </a:lnTo>
                    <a:lnTo>
                      <a:pt x="33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598;p61"/>
              <p:cNvSpPr/>
              <p:nvPr/>
            </p:nvSpPr>
            <p:spPr>
              <a:xfrm>
                <a:off x="3228600" y="3591163"/>
                <a:ext cx="1217450" cy="696975"/>
              </a:xfrm>
              <a:custGeom>
                <a:avLst/>
                <a:gdLst/>
                <a:ahLst/>
                <a:cxnLst/>
                <a:rect l="l" t="t" r="r" b="b"/>
                <a:pathLst>
                  <a:path w="48698" h="27879" extrusionOk="0">
                    <a:moveTo>
                      <a:pt x="33712" y="223"/>
                    </a:moveTo>
                    <a:lnTo>
                      <a:pt x="48341" y="2472"/>
                    </a:lnTo>
                    <a:lnTo>
                      <a:pt x="48430" y="3920"/>
                    </a:lnTo>
                    <a:lnTo>
                      <a:pt x="48475" y="5122"/>
                    </a:lnTo>
                    <a:lnTo>
                      <a:pt x="48497" y="6458"/>
                    </a:lnTo>
                    <a:lnTo>
                      <a:pt x="48497" y="7148"/>
                    </a:lnTo>
                    <a:lnTo>
                      <a:pt x="48475" y="7839"/>
                    </a:lnTo>
                    <a:lnTo>
                      <a:pt x="48430" y="8507"/>
                    </a:lnTo>
                    <a:lnTo>
                      <a:pt x="48385" y="9130"/>
                    </a:lnTo>
                    <a:lnTo>
                      <a:pt x="48296" y="9709"/>
                    </a:lnTo>
                    <a:lnTo>
                      <a:pt x="48207" y="10221"/>
                    </a:lnTo>
                    <a:lnTo>
                      <a:pt x="48074" y="10644"/>
                    </a:lnTo>
                    <a:lnTo>
                      <a:pt x="48007" y="10822"/>
                    </a:lnTo>
                    <a:lnTo>
                      <a:pt x="47940" y="10978"/>
                    </a:lnTo>
                    <a:lnTo>
                      <a:pt x="47829" y="11134"/>
                    </a:lnTo>
                    <a:lnTo>
                      <a:pt x="47673" y="11268"/>
                    </a:lnTo>
                    <a:lnTo>
                      <a:pt x="47517" y="11424"/>
                    </a:lnTo>
                    <a:lnTo>
                      <a:pt x="47317" y="11557"/>
                    </a:lnTo>
                    <a:lnTo>
                      <a:pt x="47094" y="11668"/>
                    </a:lnTo>
                    <a:lnTo>
                      <a:pt x="46849" y="11802"/>
                    </a:lnTo>
                    <a:lnTo>
                      <a:pt x="46315" y="12002"/>
                    </a:lnTo>
                    <a:lnTo>
                      <a:pt x="45714" y="12203"/>
                    </a:lnTo>
                    <a:lnTo>
                      <a:pt x="45090" y="12359"/>
                    </a:lnTo>
                    <a:lnTo>
                      <a:pt x="44422" y="12515"/>
                    </a:lnTo>
                    <a:lnTo>
                      <a:pt x="43732" y="12626"/>
                    </a:lnTo>
                    <a:lnTo>
                      <a:pt x="43064" y="12737"/>
                    </a:lnTo>
                    <a:lnTo>
                      <a:pt x="42440" y="12826"/>
                    </a:lnTo>
                    <a:lnTo>
                      <a:pt x="41305" y="12938"/>
                    </a:lnTo>
                    <a:lnTo>
                      <a:pt x="40481" y="13004"/>
                    </a:lnTo>
                    <a:lnTo>
                      <a:pt x="40102" y="13027"/>
                    </a:lnTo>
                    <a:lnTo>
                      <a:pt x="39679" y="13027"/>
                    </a:lnTo>
                    <a:lnTo>
                      <a:pt x="38900" y="12938"/>
                    </a:lnTo>
                    <a:lnTo>
                      <a:pt x="36517" y="12670"/>
                    </a:lnTo>
                    <a:lnTo>
                      <a:pt x="33333" y="12292"/>
                    </a:lnTo>
                    <a:lnTo>
                      <a:pt x="29771" y="11824"/>
                    </a:lnTo>
                    <a:lnTo>
                      <a:pt x="23202" y="10956"/>
                    </a:lnTo>
                    <a:lnTo>
                      <a:pt x="20174" y="10555"/>
                    </a:lnTo>
                    <a:lnTo>
                      <a:pt x="20107" y="10555"/>
                    </a:lnTo>
                    <a:lnTo>
                      <a:pt x="20063" y="10600"/>
                    </a:lnTo>
                    <a:lnTo>
                      <a:pt x="19461" y="11446"/>
                    </a:lnTo>
                    <a:lnTo>
                      <a:pt x="17992" y="13428"/>
                    </a:lnTo>
                    <a:lnTo>
                      <a:pt x="17123" y="14585"/>
                    </a:lnTo>
                    <a:lnTo>
                      <a:pt x="16210" y="15743"/>
                    </a:lnTo>
                    <a:lnTo>
                      <a:pt x="15364" y="16790"/>
                    </a:lnTo>
                    <a:lnTo>
                      <a:pt x="14652" y="17658"/>
                    </a:lnTo>
                    <a:lnTo>
                      <a:pt x="13984" y="18415"/>
                    </a:lnTo>
                    <a:lnTo>
                      <a:pt x="13004" y="19640"/>
                    </a:lnTo>
                    <a:lnTo>
                      <a:pt x="10510" y="22779"/>
                    </a:lnTo>
                    <a:lnTo>
                      <a:pt x="6747" y="27589"/>
                    </a:lnTo>
                    <a:lnTo>
                      <a:pt x="312" y="22846"/>
                    </a:lnTo>
                    <a:lnTo>
                      <a:pt x="7593" y="12982"/>
                    </a:lnTo>
                    <a:lnTo>
                      <a:pt x="12247" y="6703"/>
                    </a:lnTo>
                    <a:lnTo>
                      <a:pt x="13873" y="4521"/>
                    </a:lnTo>
                    <a:lnTo>
                      <a:pt x="14652" y="3497"/>
                    </a:lnTo>
                    <a:lnTo>
                      <a:pt x="14941" y="3163"/>
                    </a:lnTo>
                    <a:lnTo>
                      <a:pt x="15253" y="2806"/>
                    </a:lnTo>
                    <a:lnTo>
                      <a:pt x="15431" y="2651"/>
                    </a:lnTo>
                    <a:lnTo>
                      <a:pt x="15609" y="2495"/>
                    </a:lnTo>
                    <a:lnTo>
                      <a:pt x="15832" y="2339"/>
                    </a:lnTo>
                    <a:lnTo>
                      <a:pt x="16077" y="2183"/>
                    </a:lnTo>
                    <a:lnTo>
                      <a:pt x="16344" y="2049"/>
                    </a:lnTo>
                    <a:lnTo>
                      <a:pt x="16634" y="1916"/>
                    </a:lnTo>
                    <a:lnTo>
                      <a:pt x="16945" y="1804"/>
                    </a:lnTo>
                    <a:lnTo>
                      <a:pt x="17302" y="1715"/>
                    </a:lnTo>
                    <a:lnTo>
                      <a:pt x="17702" y="1626"/>
                    </a:lnTo>
                    <a:lnTo>
                      <a:pt x="18125" y="1582"/>
                    </a:lnTo>
                    <a:lnTo>
                      <a:pt x="18593" y="1537"/>
                    </a:lnTo>
                    <a:lnTo>
                      <a:pt x="19105" y="1537"/>
                    </a:lnTo>
                    <a:lnTo>
                      <a:pt x="20352" y="1559"/>
                    </a:lnTo>
                    <a:lnTo>
                      <a:pt x="21933" y="1604"/>
                    </a:lnTo>
                    <a:lnTo>
                      <a:pt x="23647" y="1693"/>
                    </a:lnTo>
                    <a:lnTo>
                      <a:pt x="25384" y="1804"/>
                    </a:lnTo>
                    <a:lnTo>
                      <a:pt x="28346" y="1983"/>
                    </a:lnTo>
                    <a:lnTo>
                      <a:pt x="29637" y="2072"/>
                    </a:lnTo>
                    <a:lnTo>
                      <a:pt x="29659" y="2072"/>
                    </a:lnTo>
                    <a:lnTo>
                      <a:pt x="33712" y="223"/>
                    </a:lnTo>
                    <a:close/>
                    <a:moveTo>
                      <a:pt x="33690" y="1"/>
                    </a:moveTo>
                    <a:lnTo>
                      <a:pt x="29615" y="1849"/>
                    </a:lnTo>
                    <a:lnTo>
                      <a:pt x="28145" y="1760"/>
                    </a:lnTo>
                    <a:lnTo>
                      <a:pt x="25184" y="1559"/>
                    </a:lnTo>
                    <a:lnTo>
                      <a:pt x="21822" y="1381"/>
                    </a:lnTo>
                    <a:lnTo>
                      <a:pt x="20330" y="1337"/>
                    </a:lnTo>
                    <a:lnTo>
                      <a:pt x="19105" y="1315"/>
                    </a:lnTo>
                    <a:lnTo>
                      <a:pt x="18571" y="1315"/>
                    </a:lnTo>
                    <a:lnTo>
                      <a:pt x="18081" y="1359"/>
                    </a:lnTo>
                    <a:lnTo>
                      <a:pt x="17636" y="1426"/>
                    </a:lnTo>
                    <a:lnTo>
                      <a:pt x="17235" y="1493"/>
                    </a:lnTo>
                    <a:lnTo>
                      <a:pt x="16878" y="1604"/>
                    </a:lnTo>
                    <a:lnTo>
                      <a:pt x="16544" y="1715"/>
                    </a:lnTo>
                    <a:lnTo>
                      <a:pt x="16233" y="1849"/>
                    </a:lnTo>
                    <a:lnTo>
                      <a:pt x="15966" y="1983"/>
                    </a:lnTo>
                    <a:lnTo>
                      <a:pt x="15721" y="2138"/>
                    </a:lnTo>
                    <a:lnTo>
                      <a:pt x="15498" y="2294"/>
                    </a:lnTo>
                    <a:lnTo>
                      <a:pt x="15275" y="2472"/>
                    </a:lnTo>
                    <a:lnTo>
                      <a:pt x="15097" y="2651"/>
                    </a:lnTo>
                    <a:lnTo>
                      <a:pt x="14763" y="3007"/>
                    </a:lnTo>
                    <a:lnTo>
                      <a:pt x="14496" y="3341"/>
                    </a:lnTo>
                    <a:lnTo>
                      <a:pt x="13650" y="4454"/>
                    </a:lnTo>
                    <a:lnTo>
                      <a:pt x="11913" y="6770"/>
                    </a:lnTo>
                    <a:lnTo>
                      <a:pt x="7037" y="13361"/>
                    </a:lnTo>
                    <a:lnTo>
                      <a:pt x="67" y="22802"/>
                    </a:lnTo>
                    <a:lnTo>
                      <a:pt x="1" y="22891"/>
                    </a:lnTo>
                    <a:lnTo>
                      <a:pt x="6770" y="27878"/>
                    </a:lnTo>
                    <a:lnTo>
                      <a:pt x="6836" y="27812"/>
                    </a:lnTo>
                    <a:lnTo>
                      <a:pt x="10377" y="23292"/>
                    </a:lnTo>
                    <a:lnTo>
                      <a:pt x="13049" y="19929"/>
                    </a:lnTo>
                    <a:lnTo>
                      <a:pt x="14095" y="18616"/>
                    </a:lnTo>
                    <a:lnTo>
                      <a:pt x="14808" y="17814"/>
                    </a:lnTo>
                    <a:lnTo>
                      <a:pt x="15498" y="16990"/>
                    </a:lnTo>
                    <a:lnTo>
                      <a:pt x="16277" y="16010"/>
                    </a:lnTo>
                    <a:lnTo>
                      <a:pt x="17123" y="14919"/>
                    </a:lnTo>
                    <a:lnTo>
                      <a:pt x="17970" y="13806"/>
                    </a:lnTo>
                    <a:lnTo>
                      <a:pt x="19417" y="11869"/>
                    </a:lnTo>
                    <a:lnTo>
                      <a:pt x="20196" y="10800"/>
                    </a:lnTo>
                    <a:lnTo>
                      <a:pt x="23737" y="11268"/>
                    </a:lnTo>
                    <a:lnTo>
                      <a:pt x="30238" y="12136"/>
                    </a:lnTo>
                    <a:lnTo>
                      <a:pt x="33667" y="12559"/>
                    </a:lnTo>
                    <a:lnTo>
                      <a:pt x="36696" y="12938"/>
                    </a:lnTo>
                    <a:lnTo>
                      <a:pt x="38967" y="13183"/>
                    </a:lnTo>
                    <a:lnTo>
                      <a:pt x="39702" y="13249"/>
                    </a:lnTo>
                    <a:lnTo>
                      <a:pt x="40102" y="13272"/>
                    </a:lnTo>
                    <a:lnTo>
                      <a:pt x="40615" y="13227"/>
                    </a:lnTo>
                    <a:lnTo>
                      <a:pt x="41505" y="13160"/>
                    </a:lnTo>
                    <a:lnTo>
                      <a:pt x="42663" y="13027"/>
                    </a:lnTo>
                    <a:lnTo>
                      <a:pt x="43309" y="12938"/>
                    </a:lnTo>
                    <a:lnTo>
                      <a:pt x="43977" y="12826"/>
                    </a:lnTo>
                    <a:lnTo>
                      <a:pt x="44645" y="12693"/>
                    </a:lnTo>
                    <a:lnTo>
                      <a:pt x="45313" y="12537"/>
                    </a:lnTo>
                    <a:lnTo>
                      <a:pt x="45936" y="12381"/>
                    </a:lnTo>
                    <a:lnTo>
                      <a:pt x="46515" y="12181"/>
                    </a:lnTo>
                    <a:lnTo>
                      <a:pt x="47050" y="11936"/>
                    </a:lnTo>
                    <a:lnTo>
                      <a:pt x="47294" y="11824"/>
                    </a:lnTo>
                    <a:lnTo>
                      <a:pt x="47495" y="11691"/>
                    </a:lnTo>
                    <a:lnTo>
                      <a:pt x="47695" y="11557"/>
                    </a:lnTo>
                    <a:lnTo>
                      <a:pt x="47851" y="11401"/>
                    </a:lnTo>
                    <a:lnTo>
                      <a:pt x="48007" y="11245"/>
                    </a:lnTo>
                    <a:lnTo>
                      <a:pt x="48118" y="11090"/>
                    </a:lnTo>
                    <a:lnTo>
                      <a:pt x="48207" y="10911"/>
                    </a:lnTo>
                    <a:lnTo>
                      <a:pt x="48274" y="10733"/>
                    </a:lnTo>
                    <a:lnTo>
                      <a:pt x="48341" y="10511"/>
                    </a:lnTo>
                    <a:lnTo>
                      <a:pt x="48408" y="10243"/>
                    </a:lnTo>
                    <a:lnTo>
                      <a:pt x="48519" y="9687"/>
                    </a:lnTo>
                    <a:lnTo>
                      <a:pt x="48608" y="9063"/>
                    </a:lnTo>
                    <a:lnTo>
                      <a:pt x="48653" y="8395"/>
                    </a:lnTo>
                    <a:lnTo>
                      <a:pt x="48697" y="7683"/>
                    </a:lnTo>
                    <a:lnTo>
                      <a:pt x="48697" y="6948"/>
                    </a:lnTo>
                    <a:lnTo>
                      <a:pt x="48697" y="6213"/>
                    </a:lnTo>
                    <a:lnTo>
                      <a:pt x="48675" y="4833"/>
                    </a:lnTo>
                    <a:lnTo>
                      <a:pt x="48630" y="3630"/>
                    </a:lnTo>
                    <a:lnTo>
                      <a:pt x="48541" y="2361"/>
                    </a:lnTo>
                    <a:lnTo>
                      <a:pt x="48541" y="2294"/>
                    </a:lnTo>
                    <a:lnTo>
                      <a:pt x="33712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599;p61"/>
              <p:cNvSpPr/>
              <p:nvPr/>
            </p:nvSpPr>
            <p:spPr>
              <a:xfrm>
                <a:off x="3695075" y="3796588"/>
                <a:ext cx="412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584" extrusionOk="0">
                    <a:moveTo>
                      <a:pt x="1" y="0"/>
                    </a:moveTo>
                    <a:lnTo>
                      <a:pt x="179" y="334"/>
                    </a:lnTo>
                    <a:lnTo>
                      <a:pt x="357" y="668"/>
                    </a:lnTo>
                    <a:lnTo>
                      <a:pt x="557" y="1002"/>
                    </a:lnTo>
                    <a:lnTo>
                      <a:pt x="780" y="1314"/>
                    </a:lnTo>
                    <a:lnTo>
                      <a:pt x="981" y="1648"/>
                    </a:lnTo>
                    <a:lnTo>
                      <a:pt x="1181" y="1960"/>
                    </a:lnTo>
                    <a:lnTo>
                      <a:pt x="1404" y="2271"/>
                    </a:lnTo>
                    <a:lnTo>
                      <a:pt x="1649" y="2583"/>
                    </a:lnTo>
                    <a:lnTo>
                      <a:pt x="1470" y="2249"/>
                    </a:lnTo>
                    <a:lnTo>
                      <a:pt x="1270" y="1915"/>
                    </a:lnTo>
                    <a:lnTo>
                      <a:pt x="1070" y="1581"/>
                    </a:lnTo>
                    <a:lnTo>
                      <a:pt x="869" y="1269"/>
                    </a:lnTo>
                    <a:lnTo>
                      <a:pt x="669" y="935"/>
                    </a:lnTo>
                    <a:lnTo>
                      <a:pt x="446" y="624"/>
                    </a:lnTo>
                    <a:lnTo>
                      <a:pt x="223" y="3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600;p61"/>
              <p:cNvSpPr/>
              <p:nvPr/>
            </p:nvSpPr>
            <p:spPr>
              <a:xfrm>
                <a:off x="3619925" y="4479613"/>
                <a:ext cx="26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069" extrusionOk="0">
                    <a:moveTo>
                      <a:pt x="513" y="0"/>
                    </a:moveTo>
                    <a:lnTo>
                      <a:pt x="402" y="22"/>
                    </a:lnTo>
                    <a:lnTo>
                      <a:pt x="290" y="67"/>
                    </a:lnTo>
                    <a:lnTo>
                      <a:pt x="201" y="134"/>
                    </a:lnTo>
                    <a:lnTo>
                      <a:pt x="112" y="201"/>
                    </a:lnTo>
                    <a:lnTo>
                      <a:pt x="45" y="290"/>
                    </a:lnTo>
                    <a:lnTo>
                      <a:pt x="1" y="379"/>
                    </a:lnTo>
                    <a:lnTo>
                      <a:pt x="1" y="490"/>
                    </a:lnTo>
                    <a:lnTo>
                      <a:pt x="1" y="601"/>
                    </a:lnTo>
                    <a:lnTo>
                      <a:pt x="45" y="713"/>
                    </a:lnTo>
                    <a:lnTo>
                      <a:pt x="90" y="802"/>
                    </a:lnTo>
                    <a:lnTo>
                      <a:pt x="157" y="891"/>
                    </a:lnTo>
                    <a:lnTo>
                      <a:pt x="223" y="958"/>
                    </a:lnTo>
                    <a:lnTo>
                      <a:pt x="313" y="1002"/>
                    </a:lnTo>
                    <a:lnTo>
                      <a:pt x="424" y="1047"/>
                    </a:lnTo>
                    <a:lnTo>
                      <a:pt x="535" y="1069"/>
                    </a:lnTo>
                    <a:lnTo>
                      <a:pt x="624" y="1047"/>
                    </a:lnTo>
                    <a:lnTo>
                      <a:pt x="736" y="1024"/>
                    </a:lnTo>
                    <a:lnTo>
                      <a:pt x="825" y="980"/>
                    </a:lnTo>
                    <a:lnTo>
                      <a:pt x="891" y="913"/>
                    </a:lnTo>
                    <a:lnTo>
                      <a:pt x="958" y="846"/>
                    </a:lnTo>
                    <a:lnTo>
                      <a:pt x="1025" y="757"/>
                    </a:lnTo>
                    <a:lnTo>
                      <a:pt x="1047" y="646"/>
                    </a:lnTo>
                    <a:lnTo>
                      <a:pt x="1070" y="557"/>
                    </a:lnTo>
                    <a:lnTo>
                      <a:pt x="1047" y="445"/>
                    </a:lnTo>
                    <a:lnTo>
                      <a:pt x="1025" y="356"/>
                    </a:lnTo>
                    <a:lnTo>
                      <a:pt x="981" y="267"/>
                    </a:lnTo>
                    <a:lnTo>
                      <a:pt x="914" y="178"/>
                    </a:lnTo>
                    <a:lnTo>
                      <a:pt x="847" y="111"/>
                    </a:lnTo>
                    <a:lnTo>
                      <a:pt x="758" y="67"/>
                    </a:lnTo>
                    <a:lnTo>
                      <a:pt x="647" y="22"/>
                    </a:lnTo>
                    <a:lnTo>
                      <a:pt x="713" y="22"/>
                    </a:ln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01;p61"/>
              <p:cNvSpPr/>
              <p:nvPr/>
            </p:nvSpPr>
            <p:spPr>
              <a:xfrm>
                <a:off x="3619925" y="4479613"/>
                <a:ext cx="267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069" fill="none" extrusionOk="0">
                    <a:moveTo>
                      <a:pt x="647" y="22"/>
                    </a:moveTo>
                    <a:lnTo>
                      <a:pt x="647" y="22"/>
                    </a:lnTo>
                    <a:lnTo>
                      <a:pt x="758" y="67"/>
                    </a:lnTo>
                    <a:lnTo>
                      <a:pt x="847" y="111"/>
                    </a:lnTo>
                    <a:lnTo>
                      <a:pt x="914" y="178"/>
                    </a:lnTo>
                    <a:lnTo>
                      <a:pt x="981" y="267"/>
                    </a:lnTo>
                    <a:lnTo>
                      <a:pt x="1025" y="356"/>
                    </a:lnTo>
                    <a:lnTo>
                      <a:pt x="1047" y="445"/>
                    </a:lnTo>
                    <a:lnTo>
                      <a:pt x="1070" y="557"/>
                    </a:lnTo>
                    <a:lnTo>
                      <a:pt x="1047" y="646"/>
                    </a:lnTo>
                    <a:lnTo>
                      <a:pt x="1047" y="646"/>
                    </a:lnTo>
                    <a:lnTo>
                      <a:pt x="1025" y="757"/>
                    </a:lnTo>
                    <a:lnTo>
                      <a:pt x="958" y="846"/>
                    </a:lnTo>
                    <a:lnTo>
                      <a:pt x="891" y="913"/>
                    </a:lnTo>
                    <a:lnTo>
                      <a:pt x="825" y="980"/>
                    </a:lnTo>
                    <a:lnTo>
                      <a:pt x="736" y="1024"/>
                    </a:lnTo>
                    <a:lnTo>
                      <a:pt x="624" y="1047"/>
                    </a:lnTo>
                    <a:lnTo>
                      <a:pt x="535" y="1069"/>
                    </a:lnTo>
                    <a:lnTo>
                      <a:pt x="424" y="1047"/>
                    </a:lnTo>
                    <a:lnTo>
                      <a:pt x="424" y="1047"/>
                    </a:lnTo>
                    <a:lnTo>
                      <a:pt x="313" y="1002"/>
                    </a:lnTo>
                    <a:lnTo>
                      <a:pt x="223" y="958"/>
                    </a:lnTo>
                    <a:lnTo>
                      <a:pt x="157" y="891"/>
                    </a:lnTo>
                    <a:lnTo>
                      <a:pt x="90" y="802"/>
                    </a:lnTo>
                    <a:lnTo>
                      <a:pt x="45" y="713"/>
                    </a:lnTo>
                    <a:lnTo>
                      <a:pt x="1" y="601"/>
                    </a:lnTo>
                    <a:lnTo>
                      <a:pt x="1" y="490"/>
                    </a:lnTo>
                    <a:lnTo>
                      <a:pt x="1" y="379"/>
                    </a:lnTo>
                    <a:lnTo>
                      <a:pt x="1" y="379"/>
                    </a:lnTo>
                    <a:lnTo>
                      <a:pt x="45" y="290"/>
                    </a:lnTo>
                    <a:lnTo>
                      <a:pt x="112" y="201"/>
                    </a:lnTo>
                    <a:lnTo>
                      <a:pt x="201" y="134"/>
                    </a:lnTo>
                    <a:lnTo>
                      <a:pt x="290" y="67"/>
                    </a:lnTo>
                    <a:lnTo>
                      <a:pt x="402" y="22"/>
                    </a:lnTo>
                    <a:lnTo>
                      <a:pt x="513" y="0"/>
                    </a:lnTo>
                    <a:lnTo>
                      <a:pt x="602" y="0"/>
                    </a:lnTo>
                    <a:lnTo>
                      <a:pt x="713" y="2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602;p61"/>
              <p:cNvSpPr/>
              <p:nvPr/>
            </p:nvSpPr>
            <p:spPr>
              <a:xfrm>
                <a:off x="3351625" y="4564763"/>
                <a:ext cx="34460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1382" extrusionOk="0">
                    <a:moveTo>
                      <a:pt x="13717" y="1"/>
                    </a:moveTo>
                    <a:lnTo>
                      <a:pt x="557" y="669"/>
                    </a:lnTo>
                    <a:lnTo>
                      <a:pt x="446" y="713"/>
                    </a:lnTo>
                    <a:lnTo>
                      <a:pt x="357" y="780"/>
                    </a:lnTo>
                    <a:lnTo>
                      <a:pt x="245" y="869"/>
                    </a:lnTo>
                    <a:lnTo>
                      <a:pt x="156" y="958"/>
                    </a:lnTo>
                    <a:lnTo>
                      <a:pt x="67" y="1092"/>
                    </a:lnTo>
                    <a:lnTo>
                      <a:pt x="23" y="1226"/>
                    </a:lnTo>
                    <a:lnTo>
                      <a:pt x="0" y="1315"/>
                    </a:lnTo>
                    <a:lnTo>
                      <a:pt x="23" y="1381"/>
                    </a:lnTo>
                    <a:lnTo>
                      <a:pt x="13783" y="1114"/>
                    </a:lnTo>
                    <a:lnTo>
                      <a:pt x="137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603;p61"/>
              <p:cNvSpPr/>
              <p:nvPr/>
            </p:nvSpPr>
            <p:spPr>
              <a:xfrm>
                <a:off x="3524750" y="4494088"/>
                <a:ext cx="317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02" extrusionOk="0">
                    <a:moveTo>
                      <a:pt x="45" y="0"/>
                    </a:moveTo>
                    <a:lnTo>
                      <a:pt x="0" y="22"/>
                    </a:lnTo>
                    <a:lnTo>
                      <a:pt x="0" y="45"/>
                    </a:lnTo>
                    <a:lnTo>
                      <a:pt x="0" y="67"/>
                    </a:lnTo>
                    <a:lnTo>
                      <a:pt x="45" y="89"/>
                    </a:lnTo>
                    <a:lnTo>
                      <a:pt x="201" y="156"/>
                    </a:lnTo>
                    <a:lnTo>
                      <a:pt x="423" y="223"/>
                    </a:lnTo>
                    <a:lnTo>
                      <a:pt x="668" y="356"/>
                    </a:lnTo>
                    <a:lnTo>
                      <a:pt x="891" y="512"/>
                    </a:lnTo>
                    <a:lnTo>
                      <a:pt x="1047" y="668"/>
                    </a:lnTo>
                    <a:lnTo>
                      <a:pt x="1180" y="779"/>
                    </a:lnTo>
                    <a:lnTo>
                      <a:pt x="1225" y="802"/>
                    </a:lnTo>
                    <a:lnTo>
                      <a:pt x="1247" y="802"/>
                    </a:lnTo>
                    <a:lnTo>
                      <a:pt x="1269" y="779"/>
                    </a:lnTo>
                    <a:lnTo>
                      <a:pt x="1247" y="735"/>
                    </a:lnTo>
                    <a:lnTo>
                      <a:pt x="1225" y="668"/>
                    </a:lnTo>
                    <a:lnTo>
                      <a:pt x="1203" y="557"/>
                    </a:lnTo>
                    <a:lnTo>
                      <a:pt x="1136" y="468"/>
                    </a:lnTo>
                    <a:lnTo>
                      <a:pt x="1047" y="356"/>
                    </a:lnTo>
                    <a:lnTo>
                      <a:pt x="935" y="245"/>
                    </a:lnTo>
                    <a:lnTo>
                      <a:pt x="780" y="156"/>
                    </a:lnTo>
                    <a:lnTo>
                      <a:pt x="646" y="89"/>
                    </a:lnTo>
                    <a:lnTo>
                      <a:pt x="490" y="22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604;p61"/>
              <p:cNvSpPr/>
              <p:nvPr/>
            </p:nvSpPr>
            <p:spPr>
              <a:xfrm>
                <a:off x="3488550" y="4510213"/>
                <a:ext cx="2342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048" extrusionOk="0">
                    <a:moveTo>
                      <a:pt x="23" y="1"/>
                    </a:moveTo>
                    <a:lnTo>
                      <a:pt x="1" y="23"/>
                    </a:lnTo>
                    <a:lnTo>
                      <a:pt x="23" y="45"/>
                    </a:lnTo>
                    <a:lnTo>
                      <a:pt x="45" y="90"/>
                    </a:lnTo>
                    <a:lnTo>
                      <a:pt x="179" y="179"/>
                    </a:lnTo>
                    <a:lnTo>
                      <a:pt x="335" y="313"/>
                    </a:lnTo>
                    <a:lnTo>
                      <a:pt x="513" y="491"/>
                    </a:lnTo>
                    <a:lnTo>
                      <a:pt x="669" y="691"/>
                    </a:lnTo>
                    <a:lnTo>
                      <a:pt x="758" y="869"/>
                    </a:lnTo>
                    <a:lnTo>
                      <a:pt x="847" y="1003"/>
                    </a:lnTo>
                    <a:lnTo>
                      <a:pt x="869" y="1047"/>
                    </a:lnTo>
                    <a:lnTo>
                      <a:pt x="914" y="1047"/>
                    </a:lnTo>
                    <a:lnTo>
                      <a:pt x="936" y="981"/>
                    </a:lnTo>
                    <a:lnTo>
                      <a:pt x="936" y="914"/>
                    </a:lnTo>
                    <a:lnTo>
                      <a:pt x="936" y="825"/>
                    </a:lnTo>
                    <a:lnTo>
                      <a:pt x="914" y="713"/>
                    </a:lnTo>
                    <a:lnTo>
                      <a:pt x="869" y="580"/>
                    </a:lnTo>
                    <a:lnTo>
                      <a:pt x="803" y="468"/>
                    </a:lnTo>
                    <a:lnTo>
                      <a:pt x="691" y="335"/>
                    </a:lnTo>
                    <a:lnTo>
                      <a:pt x="580" y="223"/>
                    </a:lnTo>
                    <a:lnTo>
                      <a:pt x="469" y="134"/>
                    </a:lnTo>
                    <a:lnTo>
                      <a:pt x="357" y="68"/>
                    </a:lnTo>
                    <a:lnTo>
                      <a:pt x="246" y="23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3605;p61"/>
              <p:cNvSpPr/>
              <p:nvPr/>
            </p:nvSpPr>
            <p:spPr>
              <a:xfrm>
                <a:off x="3455150" y="4525813"/>
                <a:ext cx="1562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59" extrusionOk="0">
                    <a:moveTo>
                      <a:pt x="1" y="0"/>
                    </a:moveTo>
                    <a:lnTo>
                      <a:pt x="1" y="45"/>
                    </a:lnTo>
                    <a:lnTo>
                      <a:pt x="23" y="67"/>
                    </a:lnTo>
                    <a:lnTo>
                      <a:pt x="90" y="201"/>
                    </a:lnTo>
                    <a:lnTo>
                      <a:pt x="201" y="357"/>
                    </a:lnTo>
                    <a:lnTo>
                      <a:pt x="313" y="557"/>
                    </a:lnTo>
                    <a:lnTo>
                      <a:pt x="402" y="780"/>
                    </a:lnTo>
                    <a:lnTo>
                      <a:pt x="469" y="958"/>
                    </a:lnTo>
                    <a:lnTo>
                      <a:pt x="513" y="1091"/>
                    </a:lnTo>
                    <a:lnTo>
                      <a:pt x="535" y="1136"/>
                    </a:lnTo>
                    <a:lnTo>
                      <a:pt x="558" y="1158"/>
                    </a:lnTo>
                    <a:lnTo>
                      <a:pt x="580" y="1136"/>
                    </a:lnTo>
                    <a:lnTo>
                      <a:pt x="602" y="1091"/>
                    </a:lnTo>
                    <a:lnTo>
                      <a:pt x="624" y="935"/>
                    </a:lnTo>
                    <a:lnTo>
                      <a:pt x="624" y="846"/>
                    </a:lnTo>
                    <a:lnTo>
                      <a:pt x="624" y="713"/>
                    </a:lnTo>
                    <a:lnTo>
                      <a:pt x="580" y="601"/>
                    </a:lnTo>
                    <a:lnTo>
                      <a:pt x="513" y="468"/>
                    </a:lnTo>
                    <a:lnTo>
                      <a:pt x="446" y="334"/>
                    </a:lnTo>
                    <a:lnTo>
                      <a:pt x="379" y="223"/>
                    </a:lnTo>
                    <a:lnTo>
                      <a:pt x="290" y="134"/>
                    </a:lnTo>
                    <a:lnTo>
                      <a:pt x="201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3606;p61"/>
              <p:cNvSpPr/>
              <p:nvPr/>
            </p:nvSpPr>
            <p:spPr>
              <a:xfrm>
                <a:off x="3526975" y="4448438"/>
                <a:ext cx="356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312" extrusionOk="0">
                    <a:moveTo>
                      <a:pt x="557" y="0"/>
                    </a:moveTo>
                    <a:lnTo>
                      <a:pt x="401" y="22"/>
                    </a:lnTo>
                    <a:lnTo>
                      <a:pt x="290" y="67"/>
                    </a:lnTo>
                    <a:lnTo>
                      <a:pt x="178" y="89"/>
                    </a:lnTo>
                    <a:lnTo>
                      <a:pt x="23" y="178"/>
                    </a:lnTo>
                    <a:lnTo>
                      <a:pt x="0" y="223"/>
                    </a:lnTo>
                    <a:lnTo>
                      <a:pt x="0" y="245"/>
                    </a:lnTo>
                    <a:lnTo>
                      <a:pt x="23" y="267"/>
                    </a:lnTo>
                    <a:lnTo>
                      <a:pt x="223" y="267"/>
                    </a:lnTo>
                    <a:lnTo>
                      <a:pt x="446" y="245"/>
                    </a:lnTo>
                    <a:lnTo>
                      <a:pt x="713" y="223"/>
                    </a:lnTo>
                    <a:lnTo>
                      <a:pt x="980" y="267"/>
                    </a:lnTo>
                    <a:lnTo>
                      <a:pt x="1203" y="290"/>
                    </a:lnTo>
                    <a:lnTo>
                      <a:pt x="1359" y="312"/>
                    </a:lnTo>
                    <a:lnTo>
                      <a:pt x="1425" y="312"/>
                    </a:lnTo>
                    <a:lnTo>
                      <a:pt x="1425" y="267"/>
                    </a:lnTo>
                    <a:lnTo>
                      <a:pt x="1381" y="245"/>
                    </a:lnTo>
                    <a:lnTo>
                      <a:pt x="1247" y="134"/>
                    </a:lnTo>
                    <a:lnTo>
                      <a:pt x="1136" y="89"/>
                    </a:lnTo>
                    <a:lnTo>
                      <a:pt x="1025" y="45"/>
                    </a:lnTo>
                    <a:lnTo>
                      <a:pt x="869" y="22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3607;p61"/>
              <p:cNvSpPr/>
              <p:nvPr/>
            </p:nvSpPr>
            <p:spPr>
              <a:xfrm>
                <a:off x="3977875" y="3097413"/>
                <a:ext cx="691950" cy="784350"/>
              </a:xfrm>
              <a:custGeom>
                <a:avLst/>
                <a:gdLst/>
                <a:ahLst/>
                <a:cxnLst/>
                <a:rect l="l" t="t" r="r" b="b"/>
                <a:pathLst>
                  <a:path w="27678" h="31374" extrusionOk="0">
                    <a:moveTo>
                      <a:pt x="22088" y="0"/>
                    </a:moveTo>
                    <a:lnTo>
                      <a:pt x="15319" y="936"/>
                    </a:lnTo>
                    <a:lnTo>
                      <a:pt x="13983" y="2272"/>
                    </a:lnTo>
                    <a:lnTo>
                      <a:pt x="9508" y="3875"/>
                    </a:lnTo>
                    <a:lnTo>
                      <a:pt x="9976" y="8306"/>
                    </a:lnTo>
                    <a:lnTo>
                      <a:pt x="4431" y="19417"/>
                    </a:lnTo>
                    <a:lnTo>
                      <a:pt x="3919" y="19617"/>
                    </a:lnTo>
                    <a:lnTo>
                      <a:pt x="3340" y="19840"/>
                    </a:lnTo>
                    <a:lnTo>
                      <a:pt x="2650" y="20129"/>
                    </a:lnTo>
                    <a:lnTo>
                      <a:pt x="1915" y="20463"/>
                    </a:lnTo>
                    <a:lnTo>
                      <a:pt x="1537" y="20641"/>
                    </a:lnTo>
                    <a:lnTo>
                      <a:pt x="1180" y="20842"/>
                    </a:lnTo>
                    <a:lnTo>
                      <a:pt x="846" y="21065"/>
                    </a:lnTo>
                    <a:lnTo>
                      <a:pt x="512" y="21265"/>
                    </a:lnTo>
                    <a:lnTo>
                      <a:pt x="245" y="21488"/>
                    </a:lnTo>
                    <a:lnTo>
                      <a:pt x="0" y="21710"/>
                    </a:lnTo>
                    <a:lnTo>
                      <a:pt x="2650" y="21822"/>
                    </a:lnTo>
                    <a:lnTo>
                      <a:pt x="3362" y="21866"/>
                    </a:lnTo>
                    <a:lnTo>
                      <a:pt x="4075" y="21933"/>
                    </a:lnTo>
                    <a:lnTo>
                      <a:pt x="4787" y="22044"/>
                    </a:lnTo>
                    <a:lnTo>
                      <a:pt x="5500" y="22178"/>
                    </a:lnTo>
                    <a:lnTo>
                      <a:pt x="6190" y="22311"/>
                    </a:lnTo>
                    <a:lnTo>
                      <a:pt x="6880" y="22490"/>
                    </a:lnTo>
                    <a:lnTo>
                      <a:pt x="7548" y="22712"/>
                    </a:lnTo>
                    <a:lnTo>
                      <a:pt x="8239" y="22935"/>
                    </a:lnTo>
                    <a:lnTo>
                      <a:pt x="8884" y="23202"/>
                    </a:lnTo>
                    <a:lnTo>
                      <a:pt x="9552" y="23469"/>
                    </a:lnTo>
                    <a:lnTo>
                      <a:pt x="10176" y="23781"/>
                    </a:lnTo>
                    <a:lnTo>
                      <a:pt x="10822" y="24115"/>
                    </a:lnTo>
                    <a:lnTo>
                      <a:pt x="11423" y="24471"/>
                    </a:lnTo>
                    <a:lnTo>
                      <a:pt x="12024" y="24850"/>
                    </a:lnTo>
                    <a:lnTo>
                      <a:pt x="12625" y="25273"/>
                    </a:lnTo>
                    <a:lnTo>
                      <a:pt x="13204" y="25696"/>
                    </a:lnTo>
                    <a:lnTo>
                      <a:pt x="13672" y="26075"/>
                    </a:lnTo>
                    <a:lnTo>
                      <a:pt x="14117" y="26475"/>
                    </a:lnTo>
                    <a:lnTo>
                      <a:pt x="14540" y="26876"/>
                    </a:lnTo>
                    <a:lnTo>
                      <a:pt x="14896" y="27277"/>
                    </a:lnTo>
                    <a:lnTo>
                      <a:pt x="15208" y="27678"/>
                    </a:lnTo>
                    <a:lnTo>
                      <a:pt x="15475" y="28056"/>
                    </a:lnTo>
                    <a:lnTo>
                      <a:pt x="15564" y="28257"/>
                    </a:lnTo>
                    <a:lnTo>
                      <a:pt x="15653" y="28457"/>
                    </a:lnTo>
                    <a:lnTo>
                      <a:pt x="15720" y="28635"/>
                    </a:lnTo>
                    <a:lnTo>
                      <a:pt x="15765" y="28836"/>
                    </a:lnTo>
                    <a:lnTo>
                      <a:pt x="15876" y="29348"/>
                    </a:lnTo>
                    <a:lnTo>
                      <a:pt x="15987" y="29793"/>
                    </a:lnTo>
                    <a:lnTo>
                      <a:pt x="16121" y="30172"/>
                    </a:lnTo>
                    <a:lnTo>
                      <a:pt x="16232" y="30483"/>
                    </a:lnTo>
                    <a:lnTo>
                      <a:pt x="16366" y="30728"/>
                    </a:lnTo>
                    <a:lnTo>
                      <a:pt x="16477" y="30929"/>
                    </a:lnTo>
                    <a:lnTo>
                      <a:pt x="16589" y="31084"/>
                    </a:lnTo>
                    <a:lnTo>
                      <a:pt x="16722" y="31196"/>
                    </a:lnTo>
                    <a:lnTo>
                      <a:pt x="16811" y="31285"/>
                    </a:lnTo>
                    <a:lnTo>
                      <a:pt x="16923" y="31329"/>
                    </a:lnTo>
                    <a:lnTo>
                      <a:pt x="17012" y="31352"/>
                    </a:lnTo>
                    <a:lnTo>
                      <a:pt x="17079" y="31374"/>
                    </a:lnTo>
                    <a:lnTo>
                      <a:pt x="17190" y="31352"/>
                    </a:lnTo>
                    <a:lnTo>
                      <a:pt x="17234" y="31329"/>
                    </a:lnTo>
                    <a:lnTo>
                      <a:pt x="20597" y="27010"/>
                    </a:lnTo>
                    <a:lnTo>
                      <a:pt x="22935" y="22334"/>
                    </a:lnTo>
                    <a:lnTo>
                      <a:pt x="27677" y="3986"/>
                    </a:lnTo>
                    <a:lnTo>
                      <a:pt x="23113" y="1492"/>
                    </a:lnTo>
                    <a:lnTo>
                      <a:pt x="220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3608;p61"/>
              <p:cNvSpPr/>
              <p:nvPr/>
            </p:nvSpPr>
            <p:spPr>
              <a:xfrm>
                <a:off x="3909950" y="3194263"/>
                <a:ext cx="329575" cy="394150"/>
              </a:xfrm>
              <a:custGeom>
                <a:avLst/>
                <a:gdLst/>
                <a:ahLst/>
                <a:cxnLst/>
                <a:rect l="l" t="t" r="r" b="b"/>
                <a:pathLst>
                  <a:path w="13183" h="15766" extrusionOk="0">
                    <a:moveTo>
                      <a:pt x="12225" y="1"/>
                    </a:moveTo>
                    <a:lnTo>
                      <a:pt x="12047" y="45"/>
                    </a:lnTo>
                    <a:lnTo>
                      <a:pt x="11869" y="112"/>
                    </a:lnTo>
                    <a:lnTo>
                      <a:pt x="11691" y="179"/>
                    </a:lnTo>
                    <a:lnTo>
                      <a:pt x="11512" y="290"/>
                    </a:lnTo>
                    <a:lnTo>
                      <a:pt x="11178" y="513"/>
                    </a:lnTo>
                    <a:lnTo>
                      <a:pt x="10822" y="825"/>
                    </a:lnTo>
                    <a:lnTo>
                      <a:pt x="10488" y="1159"/>
                    </a:lnTo>
                    <a:lnTo>
                      <a:pt x="10176" y="1537"/>
                    </a:lnTo>
                    <a:lnTo>
                      <a:pt x="9865" y="1916"/>
                    </a:lnTo>
                    <a:lnTo>
                      <a:pt x="9575" y="2317"/>
                    </a:lnTo>
                    <a:lnTo>
                      <a:pt x="9286" y="2717"/>
                    </a:lnTo>
                    <a:lnTo>
                      <a:pt x="9063" y="3096"/>
                    </a:lnTo>
                    <a:lnTo>
                      <a:pt x="8662" y="3786"/>
                    </a:lnTo>
                    <a:lnTo>
                      <a:pt x="8395" y="4254"/>
                    </a:lnTo>
                    <a:lnTo>
                      <a:pt x="8306" y="4432"/>
                    </a:lnTo>
                    <a:lnTo>
                      <a:pt x="3853" y="10666"/>
                    </a:lnTo>
                    <a:lnTo>
                      <a:pt x="1003" y="11869"/>
                    </a:lnTo>
                    <a:lnTo>
                      <a:pt x="1" y="13739"/>
                    </a:lnTo>
                    <a:lnTo>
                      <a:pt x="2071" y="15476"/>
                    </a:lnTo>
                    <a:lnTo>
                      <a:pt x="5233" y="15765"/>
                    </a:lnTo>
                    <a:lnTo>
                      <a:pt x="9842" y="12537"/>
                    </a:lnTo>
                    <a:lnTo>
                      <a:pt x="12693" y="4432"/>
                    </a:lnTo>
                    <a:lnTo>
                      <a:pt x="12759" y="4231"/>
                    </a:lnTo>
                    <a:lnTo>
                      <a:pt x="12893" y="3697"/>
                    </a:lnTo>
                    <a:lnTo>
                      <a:pt x="13049" y="2940"/>
                    </a:lnTo>
                    <a:lnTo>
                      <a:pt x="13116" y="2539"/>
                    </a:lnTo>
                    <a:lnTo>
                      <a:pt x="13160" y="2116"/>
                    </a:lnTo>
                    <a:lnTo>
                      <a:pt x="13182" y="1693"/>
                    </a:lnTo>
                    <a:lnTo>
                      <a:pt x="13182" y="1270"/>
                    </a:lnTo>
                    <a:lnTo>
                      <a:pt x="13160" y="891"/>
                    </a:lnTo>
                    <a:lnTo>
                      <a:pt x="13116" y="736"/>
                    </a:lnTo>
                    <a:lnTo>
                      <a:pt x="13093" y="580"/>
                    </a:lnTo>
                    <a:lnTo>
                      <a:pt x="13027" y="424"/>
                    </a:lnTo>
                    <a:lnTo>
                      <a:pt x="12960" y="313"/>
                    </a:lnTo>
                    <a:lnTo>
                      <a:pt x="12871" y="201"/>
                    </a:lnTo>
                    <a:lnTo>
                      <a:pt x="12782" y="112"/>
                    </a:lnTo>
                    <a:lnTo>
                      <a:pt x="12670" y="45"/>
                    </a:lnTo>
                    <a:lnTo>
                      <a:pt x="125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3609;p61"/>
              <p:cNvSpPr/>
              <p:nvPr/>
            </p:nvSpPr>
            <p:spPr>
              <a:xfrm>
                <a:off x="4088650" y="3232688"/>
                <a:ext cx="138075" cy="350150"/>
              </a:xfrm>
              <a:custGeom>
                <a:avLst/>
                <a:gdLst/>
                <a:ahLst/>
                <a:cxnLst/>
                <a:rect l="l" t="t" r="r" b="b"/>
                <a:pathLst>
                  <a:path w="5523" h="14006" extrusionOk="0">
                    <a:moveTo>
                      <a:pt x="5522" y="0"/>
                    </a:moveTo>
                    <a:lnTo>
                      <a:pt x="5433" y="134"/>
                    </a:lnTo>
                    <a:lnTo>
                      <a:pt x="5255" y="535"/>
                    </a:lnTo>
                    <a:lnTo>
                      <a:pt x="4632" y="2026"/>
                    </a:lnTo>
                    <a:lnTo>
                      <a:pt x="3741" y="4253"/>
                    </a:lnTo>
                    <a:lnTo>
                      <a:pt x="2694" y="6992"/>
                    </a:lnTo>
                    <a:lnTo>
                      <a:pt x="1670" y="9731"/>
                    </a:lnTo>
                    <a:lnTo>
                      <a:pt x="802" y="11957"/>
                    </a:lnTo>
                    <a:lnTo>
                      <a:pt x="201" y="13471"/>
                    </a:lnTo>
                    <a:lnTo>
                      <a:pt x="45" y="13872"/>
                    </a:lnTo>
                    <a:lnTo>
                      <a:pt x="0" y="14006"/>
                    </a:lnTo>
                    <a:lnTo>
                      <a:pt x="67" y="13872"/>
                    </a:lnTo>
                    <a:lnTo>
                      <a:pt x="245" y="13471"/>
                    </a:lnTo>
                    <a:lnTo>
                      <a:pt x="869" y="12002"/>
                    </a:lnTo>
                    <a:lnTo>
                      <a:pt x="1759" y="9775"/>
                    </a:lnTo>
                    <a:lnTo>
                      <a:pt x="2806" y="7036"/>
                    </a:lnTo>
                    <a:lnTo>
                      <a:pt x="3852" y="4298"/>
                    </a:lnTo>
                    <a:lnTo>
                      <a:pt x="4721" y="2049"/>
                    </a:lnTo>
                    <a:lnTo>
                      <a:pt x="5300" y="557"/>
                    </a:lnTo>
                    <a:lnTo>
                      <a:pt x="5455" y="156"/>
                    </a:lnTo>
                    <a:lnTo>
                      <a:pt x="5522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3610;p61"/>
              <p:cNvSpPr/>
              <p:nvPr/>
            </p:nvSpPr>
            <p:spPr>
              <a:xfrm>
                <a:off x="4312425" y="3155863"/>
                <a:ext cx="529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4209" extrusionOk="0">
                    <a:moveTo>
                      <a:pt x="579" y="0"/>
                    </a:moveTo>
                    <a:lnTo>
                      <a:pt x="535" y="156"/>
                    </a:lnTo>
                    <a:lnTo>
                      <a:pt x="512" y="312"/>
                    </a:lnTo>
                    <a:lnTo>
                      <a:pt x="357" y="1181"/>
                    </a:lnTo>
                    <a:lnTo>
                      <a:pt x="267" y="1759"/>
                    </a:lnTo>
                    <a:lnTo>
                      <a:pt x="178" y="2450"/>
                    </a:lnTo>
                    <a:lnTo>
                      <a:pt x="89" y="3207"/>
                    </a:lnTo>
                    <a:lnTo>
                      <a:pt x="23" y="4031"/>
                    </a:lnTo>
                    <a:lnTo>
                      <a:pt x="23" y="4053"/>
                    </a:lnTo>
                    <a:lnTo>
                      <a:pt x="0" y="4209"/>
                    </a:lnTo>
                    <a:lnTo>
                      <a:pt x="112" y="4097"/>
                    </a:lnTo>
                    <a:lnTo>
                      <a:pt x="379" y="3830"/>
                    </a:lnTo>
                    <a:lnTo>
                      <a:pt x="624" y="3541"/>
                    </a:lnTo>
                    <a:lnTo>
                      <a:pt x="846" y="3207"/>
                    </a:lnTo>
                    <a:lnTo>
                      <a:pt x="1047" y="2895"/>
                    </a:lnTo>
                    <a:lnTo>
                      <a:pt x="1336" y="2294"/>
                    </a:lnTo>
                    <a:lnTo>
                      <a:pt x="1550" y="1827"/>
                    </a:lnTo>
                    <a:lnTo>
                      <a:pt x="1960" y="2606"/>
                    </a:lnTo>
                    <a:lnTo>
                      <a:pt x="2027" y="2739"/>
                    </a:lnTo>
                    <a:lnTo>
                      <a:pt x="2116" y="2895"/>
                    </a:lnTo>
                    <a:lnTo>
                      <a:pt x="2071" y="2739"/>
                    </a:lnTo>
                    <a:lnTo>
                      <a:pt x="1982" y="2583"/>
                    </a:lnTo>
                    <a:lnTo>
                      <a:pt x="1581" y="1737"/>
                    </a:lnTo>
                    <a:lnTo>
                      <a:pt x="1559" y="1648"/>
                    </a:lnTo>
                    <a:lnTo>
                      <a:pt x="1514" y="1737"/>
                    </a:lnTo>
                    <a:lnTo>
                      <a:pt x="1269" y="2249"/>
                    </a:lnTo>
                    <a:lnTo>
                      <a:pt x="958" y="2851"/>
                    </a:lnTo>
                    <a:lnTo>
                      <a:pt x="757" y="3162"/>
                    </a:lnTo>
                    <a:lnTo>
                      <a:pt x="535" y="3474"/>
                    </a:lnTo>
                    <a:lnTo>
                      <a:pt x="290" y="3763"/>
                    </a:lnTo>
                    <a:lnTo>
                      <a:pt x="145" y="3922"/>
                    </a:lnTo>
                    <a:lnTo>
                      <a:pt x="201" y="3229"/>
                    </a:lnTo>
                    <a:lnTo>
                      <a:pt x="267" y="2472"/>
                    </a:lnTo>
                    <a:lnTo>
                      <a:pt x="423" y="1181"/>
                    </a:lnTo>
                    <a:lnTo>
                      <a:pt x="557" y="312"/>
                    </a:lnTo>
                    <a:lnTo>
                      <a:pt x="579" y="156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3611;p61"/>
              <p:cNvSpPr/>
              <p:nvPr/>
            </p:nvSpPr>
            <p:spPr>
              <a:xfrm>
                <a:off x="4377550" y="3143063"/>
                <a:ext cx="167025" cy="12695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5078" extrusionOk="0">
                    <a:moveTo>
                      <a:pt x="6680" y="0"/>
                    </a:moveTo>
                    <a:lnTo>
                      <a:pt x="6614" y="67"/>
                    </a:lnTo>
                    <a:lnTo>
                      <a:pt x="6391" y="290"/>
                    </a:lnTo>
                    <a:lnTo>
                      <a:pt x="5612" y="1136"/>
                    </a:lnTo>
                    <a:lnTo>
                      <a:pt x="5055" y="1693"/>
                    </a:lnTo>
                    <a:lnTo>
                      <a:pt x="4409" y="2316"/>
                    </a:lnTo>
                    <a:lnTo>
                      <a:pt x="3674" y="3006"/>
                    </a:lnTo>
                    <a:lnTo>
                      <a:pt x="2895" y="3719"/>
                    </a:lnTo>
                    <a:lnTo>
                      <a:pt x="2138" y="4342"/>
                    </a:lnTo>
                    <a:lnTo>
                      <a:pt x="1510" y="4853"/>
                    </a:lnTo>
                    <a:lnTo>
                      <a:pt x="1510" y="4853"/>
                    </a:lnTo>
                    <a:lnTo>
                      <a:pt x="1492" y="4431"/>
                    </a:lnTo>
                    <a:lnTo>
                      <a:pt x="1403" y="3897"/>
                    </a:lnTo>
                    <a:lnTo>
                      <a:pt x="1292" y="3385"/>
                    </a:lnTo>
                    <a:lnTo>
                      <a:pt x="1136" y="2850"/>
                    </a:lnTo>
                    <a:lnTo>
                      <a:pt x="1136" y="2828"/>
                    </a:lnTo>
                    <a:lnTo>
                      <a:pt x="1092" y="2850"/>
                    </a:lnTo>
                    <a:lnTo>
                      <a:pt x="268" y="3340"/>
                    </a:lnTo>
                    <a:lnTo>
                      <a:pt x="134" y="3429"/>
                    </a:lnTo>
                    <a:lnTo>
                      <a:pt x="0" y="3541"/>
                    </a:lnTo>
                    <a:lnTo>
                      <a:pt x="290" y="3385"/>
                    </a:lnTo>
                    <a:lnTo>
                      <a:pt x="1078" y="2929"/>
                    </a:lnTo>
                    <a:lnTo>
                      <a:pt x="1203" y="3407"/>
                    </a:lnTo>
                    <a:lnTo>
                      <a:pt x="1314" y="3919"/>
                    </a:lnTo>
                    <a:lnTo>
                      <a:pt x="1381" y="4431"/>
                    </a:lnTo>
                    <a:lnTo>
                      <a:pt x="1403" y="4966"/>
                    </a:lnTo>
                    <a:lnTo>
                      <a:pt x="1403" y="5077"/>
                    </a:lnTo>
                    <a:lnTo>
                      <a:pt x="1492" y="5010"/>
                    </a:lnTo>
                    <a:lnTo>
                      <a:pt x="2205" y="4431"/>
                    </a:lnTo>
                    <a:lnTo>
                      <a:pt x="2962" y="3808"/>
                    </a:lnTo>
                    <a:lnTo>
                      <a:pt x="3652" y="3184"/>
                    </a:lnTo>
                    <a:lnTo>
                      <a:pt x="4342" y="2539"/>
                    </a:lnTo>
                    <a:lnTo>
                      <a:pt x="5010" y="1871"/>
                    </a:lnTo>
                    <a:lnTo>
                      <a:pt x="5656" y="1180"/>
                    </a:lnTo>
                    <a:lnTo>
                      <a:pt x="6101" y="713"/>
                    </a:lnTo>
                    <a:lnTo>
                      <a:pt x="6413" y="334"/>
                    </a:lnTo>
                    <a:lnTo>
                      <a:pt x="6614" y="89"/>
                    </a:lnTo>
                    <a:lnTo>
                      <a:pt x="6680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612;p61"/>
              <p:cNvSpPr/>
              <p:nvPr/>
            </p:nvSpPr>
            <p:spPr>
              <a:xfrm>
                <a:off x="4291275" y="2733363"/>
                <a:ext cx="255525" cy="488200"/>
              </a:xfrm>
              <a:custGeom>
                <a:avLst/>
                <a:gdLst/>
                <a:ahLst/>
                <a:cxnLst/>
                <a:rect l="l" t="t" r="r" b="b"/>
                <a:pathLst>
                  <a:path w="10221" h="19528" extrusionOk="0">
                    <a:moveTo>
                      <a:pt x="5789" y="0"/>
                    </a:moveTo>
                    <a:lnTo>
                      <a:pt x="5277" y="22"/>
                    </a:lnTo>
                    <a:lnTo>
                      <a:pt x="4787" y="89"/>
                    </a:lnTo>
                    <a:lnTo>
                      <a:pt x="4298" y="201"/>
                    </a:lnTo>
                    <a:lnTo>
                      <a:pt x="3830" y="356"/>
                    </a:lnTo>
                    <a:lnTo>
                      <a:pt x="3385" y="535"/>
                    </a:lnTo>
                    <a:lnTo>
                      <a:pt x="2962" y="779"/>
                    </a:lnTo>
                    <a:lnTo>
                      <a:pt x="2561" y="1047"/>
                    </a:lnTo>
                    <a:lnTo>
                      <a:pt x="2205" y="1358"/>
                    </a:lnTo>
                    <a:lnTo>
                      <a:pt x="1848" y="1692"/>
                    </a:lnTo>
                    <a:lnTo>
                      <a:pt x="1537" y="2049"/>
                    </a:lnTo>
                    <a:lnTo>
                      <a:pt x="1269" y="2449"/>
                    </a:lnTo>
                    <a:lnTo>
                      <a:pt x="1024" y="2873"/>
                    </a:lnTo>
                    <a:lnTo>
                      <a:pt x="824" y="3318"/>
                    </a:lnTo>
                    <a:lnTo>
                      <a:pt x="668" y="3785"/>
                    </a:lnTo>
                    <a:lnTo>
                      <a:pt x="535" y="4275"/>
                    </a:lnTo>
                    <a:lnTo>
                      <a:pt x="468" y="4787"/>
                    </a:lnTo>
                    <a:lnTo>
                      <a:pt x="290" y="6725"/>
                    </a:lnTo>
                    <a:lnTo>
                      <a:pt x="156" y="8595"/>
                    </a:lnTo>
                    <a:lnTo>
                      <a:pt x="45" y="10243"/>
                    </a:lnTo>
                    <a:lnTo>
                      <a:pt x="22" y="10933"/>
                    </a:lnTo>
                    <a:lnTo>
                      <a:pt x="0" y="11512"/>
                    </a:lnTo>
                    <a:lnTo>
                      <a:pt x="0" y="11779"/>
                    </a:lnTo>
                    <a:lnTo>
                      <a:pt x="22" y="12024"/>
                    </a:lnTo>
                    <a:lnTo>
                      <a:pt x="67" y="12247"/>
                    </a:lnTo>
                    <a:lnTo>
                      <a:pt x="111" y="12469"/>
                    </a:lnTo>
                    <a:lnTo>
                      <a:pt x="178" y="12670"/>
                    </a:lnTo>
                    <a:lnTo>
                      <a:pt x="267" y="12870"/>
                    </a:lnTo>
                    <a:lnTo>
                      <a:pt x="356" y="13048"/>
                    </a:lnTo>
                    <a:lnTo>
                      <a:pt x="445" y="13226"/>
                    </a:lnTo>
                    <a:lnTo>
                      <a:pt x="646" y="13538"/>
                    </a:lnTo>
                    <a:lnTo>
                      <a:pt x="891" y="13805"/>
                    </a:lnTo>
                    <a:lnTo>
                      <a:pt x="1158" y="14028"/>
                    </a:lnTo>
                    <a:lnTo>
                      <a:pt x="1403" y="14228"/>
                    </a:lnTo>
                    <a:lnTo>
                      <a:pt x="1670" y="14384"/>
                    </a:lnTo>
                    <a:lnTo>
                      <a:pt x="1937" y="14518"/>
                    </a:lnTo>
                    <a:lnTo>
                      <a:pt x="2160" y="14629"/>
                    </a:lnTo>
                    <a:lnTo>
                      <a:pt x="2383" y="14696"/>
                    </a:lnTo>
                    <a:lnTo>
                      <a:pt x="2694" y="14785"/>
                    </a:lnTo>
                    <a:lnTo>
                      <a:pt x="2828" y="14830"/>
                    </a:lnTo>
                    <a:lnTo>
                      <a:pt x="2694" y="17368"/>
                    </a:lnTo>
                    <a:lnTo>
                      <a:pt x="3296" y="19528"/>
                    </a:lnTo>
                    <a:lnTo>
                      <a:pt x="9731" y="15141"/>
                    </a:lnTo>
                    <a:lnTo>
                      <a:pt x="10176" y="5767"/>
                    </a:lnTo>
                    <a:lnTo>
                      <a:pt x="10220" y="5211"/>
                    </a:lnTo>
                    <a:lnTo>
                      <a:pt x="10198" y="4676"/>
                    </a:lnTo>
                    <a:lnTo>
                      <a:pt x="10154" y="4164"/>
                    </a:lnTo>
                    <a:lnTo>
                      <a:pt x="10065" y="3652"/>
                    </a:lnTo>
                    <a:lnTo>
                      <a:pt x="9953" y="3162"/>
                    </a:lnTo>
                    <a:lnTo>
                      <a:pt x="9775" y="2717"/>
                    </a:lnTo>
                    <a:lnTo>
                      <a:pt x="9575" y="2271"/>
                    </a:lnTo>
                    <a:lnTo>
                      <a:pt x="9330" y="1871"/>
                    </a:lnTo>
                    <a:lnTo>
                      <a:pt x="9063" y="1492"/>
                    </a:lnTo>
                    <a:lnTo>
                      <a:pt x="8729" y="1136"/>
                    </a:lnTo>
                    <a:lnTo>
                      <a:pt x="8573" y="980"/>
                    </a:lnTo>
                    <a:lnTo>
                      <a:pt x="8372" y="846"/>
                    </a:lnTo>
                    <a:lnTo>
                      <a:pt x="8194" y="713"/>
                    </a:lnTo>
                    <a:lnTo>
                      <a:pt x="7994" y="579"/>
                    </a:lnTo>
                    <a:lnTo>
                      <a:pt x="7771" y="468"/>
                    </a:lnTo>
                    <a:lnTo>
                      <a:pt x="7571" y="356"/>
                    </a:lnTo>
                    <a:lnTo>
                      <a:pt x="7326" y="267"/>
                    </a:lnTo>
                    <a:lnTo>
                      <a:pt x="7103" y="201"/>
                    </a:lnTo>
                    <a:lnTo>
                      <a:pt x="6858" y="134"/>
                    </a:lnTo>
                    <a:lnTo>
                      <a:pt x="6591" y="67"/>
                    </a:lnTo>
                    <a:lnTo>
                      <a:pt x="6346" y="22"/>
                    </a:lnTo>
                    <a:lnTo>
                      <a:pt x="6057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613;p61"/>
              <p:cNvSpPr/>
              <p:nvPr/>
            </p:nvSpPr>
            <p:spPr>
              <a:xfrm>
                <a:off x="4361400" y="3077938"/>
                <a:ext cx="93550" cy="4622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849" extrusionOk="0">
                    <a:moveTo>
                      <a:pt x="3741" y="0"/>
                    </a:moveTo>
                    <a:lnTo>
                      <a:pt x="3296" y="245"/>
                    </a:lnTo>
                    <a:lnTo>
                      <a:pt x="2873" y="445"/>
                    </a:lnTo>
                    <a:lnTo>
                      <a:pt x="2406" y="624"/>
                    </a:lnTo>
                    <a:lnTo>
                      <a:pt x="1960" y="779"/>
                    </a:lnTo>
                    <a:lnTo>
                      <a:pt x="1470" y="891"/>
                    </a:lnTo>
                    <a:lnTo>
                      <a:pt x="1003" y="980"/>
                    </a:lnTo>
                    <a:lnTo>
                      <a:pt x="513" y="1024"/>
                    </a:lnTo>
                    <a:lnTo>
                      <a:pt x="23" y="1024"/>
                    </a:lnTo>
                    <a:lnTo>
                      <a:pt x="1" y="1826"/>
                    </a:lnTo>
                    <a:lnTo>
                      <a:pt x="491" y="1848"/>
                    </a:lnTo>
                    <a:lnTo>
                      <a:pt x="958" y="1826"/>
                    </a:lnTo>
                    <a:lnTo>
                      <a:pt x="1381" y="1759"/>
                    </a:lnTo>
                    <a:lnTo>
                      <a:pt x="1760" y="1648"/>
                    </a:lnTo>
                    <a:lnTo>
                      <a:pt x="2116" y="1514"/>
                    </a:lnTo>
                    <a:lnTo>
                      <a:pt x="2406" y="1358"/>
                    </a:lnTo>
                    <a:lnTo>
                      <a:pt x="2695" y="1203"/>
                    </a:lnTo>
                    <a:lnTo>
                      <a:pt x="2918" y="1024"/>
                    </a:lnTo>
                    <a:lnTo>
                      <a:pt x="3118" y="824"/>
                    </a:lnTo>
                    <a:lnTo>
                      <a:pt x="3296" y="646"/>
                    </a:lnTo>
                    <a:lnTo>
                      <a:pt x="3430" y="468"/>
                    </a:lnTo>
                    <a:lnTo>
                      <a:pt x="3541" y="312"/>
                    </a:lnTo>
                    <a:lnTo>
                      <a:pt x="3675" y="89"/>
                    </a:lnTo>
                    <a:lnTo>
                      <a:pt x="374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614;p61"/>
              <p:cNvSpPr/>
              <p:nvPr/>
            </p:nvSpPr>
            <p:spPr>
              <a:xfrm>
                <a:off x="4324100" y="2908713"/>
                <a:ext cx="20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58" extrusionOk="0">
                    <a:moveTo>
                      <a:pt x="268" y="0"/>
                    </a:moveTo>
                    <a:lnTo>
                      <a:pt x="201" y="45"/>
                    </a:lnTo>
                    <a:lnTo>
                      <a:pt x="134" y="67"/>
                    </a:lnTo>
                    <a:lnTo>
                      <a:pt x="90" y="134"/>
                    </a:lnTo>
                    <a:lnTo>
                      <a:pt x="45" y="200"/>
                    </a:lnTo>
                    <a:lnTo>
                      <a:pt x="23" y="267"/>
                    </a:lnTo>
                    <a:lnTo>
                      <a:pt x="1" y="334"/>
                    </a:lnTo>
                    <a:lnTo>
                      <a:pt x="1" y="356"/>
                    </a:lnTo>
                    <a:lnTo>
                      <a:pt x="1" y="423"/>
                    </a:lnTo>
                    <a:lnTo>
                      <a:pt x="23" y="512"/>
                    </a:lnTo>
                    <a:lnTo>
                      <a:pt x="68" y="579"/>
                    </a:lnTo>
                    <a:lnTo>
                      <a:pt x="112" y="624"/>
                    </a:lnTo>
                    <a:lnTo>
                      <a:pt x="179" y="690"/>
                    </a:lnTo>
                    <a:lnTo>
                      <a:pt x="224" y="713"/>
                    </a:lnTo>
                    <a:lnTo>
                      <a:pt x="313" y="757"/>
                    </a:lnTo>
                    <a:lnTo>
                      <a:pt x="468" y="757"/>
                    </a:lnTo>
                    <a:lnTo>
                      <a:pt x="535" y="735"/>
                    </a:lnTo>
                    <a:lnTo>
                      <a:pt x="602" y="713"/>
                    </a:lnTo>
                    <a:lnTo>
                      <a:pt x="669" y="668"/>
                    </a:lnTo>
                    <a:lnTo>
                      <a:pt x="713" y="624"/>
                    </a:lnTo>
                    <a:lnTo>
                      <a:pt x="758" y="557"/>
                    </a:lnTo>
                    <a:lnTo>
                      <a:pt x="802" y="490"/>
                    </a:lnTo>
                    <a:lnTo>
                      <a:pt x="802" y="401"/>
                    </a:lnTo>
                    <a:lnTo>
                      <a:pt x="802" y="312"/>
                    </a:lnTo>
                    <a:lnTo>
                      <a:pt x="780" y="245"/>
                    </a:lnTo>
                    <a:lnTo>
                      <a:pt x="758" y="178"/>
                    </a:lnTo>
                    <a:lnTo>
                      <a:pt x="691" y="111"/>
                    </a:lnTo>
                    <a:lnTo>
                      <a:pt x="647" y="67"/>
                    </a:lnTo>
                    <a:lnTo>
                      <a:pt x="580" y="22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3615;p61"/>
              <p:cNvSpPr/>
              <p:nvPr/>
            </p:nvSpPr>
            <p:spPr>
              <a:xfrm>
                <a:off x="4317425" y="2871413"/>
                <a:ext cx="40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446" extrusionOk="0">
                    <a:moveTo>
                      <a:pt x="646" y="0"/>
                    </a:moveTo>
                    <a:lnTo>
                      <a:pt x="468" y="45"/>
                    </a:lnTo>
                    <a:lnTo>
                      <a:pt x="312" y="112"/>
                    </a:lnTo>
                    <a:lnTo>
                      <a:pt x="179" y="178"/>
                    </a:lnTo>
                    <a:lnTo>
                      <a:pt x="90" y="267"/>
                    </a:lnTo>
                    <a:lnTo>
                      <a:pt x="45" y="334"/>
                    </a:lnTo>
                    <a:lnTo>
                      <a:pt x="1" y="379"/>
                    </a:lnTo>
                    <a:lnTo>
                      <a:pt x="23" y="423"/>
                    </a:lnTo>
                    <a:lnTo>
                      <a:pt x="45" y="423"/>
                    </a:lnTo>
                    <a:lnTo>
                      <a:pt x="90" y="401"/>
                    </a:lnTo>
                    <a:lnTo>
                      <a:pt x="268" y="357"/>
                    </a:lnTo>
                    <a:lnTo>
                      <a:pt x="513" y="290"/>
                    </a:lnTo>
                    <a:lnTo>
                      <a:pt x="646" y="267"/>
                    </a:lnTo>
                    <a:lnTo>
                      <a:pt x="802" y="245"/>
                    </a:lnTo>
                    <a:lnTo>
                      <a:pt x="958" y="267"/>
                    </a:lnTo>
                    <a:lnTo>
                      <a:pt x="1114" y="290"/>
                    </a:lnTo>
                    <a:lnTo>
                      <a:pt x="1359" y="357"/>
                    </a:lnTo>
                    <a:lnTo>
                      <a:pt x="1515" y="423"/>
                    </a:lnTo>
                    <a:lnTo>
                      <a:pt x="1582" y="446"/>
                    </a:lnTo>
                    <a:lnTo>
                      <a:pt x="1604" y="423"/>
                    </a:lnTo>
                    <a:lnTo>
                      <a:pt x="1626" y="379"/>
                    </a:lnTo>
                    <a:lnTo>
                      <a:pt x="1604" y="334"/>
                    </a:lnTo>
                    <a:lnTo>
                      <a:pt x="1448" y="201"/>
                    </a:lnTo>
                    <a:lnTo>
                      <a:pt x="1292" y="112"/>
                    </a:lnTo>
                    <a:lnTo>
                      <a:pt x="1136" y="45"/>
                    </a:lnTo>
                    <a:lnTo>
                      <a:pt x="9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3616;p61"/>
              <p:cNvSpPr/>
              <p:nvPr/>
            </p:nvSpPr>
            <p:spPr>
              <a:xfrm>
                <a:off x="4418750" y="2910363"/>
                <a:ext cx="206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781" extrusionOk="0">
                    <a:moveTo>
                      <a:pt x="356" y="1"/>
                    </a:moveTo>
                    <a:lnTo>
                      <a:pt x="267" y="23"/>
                    </a:lnTo>
                    <a:lnTo>
                      <a:pt x="201" y="45"/>
                    </a:lnTo>
                    <a:lnTo>
                      <a:pt x="156" y="90"/>
                    </a:lnTo>
                    <a:lnTo>
                      <a:pt x="89" y="157"/>
                    </a:lnTo>
                    <a:lnTo>
                      <a:pt x="45" y="201"/>
                    </a:lnTo>
                    <a:lnTo>
                      <a:pt x="22" y="290"/>
                    </a:lnTo>
                    <a:lnTo>
                      <a:pt x="0" y="357"/>
                    </a:lnTo>
                    <a:lnTo>
                      <a:pt x="22" y="446"/>
                    </a:lnTo>
                    <a:lnTo>
                      <a:pt x="45" y="513"/>
                    </a:lnTo>
                    <a:lnTo>
                      <a:pt x="67" y="580"/>
                    </a:lnTo>
                    <a:lnTo>
                      <a:pt x="112" y="647"/>
                    </a:lnTo>
                    <a:lnTo>
                      <a:pt x="178" y="691"/>
                    </a:lnTo>
                    <a:lnTo>
                      <a:pt x="245" y="736"/>
                    </a:lnTo>
                    <a:lnTo>
                      <a:pt x="312" y="758"/>
                    </a:lnTo>
                    <a:lnTo>
                      <a:pt x="401" y="780"/>
                    </a:lnTo>
                    <a:lnTo>
                      <a:pt x="468" y="780"/>
                    </a:lnTo>
                    <a:lnTo>
                      <a:pt x="557" y="758"/>
                    </a:lnTo>
                    <a:lnTo>
                      <a:pt x="624" y="736"/>
                    </a:lnTo>
                    <a:lnTo>
                      <a:pt x="668" y="691"/>
                    </a:lnTo>
                    <a:lnTo>
                      <a:pt x="735" y="647"/>
                    </a:lnTo>
                    <a:lnTo>
                      <a:pt x="779" y="580"/>
                    </a:lnTo>
                    <a:lnTo>
                      <a:pt x="802" y="513"/>
                    </a:lnTo>
                    <a:lnTo>
                      <a:pt x="824" y="424"/>
                    </a:lnTo>
                    <a:lnTo>
                      <a:pt x="802" y="335"/>
                    </a:lnTo>
                    <a:lnTo>
                      <a:pt x="779" y="268"/>
                    </a:lnTo>
                    <a:lnTo>
                      <a:pt x="757" y="201"/>
                    </a:lnTo>
                    <a:lnTo>
                      <a:pt x="713" y="134"/>
                    </a:lnTo>
                    <a:lnTo>
                      <a:pt x="646" y="90"/>
                    </a:lnTo>
                    <a:lnTo>
                      <a:pt x="579" y="45"/>
                    </a:lnTo>
                    <a:lnTo>
                      <a:pt x="512" y="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3617;p61"/>
              <p:cNvSpPr/>
              <p:nvPr/>
            </p:nvSpPr>
            <p:spPr>
              <a:xfrm>
                <a:off x="4424300" y="2875313"/>
                <a:ext cx="40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424" extrusionOk="0">
                    <a:moveTo>
                      <a:pt x="802" y="0"/>
                    </a:moveTo>
                    <a:lnTo>
                      <a:pt x="624" y="22"/>
                    </a:lnTo>
                    <a:lnTo>
                      <a:pt x="468" y="45"/>
                    </a:lnTo>
                    <a:lnTo>
                      <a:pt x="313" y="111"/>
                    </a:lnTo>
                    <a:lnTo>
                      <a:pt x="157" y="201"/>
                    </a:lnTo>
                    <a:lnTo>
                      <a:pt x="68" y="267"/>
                    </a:lnTo>
                    <a:lnTo>
                      <a:pt x="23" y="334"/>
                    </a:lnTo>
                    <a:lnTo>
                      <a:pt x="1" y="379"/>
                    </a:lnTo>
                    <a:lnTo>
                      <a:pt x="1" y="423"/>
                    </a:lnTo>
                    <a:lnTo>
                      <a:pt x="23" y="423"/>
                    </a:lnTo>
                    <a:lnTo>
                      <a:pt x="90" y="401"/>
                    </a:lnTo>
                    <a:lnTo>
                      <a:pt x="246" y="356"/>
                    </a:lnTo>
                    <a:lnTo>
                      <a:pt x="491" y="290"/>
                    </a:lnTo>
                    <a:lnTo>
                      <a:pt x="647" y="267"/>
                    </a:lnTo>
                    <a:lnTo>
                      <a:pt x="802" y="245"/>
                    </a:lnTo>
                    <a:lnTo>
                      <a:pt x="958" y="267"/>
                    </a:lnTo>
                    <a:lnTo>
                      <a:pt x="1092" y="290"/>
                    </a:lnTo>
                    <a:lnTo>
                      <a:pt x="1337" y="356"/>
                    </a:lnTo>
                    <a:lnTo>
                      <a:pt x="1515" y="423"/>
                    </a:lnTo>
                    <a:lnTo>
                      <a:pt x="1604" y="423"/>
                    </a:lnTo>
                    <a:lnTo>
                      <a:pt x="1604" y="379"/>
                    </a:lnTo>
                    <a:lnTo>
                      <a:pt x="1582" y="334"/>
                    </a:lnTo>
                    <a:lnTo>
                      <a:pt x="1426" y="201"/>
                    </a:lnTo>
                    <a:lnTo>
                      <a:pt x="1292" y="111"/>
                    </a:lnTo>
                    <a:lnTo>
                      <a:pt x="1136" y="67"/>
                    </a:lnTo>
                    <a:lnTo>
                      <a:pt x="958" y="2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3618;p61"/>
              <p:cNvSpPr/>
              <p:nvPr/>
            </p:nvSpPr>
            <p:spPr>
              <a:xfrm>
                <a:off x="4356950" y="2878088"/>
                <a:ext cx="33425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3653" extrusionOk="0">
                    <a:moveTo>
                      <a:pt x="1337" y="0"/>
                    </a:moveTo>
                    <a:lnTo>
                      <a:pt x="1314" y="45"/>
                    </a:lnTo>
                    <a:lnTo>
                      <a:pt x="1248" y="156"/>
                    </a:lnTo>
                    <a:lnTo>
                      <a:pt x="1025" y="624"/>
                    </a:lnTo>
                    <a:lnTo>
                      <a:pt x="735" y="1292"/>
                    </a:lnTo>
                    <a:lnTo>
                      <a:pt x="401" y="2138"/>
                    </a:lnTo>
                    <a:lnTo>
                      <a:pt x="67" y="2984"/>
                    </a:lnTo>
                    <a:lnTo>
                      <a:pt x="23" y="3095"/>
                    </a:lnTo>
                    <a:lnTo>
                      <a:pt x="1" y="3207"/>
                    </a:lnTo>
                    <a:lnTo>
                      <a:pt x="1" y="3318"/>
                    </a:lnTo>
                    <a:lnTo>
                      <a:pt x="1" y="3429"/>
                    </a:lnTo>
                    <a:lnTo>
                      <a:pt x="45" y="3474"/>
                    </a:lnTo>
                    <a:lnTo>
                      <a:pt x="90" y="3519"/>
                    </a:lnTo>
                    <a:lnTo>
                      <a:pt x="134" y="3563"/>
                    </a:lnTo>
                    <a:lnTo>
                      <a:pt x="201" y="3585"/>
                    </a:lnTo>
                    <a:lnTo>
                      <a:pt x="379" y="3608"/>
                    </a:lnTo>
                    <a:lnTo>
                      <a:pt x="735" y="3652"/>
                    </a:lnTo>
                    <a:lnTo>
                      <a:pt x="1092" y="3630"/>
                    </a:lnTo>
                    <a:lnTo>
                      <a:pt x="735" y="3541"/>
                    </a:lnTo>
                    <a:lnTo>
                      <a:pt x="379" y="3496"/>
                    </a:lnTo>
                    <a:lnTo>
                      <a:pt x="246" y="3452"/>
                    </a:lnTo>
                    <a:lnTo>
                      <a:pt x="179" y="3429"/>
                    </a:lnTo>
                    <a:lnTo>
                      <a:pt x="156" y="3385"/>
                    </a:lnTo>
                    <a:lnTo>
                      <a:pt x="179" y="3207"/>
                    </a:lnTo>
                    <a:lnTo>
                      <a:pt x="223" y="3051"/>
                    </a:lnTo>
                    <a:lnTo>
                      <a:pt x="580" y="2205"/>
                    </a:lnTo>
                    <a:lnTo>
                      <a:pt x="891" y="1359"/>
                    </a:lnTo>
                    <a:lnTo>
                      <a:pt x="1158" y="668"/>
                    </a:lnTo>
                    <a:lnTo>
                      <a:pt x="1314" y="179"/>
                    </a:lnTo>
                    <a:lnTo>
                      <a:pt x="1337" y="45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3619;p61"/>
              <p:cNvSpPr/>
              <p:nvPr/>
            </p:nvSpPr>
            <p:spPr>
              <a:xfrm>
                <a:off x="4535650" y="2925413"/>
                <a:ext cx="5067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2940" extrusionOk="0">
                    <a:moveTo>
                      <a:pt x="468" y="0"/>
                    </a:moveTo>
                    <a:lnTo>
                      <a:pt x="245" y="45"/>
                    </a:lnTo>
                    <a:lnTo>
                      <a:pt x="156" y="67"/>
                    </a:lnTo>
                    <a:lnTo>
                      <a:pt x="0" y="2850"/>
                    </a:lnTo>
                    <a:lnTo>
                      <a:pt x="89" y="2895"/>
                    </a:lnTo>
                    <a:lnTo>
                      <a:pt x="312" y="2939"/>
                    </a:lnTo>
                    <a:lnTo>
                      <a:pt x="802" y="2939"/>
                    </a:lnTo>
                    <a:lnTo>
                      <a:pt x="980" y="2895"/>
                    </a:lnTo>
                    <a:lnTo>
                      <a:pt x="1158" y="2850"/>
                    </a:lnTo>
                    <a:lnTo>
                      <a:pt x="1336" y="2761"/>
                    </a:lnTo>
                    <a:lnTo>
                      <a:pt x="1514" y="2650"/>
                    </a:lnTo>
                    <a:lnTo>
                      <a:pt x="1670" y="2494"/>
                    </a:lnTo>
                    <a:lnTo>
                      <a:pt x="1804" y="2316"/>
                    </a:lnTo>
                    <a:lnTo>
                      <a:pt x="1915" y="2071"/>
                    </a:lnTo>
                    <a:lnTo>
                      <a:pt x="1982" y="1804"/>
                    </a:lnTo>
                    <a:lnTo>
                      <a:pt x="2026" y="1470"/>
                    </a:lnTo>
                    <a:lnTo>
                      <a:pt x="2004" y="1113"/>
                    </a:lnTo>
                    <a:lnTo>
                      <a:pt x="1960" y="846"/>
                    </a:lnTo>
                    <a:lnTo>
                      <a:pt x="1871" y="601"/>
                    </a:lnTo>
                    <a:lnTo>
                      <a:pt x="1759" y="423"/>
                    </a:lnTo>
                    <a:lnTo>
                      <a:pt x="1626" y="267"/>
                    </a:lnTo>
                    <a:lnTo>
                      <a:pt x="1470" y="156"/>
                    </a:lnTo>
                    <a:lnTo>
                      <a:pt x="1314" y="89"/>
                    </a:lnTo>
                    <a:lnTo>
                      <a:pt x="1136" y="22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3620;p61"/>
              <p:cNvSpPr/>
              <p:nvPr/>
            </p:nvSpPr>
            <p:spPr>
              <a:xfrm>
                <a:off x="4551225" y="2941538"/>
                <a:ext cx="228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671" extrusionOk="0">
                    <a:moveTo>
                      <a:pt x="379" y="1"/>
                    </a:moveTo>
                    <a:lnTo>
                      <a:pt x="290" y="45"/>
                    </a:lnTo>
                    <a:lnTo>
                      <a:pt x="223" y="90"/>
                    </a:lnTo>
                    <a:lnTo>
                      <a:pt x="201" y="157"/>
                    </a:lnTo>
                    <a:lnTo>
                      <a:pt x="201" y="201"/>
                    </a:lnTo>
                    <a:lnTo>
                      <a:pt x="201" y="246"/>
                    </a:lnTo>
                    <a:lnTo>
                      <a:pt x="223" y="268"/>
                    </a:lnTo>
                    <a:lnTo>
                      <a:pt x="223" y="246"/>
                    </a:lnTo>
                    <a:lnTo>
                      <a:pt x="246" y="179"/>
                    </a:lnTo>
                    <a:lnTo>
                      <a:pt x="290" y="134"/>
                    </a:lnTo>
                    <a:lnTo>
                      <a:pt x="335" y="90"/>
                    </a:lnTo>
                    <a:lnTo>
                      <a:pt x="446" y="90"/>
                    </a:lnTo>
                    <a:lnTo>
                      <a:pt x="535" y="134"/>
                    </a:lnTo>
                    <a:lnTo>
                      <a:pt x="602" y="201"/>
                    </a:lnTo>
                    <a:lnTo>
                      <a:pt x="669" y="268"/>
                    </a:lnTo>
                    <a:lnTo>
                      <a:pt x="691" y="357"/>
                    </a:lnTo>
                    <a:lnTo>
                      <a:pt x="735" y="468"/>
                    </a:lnTo>
                    <a:lnTo>
                      <a:pt x="758" y="602"/>
                    </a:lnTo>
                    <a:lnTo>
                      <a:pt x="780" y="713"/>
                    </a:lnTo>
                    <a:lnTo>
                      <a:pt x="758" y="847"/>
                    </a:lnTo>
                    <a:lnTo>
                      <a:pt x="758" y="981"/>
                    </a:lnTo>
                    <a:lnTo>
                      <a:pt x="713" y="1092"/>
                    </a:lnTo>
                    <a:lnTo>
                      <a:pt x="669" y="1203"/>
                    </a:lnTo>
                    <a:lnTo>
                      <a:pt x="624" y="1315"/>
                    </a:lnTo>
                    <a:lnTo>
                      <a:pt x="557" y="1404"/>
                    </a:lnTo>
                    <a:lnTo>
                      <a:pt x="490" y="1493"/>
                    </a:lnTo>
                    <a:lnTo>
                      <a:pt x="424" y="1537"/>
                    </a:lnTo>
                    <a:lnTo>
                      <a:pt x="357" y="1582"/>
                    </a:lnTo>
                    <a:lnTo>
                      <a:pt x="223" y="1582"/>
                    </a:lnTo>
                    <a:lnTo>
                      <a:pt x="90" y="1559"/>
                    </a:lnTo>
                    <a:lnTo>
                      <a:pt x="1" y="1493"/>
                    </a:lnTo>
                    <a:lnTo>
                      <a:pt x="1" y="1537"/>
                    </a:lnTo>
                    <a:lnTo>
                      <a:pt x="67" y="1604"/>
                    </a:lnTo>
                    <a:lnTo>
                      <a:pt x="134" y="1649"/>
                    </a:lnTo>
                    <a:lnTo>
                      <a:pt x="223" y="1671"/>
                    </a:lnTo>
                    <a:lnTo>
                      <a:pt x="379" y="1671"/>
                    </a:lnTo>
                    <a:lnTo>
                      <a:pt x="468" y="1626"/>
                    </a:lnTo>
                    <a:lnTo>
                      <a:pt x="580" y="1559"/>
                    </a:lnTo>
                    <a:lnTo>
                      <a:pt x="646" y="1493"/>
                    </a:lnTo>
                    <a:lnTo>
                      <a:pt x="735" y="1381"/>
                    </a:lnTo>
                    <a:lnTo>
                      <a:pt x="802" y="1270"/>
                    </a:lnTo>
                    <a:lnTo>
                      <a:pt x="847" y="1136"/>
                    </a:lnTo>
                    <a:lnTo>
                      <a:pt x="891" y="1003"/>
                    </a:lnTo>
                    <a:lnTo>
                      <a:pt x="891" y="847"/>
                    </a:lnTo>
                    <a:lnTo>
                      <a:pt x="914" y="713"/>
                    </a:lnTo>
                    <a:lnTo>
                      <a:pt x="891" y="580"/>
                    </a:lnTo>
                    <a:lnTo>
                      <a:pt x="847" y="446"/>
                    </a:lnTo>
                    <a:lnTo>
                      <a:pt x="802" y="313"/>
                    </a:lnTo>
                    <a:lnTo>
                      <a:pt x="758" y="201"/>
                    </a:lnTo>
                    <a:lnTo>
                      <a:pt x="691" y="112"/>
                    </a:lnTo>
                    <a:lnTo>
                      <a:pt x="580" y="45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3621;p61"/>
              <p:cNvSpPr/>
              <p:nvPr/>
            </p:nvSpPr>
            <p:spPr>
              <a:xfrm>
                <a:off x="4208875" y="2679913"/>
                <a:ext cx="412525" cy="260000"/>
              </a:xfrm>
              <a:custGeom>
                <a:avLst/>
                <a:gdLst/>
                <a:ahLst/>
                <a:cxnLst/>
                <a:rect l="l" t="t" r="r" b="b"/>
                <a:pathLst>
                  <a:path w="16501" h="10400" extrusionOk="0">
                    <a:moveTo>
                      <a:pt x="8751" y="1"/>
                    </a:moveTo>
                    <a:lnTo>
                      <a:pt x="8284" y="23"/>
                    </a:lnTo>
                    <a:lnTo>
                      <a:pt x="7794" y="45"/>
                    </a:lnTo>
                    <a:lnTo>
                      <a:pt x="7349" y="112"/>
                    </a:lnTo>
                    <a:lnTo>
                      <a:pt x="6903" y="201"/>
                    </a:lnTo>
                    <a:lnTo>
                      <a:pt x="6525" y="312"/>
                    </a:lnTo>
                    <a:lnTo>
                      <a:pt x="6280" y="424"/>
                    </a:lnTo>
                    <a:lnTo>
                      <a:pt x="6035" y="535"/>
                    </a:lnTo>
                    <a:lnTo>
                      <a:pt x="5790" y="691"/>
                    </a:lnTo>
                    <a:lnTo>
                      <a:pt x="5523" y="847"/>
                    </a:lnTo>
                    <a:lnTo>
                      <a:pt x="5278" y="1025"/>
                    </a:lnTo>
                    <a:lnTo>
                      <a:pt x="5011" y="1247"/>
                    </a:lnTo>
                    <a:lnTo>
                      <a:pt x="4454" y="1715"/>
                    </a:lnTo>
                    <a:lnTo>
                      <a:pt x="4142" y="2005"/>
                    </a:lnTo>
                    <a:lnTo>
                      <a:pt x="4120" y="2027"/>
                    </a:lnTo>
                    <a:lnTo>
                      <a:pt x="3942" y="2116"/>
                    </a:lnTo>
                    <a:lnTo>
                      <a:pt x="3764" y="2160"/>
                    </a:lnTo>
                    <a:lnTo>
                      <a:pt x="3586" y="2205"/>
                    </a:lnTo>
                    <a:lnTo>
                      <a:pt x="3385" y="2205"/>
                    </a:lnTo>
                    <a:lnTo>
                      <a:pt x="3252" y="2227"/>
                    </a:lnTo>
                    <a:lnTo>
                      <a:pt x="3096" y="2205"/>
                    </a:lnTo>
                    <a:lnTo>
                      <a:pt x="2962" y="2160"/>
                    </a:lnTo>
                    <a:lnTo>
                      <a:pt x="2829" y="2116"/>
                    </a:lnTo>
                    <a:lnTo>
                      <a:pt x="2717" y="2049"/>
                    </a:lnTo>
                    <a:lnTo>
                      <a:pt x="2606" y="1960"/>
                    </a:lnTo>
                    <a:lnTo>
                      <a:pt x="2495" y="1871"/>
                    </a:lnTo>
                    <a:lnTo>
                      <a:pt x="2428" y="1760"/>
                    </a:lnTo>
                    <a:lnTo>
                      <a:pt x="2361" y="1671"/>
                    </a:lnTo>
                    <a:lnTo>
                      <a:pt x="2272" y="1604"/>
                    </a:lnTo>
                    <a:lnTo>
                      <a:pt x="2205" y="1559"/>
                    </a:lnTo>
                    <a:lnTo>
                      <a:pt x="2094" y="1559"/>
                    </a:lnTo>
                    <a:lnTo>
                      <a:pt x="2049" y="1581"/>
                    </a:lnTo>
                    <a:lnTo>
                      <a:pt x="2005" y="1626"/>
                    </a:lnTo>
                    <a:lnTo>
                      <a:pt x="1960" y="1671"/>
                    </a:lnTo>
                    <a:lnTo>
                      <a:pt x="1938" y="1737"/>
                    </a:lnTo>
                    <a:lnTo>
                      <a:pt x="1893" y="1893"/>
                    </a:lnTo>
                    <a:lnTo>
                      <a:pt x="1893" y="2071"/>
                    </a:lnTo>
                    <a:lnTo>
                      <a:pt x="1893" y="2227"/>
                    </a:lnTo>
                    <a:lnTo>
                      <a:pt x="1916" y="2383"/>
                    </a:lnTo>
                    <a:lnTo>
                      <a:pt x="1960" y="2539"/>
                    </a:lnTo>
                    <a:lnTo>
                      <a:pt x="2049" y="2695"/>
                    </a:lnTo>
                    <a:lnTo>
                      <a:pt x="2138" y="2828"/>
                    </a:lnTo>
                    <a:lnTo>
                      <a:pt x="2250" y="2962"/>
                    </a:lnTo>
                    <a:lnTo>
                      <a:pt x="2472" y="3185"/>
                    </a:lnTo>
                    <a:lnTo>
                      <a:pt x="2739" y="3341"/>
                    </a:lnTo>
                    <a:lnTo>
                      <a:pt x="2316" y="3519"/>
                    </a:lnTo>
                    <a:lnTo>
                      <a:pt x="1871" y="3630"/>
                    </a:lnTo>
                    <a:lnTo>
                      <a:pt x="1426" y="3697"/>
                    </a:lnTo>
                    <a:lnTo>
                      <a:pt x="958" y="3719"/>
                    </a:lnTo>
                    <a:lnTo>
                      <a:pt x="780" y="3697"/>
                    </a:lnTo>
                    <a:lnTo>
                      <a:pt x="580" y="3719"/>
                    </a:lnTo>
                    <a:lnTo>
                      <a:pt x="402" y="3741"/>
                    </a:lnTo>
                    <a:lnTo>
                      <a:pt x="223" y="3808"/>
                    </a:lnTo>
                    <a:lnTo>
                      <a:pt x="157" y="3853"/>
                    </a:lnTo>
                    <a:lnTo>
                      <a:pt x="90" y="3919"/>
                    </a:lnTo>
                    <a:lnTo>
                      <a:pt x="45" y="3986"/>
                    </a:lnTo>
                    <a:lnTo>
                      <a:pt x="1" y="4053"/>
                    </a:lnTo>
                    <a:lnTo>
                      <a:pt x="1" y="4142"/>
                    </a:lnTo>
                    <a:lnTo>
                      <a:pt x="1" y="4231"/>
                    </a:lnTo>
                    <a:lnTo>
                      <a:pt x="23" y="4320"/>
                    </a:lnTo>
                    <a:lnTo>
                      <a:pt x="68" y="4387"/>
                    </a:lnTo>
                    <a:lnTo>
                      <a:pt x="179" y="4521"/>
                    </a:lnTo>
                    <a:lnTo>
                      <a:pt x="312" y="4632"/>
                    </a:lnTo>
                    <a:lnTo>
                      <a:pt x="535" y="4766"/>
                    </a:lnTo>
                    <a:lnTo>
                      <a:pt x="802" y="4832"/>
                    </a:lnTo>
                    <a:lnTo>
                      <a:pt x="1047" y="4899"/>
                    </a:lnTo>
                    <a:lnTo>
                      <a:pt x="1314" y="4899"/>
                    </a:lnTo>
                    <a:lnTo>
                      <a:pt x="1203" y="4966"/>
                    </a:lnTo>
                    <a:lnTo>
                      <a:pt x="1092" y="5055"/>
                    </a:lnTo>
                    <a:lnTo>
                      <a:pt x="1025" y="5189"/>
                    </a:lnTo>
                    <a:lnTo>
                      <a:pt x="980" y="5322"/>
                    </a:lnTo>
                    <a:lnTo>
                      <a:pt x="980" y="5411"/>
                    </a:lnTo>
                    <a:lnTo>
                      <a:pt x="1003" y="5523"/>
                    </a:lnTo>
                    <a:lnTo>
                      <a:pt x="1047" y="5612"/>
                    </a:lnTo>
                    <a:lnTo>
                      <a:pt x="1092" y="5701"/>
                    </a:lnTo>
                    <a:lnTo>
                      <a:pt x="1159" y="5768"/>
                    </a:lnTo>
                    <a:lnTo>
                      <a:pt x="1225" y="5834"/>
                    </a:lnTo>
                    <a:lnTo>
                      <a:pt x="1314" y="5901"/>
                    </a:lnTo>
                    <a:lnTo>
                      <a:pt x="1404" y="5946"/>
                    </a:lnTo>
                    <a:lnTo>
                      <a:pt x="1604" y="5968"/>
                    </a:lnTo>
                    <a:lnTo>
                      <a:pt x="1782" y="5946"/>
                    </a:lnTo>
                    <a:lnTo>
                      <a:pt x="1960" y="5857"/>
                    </a:lnTo>
                    <a:lnTo>
                      <a:pt x="2116" y="5745"/>
                    </a:lnTo>
                    <a:lnTo>
                      <a:pt x="1982" y="5857"/>
                    </a:lnTo>
                    <a:lnTo>
                      <a:pt x="1871" y="5990"/>
                    </a:lnTo>
                    <a:lnTo>
                      <a:pt x="1827" y="6057"/>
                    </a:lnTo>
                    <a:lnTo>
                      <a:pt x="1804" y="6124"/>
                    </a:lnTo>
                    <a:lnTo>
                      <a:pt x="1782" y="6280"/>
                    </a:lnTo>
                    <a:lnTo>
                      <a:pt x="1804" y="6436"/>
                    </a:lnTo>
                    <a:lnTo>
                      <a:pt x="1827" y="6502"/>
                    </a:lnTo>
                    <a:lnTo>
                      <a:pt x="1871" y="6569"/>
                    </a:lnTo>
                    <a:lnTo>
                      <a:pt x="1938" y="6658"/>
                    </a:lnTo>
                    <a:lnTo>
                      <a:pt x="2027" y="6703"/>
                    </a:lnTo>
                    <a:lnTo>
                      <a:pt x="2116" y="6747"/>
                    </a:lnTo>
                    <a:lnTo>
                      <a:pt x="2205" y="6770"/>
                    </a:lnTo>
                    <a:lnTo>
                      <a:pt x="2383" y="6770"/>
                    </a:lnTo>
                    <a:lnTo>
                      <a:pt x="2495" y="6725"/>
                    </a:lnTo>
                    <a:lnTo>
                      <a:pt x="2584" y="6681"/>
                    </a:lnTo>
                    <a:lnTo>
                      <a:pt x="2673" y="6903"/>
                    </a:lnTo>
                    <a:lnTo>
                      <a:pt x="2784" y="7148"/>
                    </a:lnTo>
                    <a:lnTo>
                      <a:pt x="2784" y="7170"/>
                    </a:lnTo>
                    <a:lnTo>
                      <a:pt x="2918" y="7460"/>
                    </a:lnTo>
                    <a:lnTo>
                      <a:pt x="3541" y="9085"/>
                    </a:lnTo>
                    <a:lnTo>
                      <a:pt x="3675" y="7593"/>
                    </a:lnTo>
                    <a:lnTo>
                      <a:pt x="3741" y="6770"/>
                    </a:lnTo>
                    <a:lnTo>
                      <a:pt x="3853" y="6035"/>
                    </a:lnTo>
                    <a:lnTo>
                      <a:pt x="4276" y="6035"/>
                    </a:lnTo>
                    <a:lnTo>
                      <a:pt x="4699" y="5968"/>
                    </a:lnTo>
                    <a:lnTo>
                      <a:pt x="5122" y="5857"/>
                    </a:lnTo>
                    <a:lnTo>
                      <a:pt x="5523" y="5701"/>
                    </a:lnTo>
                    <a:lnTo>
                      <a:pt x="5901" y="5523"/>
                    </a:lnTo>
                    <a:lnTo>
                      <a:pt x="6258" y="5300"/>
                    </a:lnTo>
                    <a:lnTo>
                      <a:pt x="6592" y="5033"/>
                    </a:lnTo>
                    <a:lnTo>
                      <a:pt x="6903" y="4721"/>
                    </a:lnTo>
                    <a:lnTo>
                      <a:pt x="7237" y="4365"/>
                    </a:lnTo>
                    <a:lnTo>
                      <a:pt x="7571" y="3986"/>
                    </a:lnTo>
                    <a:lnTo>
                      <a:pt x="7727" y="3808"/>
                    </a:lnTo>
                    <a:lnTo>
                      <a:pt x="7905" y="3652"/>
                    </a:lnTo>
                    <a:lnTo>
                      <a:pt x="8106" y="3519"/>
                    </a:lnTo>
                    <a:lnTo>
                      <a:pt x="8328" y="3407"/>
                    </a:lnTo>
                    <a:lnTo>
                      <a:pt x="8462" y="3363"/>
                    </a:lnTo>
                    <a:lnTo>
                      <a:pt x="8618" y="3318"/>
                    </a:lnTo>
                    <a:lnTo>
                      <a:pt x="8907" y="3274"/>
                    </a:lnTo>
                    <a:lnTo>
                      <a:pt x="9219" y="3274"/>
                    </a:lnTo>
                    <a:lnTo>
                      <a:pt x="9531" y="3296"/>
                    </a:lnTo>
                    <a:lnTo>
                      <a:pt x="9842" y="3385"/>
                    </a:lnTo>
                    <a:lnTo>
                      <a:pt x="10154" y="3474"/>
                    </a:lnTo>
                    <a:lnTo>
                      <a:pt x="10755" y="3697"/>
                    </a:lnTo>
                    <a:lnTo>
                      <a:pt x="10711" y="3652"/>
                    </a:lnTo>
                    <a:lnTo>
                      <a:pt x="11023" y="3830"/>
                    </a:lnTo>
                    <a:lnTo>
                      <a:pt x="11290" y="4031"/>
                    </a:lnTo>
                    <a:lnTo>
                      <a:pt x="11557" y="4253"/>
                    </a:lnTo>
                    <a:lnTo>
                      <a:pt x="11780" y="4498"/>
                    </a:lnTo>
                    <a:lnTo>
                      <a:pt x="11713" y="5077"/>
                    </a:lnTo>
                    <a:lnTo>
                      <a:pt x="11668" y="5679"/>
                    </a:lnTo>
                    <a:lnTo>
                      <a:pt x="11646" y="6257"/>
                    </a:lnTo>
                    <a:lnTo>
                      <a:pt x="11668" y="6859"/>
                    </a:lnTo>
                    <a:lnTo>
                      <a:pt x="11713" y="7438"/>
                    </a:lnTo>
                    <a:lnTo>
                      <a:pt x="11802" y="8039"/>
                    </a:lnTo>
                    <a:lnTo>
                      <a:pt x="11913" y="8618"/>
                    </a:lnTo>
                    <a:lnTo>
                      <a:pt x="12047" y="9197"/>
                    </a:lnTo>
                    <a:lnTo>
                      <a:pt x="12136" y="9464"/>
                    </a:lnTo>
                    <a:lnTo>
                      <a:pt x="12292" y="9820"/>
                    </a:lnTo>
                    <a:lnTo>
                      <a:pt x="12381" y="10020"/>
                    </a:lnTo>
                    <a:lnTo>
                      <a:pt x="12470" y="10176"/>
                    </a:lnTo>
                    <a:lnTo>
                      <a:pt x="12559" y="10310"/>
                    </a:lnTo>
                    <a:lnTo>
                      <a:pt x="12648" y="10377"/>
                    </a:lnTo>
                    <a:lnTo>
                      <a:pt x="12715" y="10399"/>
                    </a:lnTo>
                    <a:lnTo>
                      <a:pt x="12826" y="10399"/>
                    </a:lnTo>
                    <a:lnTo>
                      <a:pt x="12893" y="10377"/>
                    </a:lnTo>
                    <a:lnTo>
                      <a:pt x="12960" y="10310"/>
                    </a:lnTo>
                    <a:lnTo>
                      <a:pt x="13004" y="10221"/>
                    </a:lnTo>
                    <a:lnTo>
                      <a:pt x="13116" y="9998"/>
                    </a:lnTo>
                    <a:lnTo>
                      <a:pt x="13205" y="9909"/>
                    </a:lnTo>
                    <a:lnTo>
                      <a:pt x="13249" y="9887"/>
                    </a:lnTo>
                    <a:lnTo>
                      <a:pt x="13316" y="9865"/>
                    </a:lnTo>
                    <a:lnTo>
                      <a:pt x="13494" y="9820"/>
                    </a:lnTo>
                    <a:lnTo>
                      <a:pt x="13672" y="9820"/>
                    </a:lnTo>
                    <a:lnTo>
                      <a:pt x="14207" y="9865"/>
                    </a:lnTo>
                    <a:lnTo>
                      <a:pt x="14296" y="9642"/>
                    </a:lnTo>
                    <a:lnTo>
                      <a:pt x="14363" y="9375"/>
                    </a:lnTo>
                    <a:lnTo>
                      <a:pt x="14496" y="8707"/>
                    </a:lnTo>
                    <a:lnTo>
                      <a:pt x="14652" y="7994"/>
                    </a:lnTo>
                    <a:lnTo>
                      <a:pt x="14786" y="7371"/>
                    </a:lnTo>
                    <a:lnTo>
                      <a:pt x="14986" y="7415"/>
                    </a:lnTo>
                    <a:lnTo>
                      <a:pt x="15186" y="7460"/>
                    </a:lnTo>
                    <a:lnTo>
                      <a:pt x="15587" y="7460"/>
                    </a:lnTo>
                    <a:lnTo>
                      <a:pt x="15365" y="6836"/>
                    </a:lnTo>
                    <a:lnTo>
                      <a:pt x="15543" y="6948"/>
                    </a:lnTo>
                    <a:lnTo>
                      <a:pt x="15721" y="7015"/>
                    </a:lnTo>
                    <a:lnTo>
                      <a:pt x="15810" y="7015"/>
                    </a:lnTo>
                    <a:lnTo>
                      <a:pt x="15899" y="6992"/>
                    </a:lnTo>
                    <a:lnTo>
                      <a:pt x="15988" y="6948"/>
                    </a:lnTo>
                    <a:lnTo>
                      <a:pt x="16055" y="6881"/>
                    </a:lnTo>
                    <a:lnTo>
                      <a:pt x="16077" y="6836"/>
                    </a:lnTo>
                    <a:lnTo>
                      <a:pt x="16077" y="6770"/>
                    </a:lnTo>
                    <a:lnTo>
                      <a:pt x="16077" y="6658"/>
                    </a:lnTo>
                    <a:lnTo>
                      <a:pt x="16033" y="6525"/>
                    </a:lnTo>
                    <a:lnTo>
                      <a:pt x="15966" y="6413"/>
                    </a:lnTo>
                    <a:lnTo>
                      <a:pt x="15832" y="6146"/>
                    </a:lnTo>
                    <a:lnTo>
                      <a:pt x="15743" y="5879"/>
                    </a:lnTo>
                    <a:lnTo>
                      <a:pt x="15899" y="5857"/>
                    </a:lnTo>
                    <a:lnTo>
                      <a:pt x="16055" y="5812"/>
                    </a:lnTo>
                    <a:lnTo>
                      <a:pt x="16211" y="5745"/>
                    </a:lnTo>
                    <a:lnTo>
                      <a:pt x="16367" y="5656"/>
                    </a:lnTo>
                    <a:lnTo>
                      <a:pt x="16456" y="5567"/>
                    </a:lnTo>
                    <a:lnTo>
                      <a:pt x="16500" y="5523"/>
                    </a:lnTo>
                    <a:lnTo>
                      <a:pt x="16500" y="5456"/>
                    </a:lnTo>
                    <a:lnTo>
                      <a:pt x="16478" y="5411"/>
                    </a:lnTo>
                    <a:lnTo>
                      <a:pt x="16456" y="5367"/>
                    </a:lnTo>
                    <a:lnTo>
                      <a:pt x="16344" y="5278"/>
                    </a:lnTo>
                    <a:lnTo>
                      <a:pt x="16055" y="5077"/>
                    </a:lnTo>
                    <a:lnTo>
                      <a:pt x="15788" y="4832"/>
                    </a:lnTo>
                    <a:lnTo>
                      <a:pt x="15565" y="4543"/>
                    </a:lnTo>
                    <a:lnTo>
                      <a:pt x="15387" y="4253"/>
                    </a:lnTo>
                    <a:lnTo>
                      <a:pt x="15342" y="4120"/>
                    </a:lnTo>
                    <a:lnTo>
                      <a:pt x="15276" y="3830"/>
                    </a:lnTo>
                    <a:lnTo>
                      <a:pt x="15164" y="3541"/>
                    </a:lnTo>
                    <a:lnTo>
                      <a:pt x="15053" y="3274"/>
                    </a:lnTo>
                    <a:lnTo>
                      <a:pt x="14897" y="3007"/>
                    </a:lnTo>
                    <a:lnTo>
                      <a:pt x="14741" y="2762"/>
                    </a:lnTo>
                    <a:lnTo>
                      <a:pt x="14541" y="2561"/>
                    </a:lnTo>
                    <a:lnTo>
                      <a:pt x="14296" y="2383"/>
                    </a:lnTo>
                    <a:lnTo>
                      <a:pt x="14184" y="2316"/>
                    </a:lnTo>
                    <a:lnTo>
                      <a:pt x="14051" y="2249"/>
                    </a:lnTo>
                    <a:lnTo>
                      <a:pt x="14029" y="2249"/>
                    </a:lnTo>
                    <a:lnTo>
                      <a:pt x="13761" y="2138"/>
                    </a:lnTo>
                    <a:lnTo>
                      <a:pt x="13494" y="2071"/>
                    </a:lnTo>
                    <a:lnTo>
                      <a:pt x="13227" y="2027"/>
                    </a:lnTo>
                    <a:lnTo>
                      <a:pt x="12960" y="2027"/>
                    </a:lnTo>
                    <a:lnTo>
                      <a:pt x="12693" y="2049"/>
                    </a:lnTo>
                    <a:lnTo>
                      <a:pt x="12425" y="2116"/>
                    </a:lnTo>
                    <a:lnTo>
                      <a:pt x="12180" y="2205"/>
                    </a:lnTo>
                    <a:lnTo>
                      <a:pt x="11958" y="2339"/>
                    </a:lnTo>
                    <a:lnTo>
                      <a:pt x="11936" y="2160"/>
                    </a:lnTo>
                    <a:lnTo>
                      <a:pt x="11891" y="1982"/>
                    </a:lnTo>
                    <a:lnTo>
                      <a:pt x="11824" y="1804"/>
                    </a:lnTo>
                    <a:lnTo>
                      <a:pt x="11757" y="1626"/>
                    </a:lnTo>
                    <a:lnTo>
                      <a:pt x="11668" y="1470"/>
                    </a:lnTo>
                    <a:lnTo>
                      <a:pt x="11579" y="1292"/>
                    </a:lnTo>
                    <a:lnTo>
                      <a:pt x="11468" y="1158"/>
                    </a:lnTo>
                    <a:lnTo>
                      <a:pt x="11334" y="1003"/>
                    </a:lnTo>
                    <a:lnTo>
                      <a:pt x="11045" y="735"/>
                    </a:lnTo>
                    <a:lnTo>
                      <a:pt x="10733" y="513"/>
                    </a:lnTo>
                    <a:lnTo>
                      <a:pt x="10399" y="335"/>
                    </a:lnTo>
                    <a:lnTo>
                      <a:pt x="10043" y="201"/>
                    </a:lnTo>
                    <a:lnTo>
                      <a:pt x="9664" y="90"/>
                    </a:lnTo>
                    <a:lnTo>
                      <a:pt x="9219" y="45"/>
                    </a:lnTo>
                    <a:lnTo>
                      <a:pt x="8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3622;p61"/>
              <p:cNvSpPr/>
              <p:nvPr/>
            </p:nvSpPr>
            <p:spPr>
              <a:xfrm>
                <a:off x="4383675" y="2981063"/>
                <a:ext cx="428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070" extrusionOk="0">
                    <a:moveTo>
                      <a:pt x="1670" y="1"/>
                    </a:moveTo>
                    <a:lnTo>
                      <a:pt x="1648" y="23"/>
                    </a:lnTo>
                    <a:lnTo>
                      <a:pt x="1604" y="68"/>
                    </a:lnTo>
                    <a:lnTo>
                      <a:pt x="1470" y="268"/>
                    </a:lnTo>
                    <a:lnTo>
                      <a:pt x="1381" y="379"/>
                    </a:lnTo>
                    <a:lnTo>
                      <a:pt x="1270" y="513"/>
                    </a:lnTo>
                    <a:lnTo>
                      <a:pt x="1136" y="624"/>
                    </a:lnTo>
                    <a:lnTo>
                      <a:pt x="958" y="713"/>
                    </a:lnTo>
                    <a:lnTo>
                      <a:pt x="780" y="802"/>
                    </a:lnTo>
                    <a:lnTo>
                      <a:pt x="602" y="825"/>
                    </a:lnTo>
                    <a:lnTo>
                      <a:pt x="446" y="847"/>
                    </a:lnTo>
                    <a:lnTo>
                      <a:pt x="290" y="847"/>
                    </a:lnTo>
                    <a:lnTo>
                      <a:pt x="89" y="825"/>
                    </a:lnTo>
                    <a:lnTo>
                      <a:pt x="0" y="825"/>
                    </a:lnTo>
                    <a:lnTo>
                      <a:pt x="0" y="869"/>
                    </a:lnTo>
                    <a:lnTo>
                      <a:pt x="45" y="914"/>
                    </a:lnTo>
                    <a:lnTo>
                      <a:pt x="134" y="980"/>
                    </a:lnTo>
                    <a:lnTo>
                      <a:pt x="268" y="1025"/>
                    </a:lnTo>
                    <a:lnTo>
                      <a:pt x="468" y="1070"/>
                    </a:lnTo>
                    <a:lnTo>
                      <a:pt x="668" y="1070"/>
                    </a:lnTo>
                    <a:lnTo>
                      <a:pt x="869" y="1047"/>
                    </a:lnTo>
                    <a:lnTo>
                      <a:pt x="1047" y="958"/>
                    </a:lnTo>
                    <a:lnTo>
                      <a:pt x="1247" y="847"/>
                    </a:lnTo>
                    <a:lnTo>
                      <a:pt x="1403" y="713"/>
                    </a:lnTo>
                    <a:lnTo>
                      <a:pt x="1537" y="535"/>
                    </a:lnTo>
                    <a:lnTo>
                      <a:pt x="1626" y="357"/>
                    </a:lnTo>
                    <a:lnTo>
                      <a:pt x="1693" y="223"/>
                    </a:lnTo>
                    <a:lnTo>
                      <a:pt x="1715" y="112"/>
                    </a:lnTo>
                    <a:lnTo>
                      <a:pt x="1715" y="45"/>
                    </a:lnTo>
                    <a:lnTo>
                      <a:pt x="16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3623;p61"/>
              <p:cNvSpPr/>
              <p:nvPr/>
            </p:nvSpPr>
            <p:spPr>
              <a:xfrm>
                <a:off x="4285700" y="3627363"/>
                <a:ext cx="488225" cy="411400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16456" extrusionOk="0">
                    <a:moveTo>
                      <a:pt x="19305" y="0"/>
                    </a:moveTo>
                    <a:lnTo>
                      <a:pt x="18682" y="45"/>
                    </a:lnTo>
                    <a:lnTo>
                      <a:pt x="17725" y="134"/>
                    </a:lnTo>
                    <a:lnTo>
                      <a:pt x="16500" y="267"/>
                    </a:lnTo>
                    <a:lnTo>
                      <a:pt x="15810" y="379"/>
                    </a:lnTo>
                    <a:lnTo>
                      <a:pt x="15075" y="490"/>
                    </a:lnTo>
                    <a:lnTo>
                      <a:pt x="14318" y="646"/>
                    </a:lnTo>
                    <a:lnTo>
                      <a:pt x="13516" y="824"/>
                    </a:lnTo>
                    <a:lnTo>
                      <a:pt x="12715" y="1024"/>
                    </a:lnTo>
                    <a:lnTo>
                      <a:pt x="11891" y="1269"/>
                    </a:lnTo>
                    <a:lnTo>
                      <a:pt x="11089" y="1537"/>
                    </a:lnTo>
                    <a:lnTo>
                      <a:pt x="10265" y="1848"/>
                    </a:lnTo>
                    <a:lnTo>
                      <a:pt x="9531" y="2138"/>
                    </a:lnTo>
                    <a:lnTo>
                      <a:pt x="8796" y="2405"/>
                    </a:lnTo>
                    <a:lnTo>
                      <a:pt x="7371" y="2917"/>
                    </a:lnTo>
                    <a:lnTo>
                      <a:pt x="4855" y="3763"/>
                    </a:lnTo>
                    <a:lnTo>
                      <a:pt x="3830" y="4142"/>
                    </a:lnTo>
                    <a:lnTo>
                      <a:pt x="3407" y="4320"/>
                    </a:lnTo>
                    <a:lnTo>
                      <a:pt x="3006" y="4498"/>
                    </a:lnTo>
                    <a:lnTo>
                      <a:pt x="2695" y="4676"/>
                    </a:lnTo>
                    <a:lnTo>
                      <a:pt x="2428" y="4854"/>
                    </a:lnTo>
                    <a:lnTo>
                      <a:pt x="2227" y="5032"/>
                    </a:lnTo>
                    <a:lnTo>
                      <a:pt x="2160" y="5121"/>
                    </a:lnTo>
                    <a:lnTo>
                      <a:pt x="2094" y="5233"/>
                    </a:lnTo>
                    <a:lnTo>
                      <a:pt x="1982" y="5545"/>
                    </a:lnTo>
                    <a:lnTo>
                      <a:pt x="1849" y="6057"/>
                    </a:lnTo>
                    <a:lnTo>
                      <a:pt x="1693" y="6725"/>
                    </a:lnTo>
                    <a:lnTo>
                      <a:pt x="1537" y="7482"/>
                    </a:lnTo>
                    <a:lnTo>
                      <a:pt x="1181" y="9285"/>
                    </a:lnTo>
                    <a:lnTo>
                      <a:pt x="824" y="11267"/>
                    </a:lnTo>
                    <a:lnTo>
                      <a:pt x="513" y="13182"/>
                    </a:lnTo>
                    <a:lnTo>
                      <a:pt x="245" y="14830"/>
                    </a:lnTo>
                    <a:lnTo>
                      <a:pt x="0" y="16455"/>
                    </a:lnTo>
                    <a:lnTo>
                      <a:pt x="13227" y="14518"/>
                    </a:lnTo>
                    <a:lnTo>
                      <a:pt x="195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3624;p61"/>
              <p:cNvSpPr/>
              <p:nvPr/>
            </p:nvSpPr>
            <p:spPr>
              <a:xfrm>
                <a:off x="4250625" y="3517138"/>
                <a:ext cx="102450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4232" extrusionOk="0">
                    <a:moveTo>
                      <a:pt x="3630" y="0"/>
                    </a:moveTo>
                    <a:lnTo>
                      <a:pt x="1" y="268"/>
                    </a:lnTo>
                    <a:lnTo>
                      <a:pt x="1" y="3741"/>
                    </a:lnTo>
                    <a:lnTo>
                      <a:pt x="4098" y="4231"/>
                    </a:lnTo>
                    <a:lnTo>
                      <a:pt x="3630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3625;p61"/>
              <p:cNvSpPr/>
              <p:nvPr/>
            </p:nvSpPr>
            <p:spPr>
              <a:xfrm>
                <a:off x="4301850" y="3176463"/>
                <a:ext cx="411400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19885" extrusionOk="0">
                    <a:moveTo>
                      <a:pt x="13093" y="0"/>
                    </a:moveTo>
                    <a:lnTo>
                      <a:pt x="10488" y="7304"/>
                    </a:lnTo>
                    <a:lnTo>
                      <a:pt x="9241" y="13249"/>
                    </a:lnTo>
                    <a:lnTo>
                      <a:pt x="2917" y="13472"/>
                    </a:lnTo>
                    <a:lnTo>
                      <a:pt x="2850" y="13338"/>
                    </a:lnTo>
                    <a:lnTo>
                      <a:pt x="2761" y="13227"/>
                    </a:lnTo>
                    <a:lnTo>
                      <a:pt x="2561" y="13048"/>
                    </a:lnTo>
                    <a:lnTo>
                      <a:pt x="2338" y="12893"/>
                    </a:lnTo>
                    <a:lnTo>
                      <a:pt x="2093" y="12804"/>
                    </a:lnTo>
                    <a:lnTo>
                      <a:pt x="1826" y="12737"/>
                    </a:lnTo>
                    <a:lnTo>
                      <a:pt x="1559" y="12737"/>
                    </a:lnTo>
                    <a:lnTo>
                      <a:pt x="1292" y="12781"/>
                    </a:lnTo>
                    <a:lnTo>
                      <a:pt x="1158" y="12826"/>
                    </a:lnTo>
                    <a:lnTo>
                      <a:pt x="1024" y="12870"/>
                    </a:lnTo>
                    <a:lnTo>
                      <a:pt x="802" y="13004"/>
                    </a:lnTo>
                    <a:lnTo>
                      <a:pt x="601" y="13138"/>
                    </a:lnTo>
                    <a:lnTo>
                      <a:pt x="446" y="13271"/>
                    </a:lnTo>
                    <a:lnTo>
                      <a:pt x="290" y="13405"/>
                    </a:lnTo>
                    <a:lnTo>
                      <a:pt x="67" y="13627"/>
                    </a:lnTo>
                    <a:lnTo>
                      <a:pt x="22" y="13694"/>
                    </a:lnTo>
                    <a:lnTo>
                      <a:pt x="0" y="13739"/>
                    </a:lnTo>
                    <a:lnTo>
                      <a:pt x="446" y="16344"/>
                    </a:lnTo>
                    <a:lnTo>
                      <a:pt x="780" y="18170"/>
                    </a:lnTo>
                    <a:lnTo>
                      <a:pt x="913" y="18815"/>
                    </a:lnTo>
                    <a:lnTo>
                      <a:pt x="980" y="19127"/>
                    </a:lnTo>
                    <a:lnTo>
                      <a:pt x="1091" y="19283"/>
                    </a:lnTo>
                    <a:lnTo>
                      <a:pt x="1203" y="19417"/>
                    </a:lnTo>
                    <a:lnTo>
                      <a:pt x="1358" y="19483"/>
                    </a:lnTo>
                    <a:lnTo>
                      <a:pt x="1514" y="19550"/>
                    </a:lnTo>
                    <a:lnTo>
                      <a:pt x="1692" y="19573"/>
                    </a:lnTo>
                    <a:lnTo>
                      <a:pt x="2071" y="19573"/>
                    </a:lnTo>
                    <a:lnTo>
                      <a:pt x="2249" y="19528"/>
                    </a:lnTo>
                    <a:lnTo>
                      <a:pt x="2605" y="19439"/>
                    </a:lnTo>
                    <a:lnTo>
                      <a:pt x="2895" y="19328"/>
                    </a:lnTo>
                    <a:lnTo>
                      <a:pt x="3184" y="19216"/>
                    </a:lnTo>
                    <a:lnTo>
                      <a:pt x="3964" y="19328"/>
                    </a:lnTo>
                    <a:lnTo>
                      <a:pt x="4854" y="19461"/>
                    </a:lnTo>
                    <a:lnTo>
                      <a:pt x="5968" y="19595"/>
                    </a:lnTo>
                    <a:lnTo>
                      <a:pt x="7237" y="19728"/>
                    </a:lnTo>
                    <a:lnTo>
                      <a:pt x="8573" y="19840"/>
                    </a:lnTo>
                    <a:lnTo>
                      <a:pt x="9263" y="19862"/>
                    </a:lnTo>
                    <a:lnTo>
                      <a:pt x="9931" y="19884"/>
                    </a:lnTo>
                    <a:lnTo>
                      <a:pt x="11200" y="19884"/>
                    </a:lnTo>
                    <a:lnTo>
                      <a:pt x="11779" y="19840"/>
                    </a:lnTo>
                    <a:lnTo>
                      <a:pt x="12291" y="19751"/>
                    </a:lnTo>
                    <a:lnTo>
                      <a:pt x="12781" y="19639"/>
                    </a:lnTo>
                    <a:lnTo>
                      <a:pt x="13204" y="19483"/>
                    </a:lnTo>
                    <a:lnTo>
                      <a:pt x="13560" y="19305"/>
                    </a:lnTo>
                    <a:lnTo>
                      <a:pt x="13894" y="19083"/>
                    </a:lnTo>
                    <a:lnTo>
                      <a:pt x="14184" y="18838"/>
                    </a:lnTo>
                    <a:lnTo>
                      <a:pt x="14429" y="18571"/>
                    </a:lnTo>
                    <a:lnTo>
                      <a:pt x="14652" y="18281"/>
                    </a:lnTo>
                    <a:lnTo>
                      <a:pt x="14830" y="17969"/>
                    </a:lnTo>
                    <a:lnTo>
                      <a:pt x="14986" y="17613"/>
                    </a:lnTo>
                    <a:lnTo>
                      <a:pt x="15119" y="17257"/>
                    </a:lnTo>
                    <a:lnTo>
                      <a:pt x="15208" y="16901"/>
                    </a:lnTo>
                    <a:lnTo>
                      <a:pt x="15297" y="16500"/>
                    </a:lnTo>
                    <a:lnTo>
                      <a:pt x="15364" y="16099"/>
                    </a:lnTo>
                    <a:lnTo>
                      <a:pt x="15409" y="15698"/>
                    </a:lnTo>
                    <a:lnTo>
                      <a:pt x="15609" y="13650"/>
                    </a:lnTo>
                    <a:lnTo>
                      <a:pt x="15943" y="10555"/>
                    </a:lnTo>
                    <a:lnTo>
                      <a:pt x="16255" y="7215"/>
                    </a:lnTo>
                    <a:lnTo>
                      <a:pt x="16366" y="5678"/>
                    </a:lnTo>
                    <a:lnTo>
                      <a:pt x="16455" y="4387"/>
                    </a:lnTo>
                    <a:lnTo>
                      <a:pt x="16455" y="4008"/>
                    </a:lnTo>
                    <a:lnTo>
                      <a:pt x="16411" y="3652"/>
                    </a:lnTo>
                    <a:lnTo>
                      <a:pt x="16344" y="3296"/>
                    </a:lnTo>
                    <a:lnTo>
                      <a:pt x="16232" y="2939"/>
                    </a:lnTo>
                    <a:lnTo>
                      <a:pt x="16077" y="2605"/>
                    </a:lnTo>
                    <a:lnTo>
                      <a:pt x="15921" y="2294"/>
                    </a:lnTo>
                    <a:lnTo>
                      <a:pt x="15720" y="1982"/>
                    </a:lnTo>
                    <a:lnTo>
                      <a:pt x="15498" y="1693"/>
                    </a:lnTo>
                    <a:lnTo>
                      <a:pt x="15253" y="1425"/>
                    </a:lnTo>
                    <a:lnTo>
                      <a:pt x="14986" y="1180"/>
                    </a:lnTo>
                    <a:lnTo>
                      <a:pt x="14696" y="935"/>
                    </a:lnTo>
                    <a:lnTo>
                      <a:pt x="14407" y="713"/>
                    </a:lnTo>
                    <a:lnTo>
                      <a:pt x="14095" y="512"/>
                    </a:lnTo>
                    <a:lnTo>
                      <a:pt x="13761" y="312"/>
                    </a:lnTo>
                    <a:lnTo>
                      <a:pt x="13427" y="156"/>
                    </a:lnTo>
                    <a:lnTo>
                      <a:pt x="13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3626;p61"/>
              <p:cNvSpPr/>
              <p:nvPr/>
            </p:nvSpPr>
            <p:spPr>
              <a:xfrm>
                <a:off x="4301850" y="3176463"/>
                <a:ext cx="411400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19885" fill="none" extrusionOk="0">
                    <a:moveTo>
                      <a:pt x="13093" y="0"/>
                    </a:moveTo>
                    <a:lnTo>
                      <a:pt x="13093" y="0"/>
                    </a:lnTo>
                    <a:lnTo>
                      <a:pt x="13427" y="156"/>
                    </a:lnTo>
                    <a:lnTo>
                      <a:pt x="13761" y="312"/>
                    </a:lnTo>
                    <a:lnTo>
                      <a:pt x="14095" y="512"/>
                    </a:lnTo>
                    <a:lnTo>
                      <a:pt x="14407" y="713"/>
                    </a:lnTo>
                    <a:lnTo>
                      <a:pt x="14696" y="935"/>
                    </a:lnTo>
                    <a:lnTo>
                      <a:pt x="14986" y="1180"/>
                    </a:lnTo>
                    <a:lnTo>
                      <a:pt x="15253" y="1425"/>
                    </a:lnTo>
                    <a:lnTo>
                      <a:pt x="15498" y="1693"/>
                    </a:lnTo>
                    <a:lnTo>
                      <a:pt x="15720" y="1982"/>
                    </a:lnTo>
                    <a:lnTo>
                      <a:pt x="15921" y="2294"/>
                    </a:lnTo>
                    <a:lnTo>
                      <a:pt x="16077" y="2605"/>
                    </a:lnTo>
                    <a:lnTo>
                      <a:pt x="16232" y="2939"/>
                    </a:lnTo>
                    <a:lnTo>
                      <a:pt x="16344" y="3296"/>
                    </a:lnTo>
                    <a:lnTo>
                      <a:pt x="16411" y="3652"/>
                    </a:lnTo>
                    <a:lnTo>
                      <a:pt x="16455" y="4008"/>
                    </a:lnTo>
                    <a:lnTo>
                      <a:pt x="16455" y="4387"/>
                    </a:lnTo>
                    <a:lnTo>
                      <a:pt x="16455" y="4387"/>
                    </a:lnTo>
                    <a:lnTo>
                      <a:pt x="16366" y="5678"/>
                    </a:lnTo>
                    <a:lnTo>
                      <a:pt x="16255" y="7215"/>
                    </a:lnTo>
                    <a:lnTo>
                      <a:pt x="15943" y="10555"/>
                    </a:lnTo>
                    <a:lnTo>
                      <a:pt x="15609" y="13650"/>
                    </a:lnTo>
                    <a:lnTo>
                      <a:pt x="15409" y="15698"/>
                    </a:lnTo>
                    <a:lnTo>
                      <a:pt x="15409" y="15698"/>
                    </a:lnTo>
                    <a:lnTo>
                      <a:pt x="15364" y="16099"/>
                    </a:lnTo>
                    <a:lnTo>
                      <a:pt x="15297" y="16500"/>
                    </a:lnTo>
                    <a:lnTo>
                      <a:pt x="15208" y="16901"/>
                    </a:lnTo>
                    <a:lnTo>
                      <a:pt x="15119" y="17257"/>
                    </a:lnTo>
                    <a:lnTo>
                      <a:pt x="14986" y="17613"/>
                    </a:lnTo>
                    <a:lnTo>
                      <a:pt x="14830" y="17969"/>
                    </a:lnTo>
                    <a:lnTo>
                      <a:pt x="14652" y="18281"/>
                    </a:lnTo>
                    <a:lnTo>
                      <a:pt x="14429" y="18571"/>
                    </a:lnTo>
                    <a:lnTo>
                      <a:pt x="14184" y="18838"/>
                    </a:lnTo>
                    <a:lnTo>
                      <a:pt x="13894" y="19083"/>
                    </a:lnTo>
                    <a:lnTo>
                      <a:pt x="13560" y="19305"/>
                    </a:lnTo>
                    <a:lnTo>
                      <a:pt x="13204" y="19483"/>
                    </a:lnTo>
                    <a:lnTo>
                      <a:pt x="12781" y="19639"/>
                    </a:lnTo>
                    <a:lnTo>
                      <a:pt x="12291" y="19751"/>
                    </a:lnTo>
                    <a:lnTo>
                      <a:pt x="11779" y="19840"/>
                    </a:lnTo>
                    <a:lnTo>
                      <a:pt x="11200" y="19884"/>
                    </a:lnTo>
                    <a:lnTo>
                      <a:pt x="11200" y="19884"/>
                    </a:lnTo>
                    <a:lnTo>
                      <a:pt x="10577" y="19884"/>
                    </a:lnTo>
                    <a:lnTo>
                      <a:pt x="9931" y="19884"/>
                    </a:lnTo>
                    <a:lnTo>
                      <a:pt x="9263" y="19862"/>
                    </a:lnTo>
                    <a:lnTo>
                      <a:pt x="8573" y="19840"/>
                    </a:lnTo>
                    <a:lnTo>
                      <a:pt x="7237" y="19728"/>
                    </a:lnTo>
                    <a:lnTo>
                      <a:pt x="5968" y="19595"/>
                    </a:lnTo>
                    <a:lnTo>
                      <a:pt x="4854" y="19461"/>
                    </a:lnTo>
                    <a:lnTo>
                      <a:pt x="3964" y="19328"/>
                    </a:lnTo>
                    <a:lnTo>
                      <a:pt x="3184" y="19216"/>
                    </a:lnTo>
                    <a:lnTo>
                      <a:pt x="3184" y="19216"/>
                    </a:lnTo>
                    <a:lnTo>
                      <a:pt x="2895" y="19328"/>
                    </a:lnTo>
                    <a:lnTo>
                      <a:pt x="2605" y="19439"/>
                    </a:lnTo>
                    <a:lnTo>
                      <a:pt x="2249" y="19528"/>
                    </a:lnTo>
                    <a:lnTo>
                      <a:pt x="2071" y="19573"/>
                    </a:lnTo>
                    <a:lnTo>
                      <a:pt x="1893" y="19573"/>
                    </a:lnTo>
                    <a:lnTo>
                      <a:pt x="1692" y="19573"/>
                    </a:lnTo>
                    <a:lnTo>
                      <a:pt x="1514" y="19550"/>
                    </a:lnTo>
                    <a:lnTo>
                      <a:pt x="1358" y="19483"/>
                    </a:lnTo>
                    <a:lnTo>
                      <a:pt x="1203" y="19417"/>
                    </a:lnTo>
                    <a:lnTo>
                      <a:pt x="1091" y="19283"/>
                    </a:lnTo>
                    <a:lnTo>
                      <a:pt x="980" y="19127"/>
                    </a:lnTo>
                    <a:lnTo>
                      <a:pt x="980" y="19127"/>
                    </a:lnTo>
                    <a:lnTo>
                      <a:pt x="913" y="18815"/>
                    </a:lnTo>
                    <a:lnTo>
                      <a:pt x="780" y="18170"/>
                    </a:lnTo>
                    <a:lnTo>
                      <a:pt x="446" y="16344"/>
                    </a:lnTo>
                    <a:lnTo>
                      <a:pt x="0" y="13739"/>
                    </a:lnTo>
                    <a:lnTo>
                      <a:pt x="0" y="13739"/>
                    </a:lnTo>
                    <a:lnTo>
                      <a:pt x="22" y="13694"/>
                    </a:lnTo>
                    <a:lnTo>
                      <a:pt x="67" y="13627"/>
                    </a:lnTo>
                    <a:lnTo>
                      <a:pt x="290" y="13405"/>
                    </a:lnTo>
                    <a:lnTo>
                      <a:pt x="446" y="13271"/>
                    </a:lnTo>
                    <a:lnTo>
                      <a:pt x="601" y="13138"/>
                    </a:lnTo>
                    <a:lnTo>
                      <a:pt x="802" y="13004"/>
                    </a:lnTo>
                    <a:lnTo>
                      <a:pt x="1024" y="12870"/>
                    </a:lnTo>
                    <a:lnTo>
                      <a:pt x="1024" y="12870"/>
                    </a:lnTo>
                    <a:lnTo>
                      <a:pt x="1158" y="12826"/>
                    </a:lnTo>
                    <a:lnTo>
                      <a:pt x="1292" y="12781"/>
                    </a:lnTo>
                    <a:lnTo>
                      <a:pt x="1559" y="12737"/>
                    </a:lnTo>
                    <a:lnTo>
                      <a:pt x="1826" y="12737"/>
                    </a:lnTo>
                    <a:lnTo>
                      <a:pt x="2093" y="12804"/>
                    </a:lnTo>
                    <a:lnTo>
                      <a:pt x="2338" y="12893"/>
                    </a:lnTo>
                    <a:lnTo>
                      <a:pt x="2561" y="13048"/>
                    </a:lnTo>
                    <a:lnTo>
                      <a:pt x="2761" y="13227"/>
                    </a:lnTo>
                    <a:lnTo>
                      <a:pt x="2850" y="13338"/>
                    </a:lnTo>
                    <a:lnTo>
                      <a:pt x="2917" y="13472"/>
                    </a:lnTo>
                    <a:lnTo>
                      <a:pt x="9241" y="13249"/>
                    </a:lnTo>
                    <a:lnTo>
                      <a:pt x="10488" y="73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3627;p61"/>
              <p:cNvSpPr/>
              <p:nvPr/>
            </p:nvSpPr>
            <p:spPr>
              <a:xfrm>
                <a:off x="4300725" y="3178138"/>
                <a:ext cx="413075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16523" h="19885" extrusionOk="0">
                    <a:moveTo>
                      <a:pt x="13271" y="0"/>
                    </a:moveTo>
                    <a:lnTo>
                      <a:pt x="13650" y="178"/>
                    </a:lnTo>
                    <a:lnTo>
                      <a:pt x="14006" y="379"/>
                    </a:lnTo>
                    <a:lnTo>
                      <a:pt x="14340" y="601"/>
                    </a:lnTo>
                    <a:lnTo>
                      <a:pt x="14674" y="846"/>
                    </a:lnTo>
                    <a:lnTo>
                      <a:pt x="14986" y="1113"/>
                    </a:lnTo>
                    <a:lnTo>
                      <a:pt x="15186" y="1314"/>
                    </a:lnTo>
                    <a:lnTo>
                      <a:pt x="15387" y="1514"/>
                    </a:lnTo>
                    <a:lnTo>
                      <a:pt x="15587" y="1737"/>
                    </a:lnTo>
                    <a:lnTo>
                      <a:pt x="15765" y="1982"/>
                    </a:lnTo>
                    <a:lnTo>
                      <a:pt x="15943" y="2271"/>
                    </a:lnTo>
                    <a:lnTo>
                      <a:pt x="16099" y="2583"/>
                    </a:lnTo>
                    <a:lnTo>
                      <a:pt x="16233" y="2895"/>
                    </a:lnTo>
                    <a:lnTo>
                      <a:pt x="16344" y="3229"/>
                    </a:lnTo>
                    <a:lnTo>
                      <a:pt x="16389" y="3407"/>
                    </a:lnTo>
                    <a:lnTo>
                      <a:pt x="16433" y="3607"/>
                    </a:lnTo>
                    <a:lnTo>
                      <a:pt x="16456" y="3785"/>
                    </a:lnTo>
                    <a:lnTo>
                      <a:pt x="16456" y="3986"/>
                    </a:lnTo>
                    <a:lnTo>
                      <a:pt x="16456" y="4387"/>
                    </a:lnTo>
                    <a:lnTo>
                      <a:pt x="16433" y="4810"/>
                    </a:lnTo>
                    <a:lnTo>
                      <a:pt x="16300" y="6613"/>
                    </a:lnTo>
                    <a:lnTo>
                      <a:pt x="16122" y="8573"/>
                    </a:lnTo>
                    <a:lnTo>
                      <a:pt x="15899" y="10710"/>
                    </a:lnTo>
                    <a:lnTo>
                      <a:pt x="15409" y="15431"/>
                    </a:lnTo>
                    <a:lnTo>
                      <a:pt x="15387" y="15765"/>
                    </a:lnTo>
                    <a:lnTo>
                      <a:pt x="15365" y="16076"/>
                    </a:lnTo>
                    <a:lnTo>
                      <a:pt x="15298" y="16388"/>
                    </a:lnTo>
                    <a:lnTo>
                      <a:pt x="15231" y="16700"/>
                    </a:lnTo>
                    <a:lnTo>
                      <a:pt x="15164" y="17012"/>
                    </a:lnTo>
                    <a:lnTo>
                      <a:pt x="15053" y="17301"/>
                    </a:lnTo>
                    <a:lnTo>
                      <a:pt x="14941" y="17613"/>
                    </a:lnTo>
                    <a:lnTo>
                      <a:pt x="14830" y="17902"/>
                    </a:lnTo>
                    <a:lnTo>
                      <a:pt x="14652" y="18170"/>
                    </a:lnTo>
                    <a:lnTo>
                      <a:pt x="14474" y="18437"/>
                    </a:lnTo>
                    <a:lnTo>
                      <a:pt x="14251" y="18682"/>
                    </a:lnTo>
                    <a:lnTo>
                      <a:pt x="14006" y="18904"/>
                    </a:lnTo>
                    <a:lnTo>
                      <a:pt x="13739" y="19082"/>
                    </a:lnTo>
                    <a:lnTo>
                      <a:pt x="13450" y="19261"/>
                    </a:lnTo>
                    <a:lnTo>
                      <a:pt x="13160" y="19394"/>
                    </a:lnTo>
                    <a:lnTo>
                      <a:pt x="12848" y="19506"/>
                    </a:lnTo>
                    <a:lnTo>
                      <a:pt x="12514" y="19595"/>
                    </a:lnTo>
                    <a:lnTo>
                      <a:pt x="12180" y="19661"/>
                    </a:lnTo>
                    <a:lnTo>
                      <a:pt x="11846" y="19706"/>
                    </a:lnTo>
                    <a:lnTo>
                      <a:pt x="11512" y="19750"/>
                    </a:lnTo>
                    <a:lnTo>
                      <a:pt x="10800" y="19773"/>
                    </a:lnTo>
                    <a:lnTo>
                      <a:pt x="10110" y="19773"/>
                    </a:lnTo>
                    <a:lnTo>
                      <a:pt x="9397" y="19750"/>
                    </a:lnTo>
                    <a:lnTo>
                      <a:pt x="8685" y="19706"/>
                    </a:lnTo>
                    <a:lnTo>
                      <a:pt x="7260" y="19595"/>
                    </a:lnTo>
                    <a:lnTo>
                      <a:pt x="6235" y="19506"/>
                    </a:lnTo>
                    <a:lnTo>
                      <a:pt x="5211" y="19372"/>
                    </a:lnTo>
                    <a:lnTo>
                      <a:pt x="4209" y="19238"/>
                    </a:lnTo>
                    <a:lnTo>
                      <a:pt x="3229" y="19105"/>
                    </a:lnTo>
                    <a:lnTo>
                      <a:pt x="3207" y="19105"/>
                    </a:lnTo>
                    <a:lnTo>
                      <a:pt x="2962" y="19194"/>
                    </a:lnTo>
                    <a:lnTo>
                      <a:pt x="2717" y="19283"/>
                    </a:lnTo>
                    <a:lnTo>
                      <a:pt x="2472" y="19372"/>
                    </a:lnTo>
                    <a:lnTo>
                      <a:pt x="2227" y="19416"/>
                    </a:lnTo>
                    <a:lnTo>
                      <a:pt x="1982" y="19461"/>
                    </a:lnTo>
                    <a:lnTo>
                      <a:pt x="1737" y="19439"/>
                    </a:lnTo>
                    <a:lnTo>
                      <a:pt x="1493" y="19394"/>
                    </a:lnTo>
                    <a:lnTo>
                      <a:pt x="1270" y="19283"/>
                    </a:lnTo>
                    <a:lnTo>
                      <a:pt x="1203" y="19194"/>
                    </a:lnTo>
                    <a:lnTo>
                      <a:pt x="1114" y="19105"/>
                    </a:lnTo>
                    <a:lnTo>
                      <a:pt x="1069" y="18993"/>
                    </a:lnTo>
                    <a:lnTo>
                      <a:pt x="1047" y="18882"/>
                    </a:lnTo>
                    <a:lnTo>
                      <a:pt x="936" y="18392"/>
                    </a:lnTo>
                    <a:lnTo>
                      <a:pt x="758" y="17412"/>
                    </a:lnTo>
                    <a:lnTo>
                      <a:pt x="401" y="15498"/>
                    </a:lnTo>
                    <a:lnTo>
                      <a:pt x="90" y="13649"/>
                    </a:lnTo>
                    <a:lnTo>
                      <a:pt x="134" y="13605"/>
                    </a:lnTo>
                    <a:lnTo>
                      <a:pt x="179" y="13538"/>
                    </a:lnTo>
                    <a:lnTo>
                      <a:pt x="312" y="13405"/>
                    </a:lnTo>
                    <a:lnTo>
                      <a:pt x="580" y="13182"/>
                    </a:lnTo>
                    <a:lnTo>
                      <a:pt x="847" y="12981"/>
                    </a:lnTo>
                    <a:lnTo>
                      <a:pt x="1159" y="12803"/>
                    </a:lnTo>
                    <a:lnTo>
                      <a:pt x="1314" y="12759"/>
                    </a:lnTo>
                    <a:lnTo>
                      <a:pt x="1493" y="12714"/>
                    </a:lnTo>
                    <a:lnTo>
                      <a:pt x="1648" y="12692"/>
                    </a:lnTo>
                    <a:lnTo>
                      <a:pt x="1804" y="12714"/>
                    </a:lnTo>
                    <a:lnTo>
                      <a:pt x="1982" y="12737"/>
                    </a:lnTo>
                    <a:lnTo>
                      <a:pt x="2138" y="12759"/>
                    </a:lnTo>
                    <a:lnTo>
                      <a:pt x="2294" y="12826"/>
                    </a:lnTo>
                    <a:lnTo>
                      <a:pt x="2450" y="12915"/>
                    </a:lnTo>
                    <a:lnTo>
                      <a:pt x="2584" y="13004"/>
                    </a:lnTo>
                    <a:lnTo>
                      <a:pt x="2695" y="13115"/>
                    </a:lnTo>
                    <a:lnTo>
                      <a:pt x="2806" y="13226"/>
                    </a:lnTo>
                    <a:lnTo>
                      <a:pt x="2895" y="13360"/>
                    </a:lnTo>
                    <a:lnTo>
                      <a:pt x="2918" y="13405"/>
                    </a:lnTo>
                    <a:lnTo>
                      <a:pt x="2962" y="13427"/>
                    </a:lnTo>
                    <a:lnTo>
                      <a:pt x="3586" y="13427"/>
                    </a:lnTo>
                    <a:lnTo>
                      <a:pt x="4855" y="13382"/>
                    </a:lnTo>
                    <a:lnTo>
                      <a:pt x="9286" y="13226"/>
                    </a:lnTo>
                    <a:lnTo>
                      <a:pt x="9330" y="13226"/>
                    </a:lnTo>
                    <a:lnTo>
                      <a:pt x="9330" y="13204"/>
                    </a:lnTo>
                    <a:lnTo>
                      <a:pt x="10221" y="8818"/>
                    </a:lnTo>
                    <a:lnTo>
                      <a:pt x="10466" y="7637"/>
                    </a:lnTo>
                    <a:lnTo>
                      <a:pt x="10533" y="7348"/>
                    </a:lnTo>
                    <a:lnTo>
                      <a:pt x="10533" y="7237"/>
                    </a:lnTo>
                    <a:lnTo>
                      <a:pt x="10510" y="7348"/>
                    </a:lnTo>
                    <a:lnTo>
                      <a:pt x="10444" y="7637"/>
                    </a:lnTo>
                    <a:lnTo>
                      <a:pt x="10199" y="8818"/>
                    </a:lnTo>
                    <a:lnTo>
                      <a:pt x="9246" y="13161"/>
                    </a:lnTo>
                    <a:lnTo>
                      <a:pt x="9246" y="13161"/>
                    </a:lnTo>
                    <a:lnTo>
                      <a:pt x="4833" y="13293"/>
                    </a:lnTo>
                    <a:lnTo>
                      <a:pt x="3563" y="13338"/>
                    </a:lnTo>
                    <a:lnTo>
                      <a:pt x="2962" y="13338"/>
                    </a:lnTo>
                    <a:lnTo>
                      <a:pt x="2806" y="13115"/>
                    </a:lnTo>
                    <a:lnTo>
                      <a:pt x="2628" y="12937"/>
                    </a:lnTo>
                    <a:lnTo>
                      <a:pt x="2405" y="12781"/>
                    </a:lnTo>
                    <a:lnTo>
                      <a:pt x="2161" y="12692"/>
                    </a:lnTo>
                    <a:lnTo>
                      <a:pt x="1916" y="12625"/>
                    </a:lnTo>
                    <a:lnTo>
                      <a:pt x="1648" y="12625"/>
                    </a:lnTo>
                    <a:lnTo>
                      <a:pt x="1381" y="12647"/>
                    </a:lnTo>
                    <a:lnTo>
                      <a:pt x="1114" y="12737"/>
                    </a:lnTo>
                    <a:lnTo>
                      <a:pt x="802" y="12915"/>
                    </a:lnTo>
                    <a:lnTo>
                      <a:pt x="513" y="13115"/>
                    </a:lnTo>
                    <a:lnTo>
                      <a:pt x="223" y="13360"/>
                    </a:lnTo>
                    <a:lnTo>
                      <a:pt x="112" y="13494"/>
                    </a:lnTo>
                    <a:lnTo>
                      <a:pt x="45" y="13560"/>
                    </a:lnTo>
                    <a:lnTo>
                      <a:pt x="23" y="13605"/>
                    </a:lnTo>
                    <a:lnTo>
                      <a:pt x="1" y="13672"/>
                    </a:lnTo>
                    <a:lnTo>
                      <a:pt x="312" y="15498"/>
                    </a:lnTo>
                    <a:lnTo>
                      <a:pt x="646" y="17435"/>
                    </a:lnTo>
                    <a:lnTo>
                      <a:pt x="825" y="18414"/>
                    </a:lnTo>
                    <a:lnTo>
                      <a:pt x="936" y="18904"/>
                    </a:lnTo>
                    <a:lnTo>
                      <a:pt x="980" y="19038"/>
                    </a:lnTo>
                    <a:lnTo>
                      <a:pt x="1025" y="19149"/>
                    </a:lnTo>
                    <a:lnTo>
                      <a:pt x="1114" y="19261"/>
                    </a:lnTo>
                    <a:lnTo>
                      <a:pt x="1203" y="19372"/>
                    </a:lnTo>
                    <a:lnTo>
                      <a:pt x="1337" y="19439"/>
                    </a:lnTo>
                    <a:lnTo>
                      <a:pt x="1448" y="19483"/>
                    </a:lnTo>
                    <a:lnTo>
                      <a:pt x="1715" y="19550"/>
                    </a:lnTo>
                    <a:lnTo>
                      <a:pt x="1982" y="19572"/>
                    </a:lnTo>
                    <a:lnTo>
                      <a:pt x="2116" y="19550"/>
                    </a:lnTo>
                    <a:lnTo>
                      <a:pt x="2227" y="19528"/>
                    </a:lnTo>
                    <a:lnTo>
                      <a:pt x="2495" y="19483"/>
                    </a:lnTo>
                    <a:lnTo>
                      <a:pt x="2762" y="19394"/>
                    </a:lnTo>
                    <a:lnTo>
                      <a:pt x="3007" y="19305"/>
                    </a:lnTo>
                    <a:lnTo>
                      <a:pt x="3240" y="19199"/>
                    </a:lnTo>
                    <a:lnTo>
                      <a:pt x="3240" y="19199"/>
                    </a:lnTo>
                    <a:lnTo>
                      <a:pt x="4187" y="19350"/>
                    </a:lnTo>
                    <a:lnTo>
                      <a:pt x="5189" y="19483"/>
                    </a:lnTo>
                    <a:lnTo>
                      <a:pt x="6213" y="19595"/>
                    </a:lnTo>
                    <a:lnTo>
                      <a:pt x="7237" y="19706"/>
                    </a:lnTo>
                    <a:lnTo>
                      <a:pt x="8685" y="19817"/>
                    </a:lnTo>
                    <a:lnTo>
                      <a:pt x="9397" y="19862"/>
                    </a:lnTo>
                    <a:lnTo>
                      <a:pt x="10110" y="19884"/>
                    </a:lnTo>
                    <a:lnTo>
                      <a:pt x="10800" y="19884"/>
                    </a:lnTo>
                    <a:lnTo>
                      <a:pt x="11512" y="19862"/>
                    </a:lnTo>
                    <a:lnTo>
                      <a:pt x="11846" y="19817"/>
                    </a:lnTo>
                    <a:lnTo>
                      <a:pt x="12203" y="19773"/>
                    </a:lnTo>
                    <a:lnTo>
                      <a:pt x="12537" y="19706"/>
                    </a:lnTo>
                    <a:lnTo>
                      <a:pt x="12871" y="19617"/>
                    </a:lnTo>
                    <a:lnTo>
                      <a:pt x="13182" y="19506"/>
                    </a:lnTo>
                    <a:lnTo>
                      <a:pt x="13494" y="19350"/>
                    </a:lnTo>
                    <a:lnTo>
                      <a:pt x="13784" y="19172"/>
                    </a:lnTo>
                    <a:lnTo>
                      <a:pt x="14073" y="18971"/>
                    </a:lnTo>
                    <a:lnTo>
                      <a:pt x="14318" y="18748"/>
                    </a:lnTo>
                    <a:lnTo>
                      <a:pt x="14541" y="18504"/>
                    </a:lnTo>
                    <a:lnTo>
                      <a:pt x="14741" y="18236"/>
                    </a:lnTo>
                    <a:lnTo>
                      <a:pt x="14919" y="17947"/>
                    </a:lnTo>
                    <a:lnTo>
                      <a:pt x="15031" y="17635"/>
                    </a:lnTo>
                    <a:lnTo>
                      <a:pt x="15142" y="17346"/>
                    </a:lnTo>
                    <a:lnTo>
                      <a:pt x="15253" y="17034"/>
                    </a:lnTo>
                    <a:lnTo>
                      <a:pt x="15342" y="16722"/>
                    </a:lnTo>
                    <a:lnTo>
                      <a:pt x="15409" y="16410"/>
                    </a:lnTo>
                    <a:lnTo>
                      <a:pt x="15454" y="16099"/>
                    </a:lnTo>
                    <a:lnTo>
                      <a:pt x="15498" y="15765"/>
                    </a:lnTo>
                    <a:lnTo>
                      <a:pt x="15520" y="15453"/>
                    </a:lnTo>
                    <a:lnTo>
                      <a:pt x="15988" y="10733"/>
                    </a:lnTo>
                    <a:lnTo>
                      <a:pt x="16211" y="8595"/>
                    </a:lnTo>
                    <a:lnTo>
                      <a:pt x="16367" y="6613"/>
                    </a:lnTo>
                    <a:lnTo>
                      <a:pt x="16500" y="4810"/>
                    </a:lnTo>
                    <a:lnTo>
                      <a:pt x="16522" y="4387"/>
                    </a:lnTo>
                    <a:lnTo>
                      <a:pt x="16522" y="3986"/>
                    </a:lnTo>
                    <a:lnTo>
                      <a:pt x="16522" y="3785"/>
                    </a:lnTo>
                    <a:lnTo>
                      <a:pt x="16500" y="3585"/>
                    </a:lnTo>
                    <a:lnTo>
                      <a:pt x="16411" y="3206"/>
                    </a:lnTo>
                    <a:lnTo>
                      <a:pt x="16300" y="2872"/>
                    </a:lnTo>
                    <a:lnTo>
                      <a:pt x="16166" y="2538"/>
                    </a:lnTo>
                    <a:lnTo>
                      <a:pt x="15988" y="2249"/>
                    </a:lnTo>
                    <a:lnTo>
                      <a:pt x="15810" y="1937"/>
                    </a:lnTo>
                    <a:lnTo>
                      <a:pt x="15632" y="1715"/>
                    </a:lnTo>
                    <a:lnTo>
                      <a:pt x="15431" y="1492"/>
                    </a:lnTo>
                    <a:lnTo>
                      <a:pt x="15231" y="1269"/>
                    </a:lnTo>
                    <a:lnTo>
                      <a:pt x="15008" y="1069"/>
                    </a:lnTo>
                    <a:lnTo>
                      <a:pt x="14697" y="824"/>
                    </a:lnTo>
                    <a:lnTo>
                      <a:pt x="14363" y="579"/>
                    </a:lnTo>
                    <a:lnTo>
                      <a:pt x="14029" y="356"/>
                    </a:lnTo>
                    <a:lnTo>
                      <a:pt x="13672" y="178"/>
                    </a:lnTo>
                    <a:lnTo>
                      <a:pt x="1327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3628;p61"/>
              <p:cNvSpPr/>
              <p:nvPr/>
            </p:nvSpPr>
            <p:spPr>
              <a:xfrm>
                <a:off x="4563475" y="3188713"/>
                <a:ext cx="5625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5233" extrusionOk="0">
                    <a:moveTo>
                      <a:pt x="2249" y="0"/>
                    </a:moveTo>
                    <a:lnTo>
                      <a:pt x="2205" y="45"/>
                    </a:lnTo>
                    <a:lnTo>
                      <a:pt x="2093" y="156"/>
                    </a:lnTo>
                    <a:lnTo>
                      <a:pt x="1871" y="379"/>
                    </a:lnTo>
                    <a:lnTo>
                      <a:pt x="1648" y="601"/>
                    </a:lnTo>
                    <a:lnTo>
                      <a:pt x="1359" y="980"/>
                    </a:lnTo>
                    <a:lnTo>
                      <a:pt x="1114" y="1358"/>
                    </a:lnTo>
                    <a:lnTo>
                      <a:pt x="824" y="1871"/>
                    </a:lnTo>
                    <a:lnTo>
                      <a:pt x="602" y="2383"/>
                    </a:lnTo>
                    <a:lnTo>
                      <a:pt x="401" y="2873"/>
                    </a:lnTo>
                    <a:lnTo>
                      <a:pt x="268" y="3362"/>
                    </a:lnTo>
                    <a:lnTo>
                      <a:pt x="134" y="3875"/>
                    </a:lnTo>
                    <a:lnTo>
                      <a:pt x="67" y="4387"/>
                    </a:lnTo>
                    <a:lnTo>
                      <a:pt x="23" y="4743"/>
                    </a:lnTo>
                    <a:lnTo>
                      <a:pt x="0" y="5010"/>
                    </a:lnTo>
                    <a:lnTo>
                      <a:pt x="0" y="5121"/>
                    </a:lnTo>
                    <a:lnTo>
                      <a:pt x="0" y="5233"/>
                    </a:lnTo>
                    <a:lnTo>
                      <a:pt x="23" y="5166"/>
                    </a:lnTo>
                    <a:lnTo>
                      <a:pt x="45" y="5010"/>
                    </a:lnTo>
                    <a:lnTo>
                      <a:pt x="134" y="4387"/>
                    </a:lnTo>
                    <a:lnTo>
                      <a:pt x="223" y="3897"/>
                    </a:lnTo>
                    <a:lnTo>
                      <a:pt x="357" y="3407"/>
                    </a:lnTo>
                    <a:lnTo>
                      <a:pt x="513" y="2917"/>
                    </a:lnTo>
                    <a:lnTo>
                      <a:pt x="691" y="2427"/>
                    </a:lnTo>
                    <a:lnTo>
                      <a:pt x="913" y="1960"/>
                    </a:lnTo>
                    <a:lnTo>
                      <a:pt x="1136" y="1514"/>
                    </a:lnTo>
                    <a:lnTo>
                      <a:pt x="1425" y="1091"/>
                    </a:lnTo>
                    <a:lnTo>
                      <a:pt x="1715" y="668"/>
                    </a:lnTo>
                    <a:lnTo>
                      <a:pt x="2116" y="178"/>
                    </a:lnTo>
                    <a:lnTo>
                      <a:pt x="2227" y="67"/>
                    </a:lnTo>
                    <a:lnTo>
                      <a:pt x="2249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3629;p61"/>
              <p:cNvSpPr/>
              <p:nvPr/>
            </p:nvSpPr>
            <p:spPr>
              <a:xfrm>
                <a:off x="4532300" y="3508788"/>
                <a:ext cx="690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28" extrusionOk="0">
                    <a:moveTo>
                      <a:pt x="1" y="0"/>
                    </a:moveTo>
                    <a:lnTo>
                      <a:pt x="23" y="23"/>
                    </a:lnTo>
                    <a:lnTo>
                      <a:pt x="134" y="67"/>
                    </a:lnTo>
                    <a:lnTo>
                      <a:pt x="557" y="179"/>
                    </a:lnTo>
                    <a:lnTo>
                      <a:pt x="869" y="334"/>
                    </a:lnTo>
                    <a:lnTo>
                      <a:pt x="1181" y="513"/>
                    </a:lnTo>
                    <a:lnTo>
                      <a:pt x="1470" y="713"/>
                    </a:lnTo>
                    <a:lnTo>
                      <a:pt x="1737" y="936"/>
                    </a:lnTo>
                    <a:lnTo>
                      <a:pt x="1960" y="1181"/>
                    </a:lnTo>
                    <a:lnTo>
                      <a:pt x="2183" y="1470"/>
                    </a:lnTo>
                    <a:lnTo>
                      <a:pt x="2383" y="1759"/>
                    </a:lnTo>
                    <a:lnTo>
                      <a:pt x="2539" y="2071"/>
                    </a:lnTo>
                    <a:lnTo>
                      <a:pt x="2628" y="2294"/>
                    </a:lnTo>
                    <a:lnTo>
                      <a:pt x="2695" y="2472"/>
                    </a:lnTo>
                    <a:lnTo>
                      <a:pt x="2739" y="2583"/>
                    </a:lnTo>
                    <a:lnTo>
                      <a:pt x="2762" y="2628"/>
                    </a:lnTo>
                    <a:lnTo>
                      <a:pt x="2762" y="2583"/>
                    </a:lnTo>
                    <a:lnTo>
                      <a:pt x="2739" y="2450"/>
                    </a:lnTo>
                    <a:lnTo>
                      <a:pt x="2672" y="2249"/>
                    </a:lnTo>
                    <a:lnTo>
                      <a:pt x="2606" y="2027"/>
                    </a:lnTo>
                    <a:lnTo>
                      <a:pt x="2472" y="1737"/>
                    </a:lnTo>
                    <a:lnTo>
                      <a:pt x="2316" y="1448"/>
                    </a:lnTo>
                    <a:lnTo>
                      <a:pt x="2071" y="1136"/>
                    </a:lnTo>
                    <a:lnTo>
                      <a:pt x="1804" y="847"/>
                    </a:lnTo>
                    <a:lnTo>
                      <a:pt x="1492" y="579"/>
                    </a:lnTo>
                    <a:lnTo>
                      <a:pt x="1158" y="379"/>
                    </a:lnTo>
                    <a:lnTo>
                      <a:pt x="869" y="223"/>
                    </a:lnTo>
                    <a:lnTo>
                      <a:pt x="579" y="112"/>
                    </a:lnTo>
                    <a:lnTo>
                      <a:pt x="357" y="45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3630;p61"/>
              <p:cNvSpPr/>
              <p:nvPr/>
            </p:nvSpPr>
            <p:spPr>
              <a:xfrm>
                <a:off x="4374775" y="3513238"/>
                <a:ext cx="17275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568" extrusionOk="0">
                    <a:moveTo>
                      <a:pt x="0" y="1"/>
                    </a:moveTo>
                    <a:lnTo>
                      <a:pt x="22" y="67"/>
                    </a:lnTo>
                    <a:lnTo>
                      <a:pt x="89" y="223"/>
                    </a:lnTo>
                    <a:lnTo>
                      <a:pt x="178" y="446"/>
                    </a:lnTo>
                    <a:lnTo>
                      <a:pt x="290" y="780"/>
                    </a:lnTo>
                    <a:lnTo>
                      <a:pt x="401" y="1203"/>
                    </a:lnTo>
                    <a:lnTo>
                      <a:pt x="468" y="1648"/>
                    </a:lnTo>
                    <a:lnTo>
                      <a:pt x="535" y="2205"/>
                    </a:lnTo>
                    <a:lnTo>
                      <a:pt x="557" y="2739"/>
                    </a:lnTo>
                    <a:lnTo>
                      <a:pt x="557" y="3251"/>
                    </a:lnTo>
                    <a:lnTo>
                      <a:pt x="557" y="3741"/>
                    </a:lnTo>
                    <a:lnTo>
                      <a:pt x="512" y="4253"/>
                    </a:lnTo>
                    <a:lnTo>
                      <a:pt x="445" y="4743"/>
                    </a:lnTo>
                    <a:lnTo>
                      <a:pt x="356" y="5344"/>
                    </a:lnTo>
                    <a:lnTo>
                      <a:pt x="312" y="5567"/>
                    </a:lnTo>
                    <a:lnTo>
                      <a:pt x="401" y="5367"/>
                    </a:lnTo>
                    <a:lnTo>
                      <a:pt x="468" y="5077"/>
                    </a:lnTo>
                    <a:lnTo>
                      <a:pt x="535" y="4766"/>
                    </a:lnTo>
                    <a:lnTo>
                      <a:pt x="601" y="4276"/>
                    </a:lnTo>
                    <a:lnTo>
                      <a:pt x="668" y="3764"/>
                    </a:lnTo>
                    <a:lnTo>
                      <a:pt x="690" y="3251"/>
                    </a:lnTo>
                    <a:lnTo>
                      <a:pt x="690" y="2762"/>
                    </a:lnTo>
                    <a:lnTo>
                      <a:pt x="646" y="2205"/>
                    </a:lnTo>
                    <a:lnTo>
                      <a:pt x="579" y="1648"/>
                    </a:lnTo>
                    <a:lnTo>
                      <a:pt x="490" y="1203"/>
                    </a:lnTo>
                    <a:lnTo>
                      <a:pt x="356" y="758"/>
                    </a:lnTo>
                    <a:lnTo>
                      <a:pt x="245" y="424"/>
                    </a:lnTo>
                    <a:lnTo>
                      <a:pt x="111" y="201"/>
                    </a:lnTo>
                    <a:lnTo>
                      <a:pt x="67" y="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3631;p61"/>
              <p:cNvSpPr/>
              <p:nvPr/>
            </p:nvSpPr>
            <p:spPr>
              <a:xfrm>
                <a:off x="3765775" y="3266088"/>
                <a:ext cx="252200" cy="124700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4988" extrusionOk="0">
                    <a:moveTo>
                      <a:pt x="8774" y="0"/>
                    </a:moveTo>
                    <a:lnTo>
                      <a:pt x="8306" y="45"/>
                    </a:lnTo>
                    <a:lnTo>
                      <a:pt x="7838" y="134"/>
                    </a:lnTo>
                    <a:lnTo>
                      <a:pt x="7393" y="267"/>
                    </a:lnTo>
                    <a:lnTo>
                      <a:pt x="6948" y="423"/>
                    </a:lnTo>
                    <a:lnTo>
                      <a:pt x="6502" y="601"/>
                    </a:lnTo>
                    <a:lnTo>
                      <a:pt x="6102" y="846"/>
                    </a:lnTo>
                    <a:lnTo>
                      <a:pt x="5701" y="1091"/>
                    </a:lnTo>
                    <a:lnTo>
                      <a:pt x="5322" y="1403"/>
                    </a:lnTo>
                    <a:lnTo>
                      <a:pt x="4877" y="1782"/>
                    </a:lnTo>
                    <a:lnTo>
                      <a:pt x="4543" y="2116"/>
                    </a:lnTo>
                    <a:lnTo>
                      <a:pt x="4298" y="2405"/>
                    </a:lnTo>
                    <a:lnTo>
                      <a:pt x="4120" y="2650"/>
                    </a:lnTo>
                    <a:lnTo>
                      <a:pt x="3986" y="2828"/>
                    </a:lnTo>
                    <a:lnTo>
                      <a:pt x="3920" y="2962"/>
                    </a:lnTo>
                    <a:lnTo>
                      <a:pt x="3875" y="3073"/>
                    </a:lnTo>
                    <a:lnTo>
                      <a:pt x="3719" y="2917"/>
                    </a:lnTo>
                    <a:lnTo>
                      <a:pt x="3541" y="2784"/>
                    </a:lnTo>
                    <a:lnTo>
                      <a:pt x="3318" y="2650"/>
                    </a:lnTo>
                    <a:lnTo>
                      <a:pt x="3096" y="2516"/>
                    </a:lnTo>
                    <a:lnTo>
                      <a:pt x="2561" y="2271"/>
                    </a:lnTo>
                    <a:lnTo>
                      <a:pt x="2049" y="2049"/>
                    </a:lnTo>
                    <a:lnTo>
                      <a:pt x="1537" y="1871"/>
                    </a:lnTo>
                    <a:lnTo>
                      <a:pt x="1136" y="1737"/>
                    </a:lnTo>
                    <a:lnTo>
                      <a:pt x="735" y="1626"/>
                    </a:lnTo>
                    <a:lnTo>
                      <a:pt x="557" y="1692"/>
                    </a:lnTo>
                    <a:lnTo>
                      <a:pt x="401" y="1804"/>
                    </a:lnTo>
                    <a:lnTo>
                      <a:pt x="290" y="1915"/>
                    </a:lnTo>
                    <a:lnTo>
                      <a:pt x="179" y="2026"/>
                    </a:lnTo>
                    <a:lnTo>
                      <a:pt x="45" y="2249"/>
                    </a:lnTo>
                    <a:lnTo>
                      <a:pt x="1" y="2338"/>
                    </a:lnTo>
                    <a:lnTo>
                      <a:pt x="3363" y="4988"/>
                    </a:lnTo>
                    <a:lnTo>
                      <a:pt x="4899" y="4453"/>
                    </a:lnTo>
                    <a:lnTo>
                      <a:pt x="10087" y="824"/>
                    </a:lnTo>
                    <a:lnTo>
                      <a:pt x="877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3632;p61"/>
              <p:cNvSpPr/>
              <p:nvPr/>
            </p:nvSpPr>
            <p:spPr>
              <a:xfrm>
                <a:off x="3765775" y="3264963"/>
                <a:ext cx="254975" cy="126400"/>
              </a:xfrm>
              <a:custGeom>
                <a:avLst/>
                <a:gdLst/>
                <a:ahLst/>
                <a:cxnLst/>
                <a:rect l="l" t="t" r="r" b="b"/>
                <a:pathLst>
                  <a:path w="10199" h="5056" extrusionOk="0">
                    <a:moveTo>
                      <a:pt x="1" y="2383"/>
                    </a:moveTo>
                    <a:lnTo>
                      <a:pt x="67" y="2428"/>
                    </a:lnTo>
                    <a:lnTo>
                      <a:pt x="246" y="2561"/>
                    </a:lnTo>
                    <a:lnTo>
                      <a:pt x="67" y="2405"/>
                    </a:lnTo>
                    <a:lnTo>
                      <a:pt x="1" y="2383"/>
                    </a:lnTo>
                    <a:close/>
                    <a:moveTo>
                      <a:pt x="8796" y="1"/>
                    </a:moveTo>
                    <a:lnTo>
                      <a:pt x="8373" y="45"/>
                    </a:lnTo>
                    <a:lnTo>
                      <a:pt x="7972" y="112"/>
                    </a:lnTo>
                    <a:lnTo>
                      <a:pt x="7571" y="201"/>
                    </a:lnTo>
                    <a:lnTo>
                      <a:pt x="7193" y="312"/>
                    </a:lnTo>
                    <a:lnTo>
                      <a:pt x="6814" y="468"/>
                    </a:lnTo>
                    <a:lnTo>
                      <a:pt x="6436" y="646"/>
                    </a:lnTo>
                    <a:lnTo>
                      <a:pt x="6079" y="847"/>
                    </a:lnTo>
                    <a:lnTo>
                      <a:pt x="5745" y="1069"/>
                    </a:lnTo>
                    <a:lnTo>
                      <a:pt x="5456" y="1292"/>
                    </a:lnTo>
                    <a:lnTo>
                      <a:pt x="5166" y="1515"/>
                    </a:lnTo>
                    <a:lnTo>
                      <a:pt x="4899" y="1760"/>
                    </a:lnTo>
                    <a:lnTo>
                      <a:pt x="4632" y="2005"/>
                    </a:lnTo>
                    <a:lnTo>
                      <a:pt x="4387" y="2272"/>
                    </a:lnTo>
                    <a:lnTo>
                      <a:pt x="4187" y="2517"/>
                    </a:lnTo>
                    <a:lnTo>
                      <a:pt x="3986" y="2806"/>
                    </a:lnTo>
                    <a:lnTo>
                      <a:pt x="3866" y="3030"/>
                    </a:lnTo>
                    <a:lnTo>
                      <a:pt x="3866" y="3030"/>
                    </a:lnTo>
                    <a:lnTo>
                      <a:pt x="3697" y="2895"/>
                    </a:lnTo>
                    <a:lnTo>
                      <a:pt x="3496" y="2739"/>
                    </a:lnTo>
                    <a:lnTo>
                      <a:pt x="3252" y="2584"/>
                    </a:lnTo>
                    <a:lnTo>
                      <a:pt x="3007" y="2472"/>
                    </a:lnTo>
                    <a:lnTo>
                      <a:pt x="2584" y="2272"/>
                    </a:lnTo>
                    <a:lnTo>
                      <a:pt x="2138" y="2094"/>
                    </a:lnTo>
                    <a:lnTo>
                      <a:pt x="1381" y="1827"/>
                    </a:lnTo>
                    <a:lnTo>
                      <a:pt x="735" y="1648"/>
                    </a:lnTo>
                    <a:lnTo>
                      <a:pt x="535" y="1737"/>
                    </a:lnTo>
                    <a:lnTo>
                      <a:pt x="379" y="1849"/>
                    </a:lnTo>
                    <a:lnTo>
                      <a:pt x="246" y="1982"/>
                    </a:lnTo>
                    <a:lnTo>
                      <a:pt x="112" y="2138"/>
                    </a:lnTo>
                    <a:lnTo>
                      <a:pt x="23" y="2316"/>
                    </a:lnTo>
                    <a:lnTo>
                      <a:pt x="1" y="2383"/>
                    </a:lnTo>
                    <a:lnTo>
                      <a:pt x="23" y="2339"/>
                    </a:lnTo>
                    <a:lnTo>
                      <a:pt x="134" y="2161"/>
                    </a:lnTo>
                    <a:lnTo>
                      <a:pt x="246" y="2005"/>
                    </a:lnTo>
                    <a:lnTo>
                      <a:pt x="401" y="1871"/>
                    </a:lnTo>
                    <a:lnTo>
                      <a:pt x="557" y="1760"/>
                    </a:lnTo>
                    <a:lnTo>
                      <a:pt x="727" y="1675"/>
                    </a:lnTo>
                    <a:lnTo>
                      <a:pt x="1359" y="1871"/>
                    </a:lnTo>
                    <a:lnTo>
                      <a:pt x="1715" y="2005"/>
                    </a:lnTo>
                    <a:lnTo>
                      <a:pt x="2116" y="2138"/>
                    </a:lnTo>
                    <a:lnTo>
                      <a:pt x="2539" y="2316"/>
                    </a:lnTo>
                    <a:lnTo>
                      <a:pt x="2984" y="2517"/>
                    </a:lnTo>
                    <a:lnTo>
                      <a:pt x="3207" y="2650"/>
                    </a:lnTo>
                    <a:lnTo>
                      <a:pt x="3430" y="2784"/>
                    </a:lnTo>
                    <a:lnTo>
                      <a:pt x="3652" y="2940"/>
                    </a:lnTo>
                    <a:lnTo>
                      <a:pt x="3853" y="3118"/>
                    </a:lnTo>
                    <a:lnTo>
                      <a:pt x="3897" y="3163"/>
                    </a:lnTo>
                    <a:lnTo>
                      <a:pt x="3920" y="3096"/>
                    </a:lnTo>
                    <a:lnTo>
                      <a:pt x="4075" y="2829"/>
                    </a:lnTo>
                    <a:lnTo>
                      <a:pt x="4254" y="2561"/>
                    </a:lnTo>
                    <a:lnTo>
                      <a:pt x="4476" y="2316"/>
                    </a:lnTo>
                    <a:lnTo>
                      <a:pt x="4699" y="2071"/>
                    </a:lnTo>
                    <a:lnTo>
                      <a:pt x="4966" y="1804"/>
                    </a:lnTo>
                    <a:lnTo>
                      <a:pt x="5233" y="1582"/>
                    </a:lnTo>
                    <a:lnTo>
                      <a:pt x="5523" y="1337"/>
                    </a:lnTo>
                    <a:lnTo>
                      <a:pt x="5790" y="1136"/>
                    </a:lnTo>
                    <a:lnTo>
                      <a:pt x="6146" y="914"/>
                    </a:lnTo>
                    <a:lnTo>
                      <a:pt x="6480" y="713"/>
                    </a:lnTo>
                    <a:lnTo>
                      <a:pt x="6836" y="535"/>
                    </a:lnTo>
                    <a:lnTo>
                      <a:pt x="7215" y="401"/>
                    </a:lnTo>
                    <a:lnTo>
                      <a:pt x="7593" y="290"/>
                    </a:lnTo>
                    <a:lnTo>
                      <a:pt x="7994" y="201"/>
                    </a:lnTo>
                    <a:lnTo>
                      <a:pt x="8373" y="134"/>
                    </a:lnTo>
                    <a:lnTo>
                      <a:pt x="8755" y="92"/>
                    </a:lnTo>
                    <a:lnTo>
                      <a:pt x="8755" y="92"/>
                    </a:lnTo>
                    <a:lnTo>
                      <a:pt x="9958" y="860"/>
                    </a:lnTo>
                    <a:lnTo>
                      <a:pt x="4877" y="4454"/>
                    </a:lnTo>
                    <a:lnTo>
                      <a:pt x="3371" y="4978"/>
                    </a:lnTo>
                    <a:lnTo>
                      <a:pt x="3371" y="4978"/>
                    </a:lnTo>
                    <a:lnTo>
                      <a:pt x="914" y="3096"/>
                    </a:lnTo>
                    <a:lnTo>
                      <a:pt x="246" y="2561"/>
                    </a:lnTo>
                    <a:lnTo>
                      <a:pt x="891" y="3096"/>
                    </a:lnTo>
                    <a:lnTo>
                      <a:pt x="3341" y="5055"/>
                    </a:lnTo>
                    <a:lnTo>
                      <a:pt x="3385" y="5055"/>
                    </a:lnTo>
                    <a:lnTo>
                      <a:pt x="4922" y="4543"/>
                    </a:lnTo>
                    <a:lnTo>
                      <a:pt x="10065" y="958"/>
                    </a:lnTo>
                    <a:lnTo>
                      <a:pt x="10110" y="914"/>
                    </a:lnTo>
                    <a:lnTo>
                      <a:pt x="10199" y="869"/>
                    </a:lnTo>
                    <a:lnTo>
                      <a:pt x="10110" y="825"/>
                    </a:lnTo>
                    <a:lnTo>
                      <a:pt x="881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3633;p61"/>
              <p:cNvSpPr/>
              <p:nvPr/>
            </p:nvSpPr>
            <p:spPr>
              <a:xfrm>
                <a:off x="3744075" y="3283338"/>
                <a:ext cx="521600" cy="246625"/>
              </a:xfrm>
              <a:custGeom>
                <a:avLst/>
                <a:gdLst/>
                <a:ahLst/>
                <a:cxnLst/>
                <a:rect l="l" t="t" r="r" b="b"/>
                <a:pathLst>
                  <a:path w="20864" h="9865" extrusionOk="0">
                    <a:moveTo>
                      <a:pt x="11067" y="0"/>
                    </a:moveTo>
                    <a:lnTo>
                      <a:pt x="10844" y="90"/>
                    </a:lnTo>
                    <a:lnTo>
                      <a:pt x="10131" y="334"/>
                    </a:lnTo>
                    <a:lnTo>
                      <a:pt x="8038" y="1181"/>
                    </a:lnTo>
                    <a:lnTo>
                      <a:pt x="5032" y="2428"/>
                    </a:lnTo>
                    <a:lnTo>
                      <a:pt x="5010" y="2561"/>
                    </a:lnTo>
                    <a:lnTo>
                      <a:pt x="4966" y="2695"/>
                    </a:lnTo>
                    <a:lnTo>
                      <a:pt x="4899" y="2806"/>
                    </a:lnTo>
                    <a:lnTo>
                      <a:pt x="4832" y="2895"/>
                    </a:lnTo>
                    <a:lnTo>
                      <a:pt x="4743" y="2984"/>
                    </a:lnTo>
                    <a:lnTo>
                      <a:pt x="4632" y="3051"/>
                    </a:lnTo>
                    <a:lnTo>
                      <a:pt x="4409" y="3162"/>
                    </a:lnTo>
                    <a:lnTo>
                      <a:pt x="4186" y="3229"/>
                    </a:lnTo>
                    <a:lnTo>
                      <a:pt x="3986" y="3274"/>
                    </a:lnTo>
                    <a:lnTo>
                      <a:pt x="3808" y="3296"/>
                    </a:lnTo>
                    <a:lnTo>
                      <a:pt x="156" y="1270"/>
                    </a:lnTo>
                    <a:lnTo>
                      <a:pt x="0" y="1559"/>
                    </a:lnTo>
                    <a:lnTo>
                      <a:pt x="8217" y="8083"/>
                    </a:lnTo>
                    <a:lnTo>
                      <a:pt x="12225" y="9865"/>
                    </a:lnTo>
                    <a:lnTo>
                      <a:pt x="20864" y="8016"/>
                    </a:lnTo>
                    <a:lnTo>
                      <a:pt x="16054" y="4031"/>
                    </a:lnTo>
                    <a:lnTo>
                      <a:pt x="12737" y="1270"/>
                    </a:lnTo>
                    <a:lnTo>
                      <a:pt x="111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3634;p61"/>
              <p:cNvSpPr/>
              <p:nvPr/>
            </p:nvSpPr>
            <p:spPr>
              <a:xfrm>
                <a:off x="3838700" y="3365713"/>
                <a:ext cx="183175" cy="152000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080" extrusionOk="0">
                    <a:moveTo>
                      <a:pt x="1" y="1"/>
                    </a:moveTo>
                    <a:lnTo>
                      <a:pt x="67" y="68"/>
                    </a:lnTo>
                    <a:lnTo>
                      <a:pt x="290" y="246"/>
                    </a:lnTo>
                    <a:lnTo>
                      <a:pt x="1047" y="914"/>
                    </a:lnTo>
                    <a:lnTo>
                      <a:pt x="3630" y="3074"/>
                    </a:lnTo>
                    <a:lnTo>
                      <a:pt x="6235" y="5211"/>
                    </a:lnTo>
                    <a:lnTo>
                      <a:pt x="7037" y="5857"/>
                    </a:lnTo>
                    <a:lnTo>
                      <a:pt x="7326" y="6080"/>
                    </a:lnTo>
                    <a:lnTo>
                      <a:pt x="7059" y="5812"/>
                    </a:lnTo>
                    <a:lnTo>
                      <a:pt x="6280" y="5167"/>
                    </a:lnTo>
                    <a:lnTo>
                      <a:pt x="3697" y="2985"/>
                    </a:lnTo>
                    <a:lnTo>
                      <a:pt x="1114" y="847"/>
                    </a:lnTo>
                    <a:lnTo>
                      <a:pt x="312" y="224"/>
                    </a:lnTo>
                    <a:lnTo>
                      <a:pt x="90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3635;p61"/>
              <p:cNvSpPr/>
              <p:nvPr/>
            </p:nvSpPr>
            <p:spPr>
              <a:xfrm>
                <a:off x="3871550" y="3344563"/>
                <a:ext cx="208775" cy="1776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7104" extrusionOk="0">
                    <a:moveTo>
                      <a:pt x="0" y="1"/>
                    </a:moveTo>
                    <a:lnTo>
                      <a:pt x="334" y="290"/>
                    </a:lnTo>
                    <a:lnTo>
                      <a:pt x="1203" y="1070"/>
                    </a:lnTo>
                    <a:lnTo>
                      <a:pt x="4142" y="3608"/>
                    </a:lnTo>
                    <a:lnTo>
                      <a:pt x="7103" y="6102"/>
                    </a:lnTo>
                    <a:lnTo>
                      <a:pt x="8016" y="6837"/>
                    </a:lnTo>
                    <a:lnTo>
                      <a:pt x="8350" y="7104"/>
                    </a:lnTo>
                    <a:lnTo>
                      <a:pt x="8038" y="6814"/>
                    </a:lnTo>
                    <a:lnTo>
                      <a:pt x="7148" y="6035"/>
                    </a:lnTo>
                    <a:lnTo>
                      <a:pt x="4209" y="3519"/>
                    </a:lnTo>
                    <a:lnTo>
                      <a:pt x="1247" y="1025"/>
                    </a:lnTo>
                    <a:lnTo>
                      <a:pt x="334" y="2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3636;p61"/>
              <p:cNvSpPr/>
              <p:nvPr/>
            </p:nvSpPr>
            <p:spPr>
              <a:xfrm>
                <a:off x="3840925" y="3406363"/>
                <a:ext cx="141975" cy="13195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5278" extrusionOk="0">
                    <a:moveTo>
                      <a:pt x="758" y="0"/>
                    </a:moveTo>
                    <a:lnTo>
                      <a:pt x="580" y="45"/>
                    </a:lnTo>
                    <a:lnTo>
                      <a:pt x="401" y="89"/>
                    </a:lnTo>
                    <a:lnTo>
                      <a:pt x="268" y="156"/>
                    </a:lnTo>
                    <a:lnTo>
                      <a:pt x="223" y="223"/>
                    </a:lnTo>
                    <a:lnTo>
                      <a:pt x="179" y="268"/>
                    </a:lnTo>
                    <a:lnTo>
                      <a:pt x="67" y="512"/>
                    </a:lnTo>
                    <a:lnTo>
                      <a:pt x="1" y="713"/>
                    </a:lnTo>
                    <a:lnTo>
                      <a:pt x="1" y="891"/>
                    </a:lnTo>
                    <a:lnTo>
                      <a:pt x="23" y="1047"/>
                    </a:lnTo>
                    <a:lnTo>
                      <a:pt x="246" y="1381"/>
                    </a:lnTo>
                    <a:lnTo>
                      <a:pt x="513" y="1693"/>
                    </a:lnTo>
                    <a:lnTo>
                      <a:pt x="646" y="1960"/>
                    </a:lnTo>
                    <a:lnTo>
                      <a:pt x="557" y="2182"/>
                    </a:lnTo>
                    <a:lnTo>
                      <a:pt x="490" y="2427"/>
                    </a:lnTo>
                    <a:lnTo>
                      <a:pt x="490" y="2672"/>
                    </a:lnTo>
                    <a:lnTo>
                      <a:pt x="513" y="2917"/>
                    </a:lnTo>
                    <a:lnTo>
                      <a:pt x="602" y="3118"/>
                    </a:lnTo>
                    <a:lnTo>
                      <a:pt x="713" y="3296"/>
                    </a:lnTo>
                    <a:lnTo>
                      <a:pt x="869" y="3474"/>
                    </a:lnTo>
                    <a:lnTo>
                      <a:pt x="1047" y="3608"/>
                    </a:lnTo>
                    <a:lnTo>
                      <a:pt x="1069" y="3786"/>
                    </a:lnTo>
                    <a:lnTo>
                      <a:pt x="1092" y="3942"/>
                    </a:lnTo>
                    <a:lnTo>
                      <a:pt x="1158" y="4142"/>
                    </a:lnTo>
                    <a:lnTo>
                      <a:pt x="1248" y="4342"/>
                    </a:lnTo>
                    <a:lnTo>
                      <a:pt x="1292" y="4431"/>
                    </a:lnTo>
                    <a:lnTo>
                      <a:pt x="1359" y="4498"/>
                    </a:lnTo>
                    <a:lnTo>
                      <a:pt x="1448" y="4587"/>
                    </a:lnTo>
                    <a:lnTo>
                      <a:pt x="1537" y="4632"/>
                    </a:lnTo>
                    <a:lnTo>
                      <a:pt x="1626" y="4676"/>
                    </a:lnTo>
                    <a:lnTo>
                      <a:pt x="1760" y="4676"/>
                    </a:lnTo>
                    <a:lnTo>
                      <a:pt x="1804" y="4810"/>
                    </a:lnTo>
                    <a:lnTo>
                      <a:pt x="1849" y="4921"/>
                    </a:lnTo>
                    <a:lnTo>
                      <a:pt x="1938" y="5010"/>
                    </a:lnTo>
                    <a:lnTo>
                      <a:pt x="2027" y="5099"/>
                    </a:lnTo>
                    <a:lnTo>
                      <a:pt x="2138" y="5166"/>
                    </a:lnTo>
                    <a:lnTo>
                      <a:pt x="2250" y="5211"/>
                    </a:lnTo>
                    <a:lnTo>
                      <a:pt x="2383" y="5255"/>
                    </a:lnTo>
                    <a:lnTo>
                      <a:pt x="2517" y="5255"/>
                    </a:lnTo>
                    <a:lnTo>
                      <a:pt x="2918" y="5278"/>
                    </a:lnTo>
                    <a:lnTo>
                      <a:pt x="3430" y="5278"/>
                    </a:lnTo>
                    <a:lnTo>
                      <a:pt x="3630" y="5233"/>
                    </a:lnTo>
                    <a:lnTo>
                      <a:pt x="3830" y="5166"/>
                    </a:lnTo>
                    <a:lnTo>
                      <a:pt x="4053" y="5055"/>
                    </a:lnTo>
                    <a:lnTo>
                      <a:pt x="4565" y="4810"/>
                    </a:lnTo>
                    <a:lnTo>
                      <a:pt x="5033" y="4543"/>
                    </a:lnTo>
                    <a:lnTo>
                      <a:pt x="5233" y="4431"/>
                    </a:lnTo>
                    <a:lnTo>
                      <a:pt x="5411" y="4298"/>
                    </a:lnTo>
                    <a:lnTo>
                      <a:pt x="5567" y="4164"/>
                    </a:lnTo>
                    <a:lnTo>
                      <a:pt x="5656" y="4053"/>
                    </a:lnTo>
                    <a:lnTo>
                      <a:pt x="5679" y="3986"/>
                    </a:lnTo>
                    <a:lnTo>
                      <a:pt x="5679" y="3919"/>
                    </a:lnTo>
                    <a:lnTo>
                      <a:pt x="5679" y="3875"/>
                    </a:lnTo>
                    <a:lnTo>
                      <a:pt x="5656" y="3830"/>
                    </a:lnTo>
                    <a:lnTo>
                      <a:pt x="5589" y="3763"/>
                    </a:lnTo>
                    <a:lnTo>
                      <a:pt x="5500" y="3719"/>
                    </a:lnTo>
                    <a:lnTo>
                      <a:pt x="5322" y="3674"/>
                    </a:lnTo>
                    <a:lnTo>
                      <a:pt x="5233" y="3674"/>
                    </a:lnTo>
                    <a:lnTo>
                      <a:pt x="5255" y="3541"/>
                    </a:lnTo>
                    <a:lnTo>
                      <a:pt x="5278" y="3385"/>
                    </a:lnTo>
                    <a:lnTo>
                      <a:pt x="5255" y="3251"/>
                    </a:lnTo>
                    <a:lnTo>
                      <a:pt x="5233" y="3162"/>
                    </a:lnTo>
                    <a:lnTo>
                      <a:pt x="5189" y="3095"/>
                    </a:lnTo>
                    <a:lnTo>
                      <a:pt x="5144" y="3029"/>
                    </a:lnTo>
                    <a:lnTo>
                      <a:pt x="5055" y="2984"/>
                    </a:lnTo>
                    <a:lnTo>
                      <a:pt x="4966" y="2940"/>
                    </a:lnTo>
                    <a:lnTo>
                      <a:pt x="4855" y="2917"/>
                    </a:lnTo>
                    <a:lnTo>
                      <a:pt x="4699" y="2895"/>
                    </a:lnTo>
                    <a:lnTo>
                      <a:pt x="4521" y="2917"/>
                    </a:lnTo>
                    <a:lnTo>
                      <a:pt x="4521" y="2761"/>
                    </a:lnTo>
                    <a:lnTo>
                      <a:pt x="4521" y="2606"/>
                    </a:lnTo>
                    <a:lnTo>
                      <a:pt x="4498" y="2450"/>
                    </a:lnTo>
                    <a:lnTo>
                      <a:pt x="4432" y="2272"/>
                    </a:lnTo>
                    <a:lnTo>
                      <a:pt x="4387" y="2182"/>
                    </a:lnTo>
                    <a:lnTo>
                      <a:pt x="4343" y="2093"/>
                    </a:lnTo>
                    <a:lnTo>
                      <a:pt x="4276" y="2027"/>
                    </a:lnTo>
                    <a:lnTo>
                      <a:pt x="4187" y="1960"/>
                    </a:lnTo>
                    <a:lnTo>
                      <a:pt x="4098" y="1915"/>
                    </a:lnTo>
                    <a:lnTo>
                      <a:pt x="3986" y="1893"/>
                    </a:lnTo>
                    <a:lnTo>
                      <a:pt x="3474" y="1848"/>
                    </a:lnTo>
                    <a:lnTo>
                      <a:pt x="2472" y="1848"/>
                    </a:lnTo>
                    <a:lnTo>
                      <a:pt x="1982" y="1871"/>
                    </a:lnTo>
                    <a:lnTo>
                      <a:pt x="1448" y="1225"/>
                    </a:lnTo>
                    <a:lnTo>
                      <a:pt x="1515" y="1203"/>
                    </a:lnTo>
                    <a:lnTo>
                      <a:pt x="1648" y="1136"/>
                    </a:lnTo>
                    <a:lnTo>
                      <a:pt x="1715" y="1069"/>
                    </a:lnTo>
                    <a:lnTo>
                      <a:pt x="1782" y="1002"/>
                    </a:lnTo>
                    <a:lnTo>
                      <a:pt x="1826" y="891"/>
                    </a:lnTo>
                    <a:lnTo>
                      <a:pt x="1849" y="780"/>
                    </a:lnTo>
                    <a:lnTo>
                      <a:pt x="1849" y="646"/>
                    </a:lnTo>
                    <a:lnTo>
                      <a:pt x="1804" y="512"/>
                    </a:lnTo>
                    <a:lnTo>
                      <a:pt x="1737" y="379"/>
                    </a:lnTo>
                    <a:lnTo>
                      <a:pt x="1648" y="268"/>
                    </a:lnTo>
                    <a:lnTo>
                      <a:pt x="1559" y="156"/>
                    </a:lnTo>
                    <a:lnTo>
                      <a:pt x="1448" y="89"/>
                    </a:lnTo>
                    <a:lnTo>
                      <a:pt x="1314" y="23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3637;p61"/>
              <p:cNvSpPr/>
              <p:nvPr/>
            </p:nvSpPr>
            <p:spPr>
              <a:xfrm>
                <a:off x="3991225" y="3436988"/>
                <a:ext cx="263325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925" extrusionOk="0">
                    <a:moveTo>
                      <a:pt x="1537" y="0"/>
                    </a:moveTo>
                    <a:lnTo>
                      <a:pt x="1292" y="22"/>
                    </a:lnTo>
                    <a:lnTo>
                      <a:pt x="1181" y="45"/>
                    </a:lnTo>
                    <a:lnTo>
                      <a:pt x="1092" y="89"/>
                    </a:lnTo>
                    <a:lnTo>
                      <a:pt x="1025" y="134"/>
                    </a:lnTo>
                    <a:lnTo>
                      <a:pt x="958" y="200"/>
                    </a:lnTo>
                    <a:lnTo>
                      <a:pt x="913" y="267"/>
                    </a:lnTo>
                    <a:lnTo>
                      <a:pt x="891" y="356"/>
                    </a:lnTo>
                    <a:lnTo>
                      <a:pt x="913" y="445"/>
                    </a:lnTo>
                    <a:lnTo>
                      <a:pt x="958" y="557"/>
                    </a:lnTo>
                    <a:lnTo>
                      <a:pt x="1047" y="690"/>
                    </a:lnTo>
                    <a:lnTo>
                      <a:pt x="1158" y="824"/>
                    </a:lnTo>
                    <a:lnTo>
                      <a:pt x="1314" y="980"/>
                    </a:lnTo>
                    <a:lnTo>
                      <a:pt x="1492" y="1136"/>
                    </a:lnTo>
                    <a:lnTo>
                      <a:pt x="1938" y="1470"/>
                    </a:lnTo>
                    <a:lnTo>
                      <a:pt x="2428" y="1804"/>
                    </a:lnTo>
                    <a:lnTo>
                      <a:pt x="2917" y="2138"/>
                    </a:lnTo>
                    <a:lnTo>
                      <a:pt x="3786" y="2672"/>
                    </a:lnTo>
                    <a:lnTo>
                      <a:pt x="4164" y="2917"/>
                    </a:lnTo>
                    <a:lnTo>
                      <a:pt x="4253" y="3117"/>
                    </a:lnTo>
                    <a:lnTo>
                      <a:pt x="4298" y="3340"/>
                    </a:lnTo>
                    <a:lnTo>
                      <a:pt x="4298" y="3340"/>
                    </a:lnTo>
                    <a:lnTo>
                      <a:pt x="2005" y="2472"/>
                    </a:lnTo>
                    <a:lnTo>
                      <a:pt x="1760" y="2338"/>
                    </a:lnTo>
                    <a:lnTo>
                      <a:pt x="1470" y="2227"/>
                    </a:lnTo>
                    <a:lnTo>
                      <a:pt x="1136" y="2115"/>
                    </a:lnTo>
                    <a:lnTo>
                      <a:pt x="802" y="2026"/>
                    </a:lnTo>
                    <a:lnTo>
                      <a:pt x="646" y="1982"/>
                    </a:lnTo>
                    <a:lnTo>
                      <a:pt x="357" y="1982"/>
                    </a:lnTo>
                    <a:lnTo>
                      <a:pt x="245" y="2004"/>
                    </a:lnTo>
                    <a:lnTo>
                      <a:pt x="134" y="2049"/>
                    </a:lnTo>
                    <a:lnTo>
                      <a:pt x="90" y="2138"/>
                    </a:lnTo>
                    <a:lnTo>
                      <a:pt x="1" y="2316"/>
                    </a:lnTo>
                    <a:lnTo>
                      <a:pt x="1" y="2472"/>
                    </a:lnTo>
                    <a:lnTo>
                      <a:pt x="23" y="2627"/>
                    </a:lnTo>
                    <a:lnTo>
                      <a:pt x="90" y="2739"/>
                    </a:lnTo>
                    <a:lnTo>
                      <a:pt x="201" y="2850"/>
                    </a:lnTo>
                    <a:lnTo>
                      <a:pt x="335" y="2939"/>
                    </a:lnTo>
                    <a:lnTo>
                      <a:pt x="468" y="3006"/>
                    </a:lnTo>
                    <a:lnTo>
                      <a:pt x="624" y="3051"/>
                    </a:lnTo>
                    <a:lnTo>
                      <a:pt x="1492" y="3340"/>
                    </a:lnTo>
                    <a:lnTo>
                      <a:pt x="1581" y="3474"/>
                    </a:lnTo>
                    <a:lnTo>
                      <a:pt x="1804" y="3830"/>
                    </a:lnTo>
                    <a:lnTo>
                      <a:pt x="1960" y="4030"/>
                    </a:lnTo>
                    <a:lnTo>
                      <a:pt x="2116" y="4231"/>
                    </a:lnTo>
                    <a:lnTo>
                      <a:pt x="2294" y="4431"/>
                    </a:lnTo>
                    <a:lnTo>
                      <a:pt x="2472" y="4587"/>
                    </a:lnTo>
                    <a:lnTo>
                      <a:pt x="3096" y="5010"/>
                    </a:lnTo>
                    <a:lnTo>
                      <a:pt x="4031" y="5611"/>
                    </a:lnTo>
                    <a:lnTo>
                      <a:pt x="4944" y="6168"/>
                    </a:lnTo>
                    <a:lnTo>
                      <a:pt x="5300" y="6368"/>
                    </a:lnTo>
                    <a:lnTo>
                      <a:pt x="5523" y="6480"/>
                    </a:lnTo>
                    <a:lnTo>
                      <a:pt x="5634" y="6524"/>
                    </a:lnTo>
                    <a:lnTo>
                      <a:pt x="5834" y="6546"/>
                    </a:lnTo>
                    <a:lnTo>
                      <a:pt x="6436" y="6635"/>
                    </a:lnTo>
                    <a:lnTo>
                      <a:pt x="8106" y="6791"/>
                    </a:lnTo>
                    <a:lnTo>
                      <a:pt x="9731" y="6903"/>
                    </a:lnTo>
                    <a:lnTo>
                      <a:pt x="10265" y="6925"/>
                    </a:lnTo>
                    <a:lnTo>
                      <a:pt x="10488" y="6925"/>
                    </a:lnTo>
                    <a:lnTo>
                      <a:pt x="10510" y="6880"/>
                    </a:lnTo>
                    <a:lnTo>
                      <a:pt x="10510" y="6769"/>
                    </a:lnTo>
                    <a:lnTo>
                      <a:pt x="10533" y="6368"/>
                    </a:lnTo>
                    <a:lnTo>
                      <a:pt x="10510" y="5210"/>
                    </a:lnTo>
                    <a:lnTo>
                      <a:pt x="10488" y="3563"/>
                    </a:lnTo>
                    <a:lnTo>
                      <a:pt x="8907" y="2138"/>
                    </a:lnTo>
                    <a:lnTo>
                      <a:pt x="8618" y="2227"/>
                    </a:lnTo>
                    <a:lnTo>
                      <a:pt x="8462" y="2293"/>
                    </a:lnTo>
                    <a:lnTo>
                      <a:pt x="8106" y="2427"/>
                    </a:lnTo>
                    <a:lnTo>
                      <a:pt x="7883" y="2472"/>
                    </a:lnTo>
                    <a:lnTo>
                      <a:pt x="7660" y="2516"/>
                    </a:lnTo>
                    <a:lnTo>
                      <a:pt x="7438" y="2538"/>
                    </a:lnTo>
                    <a:lnTo>
                      <a:pt x="7237" y="2538"/>
                    </a:lnTo>
                    <a:lnTo>
                      <a:pt x="7104" y="2494"/>
                    </a:lnTo>
                    <a:lnTo>
                      <a:pt x="6881" y="2427"/>
                    </a:lnTo>
                    <a:lnTo>
                      <a:pt x="6280" y="2138"/>
                    </a:lnTo>
                    <a:lnTo>
                      <a:pt x="4654" y="1336"/>
                    </a:lnTo>
                    <a:lnTo>
                      <a:pt x="3029" y="512"/>
                    </a:lnTo>
                    <a:lnTo>
                      <a:pt x="2405" y="200"/>
                    </a:lnTo>
                    <a:lnTo>
                      <a:pt x="2027" y="67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3" name="Google Shape;3716;p61"/>
          <p:cNvGrpSpPr/>
          <p:nvPr/>
        </p:nvGrpSpPr>
        <p:grpSpPr>
          <a:xfrm>
            <a:off x="-476" y="749920"/>
            <a:ext cx="2948234" cy="1046570"/>
            <a:chOff x="5022175" y="5095875"/>
            <a:chExt cx="3521700" cy="1077075"/>
          </a:xfrm>
        </p:grpSpPr>
        <p:sp>
          <p:nvSpPr>
            <p:cNvPr id="74" name="Google Shape;3717;p61"/>
            <p:cNvSpPr/>
            <p:nvPr/>
          </p:nvSpPr>
          <p:spPr>
            <a:xfrm>
              <a:off x="5022175" y="6012150"/>
              <a:ext cx="3521700" cy="160800"/>
            </a:xfrm>
            <a:prstGeom prst="ellipse">
              <a:avLst/>
            </a:pr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3718;p61"/>
            <p:cNvSpPr/>
            <p:nvPr/>
          </p:nvSpPr>
          <p:spPr>
            <a:xfrm>
              <a:off x="5184825" y="5888025"/>
              <a:ext cx="141950" cy="277225"/>
            </a:xfrm>
            <a:custGeom>
              <a:avLst/>
              <a:gdLst/>
              <a:ahLst/>
              <a:cxnLst/>
              <a:rect l="l" t="t" r="r" b="b"/>
              <a:pathLst>
                <a:path w="5678" h="11089" extrusionOk="0">
                  <a:moveTo>
                    <a:pt x="534" y="0"/>
                  </a:moveTo>
                  <a:lnTo>
                    <a:pt x="490" y="401"/>
                  </a:lnTo>
                  <a:lnTo>
                    <a:pt x="312" y="2650"/>
                  </a:lnTo>
                  <a:lnTo>
                    <a:pt x="223" y="4186"/>
                  </a:lnTo>
                  <a:lnTo>
                    <a:pt x="111" y="5856"/>
                  </a:lnTo>
                  <a:lnTo>
                    <a:pt x="45" y="7504"/>
                  </a:lnTo>
                  <a:lnTo>
                    <a:pt x="0" y="8973"/>
                  </a:lnTo>
                  <a:lnTo>
                    <a:pt x="0" y="9597"/>
                  </a:lnTo>
                  <a:lnTo>
                    <a:pt x="22" y="10154"/>
                  </a:lnTo>
                  <a:lnTo>
                    <a:pt x="67" y="10577"/>
                  </a:lnTo>
                  <a:lnTo>
                    <a:pt x="111" y="10866"/>
                  </a:lnTo>
                  <a:lnTo>
                    <a:pt x="156" y="10977"/>
                  </a:lnTo>
                  <a:lnTo>
                    <a:pt x="200" y="11044"/>
                  </a:lnTo>
                  <a:lnTo>
                    <a:pt x="245" y="11089"/>
                  </a:lnTo>
                  <a:lnTo>
                    <a:pt x="289" y="11089"/>
                  </a:lnTo>
                  <a:lnTo>
                    <a:pt x="356" y="11044"/>
                  </a:lnTo>
                  <a:lnTo>
                    <a:pt x="423" y="11000"/>
                  </a:lnTo>
                  <a:lnTo>
                    <a:pt x="557" y="10799"/>
                  </a:lnTo>
                  <a:lnTo>
                    <a:pt x="690" y="10510"/>
                  </a:lnTo>
                  <a:lnTo>
                    <a:pt x="846" y="10154"/>
                  </a:lnTo>
                  <a:lnTo>
                    <a:pt x="1158" y="9285"/>
                  </a:lnTo>
                  <a:lnTo>
                    <a:pt x="1447" y="8372"/>
                  </a:lnTo>
                  <a:lnTo>
                    <a:pt x="1692" y="7526"/>
                  </a:lnTo>
                  <a:lnTo>
                    <a:pt x="1937" y="6680"/>
                  </a:lnTo>
                  <a:lnTo>
                    <a:pt x="5455" y="6791"/>
                  </a:lnTo>
                  <a:lnTo>
                    <a:pt x="5678" y="20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3719;p61"/>
            <p:cNvSpPr/>
            <p:nvPr/>
          </p:nvSpPr>
          <p:spPr>
            <a:xfrm>
              <a:off x="5184825" y="5888025"/>
              <a:ext cx="141950" cy="277225"/>
            </a:xfrm>
            <a:custGeom>
              <a:avLst/>
              <a:gdLst/>
              <a:ahLst/>
              <a:cxnLst/>
              <a:rect l="l" t="t" r="r" b="b"/>
              <a:pathLst>
                <a:path w="5678" h="11089" fill="none" extrusionOk="0">
                  <a:moveTo>
                    <a:pt x="1937" y="6680"/>
                  </a:moveTo>
                  <a:lnTo>
                    <a:pt x="5455" y="6791"/>
                  </a:lnTo>
                  <a:lnTo>
                    <a:pt x="5678" y="200"/>
                  </a:lnTo>
                  <a:lnTo>
                    <a:pt x="534" y="0"/>
                  </a:lnTo>
                  <a:lnTo>
                    <a:pt x="490" y="401"/>
                  </a:lnTo>
                  <a:lnTo>
                    <a:pt x="490" y="401"/>
                  </a:lnTo>
                  <a:lnTo>
                    <a:pt x="312" y="2650"/>
                  </a:lnTo>
                  <a:lnTo>
                    <a:pt x="223" y="4186"/>
                  </a:lnTo>
                  <a:lnTo>
                    <a:pt x="111" y="5856"/>
                  </a:lnTo>
                  <a:lnTo>
                    <a:pt x="45" y="7504"/>
                  </a:lnTo>
                  <a:lnTo>
                    <a:pt x="0" y="8973"/>
                  </a:lnTo>
                  <a:lnTo>
                    <a:pt x="0" y="9597"/>
                  </a:lnTo>
                  <a:lnTo>
                    <a:pt x="22" y="10154"/>
                  </a:lnTo>
                  <a:lnTo>
                    <a:pt x="67" y="10577"/>
                  </a:lnTo>
                  <a:lnTo>
                    <a:pt x="111" y="10866"/>
                  </a:lnTo>
                  <a:lnTo>
                    <a:pt x="111" y="10866"/>
                  </a:lnTo>
                  <a:lnTo>
                    <a:pt x="156" y="10977"/>
                  </a:lnTo>
                  <a:lnTo>
                    <a:pt x="200" y="11044"/>
                  </a:lnTo>
                  <a:lnTo>
                    <a:pt x="245" y="11089"/>
                  </a:lnTo>
                  <a:lnTo>
                    <a:pt x="289" y="11089"/>
                  </a:lnTo>
                  <a:lnTo>
                    <a:pt x="356" y="11044"/>
                  </a:lnTo>
                  <a:lnTo>
                    <a:pt x="423" y="11000"/>
                  </a:lnTo>
                  <a:lnTo>
                    <a:pt x="557" y="10799"/>
                  </a:lnTo>
                  <a:lnTo>
                    <a:pt x="690" y="10510"/>
                  </a:lnTo>
                  <a:lnTo>
                    <a:pt x="846" y="10154"/>
                  </a:lnTo>
                  <a:lnTo>
                    <a:pt x="1158" y="9285"/>
                  </a:lnTo>
                  <a:lnTo>
                    <a:pt x="1447" y="8372"/>
                  </a:lnTo>
                  <a:lnTo>
                    <a:pt x="1692" y="7526"/>
                  </a:lnTo>
                  <a:lnTo>
                    <a:pt x="1937" y="66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3720;p61"/>
            <p:cNvSpPr/>
            <p:nvPr/>
          </p:nvSpPr>
          <p:spPr>
            <a:xfrm>
              <a:off x="5199275" y="5888575"/>
              <a:ext cx="47350" cy="59025"/>
            </a:xfrm>
            <a:custGeom>
              <a:avLst/>
              <a:gdLst/>
              <a:ahLst/>
              <a:cxnLst/>
              <a:rect l="l" t="t" r="r" b="b"/>
              <a:pathLst>
                <a:path w="1894" h="2361" extrusionOk="0">
                  <a:moveTo>
                    <a:pt x="68" y="0"/>
                  </a:moveTo>
                  <a:lnTo>
                    <a:pt x="90" y="1"/>
                  </a:lnTo>
                  <a:lnTo>
                    <a:pt x="90" y="1"/>
                  </a:lnTo>
                  <a:lnTo>
                    <a:pt x="90" y="0"/>
                  </a:lnTo>
                  <a:close/>
                  <a:moveTo>
                    <a:pt x="90" y="1"/>
                  </a:moveTo>
                  <a:lnTo>
                    <a:pt x="1" y="2361"/>
                  </a:lnTo>
                  <a:lnTo>
                    <a:pt x="201" y="2316"/>
                  </a:lnTo>
                  <a:lnTo>
                    <a:pt x="379" y="2249"/>
                  </a:lnTo>
                  <a:lnTo>
                    <a:pt x="558" y="2182"/>
                  </a:lnTo>
                  <a:lnTo>
                    <a:pt x="736" y="2093"/>
                  </a:lnTo>
                  <a:lnTo>
                    <a:pt x="914" y="1982"/>
                  </a:lnTo>
                  <a:lnTo>
                    <a:pt x="1070" y="1871"/>
                  </a:lnTo>
                  <a:lnTo>
                    <a:pt x="1226" y="1737"/>
                  </a:lnTo>
                  <a:lnTo>
                    <a:pt x="1359" y="1581"/>
                  </a:lnTo>
                  <a:lnTo>
                    <a:pt x="1493" y="1425"/>
                  </a:lnTo>
                  <a:lnTo>
                    <a:pt x="1604" y="1247"/>
                  </a:lnTo>
                  <a:lnTo>
                    <a:pt x="1693" y="1069"/>
                  </a:lnTo>
                  <a:lnTo>
                    <a:pt x="1760" y="869"/>
                  </a:lnTo>
                  <a:lnTo>
                    <a:pt x="1827" y="668"/>
                  </a:lnTo>
                  <a:lnTo>
                    <a:pt x="1871" y="468"/>
                  </a:lnTo>
                  <a:lnTo>
                    <a:pt x="1894" y="267"/>
                  </a:lnTo>
                  <a:lnTo>
                    <a:pt x="1894" y="67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3721;p61"/>
            <p:cNvSpPr/>
            <p:nvPr/>
          </p:nvSpPr>
          <p:spPr>
            <a:xfrm>
              <a:off x="5199275" y="5888575"/>
              <a:ext cx="47350" cy="59025"/>
            </a:xfrm>
            <a:custGeom>
              <a:avLst/>
              <a:gdLst/>
              <a:ahLst/>
              <a:cxnLst/>
              <a:rect l="l" t="t" r="r" b="b"/>
              <a:pathLst>
                <a:path w="1894" h="2361" fill="none" extrusionOk="0">
                  <a:moveTo>
                    <a:pt x="68" y="0"/>
                  </a:moveTo>
                  <a:lnTo>
                    <a:pt x="90" y="0"/>
                  </a:lnTo>
                  <a:lnTo>
                    <a:pt x="1" y="2361"/>
                  </a:lnTo>
                  <a:lnTo>
                    <a:pt x="1" y="2361"/>
                  </a:lnTo>
                  <a:lnTo>
                    <a:pt x="201" y="2316"/>
                  </a:lnTo>
                  <a:lnTo>
                    <a:pt x="379" y="2249"/>
                  </a:lnTo>
                  <a:lnTo>
                    <a:pt x="558" y="2182"/>
                  </a:lnTo>
                  <a:lnTo>
                    <a:pt x="736" y="2093"/>
                  </a:lnTo>
                  <a:lnTo>
                    <a:pt x="914" y="1982"/>
                  </a:lnTo>
                  <a:lnTo>
                    <a:pt x="1070" y="1871"/>
                  </a:lnTo>
                  <a:lnTo>
                    <a:pt x="1226" y="1737"/>
                  </a:lnTo>
                  <a:lnTo>
                    <a:pt x="1359" y="1581"/>
                  </a:lnTo>
                  <a:lnTo>
                    <a:pt x="1359" y="1581"/>
                  </a:lnTo>
                  <a:lnTo>
                    <a:pt x="1493" y="1425"/>
                  </a:lnTo>
                  <a:lnTo>
                    <a:pt x="1604" y="1247"/>
                  </a:lnTo>
                  <a:lnTo>
                    <a:pt x="1693" y="1069"/>
                  </a:lnTo>
                  <a:lnTo>
                    <a:pt x="1760" y="869"/>
                  </a:lnTo>
                  <a:lnTo>
                    <a:pt x="1827" y="668"/>
                  </a:lnTo>
                  <a:lnTo>
                    <a:pt x="1871" y="468"/>
                  </a:lnTo>
                  <a:lnTo>
                    <a:pt x="1894" y="267"/>
                  </a:lnTo>
                  <a:lnTo>
                    <a:pt x="1894" y="67"/>
                  </a:lnTo>
                  <a:lnTo>
                    <a:pt x="68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3722;p61"/>
            <p:cNvSpPr/>
            <p:nvPr/>
          </p:nvSpPr>
          <p:spPr>
            <a:xfrm>
              <a:off x="5187050" y="5888575"/>
              <a:ext cx="25625" cy="277225"/>
            </a:xfrm>
            <a:custGeom>
              <a:avLst/>
              <a:gdLst/>
              <a:ahLst/>
              <a:cxnLst/>
              <a:rect l="l" t="t" r="r" b="b"/>
              <a:pathLst>
                <a:path w="1025" h="11089" extrusionOk="0">
                  <a:moveTo>
                    <a:pt x="445" y="0"/>
                  </a:moveTo>
                  <a:lnTo>
                    <a:pt x="401" y="379"/>
                  </a:lnTo>
                  <a:lnTo>
                    <a:pt x="398" y="410"/>
                  </a:lnTo>
                  <a:lnTo>
                    <a:pt x="398" y="410"/>
                  </a:lnTo>
                  <a:lnTo>
                    <a:pt x="445" y="0"/>
                  </a:lnTo>
                  <a:close/>
                  <a:moveTo>
                    <a:pt x="398" y="410"/>
                  </a:moveTo>
                  <a:lnTo>
                    <a:pt x="290" y="1359"/>
                  </a:lnTo>
                  <a:lnTo>
                    <a:pt x="178" y="2984"/>
                  </a:lnTo>
                  <a:lnTo>
                    <a:pt x="67" y="4699"/>
                  </a:lnTo>
                  <a:lnTo>
                    <a:pt x="0" y="6435"/>
                  </a:lnTo>
                  <a:lnTo>
                    <a:pt x="89" y="4632"/>
                  </a:lnTo>
                  <a:lnTo>
                    <a:pt x="200" y="2895"/>
                  </a:lnTo>
                  <a:lnTo>
                    <a:pt x="398" y="410"/>
                  </a:lnTo>
                  <a:close/>
                  <a:moveTo>
                    <a:pt x="1024" y="9374"/>
                  </a:moveTo>
                  <a:lnTo>
                    <a:pt x="824" y="9976"/>
                  </a:lnTo>
                  <a:lnTo>
                    <a:pt x="824" y="9976"/>
                  </a:lnTo>
                  <a:lnTo>
                    <a:pt x="980" y="9553"/>
                  </a:lnTo>
                  <a:lnTo>
                    <a:pt x="1024" y="9374"/>
                  </a:lnTo>
                  <a:close/>
                  <a:moveTo>
                    <a:pt x="0" y="10755"/>
                  </a:moveTo>
                  <a:lnTo>
                    <a:pt x="45" y="10978"/>
                  </a:lnTo>
                  <a:lnTo>
                    <a:pt x="67" y="11022"/>
                  </a:lnTo>
                  <a:lnTo>
                    <a:pt x="89" y="11067"/>
                  </a:lnTo>
                  <a:lnTo>
                    <a:pt x="156" y="11089"/>
                  </a:lnTo>
                  <a:lnTo>
                    <a:pt x="200" y="11067"/>
                  </a:lnTo>
                  <a:lnTo>
                    <a:pt x="245" y="11044"/>
                  </a:lnTo>
                  <a:lnTo>
                    <a:pt x="178" y="11067"/>
                  </a:lnTo>
                  <a:lnTo>
                    <a:pt x="134" y="11044"/>
                  </a:lnTo>
                  <a:lnTo>
                    <a:pt x="89" y="11022"/>
                  </a:lnTo>
                  <a:lnTo>
                    <a:pt x="45" y="10955"/>
                  </a:lnTo>
                  <a:lnTo>
                    <a:pt x="22" y="10844"/>
                  </a:lnTo>
                  <a:lnTo>
                    <a:pt x="0" y="107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3723;p61"/>
            <p:cNvSpPr/>
            <p:nvPr/>
          </p:nvSpPr>
          <p:spPr>
            <a:xfrm>
              <a:off x="5187050" y="6157450"/>
              <a:ext cx="6125" cy="8350"/>
            </a:xfrm>
            <a:custGeom>
              <a:avLst/>
              <a:gdLst/>
              <a:ahLst/>
              <a:cxnLst/>
              <a:rect l="l" t="t" r="r" b="b"/>
              <a:pathLst>
                <a:path w="245" h="3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" y="223"/>
                  </a:lnTo>
                  <a:lnTo>
                    <a:pt x="67" y="267"/>
                  </a:lnTo>
                  <a:lnTo>
                    <a:pt x="89" y="312"/>
                  </a:lnTo>
                  <a:lnTo>
                    <a:pt x="89" y="312"/>
                  </a:lnTo>
                  <a:lnTo>
                    <a:pt x="156" y="334"/>
                  </a:lnTo>
                  <a:lnTo>
                    <a:pt x="156" y="334"/>
                  </a:lnTo>
                  <a:lnTo>
                    <a:pt x="200" y="312"/>
                  </a:lnTo>
                  <a:lnTo>
                    <a:pt x="245" y="289"/>
                  </a:lnTo>
                  <a:lnTo>
                    <a:pt x="245" y="289"/>
                  </a:lnTo>
                  <a:lnTo>
                    <a:pt x="178" y="312"/>
                  </a:lnTo>
                  <a:lnTo>
                    <a:pt x="178" y="312"/>
                  </a:lnTo>
                  <a:lnTo>
                    <a:pt x="134" y="289"/>
                  </a:lnTo>
                  <a:lnTo>
                    <a:pt x="89" y="267"/>
                  </a:lnTo>
                  <a:lnTo>
                    <a:pt x="45" y="200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3724;p61"/>
            <p:cNvSpPr/>
            <p:nvPr/>
          </p:nvSpPr>
          <p:spPr>
            <a:xfrm>
              <a:off x="5207625" y="6122925"/>
              <a:ext cx="5050" cy="15050"/>
            </a:xfrm>
            <a:custGeom>
              <a:avLst/>
              <a:gdLst/>
              <a:ahLst/>
              <a:cxnLst/>
              <a:rect l="l" t="t" r="r" b="b"/>
              <a:pathLst>
                <a:path w="202" h="602" fill="none" extrusionOk="0">
                  <a:moveTo>
                    <a:pt x="201" y="0"/>
                  </a:moveTo>
                  <a:lnTo>
                    <a:pt x="201" y="0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157" y="179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3725;p61"/>
            <p:cNvSpPr/>
            <p:nvPr/>
          </p:nvSpPr>
          <p:spPr>
            <a:xfrm>
              <a:off x="5187050" y="5888575"/>
              <a:ext cx="11150" cy="160900"/>
            </a:xfrm>
            <a:custGeom>
              <a:avLst/>
              <a:gdLst/>
              <a:ahLst/>
              <a:cxnLst/>
              <a:rect l="l" t="t" r="r" b="b"/>
              <a:pathLst>
                <a:path w="446" h="6436" fill="none" extrusionOk="0">
                  <a:moveTo>
                    <a:pt x="445" y="0"/>
                  </a:moveTo>
                  <a:lnTo>
                    <a:pt x="445" y="0"/>
                  </a:lnTo>
                  <a:lnTo>
                    <a:pt x="290" y="1359"/>
                  </a:lnTo>
                  <a:lnTo>
                    <a:pt x="178" y="2984"/>
                  </a:lnTo>
                  <a:lnTo>
                    <a:pt x="67" y="4699"/>
                  </a:lnTo>
                  <a:lnTo>
                    <a:pt x="0" y="6435"/>
                  </a:lnTo>
                  <a:lnTo>
                    <a:pt x="0" y="6435"/>
                  </a:lnTo>
                  <a:lnTo>
                    <a:pt x="89" y="4632"/>
                  </a:lnTo>
                  <a:lnTo>
                    <a:pt x="200" y="2895"/>
                  </a:lnTo>
                  <a:lnTo>
                    <a:pt x="401" y="379"/>
                  </a:lnTo>
                  <a:lnTo>
                    <a:pt x="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3726;p61"/>
            <p:cNvSpPr/>
            <p:nvPr/>
          </p:nvSpPr>
          <p:spPr>
            <a:xfrm>
              <a:off x="5185375" y="5888025"/>
              <a:ext cx="27300" cy="277225"/>
            </a:xfrm>
            <a:custGeom>
              <a:avLst/>
              <a:gdLst/>
              <a:ahLst/>
              <a:cxnLst/>
              <a:rect l="l" t="t" r="r" b="b"/>
              <a:pathLst>
                <a:path w="1092" h="11089" extrusionOk="0">
                  <a:moveTo>
                    <a:pt x="512" y="0"/>
                  </a:moveTo>
                  <a:lnTo>
                    <a:pt x="512" y="22"/>
                  </a:lnTo>
                  <a:lnTo>
                    <a:pt x="468" y="401"/>
                  </a:lnTo>
                  <a:lnTo>
                    <a:pt x="267" y="2917"/>
                  </a:lnTo>
                  <a:lnTo>
                    <a:pt x="156" y="4654"/>
                  </a:lnTo>
                  <a:lnTo>
                    <a:pt x="67" y="6457"/>
                  </a:lnTo>
                  <a:lnTo>
                    <a:pt x="23" y="7860"/>
                  </a:lnTo>
                  <a:lnTo>
                    <a:pt x="0" y="9107"/>
                  </a:lnTo>
                  <a:lnTo>
                    <a:pt x="23" y="10109"/>
                  </a:lnTo>
                  <a:lnTo>
                    <a:pt x="45" y="10488"/>
                  </a:lnTo>
                  <a:lnTo>
                    <a:pt x="67" y="10777"/>
                  </a:lnTo>
                  <a:lnTo>
                    <a:pt x="89" y="10866"/>
                  </a:lnTo>
                  <a:lnTo>
                    <a:pt x="112" y="10977"/>
                  </a:lnTo>
                  <a:lnTo>
                    <a:pt x="156" y="11044"/>
                  </a:lnTo>
                  <a:lnTo>
                    <a:pt x="201" y="11066"/>
                  </a:lnTo>
                  <a:lnTo>
                    <a:pt x="245" y="11089"/>
                  </a:lnTo>
                  <a:lnTo>
                    <a:pt x="312" y="11066"/>
                  </a:lnTo>
                  <a:lnTo>
                    <a:pt x="379" y="11000"/>
                  </a:lnTo>
                  <a:lnTo>
                    <a:pt x="468" y="10888"/>
                  </a:lnTo>
                  <a:lnTo>
                    <a:pt x="601" y="10621"/>
                  </a:lnTo>
                  <a:lnTo>
                    <a:pt x="757" y="10309"/>
                  </a:lnTo>
                  <a:lnTo>
                    <a:pt x="891" y="9998"/>
                  </a:lnTo>
                  <a:lnTo>
                    <a:pt x="1091" y="9396"/>
                  </a:lnTo>
                  <a:lnTo>
                    <a:pt x="1091" y="9330"/>
                  </a:lnTo>
                  <a:lnTo>
                    <a:pt x="1069" y="9263"/>
                  </a:lnTo>
                  <a:lnTo>
                    <a:pt x="958" y="9129"/>
                  </a:lnTo>
                  <a:lnTo>
                    <a:pt x="824" y="9040"/>
                  </a:lnTo>
                  <a:lnTo>
                    <a:pt x="691" y="8951"/>
                  </a:lnTo>
                  <a:lnTo>
                    <a:pt x="401" y="8818"/>
                  </a:lnTo>
                  <a:lnTo>
                    <a:pt x="267" y="8795"/>
                  </a:lnTo>
                  <a:lnTo>
                    <a:pt x="557" y="2383"/>
                  </a:lnTo>
                  <a:lnTo>
                    <a:pt x="468" y="2383"/>
                  </a:lnTo>
                  <a:lnTo>
                    <a:pt x="624" y="2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727;p61"/>
            <p:cNvSpPr/>
            <p:nvPr/>
          </p:nvSpPr>
          <p:spPr>
            <a:xfrm>
              <a:off x="5215975" y="6060025"/>
              <a:ext cx="13950" cy="8925"/>
            </a:xfrm>
            <a:custGeom>
              <a:avLst/>
              <a:gdLst/>
              <a:ahLst/>
              <a:cxnLst/>
              <a:rect l="l" t="t" r="r" b="b"/>
              <a:pathLst>
                <a:path w="558" h="357" extrusionOk="0">
                  <a:moveTo>
                    <a:pt x="1" y="0"/>
                  </a:moveTo>
                  <a:lnTo>
                    <a:pt x="68" y="67"/>
                  </a:lnTo>
                  <a:lnTo>
                    <a:pt x="246" y="201"/>
                  </a:lnTo>
                  <a:lnTo>
                    <a:pt x="446" y="334"/>
                  </a:lnTo>
                  <a:lnTo>
                    <a:pt x="513" y="357"/>
                  </a:lnTo>
                  <a:lnTo>
                    <a:pt x="558" y="357"/>
                  </a:lnTo>
                  <a:lnTo>
                    <a:pt x="535" y="334"/>
                  </a:lnTo>
                  <a:lnTo>
                    <a:pt x="491" y="290"/>
                  </a:lnTo>
                  <a:lnTo>
                    <a:pt x="313" y="134"/>
                  </a:lnTo>
                  <a:lnTo>
                    <a:pt x="90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3728;p61"/>
            <p:cNvSpPr/>
            <p:nvPr/>
          </p:nvSpPr>
          <p:spPr>
            <a:xfrm>
              <a:off x="5223775" y="6046650"/>
              <a:ext cx="8375" cy="10625"/>
            </a:xfrm>
            <a:custGeom>
              <a:avLst/>
              <a:gdLst/>
              <a:ahLst/>
              <a:cxnLst/>
              <a:rect l="l" t="t" r="r" b="b"/>
              <a:pathLst>
                <a:path w="335" h="425" extrusionOk="0">
                  <a:moveTo>
                    <a:pt x="1" y="1"/>
                  </a:moveTo>
                  <a:lnTo>
                    <a:pt x="1" y="23"/>
                  </a:lnTo>
                  <a:lnTo>
                    <a:pt x="23" y="90"/>
                  </a:lnTo>
                  <a:lnTo>
                    <a:pt x="134" y="246"/>
                  </a:lnTo>
                  <a:lnTo>
                    <a:pt x="268" y="380"/>
                  </a:lnTo>
                  <a:lnTo>
                    <a:pt x="312" y="424"/>
                  </a:lnTo>
                  <a:lnTo>
                    <a:pt x="335" y="424"/>
                  </a:lnTo>
                  <a:lnTo>
                    <a:pt x="335" y="402"/>
                  </a:lnTo>
                  <a:lnTo>
                    <a:pt x="312" y="357"/>
                  </a:lnTo>
                  <a:lnTo>
                    <a:pt x="201" y="201"/>
                  </a:lnTo>
                  <a:lnTo>
                    <a:pt x="67" y="4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729;p61"/>
            <p:cNvSpPr/>
            <p:nvPr/>
          </p:nvSpPr>
          <p:spPr>
            <a:xfrm>
              <a:off x="5237700" y="6038875"/>
              <a:ext cx="2250" cy="17275"/>
            </a:xfrm>
            <a:custGeom>
              <a:avLst/>
              <a:gdLst/>
              <a:ahLst/>
              <a:cxnLst/>
              <a:rect l="l" t="t" r="r" b="b"/>
              <a:pathLst>
                <a:path w="90" h="691" extrusionOk="0">
                  <a:moveTo>
                    <a:pt x="67" y="0"/>
                  </a:moveTo>
                  <a:lnTo>
                    <a:pt x="45" y="23"/>
                  </a:lnTo>
                  <a:lnTo>
                    <a:pt x="23" y="89"/>
                  </a:lnTo>
                  <a:lnTo>
                    <a:pt x="0" y="334"/>
                  </a:lnTo>
                  <a:lnTo>
                    <a:pt x="0" y="512"/>
                  </a:lnTo>
                  <a:lnTo>
                    <a:pt x="23" y="691"/>
                  </a:lnTo>
                  <a:lnTo>
                    <a:pt x="89" y="512"/>
                  </a:lnTo>
                  <a:lnTo>
                    <a:pt x="89" y="357"/>
                  </a:lnTo>
                  <a:lnTo>
                    <a:pt x="89" y="1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3730;p61"/>
            <p:cNvSpPr/>
            <p:nvPr/>
          </p:nvSpPr>
          <p:spPr>
            <a:xfrm>
              <a:off x="5247150" y="6036650"/>
              <a:ext cx="3375" cy="18950"/>
            </a:xfrm>
            <a:custGeom>
              <a:avLst/>
              <a:gdLst/>
              <a:ahLst/>
              <a:cxnLst/>
              <a:rect l="l" t="t" r="r" b="b"/>
              <a:pathLst>
                <a:path w="135" h="758" extrusionOk="0">
                  <a:moveTo>
                    <a:pt x="134" y="0"/>
                  </a:moveTo>
                  <a:lnTo>
                    <a:pt x="68" y="67"/>
                  </a:lnTo>
                  <a:lnTo>
                    <a:pt x="45" y="178"/>
                  </a:lnTo>
                  <a:lnTo>
                    <a:pt x="23" y="267"/>
                  </a:lnTo>
                  <a:lnTo>
                    <a:pt x="1" y="379"/>
                  </a:lnTo>
                  <a:lnTo>
                    <a:pt x="1" y="468"/>
                  </a:lnTo>
                  <a:lnTo>
                    <a:pt x="1" y="579"/>
                  </a:lnTo>
                  <a:lnTo>
                    <a:pt x="23" y="668"/>
                  </a:lnTo>
                  <a:lnTo>
                    <a:pt x="45" y="757"/>
                  </a:lnTo>
                  <a:lnTo>
                    <a:pt x="68" y="579"/>
                  </a:lnTo>
                  <a:lnTo>
                    <a:pt x="90" y="379"/>
                  </a:lnTo>
                  <a:lnTo>
                    <a:pt x="112" y="17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3731;p61"/>
            <p:cNvSpPr/>
            <p:nvPr/>
          </p:nvSpPr>
          <p:spPr>
            <a:xfrm>
              <a:off x="5227675" y="6066150"/>
              <a:ext cx="16725" cy="31200"/>
            </a:xfrm>
            <a:custGeom>
              <a:avLst/>
              <a:gdLst/>
              <a:ahLst/>
              <a:cxnLst/>
              <a:rect l="l" t="t" r="r" b="b"/>
              <a:pathLst>
                <a:path w="669" h="1248" extrusionOk="0">
                  <a:moveTo>
                    <a:pt x="114" y="124"/>
                  </a:moveTo>
                  <a:lnTo>
                    <a:pt x="179" y="156"/>
                  </a:lnTo>
                  <a:lnTo>
                    <a:pt x="357" y="268"/>
                  </a:lnTo>
                  <a:lnTo>
                    <a:pt x="424" y="357"/>
                  </a:lnTo>
                  <a:lnTo>
                    <a:pt x="490" y="446"/>
                  </a:lnTo>
                  <a:lnTo>
                    <a:pt x="535" y="535"/>
                  </a:lnTo>
                  <a:lnTo>
                    <a:pt x="579" y="646"/>
                  </a:lnTo>
                  <a:lnTo>
                    <a:pt x="602" y="757"/>
                  </a:lnTo>
                  <a:lnTo>
                    <a:pt x="602" y="891"/>
                  </a:lnTo>
                  <a:lnTo>
                    <a:pt x="579" y="1025"/>
                  </a:lnTo>
                  <a:lnTo>
                    <a:pt x="513" y="1136"/>
                  </a:lnTo>
                  <a:lnTo>
                    <a:pt x="468" y="1180"/>
                  </a:lnTo>
                  <a:lnTo>
                    <a:pt x="424" y="1180"/>
                  </a:lnTo>
                  <a:lnTo>
                    <a:pt x="379" y="1158"/>
                  </a:lnTo>
                  <a:lnTo>
                    <a:pt x="357" y="1114"/>
                  </a:lnTo>
                  <a:lnTo>
                    <a:pt x="245" y="869"/>
                  </a:lnTo>
                  <a:lnTo>
                    <a:pt x="201" y="646"/>
                  </a:lnTo>
                  <a:lnTo>
                    <a:pt x="156" y="423"/>
                  </a:lnTo>
                  <a:lnTo>
                    <a:pt x="114" y="124"/>
                  </a:lnTo>
                  <a:close/>
                  <a:moveTo>
                    <a:pt x="90" y="0"/>
                  </a:moveTo>
                  <a:lnTo>
                    <a:pt x="90" y="67"/>
                  </a:lnTo>
                  <a:lnTo>
                    <a:pt x="1" y="67"/>
                  </a:lnTo>
                  <a:lnTo>
                    <a:pt x="90" y="112"/>
                  </a:lnTo>
                  <a:lnTo>
                    <a:pt x="90" y="112"/>
                  </a:lnTo>
                  <a:lnTo>
                    <a:pt x="90" y="201"/>
                  </a:lnTo>
                  <a:lnTo>
                    <a:pt x="90" y="423"/>
                  </a:lnTo>
                  <a:lnTo>
                    <a:pt x="134" y="646"/>
                  </a:lnTo>
                  <a:lnTo>
                    <a:pt x="179" y="869"/>
                  </a:lnTo>
                  <a:lnTo>
                    <a:pt x="223" y="1002"/>
                  </a:lnTo>
                  <a:lnTo>
                    <a:pt x="290" y="1136"/>
                  </a:lnTo>
                  <a:lnTo>
                    <a:pt x="335" y="1203"/>
                  </a:lnTo>
                  <a:lnTo>
                    <a:pt x="401" y="1247"/>
                  </a:lnTo>
                  <a:lnTo>
                    <a:pt x="490" y="1247"/>
                  </a:lnTo>
                  <a:lnTo>
                    <a:pt x="535" y="1225"/>
                  </a:lnTo>
                  <a:lnTo>
                    <a:pt x="579" y="1180"/>
                  </a:lnTo>
                  <a:lnTo>
                    <a:pt x="624" y="1047"/>
                  </a:lnTo>
                  <a:lnTo>
                    <a:pt x="669" y="935"/>
                  </a:lnTo>
                  <a:lnTo>
                    <a:pt x="669" y="802"/>
                  </a:lnTo>
                  <a:lnTo>
                    <a:pt x="646" y="668"/>
                  </a:lnTo>
                  <a:lnTo>
                    <a:pt x="624" y="535"/>
                  </a:lnTo>
                  <a:lnTo>
                    <a:pt x="557" y="423"/>
                  </a:lnTo>
                  <a:lnTo>
                    <a:pt x="490" y="312"/>
                  </a:lnTo>
                  <a:lnTo>
                    <a:pt x="379" y="223"/>
                  </a:lnTo>
                  <a:lnTo>
                    <a:pt x="245" y="134"/>
                  </a:lnTo>
                  <a:lnTo>
                    <a:pt x="112" y="67"/>
                  </a:lnTo>
                  <a:lnTo>
                    <a:pt x="103" y="6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3732;p61"/>
            <p:cNvSpPr/>
            <p:nvPr/>
          </p:nvSpPr>
          <p:spPr>
            <a:xfrm>
              <a:off x="5229900" y="6055575"/>
              <a:ext cx="20625" cy="14500"/>
            </a:xfrm>
            <a:custGeom>
              <a:avLst/>
              <a:gdLst/>
              <a:ahLst/>
              <a:cxnLst/>
              <a:rect l="l" t="t" r="r" b="b"/>
              <a:pathLst>
                <a:path w="825" h="580" extrusionOk="0">
                  <a:moveTo>
                    <a:pt x="646" y="0"/>
                  </a:moveTo>
                  <a:lnTo>
                    <a:pt x="535" y="23"/>
                  </a:lnTo>
                  <a:lnTo>
                    <a:pt x="446" y="67"/>
                  </a:lnTo>
                  <a:lnTo>
                    <a:pt x="312" y="156"/>
                  </a:lnTo>
                  <a:lnTo>
                    <a:pt x="179" y="245"/>
                  </a:lnTo>
                  <a:lnTo>
                    <a:pt x="67" y="357"/>
                  </a:lnTo>
                  <a:lnTo>
                    <a:pt x="1" y="490"/>
                  </a:lnTo>
                  <a:lnTo>
                    <a:pt x="223" y="290"/>
                  </a:lnTo>
                  <a:lnTo>
                    <a:pt x="335" y="201"/>
                  </a:lnTo>
                  <a:lnTo>
                    <a:pt x="490" y="134"/>
                  </a:lnTo>
                  <a:lnTo>
                    <a:pt x="557" y="89"/>
                  </a:lnTo>
                  <a:lnTo>
                    <a:pt x="646" y="67"/>
                  </a:lnTo>
                  <a:lnTo>
                    <a:pt x="713" y="89"/>
                  </a:lnTo>
                  <a:lnTo>
                    <a:pt x="735" y="112"/>
                  </a:lnTo>
                  <a:lnTo>
                    <a:pt x="758" y="134"/>
                  </a:lnTo>
                  <a:lnTo>
                    <a:pt x="735" y="223"/>
                  </a:lnTo>
                  <a:lnTo>
                    <a:pt x="691" y="290"/>
                  </a:lnTo>
                  <a:lnTo>
                    <a:pt x="624" y="357"/>
                  </a:lnTo>
                  <a:lnTo>
                    <a:pt x="557" y="423"/>
                  </a:lnTo>
                  <a:lnTo>
                    <a:pt x="424" y="490"/>
                  </a:lnTo>
                  <a:lnTo>
                    <a:pt x="268" y="535"/>
                  </a:lnTo>
                  <a:lnTo>
                    <a:pt x="1" y="535"/>
                  </a:lnTo>
                  <a:lnTo>
                    <a:pt x="67" y="557"/>
                  </a:lnTo>
                  <a:lnTo>
                    <a:pt x="134" y="579"/>
                  </a:lnTo>
                  <a:lnTo>
                    <a:pt x="290" y="579"/>
                  </a:lnTo>
                  <a:lnTo>
                    <a:pt x="446" y="557"/>
                  </a:lnTo>
                  <a:lnTo>
                    <a:pt x="602" y="490"/>
                  </a:lnTo>
                  <a:lnTo>
                    <a:pt x="691" y="423"/>
                  </a:lnTo>
                  <a:lnTo>
                    <a:pt x="758" y="334"/>
                  </a:lnTo>
                  <a:lnTo>
                    <a:pt x="802" y="245"/>
                  </a:lnTo>
                  <a:lnTo>
                    <a:pt x="824" y="134"/>
                  </a:lnTo>
                  <a:lnTo>
                    <a:pt x="802" y="67"/>
                  </a:lnTo>
                  <a:lnTo>
                    <a:pt x="758" y="2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3733;p61"/>
            <p:cNvSpPr/>
            <p:nvPr/>
          </p:nvSpPr>
          <p:spPr>
            <a:xfrm>
              <a:off x="5198175" y="5890800"/>
              <a:ext cx="49575" cy="56800"/>
            </a:xfrm>
            <a:custGeom>
              <a:avLst/>
              <a:gdLst/>
              <a:ahLst/>
              <a:cxnLst/>
              <a:rect l="l" t="t" r="r" b="b"/>
              <a:pathLst>
                <a:path w="1983" h="2272" extrusionOk="0">
                  <a:moveTo>
                    <a:pt x="1960" y="0"/>
                  </a:moveTo>
                  <a:lnTo>
                    <a:pt x="1938" y="134"/>
                  </a:lnTo>
                  <a:lnTo>
                    <a:pt x="1915" y="490"/>
                  </a:lnTo>
                  <a:lnTo>
                    <a:pt x="1849" y="780"/>
                  </a:lnTo>
                  <a:lnTo>
                    <a:pt x="1759" y="1047"/>
                  </a:lnTo>
                  <a:lnTo>
                    <a:pt x="1604" y="1292"/>
                  </a:lnTo>
                  <a:lnTo>
                    <a:pt x="1448" y="1537"/>
                  </a:lnTo>
                  <a:lnTo>
                    <a:pt x="1225" y="1737"/>
                  </a:lnTo>
                  <a:lnTo>
                    <a:pt x="1002" y="1915"/>
                  </a:lnTo>
                  <a:lnTo>
                    <a:pt x="757" y="2049"/>
                  </a:lnTo>
                  <a:lnTo>
                    <a:pt x="468" y="2160"/>
                  </a:lnTo>
                  <a:lnTo>
                    <a:pt x="290" y="2227"/>
                  </a:lnTo>
                  <a:lnTo>
                    <a:pt x="134" y="2249"/>
                  </a:lnTo>
                  <a:lnTo>
                    <a:pt x="0" y="2272"/>
                  </a:lnTo>
                  <a:lnTo>
                    <a:pt x="134" y="2272"/>
                  </a:lnTo>
                  <a:lnTo>
                    <a:pt x="312" y="2249"/>
                  </a:lnTo>
                  <a:lnTo>
                    <a:pt x="490" y="2205"/>
                  </a:lnTo>
                  <a:lnTo>
                    <a:pt x="780" y="2116"/>
                  </a:lnTo>
                  <a:lnTo>
                    <a:pt x="1047" y="1960"/>
                  </a:lnTo>
                  <a:lnTo>
                    <a:pt x="1292" y="1782"/>
                  </a:lnTo>
                  <a:lnTo>
                    <a:pt x="1492" y="1581"/>
                  </a:lnTo>
                  <a:lnTo>
                    <a:pt x="1670" y="1336"/>
                  </a:lnTo>
                  <a:lnTo>
                    <a:pt x="1826" y="1069"/>
                  </a:lnTo>
                  <a:lnTo>
                    <a:pt x="1915" y="780"/>
                  </a:lnTo>
                  <a:lnTo>
                    <a:pt x="1982" y="490"/>
                  </a:lnTo>
                  <a:lnTo>
                    <a:pt x="1982" y="312"/>
                  </a:lnTo>
                  <a:lnTo>
                    <a:pt x="1982" y="112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734;p61"/>
            <p:cNvSpPr/>
            <p:nvPr/>
          </p:nvSpPr>
          <p:spPr>
            <a:xfrm>
              <a:off x="5552200" y="5252850"/>
              <a:ext cx="303425" cy="191525"/>
            </a:xfrm>
            <a:custGeom>
              <a:avLst/>
              <a:gdLst/>
              <a:ahLst/>
              <a:cxnLst/>
              <a:rect l="l" t="t" r="r" b="b"/>
              <a:pathLst>
                <a:path w="12137" h="7661" extrusionOk="0">
                  <a:moveTo>
                    <a:pt x="9731" y="1"/>
                  </a:moveTo>
                  <a:lnTo>
                    <a:pt x="9353" y="179"/>
                  </a:lnTo>
                  <a:lnTo>
                    <a:pt x="7327" y="1137"/>
                  </a:lnTo>
                  <a:lnTo>
                    <a:pt x="5946" y="1849"/>
                  </a:lnTo>
                  <a:lnTo>
                    <a:pt x="4454" y="2606"/>
                  </a:lnTo>
                  <a:lnTo>
                    <a:pt x="3007" y="3363"/>
                  </a:lnTo>
                  <a:lnTo>
                    <a:pt x="1715" y="4076"/>
                  </a:lnTo>
                  <a:lnTo>
                    <a:pt x="1159" y="4387"/>
                  </a:lnTo>
                  <a:lnTo>
                    <a:pt x="713" y="4677"/>
                  </a:lnTo>
                  <a:lnTo>
                    <a:pt x="357" y="4922"/>
                  </a:lnTo>
                  <a:lnTo>
                    <a:pt x="112" y="5122"/>
                  </a:lnTo>
                  <a:lnTo>
                    <a:pt x="45" y="5211"/>
                  </a:lnTo>
                  <a:lnTo>
                    <a:pt x="1" y="5278"/>
                  </a:lnTo>
                  <a:lnTo>
                    <a:pt x="1" y="5345"/>
                  </a:lnTo>
                  <a:lnTo>
                    <a:pt x="23" y="5389"/>
                  </a:lnTo>
                  <a:lnTo>
                    <a:pt x="90" y="5412"/>
                  </a:lnTo>
                  <a:lnTo>
                    <a:pt x="157" y="5434"/>
                  </a:lnTo>
                  <a:lnTo>
                    <a:pt x="402" y="5456"/>
                  </a:lnTo>
                  <a:lnTo>
                    <a:pt x="736" y="5434"/>
                  </a:lnTo>
                  <a:lnTo>
                    <a:pt x="1114" y="5389"/>
                  </a:lnTo>
                  <a:lnTo>
                    <a:pt x="2005" y="5234"/>
                  </a:lnTo>
                  <a:lnTo>
                    <a:pt x="2962" y="5011"/>
                  </a:lnTo>
                  <a:lnTo>
                    <a:pt x="3808" y="4811"/>
                  </a:lnTo>
                  <a:lnTo>
                    <a:pt x="4655" y="4588"/>
                  </a:lnTo>
                  <a:lnTo>
                    <a:pt x="6325" y="7661"/>
                  </a:lnTo>
                  <a:lnTo>
                    <a:pt x="12136" y="4543"/>
                  </a:lnTo>
                  <a:lnTo>
                    <a:pt x="9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3735;p61"/>
            <p:cNvSpPr/>
            <p:nvPr/>
          </p:nvSpPr>
          <p:spPr>
            <a:xfrm>
              <a:off x="5552200" y="5252850"/>
              <a:ext cx="303425" cy="191525"/>
            </a:xfrm>
            <a:custGeom>
              <a:avLst/>
              <a:gdLst/>
              <a:ahLst/>
              <a:cxnLst/>
              <a:rect l="l" t="t" r="r" b="b"/>
              <a:pathLst>
                <a:path w="12137" h="7661" fill="none" extrusionOk="0">
                  <a:moveTo>
                    <a:pt x="4655" y="4588"/>
                  </a:moveTo>
                  <a:lnTo>
                    <a:pt x="6325" y="7661"/>
                  </a:lnTo>
                  <a:lnTo>
                    <a:pt x="12136" y="4543"/>
                  </a:lnTo>
                  <a:lnTo>
                    <a:pt x="9731" y="1"/>
                  </a:lnTo>
                  <a:lnTo>
                    <a:pt x="9353" y="179"/>
                  </a:lnTo>
                  <a:lnTo>
                    <a:pt x="9353" y="179"/>
                  </a:lnTo>
                  <a:lnTo>
                    <a:pt x="7327" y="1137"/>
                  </a:lnTo>
                  <a:lnTo>
                    <a:pt x="5946" y="1849"/>
                  </a:lnTo>
                  <a:lnTo>
                    <a:pt x="4454" y="2606"/>
                  </a:lnTo>
                  <a:lnTo>
                    <a:pt x="3007" y="3363"/>
                  </a:lnTo>
                  <a:lnTo>
                    <a:pt x="1715" y="4076"/>
                  </a:lnTo>
                  <a:lnTo>
                    <a:pt x="1159" y="4387"/>
                  </a:lnTo>
                  <a:lnTo>
                    <a:pt x="713" y="4677"/>
                  </a:lnTo>
                  <a:lnTo>
                    <a:pt x="357" y="4922"/>
                  </a:lnTo>
                  <a:lnTo>
                    <a:pt x="112" y="5122"/>
                  </a:lnTo>
                  <a:lnTo>
                    <a:pt x="112" y="5122"/>
                  </a:lnTo>
                  <a:lnTo>
                    <a:pt x="45" y="5211"/>
                  </a:lnTo>
                  <a:lnTo>
                    <a:pt x="1" y="5278"/>
                  </a:lnTo>
                  <a:lnTo>
                    <a:pt x="1" y="5345"/>
                  </a:lnTo>
                  <a:lnTo>
                    <a:pt x="23" y="5389"/>
                  </a:lnTo>
                  <a:lnTo>
                    <a:pt x="90" y="5412"/>
                  </a:lnTo>
                  <a:lnTo>
                    <a:pt x="157" y="5434"/>
                  </a:lnTo>
                  <a:lnTo>
                    <a:pt x="402" y="5456"/>
                  </a:lnTo>
                  <a:lnTo>
                    <a:pt x="736" y="5434"/>
                  </a:lnTo>
                  <a:lnTo>
                    <a:pt x="1114" y="5389"/>
                  </a:lnTo>
                  <a:lnTo>
                    <a:pt x="2005" y="5234"/>
                  </a:lnTo>
                  <a:lnTo>
                    <a:pt x="2962" y="5011"/>
                  </a:lnTo>
                  <a:lnTo>
                    <a:pt x="3808" y="4811"/>
                  </a:lnTo>
                  <a:lnTo>
                    <a:pt x="4655" y="4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3736;p61"/>
            <p:cNvSpPr/>
            <p:nvPr/>
          </p:nvSpPr>
          <p:spPr>
            <a:xfrm>
              <a:off x="5744250" y="5255100"/>
              <a:ext cx="73500" cy="49000"/>
            </a:xfrm>
            <a:custGeom>
              <a:avLst/>
              <a:gdLst/>
              <a:ahLst/>
              <a:cxnLst/>
              <a:rect l="l" t="t" r="r" b="b"/>
              <a:pathLst>
                <a:path w="2940" h="1960" extrusionOk="0">
                  <a:moveTo>
                    <a:pt x="2072" y="0"/>
                  </a:moveTo>
                  <a:lnTo>
                    <a:pt x="2094" y="45"/>
                  </a:lnTo>
                  <a:lnTo>
                    <a:pt x="1" y="1136"/>
                  </a:lnTo>
                  <a:lnTo>
                    <a:pt x="134" y="1291"/>
                  </a:lnTo>
                  <a:lnTo>
                    <a:pt x="290" y="1425"/>
                  </a:lnTo>
                  <a:lnTo>
                    <a:pt x="446" y="1559"/>
                  </a:lnTo>
                  <a:lnTo>
                    <a:pt x="624" y="1648"/>
                  </a:lnTo>
                  <a:lnTo>
                    <a:pt x="802" y="1759"/>
                  </a:lnTo>
                  <a:lnTo>
                    <a:pt x="980" y="1826"/>
                  </a:lnTo>
                  <a:lnTo>
                    <a:pt x="1159" y="1893"/>
                  </a:lnTo>
                  <a:lnTo>
                    <a:pt x="1359" y="1937"/>
                  </a:lnTo>
                  <a:lnTo>
                    <a:pt x="1559" y="1959"/>
                  </a:lnTo>
                  <a:lnTo>
                    <a:pt x="1760" y="1959"/>
                  </a:lnTo>
                  <a:lnTo>
                    <a:pt x="2072" y="1937"/>
                  </a:lnTo>
                  <a:lnTo>
                    <a:pt x="2383" y="1870"/>
                  </a:lnTo>
                  <a:lnTo>
                    <a:pt x="2673" y="1781"/>
                  </a:lnTo>
                  <a:lnTo>
                    <a:pt x="2940" y="16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3737;p61"/>
            <p:cNvSpPr/>
            <p:nvPr/>
          </p:nvSpPr>
          <p:spPr>
            <a:xfrm>
              <a:off x="5551100" y="5252850"/>
              <a:ext cx="243850" cy="134750"/>
            </a:xfrm>
            <a:custGeom>
              <a:avLst/>
              <a:gdLst/>
              <a:ahLst/>
              <a:cxnLst/>
              <a:rect l="l" t="t" r="r" b="b"/>
              <a:pathLst>
                <a:path w="9754" h="5390" extrusionOk="0">
                  <a:moveTo>
                    <a:pt x="9753" y="1"/>
                  </a:moveTo>
                  <a:lnTo>
                    <a:pt x="8528" y="558"/>
                  </a:lnTo>
                  <a:lnTo>
                    <a:pt x="7081" y="1248"/>
                  </a:lnTo>
                  <a:lnTo>
                    <a:pt x="5567" y="2027"/>
                  </a:lnTo>
                  <a:lnTo>
                    <a:pt x="4031" y="2829"/>
                  </a:lnTo>
                  <a:lnTo>
                    <a:pt x="4031" y="2829"/>
                  </a:lnTo>
                  <a:lnTo>
                    <a:pt x="5634" y="2005"/>
                  </a:lnTo>
                  <a:lnTo>
                    <a:pt x="7170" y="1248"/>
                  </a:lnTo>
                  <a:lnTo>
                    <a:pt x="9397" y="179"/>
                  </a:lnTo>
                  <a:lnTo>
                    <a:pt x="9753" y="1"/>
                  </a:lnTo>
                  <a:close/>
                  <a:moveTo>
                    <a:pt x="223" y="5055"/>
                  </a:moveTo>
                  <a:lnTo>
                    <a:pt x="67" y="5189"/>
                  </a:lnTo>
                  <a:lnTo>
                    <a:pt x="23" y="5234"/>
                  </a:lnTo>
                  <a:lnTo>
                    <a:pt x="0" y="5278"/>
                  </a:lnTo>
                  <a:lnTo>
                    <a:pt x="0" y="5323"/>
                  </a:lnTo>
                  <a:lnTo>
                    <a:pt x="23" y="5345"/>
                  </a:lnTo>
                  <a:lnTo>
                    <a:pt x="89" y="5389"/>
                  </a:lnTo>
                  <a:lnTo>
                    <a:pt x="89" y="5389"/>
                  </a:lnTo>
                  <a:lnTo>
                    <a:pt x="45" y="5345"/>
                  </a:lnTo>
                  <a:lnTo>
                    <a:pt x="45" y="5278"/>
                  </a:lnTo>
                  <a:lnTo>
                    <a:pt x="89" y="5211"/>
                  </a:lnTo>
                  <a:lnTo>
                    <a:pt x="156" y="5122"/>
                  </a:lnTo>
                  <a:lnTo>
                    <a:pt x="223" y="50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3738;p61"/>
            <p:cNvSpPr/>
            <p:nvPr/>
          </p:nvSpPr>
          <p:spPr>
            <a:xfrm>
              <a:off x="5589500" y="5384225"/>
              <a:ext cx="8375" cy="1700"/>
            </a:xfrm>
            <a:custGeom>
              <a:avLst/>
              <a:gdLst/>
              <a:ahLst/>
              <a:cxnLst/>
              <a:rect l="l" t="t" r="r" b="b"/>
              <a:pathLst>
                <a:path w="335" h="68" fill="none" extrusionOk="0">
                  <a:moveTo>
                    <a:pt x="335" y="1"/>
                  </a:moveTo>
                  <a:lnTo>
                    <a:pt x="335" y="1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39;p61"/>
            <p:cNvSpPr/>
            <p:nvPr/>
          </p:nvSpPr>
          <p:spPr>
            <a:xfrm>
              <a:off x="5551100" y="5379225"/>
              <a:ext cx="5575" cy="8375"/>
            </a:xfrm>
            <a:custGeom>
              <a:avLst/>
              <a:gdLst/>
              <a:ahLst/>
              <a:cxnLst/>
              <a:rect l="l" t="t" r="r" b="b"/>
              <a:pathLst>
                <a:path w="223" h="335" fill="none" extrusionOk="0">
                  <a:moveTo>
                    <a:pt x="223" y="0"/>
                  </a:moveTo>
                  <a:lnTo>
                    <a:pt x="223" y="0"/>
                  </a:lnTo>
                  <a:lnTo>
                    <a:pt x="67" y="134"/>
                  </a:lnTo>
                  <a:lnTo>
                    <a:pt x="23" y="179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268"/>
                  </a:lnTo>
                  <a:lnTo>
                    <a:pt x="23" y="290"/>
                  </a:lnTo>
                  <a:lnTo>
                    <a:pt x="89" y="334"/>
                  </a:lnTo>
                  <a:lnTo>
                    <a:pt x="89" y="334"/>
                  </a:lnTo>
                  <a:lnTo>
                    <a:pt x="45" y="290"/>
                  </a:lnTo>
                  <a:lnTo>
                    <a:pt x="45" y="223"/>
                  </a:lnTo>
                  <a:lnTo>
                    <a:pt x="89" y="156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740;p61"/>
            <p:cNvSpPr/>
            <p:nvPr/>
          </p:nvSpPr>
          <p:spPr>
            <a:xfrm>
              <a:off x="5651850" y="5252850"/>
              <a:ext cx="143100" cy="70725"/>
            </a:xfrm>
            <a:custGeom>
              <a:avLst/>
              <a:gdLst/>
              <a:ahLst/>
              <a:cxnLst/>
              <a:rect l="l" t="t" r="r" b="b"/>
              <a:pathLst>
                <a:path w="5724" h="2829" fill="none" extrusionOk="0">
                  <a:moveTo>
                    <a:pt x="5723" y="1"/>
                  </a:moveTo>
                  <a:lnTo>
                    <a:pt x="5723" y="1"/>
                  </a:lnTo>
                  <a:lnTo>
                    <a:pt x="4498" y="558"/>
                  </a:lnTo>
                  <a:lnTo>
                    <a:pt x="3051" y="1248"/>
                  </a:lnTo>
                  <a:lnTo>
                    <a:pt x="1537" y="2027"/>
                  </a:lnTo>
                  <a:lnTo>
                    <a:pt x="1" y="2829"/>
                  </a:lnTo>
                  <a:lnTo>
                    <a:pt x="1" y="2829"/>
                  </a:lnTo>
                  <a:lnTo>
                    <a:pt x="1604" y="2005"/>
                  </a:lnTo>
                  <a:lnTo>
                    <a:pt x="3140" y="1248"/>
                  </a:lnTo>
                  <a:lnTo>
                    <a:pt x="5367" y="179"/>
                  </a:lnTo>
                  <a:lnTo>
                    <a:pt x="5723" y="1"/>
                  </a:lnTo>
                  <a:lnTo>
                    <a:pt x="57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741;p61"/>
            <p:cNvSpPr/>
            <p:nvPr/>
          </p:nvSpPr>
          <p:spPr>
            <a:xfrm>
              <a:off x="5552200" y="5252850"/>
              <a:ext cx="243850" cy="136425"/>
            </a:xfrm>
            <a:custGeom>
              <a:avLst/>
              <a:gdLst/>
              <a:ahLst/>
              <a:cxnLst/>
              <a:rect l="l" t="t" r="r" b="b"/>
              <a:pathLst>
                <a:path w="9754" h="5457" extrusionOk="0">
                  <a:moveTo>
                    <a:pt x="9709" y="1"/>
                  </a:moveTo>
                  <a:lnTo>
                    <a:pt x="9353" y="179"/>
                  </a:lnTo>
                  <a:lnTo>
                    <a:pt x="7126" y="1248"/>
                  </a:lnTo>
                  <a:lnTo>
                    <a:pt x="5590" y="2005"/>
                  </a:lnTo>
                  <a:lnTo>
                    <a:pt x="3987" y="2829"/>
                  </a:lnTo>
                  <a:lnTo>
                    <a:pt x="2740" y="3519"/>
                  </a:lnTo>
                  <a:lnTo>
                    <a:pt x="1626" y="4143"/>
                  </a:lnTo>
                  <a:lnTo>
                    <a:pt x="758" y="4677"/>
                  </a:lnTo>
                  <a:lnTo>
                    <a:pt x="424" y="4877"/>
                  </a:lnTo>
                  <a:lnTo>
                    <a:pt x="179" y="5055"/>
                  </a:lnTo>
                  <a:lnTo>
                    <a:pt x="112" y="5122"/>
                  </a:lnTo>
                  <a:lnTo>
                    <a:pt x="45" y="5211"/>
                  </a:lnTo>
                  <a:lnTo>
                    <a:pt x="1" y="5278"/>
                  </a:lnTo>
                  <a:lnTo>
                    <a:pt x="1" y="5345"/>
                  </a:lnTo>
                  <a:lnTo>
                    <a:pt x="45" y="5389"/>
                  </a:lnTo>
                  <a:lnTo>
                    <a:pt x="201" y="5434"/>
                  </a:lnTo>
                  <a:lnTo>
                    <a:pt x="402" y="5456"/>
                  </a:lnTo>
                  <a:lnTo>
                    <a:pt x="669" y="5434"/>
                  </a:lnTo>
                  <a:lnTo>
                    <a:pt x="958" y="5412"/>
                  </a:lnTo>
                  <a:lnTo>
                    <a:pt x="1493" y="5323"/>
                  </a:lnTo>
                  <a:lnTo>
                    <a:pt x="1827" y="5256"/>
                  </a:lnTo>
                  <a:lnTo>
                    <a:pt x="1894" y="5256"/>
                  </a:lnTo>
                  <a:lnTo>
                    <a:pt x="1960" y="5211"/>
                  </a:lnTo>
                  <a:lnTo>
                    <a:pt x="2005" y="5145"/>
                  </a:lnTo>
                  <a:lnTo>
                    <a:pt x="2049" y="5011"/>
                  </a:lnTo>
                  <a:lnTo>
                    <a:pt x="2094" y="4833"/>
                  </a:lnTo>
                  <a:lnTo>
                    <a:pt x="2094" y="4655"/>
                  </a:lnTo>
                  <a:lnTo>
                    <a:pt x="2049" y="4365"/>
                  </a:lnTo>
                  <a:lnTo>
                    <a:pt x="2027" y="4232"/>
                  </a:lnTo>
                  <a:lnTo>
                    <a:pt x="7683" y="1226"/>
                  </a:lnTo>
                  <a:lnTo>
                    <a:pt x="7638" y="1181"/>
                  </a:lnTo>
                  <a:lnTo>
                    <a:pt x="9754" y="90"/>
                  </a:lnTo>
                  <a:lnTo>
                    <a:pt x="9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742;p61"/>
            <p:cNvSpPr/>
            <p:nvPr/>
          </p:nvSpPr>
          <p:spPr>
            <a:xfrm>
              <a:off x="5654075" y="5354725"/>
              <a:ext cx="2250" cy="16175"/>
            </a:xfrm>
            <a:custGeom>
              <a:avLst/>
              <a:gdLst/>
              <a:ahLst/>
              <a:cxnLst/>
              <a:rect l="l" t="t" r="r" b="b"/>
              <a:pathLst>
                <a:path w="90" h="647" extrusionOk="0">
                  <a:moveTo>
                    <a:pt x="90" y="1"/>
                  </a:moveTo>
                  <a:lnTo>
                    <a:pt x="23" y="157"/>
                  </a:lnTo>
                  <a:lnTo>
                    <a:pt x="23" y="312"/>
                  </a:lnTo>
                  <a:lnTo>
                    <a:pt x="1" y="491"/>
                  </a:lnTo>
                  <a:lnTo>
                    <a:pt x="23" y="646"/>
                  </a:lnTo>
                  <a:lnTo>
                    <a:pt x="67" y="491"/>
                  </a:lnTo>
                  <a:lnTo>
                    <a:pt x="90" y="335"/>
                  </a:lnTo>
                  <a:lnTo>
                    <a:pt x="90" y="9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743;p61"/>
            <p:cNvSpPr/>
            <p:nvPr/>
          </p:nvSpPr>
          <p:spPr>
            <a:xfrm>
              <a:off x="5666325" y="5354725"/>
              <a:ext cx="5025" cy="12825"/>
            </a:xfrm>
            <a:custGeom>
              <a:avLst/>
              <a:gdLst/>
              <a:ahLst/>
              <a:cxnLst/>
              <a:rect l="l" t="t" r="r" b="b"/>
              <a:pathLst>
                <a:path w="201" h="513" extrusionOk="0">
                  <a:moveTo>
                    <a:pt x="201" y="1"/>
                  </a:moveTo>
                  <a:lnTo>
                    <a:pt x="156" y="68"/>
                  </a:lnTo>
                  <a:lnTo>
                    <a:pt x="67" y="246"/>
                  </a:lnTo>
                  <a:lnTo>
                    <a:pt x="23" y="424"/>
                  </a:lnTo>
                  <a:lnTo>
                    <a:pt x="0" y="491"/>
                  </a:lnTo>
                  <a:lnTo>
                    <a:pt x="23" y="513"/>
                  </a:lnTo>
                  <a:lnTo>
                    <a:pt x="45" y="491"/>
                  </a:lnTo>
                  <a:lnTo>
                    <a:pt x="67" y="446"/>
                  </a:lnTo>
                  <a:lnTo>
                    <a:pt x="134" y="268"/>
                  </a:lnTo>
                  <a:lnTo>
                    <a:pt x="201" y="9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744;p61"/>
            <p:cNvSpPr/>
            <p:nvPr/>
          </p:nvSpPr>
          <p:spPr>
            <a:xfrm>
              <a:off x="5670775" y="5364750"/>
              <a:ext cx="15050" cy="7825"/>
            </a:xfrm>
            <a:custGeom>
              <a:avLst/>
              <a:gdLst/>
              <a:ahLst/>
              <a:cxnLst/>
              <a:rect l="l" t="t" r="r" b="b"/>
              <a:pathLst>
                <a:path w="602" h="313" extrusionOk="0">
                  <a:moveTo>
                    <a:pt x="602" y="1"/>
                  </a:moveTo>
                  <a:lnTo>
                    <a:pt x="424" y="45"/>
                  </a:lnTo>
                  <a:lnTo>
                    <a:pt x="268" y="112"/>
                  </a:lnTo>
                  <a:lnTo>
                    <a:pt x="67" y="245"/>
                  </a:lnTo>
                  <a:lnTo>
                    <a:pt x="1" y="290"/>
                  </a:lnTo>
                  <a:lnTo>
                    <a:pt x="1" y="312"/>
                  </a:lnTo>
                  <a:lnTo>
                    <a:pt x="156" y="268"/>
                  </a:lnTo>
                  <a:lnTo>
                    <a:pt x="312" y="179"/>
                  </a:lnTo>
                  <a:lnTo>
                    <a:pt x="513" y="67"/>
                  </a:lnTo>
                  <a:lnTo>
                    <a:pt x="580" y="2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745;p61"/>
            <p:cNvSpPr/>
            <p:nvPr/>
          </p:nvSpPr>
          <p:spPr>
            <a:xfrm>
              <a:off x="5675800" y="5372550"/>
              <a:ext cx="17825" cy="8375"/>
            </a:xfrm>
            <a:custGeom>
              <a:avLst/>
              <a:gdLst/>
              <a:ahLst/>
              <a:cxnLst/>
              <a:rect l="l" t="t" r="r" b="b"/>
              <a:pathLst>
                <a:path w="713" h="335" extrusionOk="0">
                  <a:moveTo>
                    <a:pt x="601" y="0"/>
                  </a:moveTo>
                  <a:lnTo>
                    <a:pt x="512" y="23"/>
                  </a:lnTo>
                  <a:lnTo>
                    <a:pt x="401" y="45"/>
                  </a:lnTo>
                  <a:lnTo>
                    <a:pt x="312" y="89"/>
                  </a:lnTo>
                  <a:lnTo>
                    <a:pt x="178" y="156"/>
                  </a:lnTo>
                  <a:lnTo>
                    <a:pt x="67" y="245"/>
                  </a:lnTo>
                  <a:lnTo>
                    <a:pt x="0" y="290"/>
                  </a:lnTo>
                  <a:lnTo>
                    <a:pt x="0" y="334"/>
                  </a:lnTo>
                  <a:lnTo>
                    <a:pt x="178" y="245"/>
                  </a:lnTo>
                  <a:lnTo>
                    <a:pt x="356" y="156"/>
                  </a:lnTo>
                  <a:lnTo>
                    <a:pt x="534" y="8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746;p61"/>
            <p:cNvSpPr/>
            <p:nvPr/>
          </p:nvSpPr>
          <p:spPr>
            <a:xfrm>
              <a:off x="5634600" y="5368650"/>
              <a:ext cx="23400" cy="26175"/>
            </a:xfrm>
            <a:custGeom>
              <a:avLst/>
              <a:gdLst/>
              <a:ahLst/>
              <a:cxnLst/>
              <a:rect l="l" t="t" r="r" b="b"/>
              <a:pathLst>
                <a:path w="936" h="1047" extrusionOk="0">
                  <a:moveTo>
                    <a:pt x="840" y="139"/>
                  </a:moveTo>
                  <a:lnTo>
                    <a:pt x="846" y="201"/>
                  </a:lnTo>
                  <a:lnTo>
                    <a:pt x="824" y="401"/>
                  </a:lnTo>
                  <a:lnTo>
                    <a:pt x="802" y="513"/>
                  </a:lnTo>
                  <a:lnTo>
                    <a:pt x="757" y="602"/>
                  </a:lnTo>
                  <a:lnTo>
                    <a:pt x="691" y="691"/>
                  </a:lnTo>
                  <a:lnTo>
                    <a:pt x="624" y="780"/>
                  </a:lnTo>
                  <a:lnTo>
                    <a:pt x="512" y="869"/>
                  </a:lnTo>
                  <a:lnTo>
                    <a:pt x="401" y="936"/>
                  </a:lnTo>
                  <a:lnTo>
                    <a:pt x="290" y="980"/>
                  </a:lnTo>
                  <a:lnTo>
                    <a:pt x="112" y="980"/>
                  </a:lnTo>
                  <a:lnTo>
                    <a:pt x="89" y="936"/>
                  </a:lnTo>
                  <a:lnTo>
                    <a:pt x="89" y="869"/>
                  </a:lnTo>
                  <a:lnTo>
                    <a:pt x="112" y="824"/>
                  </a:lnTo>
                  <a:lnTo>
                    <a:pt x="267" y="624"/>
                  </a:lnTo>
                  <a:lnTo>
                    <a:pt x="423" y="468"/>
                  </a:lnTo>
                  <a:lnTo>
                    <a:pt x="601" y="312"/>
                  </a:lnTo>
                  <a:lnTo>
                    <a:pt x="840" y="139"/>
                  </a:lnTo>
                  <a:close/>
                  <a:moveTo>
                    <a:pt x="824" y="0"/>
                  </a:moveTo>
                  <a:lnTo>
                    <a:pt x="834" y="90"/>
                  </a:lnTo>
                  <a:lnTo>
                    <a:pt x="834" y="90"/>
                  </a:lnTo>
                  <a:lnTo>
                    <a:pt x="735" y="134"/>
                  </a:lnTo>
                  <a:lnTo>
                    <a:pt x="557" y="245"/>
                  </a:lnTo>
                  <a:lnTo>
                    <a:pt x="379" y="401"/>
                  </a:lnTo>
                  <a:lnTo>
                    <a:pt x="201" y="557"/>
                  </a:lnTo>
                  <a:lnTo>
                    <a:pt x="112" y="668"/>
                  </a:lnTo>
                  <a:lnTo>
                    <a:pt x="23" y="780"/>
                  </a:lnTo>
                  <a:lnTo>
                    <a:pt x="0" y="847"/>
                  </a:lnTo>
                  <a:lnTo>
                    <a:pt x="0" y="936"/>
                  </a:lnTo>
                  <a:lnTo>
                    <a:pt x="23" y="980"/>
                  </a:lnTo>
                  <a:lnTo>
                    <a:pt x="45" y="1025"/>
                  </a:lnTo>
                  <a:lnTo>
                    <a:pt x="89" y="1047"/>
                  </a:lnTo>
                  <a:lnTo>
                    <a:pt x="267" y="1047"/>
                  </a:lnTo>
                  <a:lnTo>
                    <a:pt x="401" y="1002"/>
                  </a:lnTo>
                  <a:lnTo>
                    <a:pt x="512" y="936"/>
                  </a:lnTo>
                  <a:lnTo>
                    <a:pt x="624" y="869"/>
                  </a:lnTo>
                  <a:lnTo>
                    <a:pt x="713" y="757"/>
                  </a:lnTo>
                  <a:lnTo>
                    <a:pt x="780" y="668"/>
                  </a:lnTo>
                  <a:lnTo>
                    <a:pt x="846" y="535"/>
                  </a:lnTo>
                  <a:lnTo>
                    <a:pt x="869" y="401"/>
                  </a:lnTo>
                  <a:lnTo>
                    <a:pt x="891" y="245"/>
                  </a:lnTo>
                  <a:lnTo>
                    <a:pt x="873" y="117"/>
                  </a:lnTo>
                  <a:lnTo>
                    <a:pt x="873" y="117"/>
                  </a:lnTo>
                  <a:lnTo>
                    <a:pt x="913" y="89"/>
                  </a:lnTo>
                  <a:lnTo>
                    <a:pt x="935" y="45"/>
                  </a:lnTo>
                  <a:lnTo>
                    <a:pt x="863" y="77"/>
                  </a:lnTo>
                  <a:lnTo>
                    <a:pt x="863" y="77"/>
                  </a:lnTo>
                  <a:lnTo>
                    <a:pt x="846" y="45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747;p61"/>
            <p:cNvSpPr/>
            <p:nvPr/>
          </p:nvSpPr>
          <p:spPr>
            <a:xfrm>
              <a:off x="5655200" y="5370875"/>
              <a:ext cx="20050" cy="14500"/>
            </a:xfrm>
            <a:custGeom>
              <a:avLst/>
              <a:gdLst/>
              <a:ahLst/>
              <a:cxnLst/>
              <a:rect l="l" t="t" r="r" b="b"/>
              <a:pathLst>
                <a:path w="802" h="580" extrusionOk="0">
                  <a:moveTo>
                    <a:pt x="0" y="0"/>
                  </a:moveTo>
                  <a:lnTo>
                    <a:pt x="0" y="90"/>
                  </a:lnTo>
                  <a:lnTo>
                    <a:pt x="22" y="156"/>
                  </a:lnTo>
                  <a:lnTo>
                    <a:pt x="45" y="223"/>
                  </a:lnTo>
                  <a:lnTo>
                    <a:pt x="89" y="290"/>
                  </a:lnTo>
                  <a:lnTo>
                    <a:pt x="201" y="424"/>
                  </a:lnTo>
                  <a:lnTo>
                    <a:pt x="334" y="513"/>
                  </a:lnTo>
                  <a:lnTo>
                    <a:pt x="445" y="557"/>
                  </a:lnTo>
                  <a:lnTo>
                    <a:pt x="535" y="579"/>
                  </a:lnTo>
                  <a:lnTo>
                    <a:pt x="646" y="557"/>
                  </a:lnTo>
                  <a:lnTo>
                    <a:pt x="757" y="535"/>
                  </a:lnTo>
                  <a:lnTo>
                    <a:pt x="802" y="468"/>
                  </a:lnTo>
                  <a:lnTo>
                    <a:pt x="802" y="424"/>
                  </a:lnTo>
                  <a:lnTo>
                    <a:pt x="802" y="357"/>
                  </a:lnTo>
                  <a:lnTo>
                    <a:pt x="779" y="290"/>
                  </a:lnTo>
                  <a:lnTo>
                    <a:pt x="713" y="223"/>
                  </a:lnTo>
                  <a:lnTo>
                    <a:pt x="624" y="156"/>
                  </a:lnTo>
                  <a:lnTo>
                    <a:pt x="468" y="90"/>
                  </a:lnTo>
                  <a:lnTo>
                    <a:pt x="312" y="23"/>
                  </a:lnTo>
                  <a:lnTo>
                    <a:pt x="178" y="0"/>
                  </a:lnTo>
                  <a:lnTo>
                    <a:pt x="22" y="0"/>
                  </a:lnTo>
                  <a:lnTo>
                    <a:pt x="89" y="23"/>
                  </a:lnTo>
                  <a:lnTo>
                    <a:pt x="290" y="90"/>
                  </a:lnTo>
                  <a:lnTo>
                    <a:pt x="423" y="156"/>
                  </a:lnTo>
                  <a:lnTo>
                    <a:pt x="557" y="223"/>
                  </a:lnTo>
                  <a:lnTo>
                    <a:pt x="646" y="268"/>
                  </a:lnTo>
                  <a:lnTo>
                    <a:pt x="690" y="334"/>
                  </a:lnTo>
                  <a:lnTo>
                    <a:pt x="713" y="401"/>
                  </a:lnTo>
                  <a:lnTo>
                    <a:pt x="713" y="446"/>
                  </a:lnTo>
                  <a:lnTo>
                    <a:pt x="690" y="468"/>
                  </a:lnTo>
                  <a:lnTo>
                    <a:pt x="601" y="490"/>
                  </a:lnTo>
                  <a:lnTo>
                    <a:pt x="512" y="490"/>
                  </a:lnTo>
                  <a:lnTo>
                    <a:pt x="445" y="468"/>
                  </a:lnTo>
                  <a:lnTo>
                    <a:pt x="356" y="446"/>
                  </a:lnTo>
                  <a:lnTo>
                    <a:pt x="223" y="357"/>
                  </a:lnTo>
                  <a:lnTo>
                    <a:pt x="111" y="245"/>
                  </a:lnTo>
                  <a:lnTo>
                    <a:pt x="45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748;p61"/>
            <p:cNvSpPr/>
            <p:nvPr/>
          </p:nvSpPr>
          <p:spPr>
            <a:xfrm>
              <a:off x="5743700" y="5282925"/>
              <a:ext cx="73500" cy="24525"/>
            </a:xfrm>
            <a:custGeom>
              <a:avLst/>
              <a:gdLst/>
              <a:ahLst/>
              <a:cxnLst/>
              <a:rect l="l" t="t" r="r" b="b"/>
              <a:pathLst>
                <a:path w="2940" h="981" extrusionOk="0">
                  <a:moveTo>
                    <a:pt x="1" y="0"/>
                  </a:moveTo>
                  <a:lnTo>
                    <a:pt x="67" y="112"/>
                  </a:lnTo>
                  <a:lnTo>
                    <a:pt x="179" y="268"/>
                  </a:lnTo>
                  <a:lnTo>
                    <a:pt x="312" y="401"/>
                  </a:lnTo>
                  <a:lnTo>
                    <a:pt x="535" y="602"/>
                  </a:lnTo>
                  <a:lnTo>
                    <a:pt x="802" y="757"/>
                  </a:lnTo>
                  <a:lnTo>
                    <a:pt x="1069" y="869"/>
                  </a:lnTo>
                  <a:lnTo>
                    <a:pt x="1359" y="958"/>
                  </a:lnTo>
                  <a:lnTo>
                    <a:pt x="1648" y="980"/>
                  </a:lnTo>
                  <a:lnTo>
                    <a:pt x="1938" y="980"/>
                  </a:lnTo>
                  <a:lnTo>
                    <a:pt x="2249" y="913"/>
                  </a:lnTo>
                  <a:lnTo>
                    <a:pt x="2539" y="802"/>
                  </a:lnTo>
                  <a:lnTo>
                    <a:pt x="2695" y="735"/>
                  </a:lnTo>
                  <a:lnTo>
                    <a:pt x="2828" y="624"/>
                  </a:lnTo>
                  <a:lnTo>
                    <a:pt x="2917" y="579"/>
                  </a:lnTo>
                  <a:lnTo>
                    <a:pt x="2940" y="535"/>
                  </a:lnTo>
                  <a:lnTo>
                    <a:pt x="2828" y="602"/>
                  </a:lnTo>
                  <a:lnTo>
                    <a:pt x="2517" y="757"/>
                  </a:lnTo>
                  <a:lnTo>
                    <a:pt x="2227" y="846"/>
                  </a:lnTo>
                  <a:lnTo>
                    <a:pt x="1938" y="891"/>
                  </a:lnTo>
                  <a:lnTo>
                    <a:pt x="1648" y="913"/>
                  </a:lnTo>
                  <a:lnTo>
                    <a:pt x="1359" y="869"/>
                  </a:lnTo>
                  <a:lnTo>
                    <a:pt x="1092" y="802"/>
                  </a:lnTo>
                  <a:lnTo>
                    <a:pt x="824" y="691"/>
                  </a:lnTo>
                  <a:lnTo>
                    <a:pt x="579" y="535"/>
                  </a:lnTo>
                  <a:lnTo>
                    <a:pt x="335" y="357"/>
                  </a:lnTo>
                  <a:lnTo>
                    <a:pt x="201" y="223"/>
                  </a:lnTo>
                  <a:lnTo>
                    <a:pt x="90" y="1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749;p61"/>
            <p:cNvSpPr/>
            <p:nvPr/>
          </p:nvSpPr>
          <p:spPr>
            <a:xfrm>
              <a:off x="5689700" y="5306300"/>
              <a:ext cx="42325" cy="22300"/>
            </a:xfrm>
            <a:custGeom>
              <a:avLst/>
              <a:gdLst/>
              <a:ahLst/>
              <a:cxnLst/>
              <a:rect l="l" t="t" r="r" b="b"/>
              <a:pathLst>
                <a:path w="1693" h="892" extrusionOk="0">
                  <a:moveTo>
                    <a:pt x="1693" y="1"/>
                  </a:moveTo>
                  <a:lnTo>
                    <a:pt x="1248" y="156"/>
                  </a:lnTo>
                  <a:lnTo>
                    <a:pt x="802" y="379"/>
                  </a:lnTo>
                  <a:lnTo>
                    <a:pt x="401" y="624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246" y="758"/>
                  </a:lnTo>
                  <a:lnTo>
                    <a:pt x="847" y="446"/>
                  </a:lnTo>
                  <a:lnTo>
                    <a:pt x="1448" y="134"/>
                  </a:lnTo>
                  <a:lnTo>
                    <a:pt x="1648" y="45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750;p61"/>
            <p:cNvSpPr/>
            <p:nvPr/>
          </p:nvSpPr>
          <p:spPr>
            <a:xfrm>
              <a:off x="5670775" y="5300175"/>
              <a:ext cx="862850" cy="701975"/>
            </a:xfrm>
            <a:custGeom>
              <a:avLst/>
              <a:gdLst/>
              <a:ahLst/>
              <a:cxnLst/>
              <a:rect l="l" t="t" r="r" b="b"/>
              <a:pathLst>
                <a:path w="34514" h="28079" extrusionOk="0">
                  <a:moveTo>
                    <a:pt x="7326" y="1"/>
                  </a:moveTo>
                  <a:lnTo>
                    <a:pt x="1" y="4476"/>
                  </a:lnTo>
                  <a:lnTo>
                    <a:pt x="1671" y="7148"/>
                  </a:lnTo>
                  <a:lnTo>
                    <a:pt x="5434" y="13116"/>
                  </a:lnTo>
                  <a:lnTo>
                    <a:pt x="7482" y="16344"/>
                  </a:lnTo>
                  <a:lnTo>
                    <a:pt x="9330" y="19239"/>
                  </a:lnTo>
                  <a:lnTo>
                    <a:pt x="10733" y="21399"/>
                  </a:lnTo>
                  <a:lnTo>
                    <a:pt x="11201" y="22067"/>
                  </a:lnTo>
                  <a:lnTo>
                    <a:pt x="11468" y="22401"/>
                  </a:lnTo>
                  <a:lnTo>
                    <a:pt x="11579" y="22490"/>
                  </a:lnTo>
                  <a:lnTo>
                    <a:pt x="11735" y="22601"/>
                  </a:lnTo>
                  <a:lnTo>
                    <a:pt x="12203" y="22891"/>
                  </a:lnTo>
                  <a:lnTo>
                    <a:pt x="12826" y="23247"/>
                  </a:lnTo>
                  <a:lnTo>
                    <a:pt x="13605" y="23648"/>
                  </a:lnTo>
                  <a:lnTo>
                    <a:pt x="15431" y="24583"/>
                  </a:lnTo>
                  <a:lnTo>
                    <a:pt x="17480" y="25563"/>
                  </a:lnTo>
                  <a:lnTo>
                    <a:pt x="19484" y="26498"/>
                  </a:lnTo>
                  <a:lnTo>
                    <a:pt x="21198" y="27299"/>
                  </a:lnTo>
                  <a:lnTo>
                    <a:pt x="22868" y="28079"/>
                  </a:lnTo>
                  <a:lnTo>
                    <a:pt x="34514" y="21911"/>
                  </a:lnTo>
                  <a:lnTo>
                    <a:pt x="32220" y="21198"/>
                  </a:lnTo>
                  <a:lnTo>
                    <a:pt x="29860" y="20464"/>
                  </a:lnTo>
                  <a:lnTo>
                    <a:pt x="27099" y="19573"/>
                  </a:lnTo>
                  <a:lnTo>
                    <a:pt x="24293" y="18638"/>
                  </a:lnTo>
                  <a:lnTo>
                    <a:pt x="22957" y="18170"/>
                  </a:lnTo>
                  <a:lnTo>
                    <a:pt x="21733" y="17725"/>
                  </a:lnTo>
                  <a:lnTo>
                    <a:pt x="20664" y="17324"/>
                  </a:lnTo>
                  <a:lnTo>
                    <a:pt x="19773" y="16968"/>
                  </a:lnTo>
                  <a:lnTo>
                    <a:pt x="19417" y="16790"/>
                  </a:lnTo>
                  <a:lnTo>
                    <a:pt x="19105" y="16634"/>
                  </a:lnTo>
                  <a:lnTo>
                    <a:pt x="18883" y="16500"/>
                  </a:lnTo>
                  <a:lnTo>
                    <a:pt x="18727" y="16389"/>
                  </a:lnTo>
                  <a:lnTo>
                    <a:pt x="18593" y="16255"/>
                  </a:lnTo>
                  <a:lnTo>
                    <a:pt x="18393" y="16010"/>
                  </a:lnTo>
                  <a:lnTo>
                    <a:pt x="17881" y="15364"/>
                  </a:lnTo>
                  <a:lnTo>
                    <a:pt x="17190" y="14452"/>
                  </a:lnTo>
                  <a:lnTo>
                    <a:pt x="16411" y="13338"/>
                  </a:lnTo>
                  <a:lnTo>
                    <a:pt x="14563" y="10711"/>
                  </a:lnTo>
                  <a:lnTo>
                    <a:pt x="12559" y="7772"/>
                  </a:lnTo>
                  <a:lnTo>
                    <a:pt x="10599" y="4877"/>
                  </a:lnTo>
                  <a:lnTo>
                    <a:pt x="8929" y="2405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751;p61"/>
            <p:cNvSpPr/>
            <p:nvPr/>
          </p:nvSpPr>
          <p:spPr>
            <a:xfrm>
              <a:off x="5255500" y="5749400"/>
              <a:ext cx="1731800" cy="350175"/>
            </a:xfrm>
            <a:custGeom>
              <a:avLst/>
              <a:gdLst/>
              <a:ahLst/>
              <a:cxnLst/>
              <a:rect l="l" t="t" r="r" b="b"/>
              <a:pathLst>
                <a:path w="69272" h="14007" extrusionOk="0">
                  <a:moveTo>
                    <a:pt x="59007" y="1"/>
                  </a:moveTo>
                  <a:lnTo>
                    <a:pt x="58473" y="23"/>
                  </a:lnTo>
                  <a:lnTo>
                    <a:pt x="57960" y="67"/>
                  </a:lnTo>
                  <a:lnTo>
                    <a:pt x="57448" y="112"/>
                  </a:lnTo>
                  <a:lnTo>
                    <a:pt x="56958" y="201"/>
                  </a:lnTo>
                  <a:lnTo>
                    <a:pt x="56469" y="290"/>
                  </a:lnTo>
                  <a:lnTo>
                    <a:pt x="56001" y="424"/>
                  </a:lnTo>
                  <a:lnTo>
                    <a:pt x="55622" y="557"/>
                  </a:lnTo>
                  <a:lnTo>
                    <a:pt x="55199" y="735"/>
                  </a:lnTo>
                  <a:lnTo>
                    <a:pt x="54754" y="936"/>
                  </a:lnTo>
                  <a:lnTo>
                    <a:pt x="54309" y="1159"/>
                  </a:lnTo>
                  <a:lnTo>
                    <a:pt x="53418" y="1648"/>
                  </a:lnTo>
                  <a:lnTo>
                    <a:pt x="52572" y="2183"/>
                  </a:lnTo>
                  <a:lnTo>
                    <a:pt x="51815" y="2673"/>
                  </a:lnTo>
                  <a:lnTo>
                    <a:pt x="51214" y="3073"/>
                  </a:lnTo>
                  <a:lnTo>
                    <a:pt x="50657" y="3474"/>
                  </a:lnTo>
                  <a:lnTo>
                    <a:pt x="47183" y="3808"/>
                  </a:lnTo>
                  <a:lnTo>
                    <a:pt x="43554" y="4142"/>
                  </a:lnTo>
                  <a:lnTo>
                    <a:pt x="39257" y="4499"/>
                  </a:lnTo>
                  <a:lnTo>
                    <a:pt x="34781" y="4855"/>
                  </a:lnTo>
                  <a:lnTo>
                    <a:pt x="32643" y="5011"/>
                  </a:lnTo>
                  <a:lnTo>
                    <a:pt x="30617" y="5122"/>
                  </a:lnTo>
                  <a:lnTo>
                    <a:pt x="28769" y="5211"/>
                  </a:lnTo>
                  <a:lnTo>
                    <a:pt x="27188" y="5278"/>
                  </a:lnTo>
                  <a:lnTo>
                    <a:pt x="25897" y="5278"/>
                  </a:lnTo>
                  <a:lnTo>
                    <a:pt x="25385" y="5256"/>
                  </a:lnTo>
                  <a:lnTo>
                    <a:pt x="24984" y="5233"/>
                  </a:lnTo>
                  <a:lnTo>
                    <a:pt x="24071" y="5166"/>
                  </a:lnTo>
                  <a:lnTo>
                    <a:pt x="22846" y="5100"/>
                  </a:lnTo>
                  <a:lnTo>
                    <a:pt x="21332" y="5077"/>
                  </a:lnTo>
                  <a:lnTo>
                    <a:pt x="19595" y="5055"/>
                  </a:lnTo>
                  <a:lnTo>
                    <a:pt x="15676" y="5033"/>
                  </a:lnTo>
                  <a:lnTo>
                    <a:pt x="11490" y="5055"/>
                  </a:lnTo>
                  <a:lnTo>
                    <a:pt x="7505" y="5100"/>
                  </a:lnTo>
                  <a:lnTo>
                    <a:pt x="4120" y="5144"/>
                  </a:lnTo>
                  <a:lnTo>
                    <a:pt x="914" y="5211"/>
                  </a:lnTo>
                  <a:lnTo>
                    <a:pt x="1" y="13739"/>
                  </a:lnTo>
                  <a:lnTo>
                    <a:pt x="68114" y="14006"/>
                  </a:lnTo>
                  <a:lnTo>
                    <a:pt x="69272" y="2138"/>
                  </a:lnTo>
                  <a:lnTo>
                    <a:pt x="69094" y="2049"/>
                  </a:lnTo>
                  <a:lnTo>
                    <a:pt x="68782" y="1916"/>
                  </a:lnTo>
                  <a:lnTo>
                    <a:pt x="68292" y="1737"/>
                  </a:lnTo>
                  <a:lnTo>
                    <a:pt x="67691" y="1537"/>
                  </a:lnTo>
                  <a:lnTo>
                    <a:pt x="66978" y="1314"/>
                  </a:lnTo>
                  <a:lnTo>
                    <a:pt x="66177" y="1069"/>
                  </a:lnTo>
                  <a:lnTo>
                    <a:pt x="65264" y="847"/>
                  </a:lnTo>
                  <a:lnTo>
                    <a:pt x="64306" y="624"/>
                  </a:lnTo>
                  <a:lnTo>
                    <a:pt x="63282" y="424"/>
                  </a:lnTo>
                  <a:lnTo>
                    <a:pt x="62236" y="246"/>
                  </a:lnTo>
                  <a:lnTo>
                    <a:pt x="61167" y="112"/>
                  </a:lnTo>
                  <a:lnTo>
                    <a:pt x="60610" y="67"/>
                  </a:lnTo>
                  <a:lnTo>
                    <a:pt x="60076" y="23"/>
                  </a:lnTo>
                  <a:lnTo>
                    <a:pt x="59541" y="23"/>
                  </a:lnTo>
                  <a:lnTo>
                    <a:pt x="59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752;p61"/>
            <p:cNvSpPr/>
            <p:nvPr/>
          </p:nvSpPr>
          <p:spPr>
            <a:xfrm>
              <a:off x="5983625" y="5795050"/>
              <a:ext cx="600100" cy="85750"/>
            </a:xfrm>
            <a:custGeom>
              <a:avLst/>
              <a:gdLst/>
              <a:ahLst/>
              <a:cxnLst/>
              <a:rect l="l" t="t" r="r" b="b"/>
              <a:pathLst>
                <a:path w="24004" h="3430" extrusionOk="0">
                  <a:moveTo>
                    <a:pt x="24004" y="1"/>
                  </a:moveTo>
                  <a:lnTo>
                    <a:pt x="23803" y="156"/>
                  </a:lnTo>
                  <a:lnTo>
                    <a:pt x="23581" y="335"/>
                  </a:lnTo>
                  <a:lnTo>
                    <a:pt x="23224" y="579"/>
                  </a:lnTo>
                  <a:lnTo>
                    <a:pt x="22957" y="780"/>
                  </a:lnTo>
                  <a:lnTo>
                    <a:pt x="22668" y="936"/>
                  </a:lnTo>
                  <a:lnTo>
                    <a:pt x="22378" y="1092"/>
                  </a:lnTo>
                  <a:lnTo>
                    <a:pt x="22089" y="1225"/>
                  </a:lnTo>
                  <a:lnTo>
                    <a:pt x="21777" y="1359"/>
                  </a:lnTo>
                  <a:lnTo>
                    <a:pt x="21465" y="1470"/>
                  </a:lnTo>
                  <a:lnTo>
                    <a:pt x="21153" y="1559"/>
                  </a:lnTo>
                  <a:lnTo>
                    <a:pt x="20819" y="1648"/>
                  </a:lnTo>
                  <a:lnTo>
                    <a:pt x="19038" y="1826"/>
                  </a:lnTo>
                  <a:lnTo>
                    <a:pt x="16967" y="2027"/>
                  </a:lnTo>
                  <a:lnTo>
                    <a:pt x="15854" y="2116"/>
                  </a:lnTo>
                  <a:lnTo>
                    <a:pt x="14696" y="2160"/>
                  </a:lnTo>
                  <a:lnTo>
                    <a:pt x="13472" y="2227"/>
                  </a:lnTo>
                  <a:lnTo>
                    <a:pt x="12225" y="2316"/>
                  </a:lnTo>
                  <a:lnTo>
                    <a:pt x="9775" y="2517"/>
                  </a:lnTo>
                  <a:lnTo>
                    <a:pt x="7460" y="2717"/>
                  </a:lnTo>
                  <a:lnTo>
                    <a:pt x="3585" y="3096"/>
                  </a:lnTo>
                  <a:lnTo>
                    <a:pt x="958" y="3318"/>
                  </a:lnTo>
                  <a:lnTo>
                    <a:pt x="245" y="3385"/>
                  </a:lnTo>
                  <a:lnTo>
                    <a:pt x="134" y="3407"/>
                  </a:lnTo>
                  <a:lnTo>
                    <a:pt x="0" y="3430"/>
                  </a:lnTo>
                  <a:lnTo>
                    <a:pt x="245" y="3430"/>
                  </a:lnTo>
                  <a:lnTo>
                    <a:pt x="958" y="3407"/>
                  </a:lnTo>
                  <a:lnTo>
                    <a:pt x="2093" y="3340"/>
                  </a:lnTo>
                  <a:lnTo>
                    <a:pt x="3608" y="3229"/>
                  </a:lnTo>
                  <a:lnTo>
                    <a:pt x="12247" y="2517"/>
                  </a:lnTo>
                  <a:lnTo>
                    <a:pt x="13472" y="2428"/>
                  </a:lnTo>
                  <a:lnTo>
                    <a:pt x="14674" y="2361"/>
                  </a:lnTo>
                  <a:lnTo>
                    <a:pt x="15275" y="2339"/>
                  </a:lnTo>
                  <a:lnTo>
                    <a:pt x="15854" y="2294"/>
                  </a:lnTo>
                  <a:lnTo>
                    <a:pt x="16967" y="2205"/>
                  </a:lnTo>
                  <a:lnTo>
                    <a:pt x="19038" y="2005"/>
                  </a:lnTo>
                  <a:lnTo>
                    <a:pt x="20842" y="1782"/>
                  </a:lnTo>
                  <a:lnTo>
                    <a:pt x="21153" y="1693"/>
                  </a:lnTo>
                  <a:lnTo>
                    <a:pt x="21487" y="1604"/>
                  </a:lnTo>
                  <a:lnTo>
                    <a:pt x="21799" y="1470"/>
                  </a:lnTo>
                  <a:lnTo>
                    <a:pt x="22111" y="1337"/>
                  </a:lnTo>
                  <a:lnTo>
                    <a:pt x="22423" y="1203"/>
                  </a:lnTo>
                  <a:lnTo>
                    <a:pt x="22712" y="1025"/>
                  </a:lnTo>
                  <a:lnTo>
                    <a:pt x="23002" y="847"/>
                  </a:lnTo>
                  <a:lnTo>
                    <a:pt x="23269" y="646"/>
                  </a:lnTo>
                  <a:lnTo>
                    <a:pt x="23558" y="424"/>
                  </a:lnTo>
                  <a:lnTo>
                    <a:pt x="23825" y="179"/>
                  </a:lnTo>
                  <a:lnTo>
                    <a:pt x="24004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753;p61"/>
            <p:cNvSpPr/>
            <p:nvPr/>
          </p:nvSpPr>
          <p:spPr>
            <a:xfrm>
              <a:off x="5971375" y="5883000"/>
              <a:ext cx="11150" cy="85750"/>
            </a:xfrm>
            <a:custGeom>
              <a:avLst/>
              <a:gdLst/>
              <a:ahLst/>
              <a:cxnLst/>
              <a:rect l="l" t="t" r="r" b="b"/>
              <a:pathLst>
                <a:path w="446" h="3430" extrusionOk="0">
                  <a:moveTo>
                    <a:pt x="424" y="1"/>
                  </a:moveTo>
                  <a:lnTo>
                    <a:pt x="401" y="23"/>
                  </a:lnTo>
                  <a:lnTo>
                    <a:pt x="357" y="134"/>
                  </a:lnTo>
                  <a:lnTo>
                    <a:pt x="290" y="490"/>
                  </a:lnTo>
                  <a:lnTo>
                    <a:pt x="201" y="1025"/>
                  </a:lnTo>
                  <a:lnTo>
                    <a:pt x="112" y="1693"/>
                  </a:lnTo>
                  <a:lnTo>
                    <a:pt x="23" y="2918"/>
                  </a:lnTo>
                  <a:lnTo>
                    <a:pt x="0" y="3296"/>
                  </a:lnTo>
                  <a:lnTo>
                    <a:pt x="0" y="3385"/>
                  </a:lnTo>
                  <a:lnTo>
                    <a:pt x="23" y="3430"/>
                  </a:lnTo>
                  <a:lnTo>
                    <a:pt x="45" y="3385"/>
                  </a:lnTo>
                  <a:lnTo>
                    <a:pt x="90" y="3296"/>
                  </a:lnTo>
                  <a:lnTo>
                    <a:pt x="156" y="2940"/>
                  </a:lnTo>
                  <a:lnTo>
                    <a:pt x="245" y="2383"/>
                  </a:lnTo>
                  <a:lnTo>
                    <a:pt x="334" y="1715"/>
                  </a:lnTo>
                  <a:lnTo>
                    <a:pt x="446" y="513"/>
                  </a:lnTo>
                  <a:lnTo>
                    <a:pt x="446" y="134"/>
                  </a:lnTo>
                  <a:lnTo>
                    <a:pt x="446" y="45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754;p61"/>
            <p:cNvSpPr/>
            <p:nvPr/>
          </p:nvSpPr>
          <p:spPr>
            <a:xfrm>
              <a:off x="5988625" y="5880225"/>
              <a:ext cx="31750" cy="101325"/>
            </a:xfrm>
            <a:custGeom>
              <a:avLst/>
              <a:gdLst/>
              <a:ahLst/>
              <a:cxnLst/>
              <a:rect l="l" t="t" r="r" b="b"/>
              <a:pathLst>
                <a:path w="1270" h="4053" extrusionOk="0">
                  <a:moveTo>
                    <a:pt x="1" y="0"/>
                  </a:moveTo>
                  <a:lnTo>
                    <a:pt x="1" y="45"/>
                  </a:lnTo>
                  <a:lnTo>
                    <a:pt x="1" y="156"/>
                  </a:lnTo>
                  <a:lnTo>
                    <a:pt x="68" y="624"/>
                  </a:lnTo>
                  <a:lnTo>
                    <a:pt x="201" y="1292"/>
                  </a:lnTo>
                  <a:lnTo>
                    <a:pt x="290" y="1670"/>
                  </a:lnTo>
                  <a:lnTo>
                    <a:pt x="424" y="2093"/>
                  </a:lnTo>
                  <a:lnTo>
                    <a:pt x="557" y="2516"/>
                  </a:lnTo>
                  <a:lnTo>
                    <a:pt x="691" y="2873"/>
                  </a:lnTo>
                  <a:lnTo>
                    <a:pt x="958" y="3518"/>
                  </a:lnTo>
                  <a:lnTo>
                    <a:pt x="1159" y="3919"/>
                  </a:lnTo>
                  <a:lnTo>
                    <a:pt x="1225" y="4031"/>
                  </a:lnTo>
                  <a:lnTo>
                    <a:pt x="1270" y="4053"/>
                  </a:lnTo>
                  <a:lnTo>
                    <a:pt x="1270" y="4008"/>
                  </a:lnTo>
                  <a:lnTo>
                    <a:pt x="1248" y="3897"/>
                  </a:lnTo>
                  <a:lnTo>
                    <a:pt x="1092" y="3452"/>
                  </a:lnTo>
                  <a:lnTo>
                    <a:pt x="869" y="2806"/>
                  </a:lnTo>
                  <a:lnTo>
                    <a:pt x="624" y="2027"/>
                  </a:lnTo>
                  <a:lnTo>
                    <a:pt x="379" y="1247"/>
                  </a:lnTo>
                  <a:lnTo>
                    <a:pt x="201" y="601"/>
                  </a:lnTo>
                  <a:lnTo>
                    <a:pt x="68" y="156"/>
                  </a:lnTo>
                  <a:lnTo>
                    <a:pt x="23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755;p61"/>
            <p:cNvSpPr/>
            <p:nvPr/>
          </p:nvSpPr>
          <p:spPr>
            <a:xfrm>
              <a:off x="6074925" y="5710450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2494" y="0"/>
                  </a:moveTo>
                  <a:lnTo>
                    <a:pt x="2383" y="45"/>
                  </a:lnTo>
                  <a:lnTo>
                    <a:pt x="2071" y="200"/>
                  </a:lnTo>
                  <a:lnTo>
                    <a:pt x="1648" y="512"/>
                  </a:lnTo>
                  <a:lnTo>
                    <a:pt x="1136" y="913"/>
                  </a:lnTo>
                  <a:lnTo>
                    <a:pt x="868" y="1136"/>
                  </a:lnTo>
                  <a:lnTo>
                    <a:pt x="646" y="1358"/>
                  </a:lnTo>
                  <a:lnTo>
                    <a:pt x="290" y="1737"/>
                  </a:lnTo>
                  <a:lnTo>
                    <a:pt x="67" y="2026"/>
                  </a:lnTo>
                  <a:lnTo>
                    <a:pt x="0" y="2115"/>
                  </a:lnTo>
                  <a:lnTo>
                    <a:pt x="0" y="2160"/>
                  </a:lnTo>
                  <a:lnTo>
                    <a:pt x="45" y="2138"/>
                  </a:lnTo>
                  <a:lnTo>
                    <a:pt x="111" y="2093"/>
                  </a:lnTo>
                  <a:lnTo>
                    <a:pt x="379" y="1848"/>
                  </a:lnTo>
                  <a:lnTo>
                    <a:pt x="1247" y="1069"/>
                  </a:lnTo>
                  <a:lnTo>
                    <a:pt x="1759" y="668"/>
                  </a:lnTo>
                  <a:lnTo>
                    <a:pt x="2160" y="334"/>
                  </a:lnTo>
                  <a:lnTo>
                    <a:pt x="2427" y="111"/>
                  </a:lnTo>
                  <a:lnTo>
                    <a:pt x="2516" y="45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756;p61"/>
            <p:cNvSpPr/>
            <p:nvPr/>
          </p:nvSpPr>
          <p:spPr>
            <a:xfrm>
              <a:off x="6111650" y="5709875"/>
              <a:ext cx="26200" cy="71850"/>
            </a:xfrm>
            <a:custGeom>
              <a:avLst/>
              <a:gdLst/>
              <a:ahLst/>
              <a:cxnLst/>
              <a:rect l="l" t="t" r="r" b="b"/>
              <a:pathLst>
                <a:path w="1048" h="2874" extrusionOk="0">
                  <a:moveTo>
                    <a:pt x="1047" y="1"/>
                  </a:moveTo>
                  <a:lnTo>
                    <a:pt x="1025" y="23"/>
                  </a:lnTo>
                  <a:lnTo>
                    <a:pt x="980" y="90"/>
                  </a:lnTo>
                  <a:lnTo>
                    <a:pt x="824" y="379"/>
                  </a:lnTo>
                  <a:lnTo>
                    <a:pt x="646" y="847"/>
                  </a:lnTo>
                  <a:lnTo>
                    <a:pt x="446" y="1404"/>
                  </a:lnTo>
                  <a:lnTo>
                    <a:pt x="246" y="1960"/>
                  </a:lnTo>
                  <a:lnTo>
                    <a:pt x="90" y="2428"/>
                  </a:lnTo>
                  <a:lnTo>
                    <a:pt x="23" y="2740"/>
                  </a:lnTo>
                  <a:lnTo>
                    <a:pt x="1" y="2829"/>
                  </a:lnTo>
                  <a:lnTo>
                    <a:pt x="23" y="2873"/>
                  </a:lnTo>
                  <a:lnTo>
                    <a:pt x="45" y="2851"/>
                  </a:lnTo>
                  <a:lnTo>
                    <a:pt x="90" y="2762"/>
                  </a:lnTo>
                  <a:lnTo>
                    <a:pt x="223" y="2472"/>
                  </a:lnTo>
                  <a:lnTo>
                    <a:pt x="401" y="2027"/>
                  </a:lnTo>
                  <a:lnTo>
                    <a:pt x="624" y="1470"/>
                  </a:lnTo>
                  <a:lnTo>
                    <a:pt x="824" y="891"/>
                  </a:lnTo>
                  <a:lnTo>
                    <a:pt x="958" y="446"/>
                  </a:lnTo>
                  <a:lnTo>
                    <a:pt x="1047" y="112"/>
                  </a:lnTo>
                  <a:lnTo>
                    <a:pt x="1047" y="2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757;p61"/>
            <p:cNvSpPr/>
            <p:nvPr/>
          </p:nvSpPr>
          <p:spPr>
            <a:xfrm>
              <a:off x="5953550" y="5449375"/>
              <a:ext cx="551125" cy="390225"/>
            </a:xfrm>
            <a:custGeom>
              <a:avLst/>
              <a:gdLst/>
              <a:ahLst/>
              <a:cxnLst/>
              <a:rect l="l" t="t" r="r" b="b"/>
              <a:pathLst>
                <a:path w="22045" h="15609" extrusionOk="0">
                  <a:moveTo>
                    <a:pt x="1" y="0"/>
                  </a:moveTo>
                  <a:lnTo>
                    <a:pt x="135" y="200"/>
                  </a:lnTo>
                  <a:lnTo>
                    <a:pt x="535" y="824"/>
                  </a:lnTo>
                  <a:lnTo>
                    <a:pt x="2094" y="3051"/>
                  </a:lnTo>
                  <a:lnTo>
                    <a:pt x="7327" y="10465"/>
                  </a:lnTo>
                  <a:lnTo>
                    <a:pt x="7327" y="10488"/>
                  </a:lnTo>
                  <a:lnTo>
                    <a:pt x="8618" y="11066"/>
                  </a:lnTo>
                  <a:lnTo>
                    <a:pt x="9954" y="11601"/>
                  </a:lnTo>
                  <a:lnTo>
                    <a:pt x="11268" y="12135"/>
                  </a:lnTo>
                  <a:lnTo>
                    <a:pt x="12559" y="12603"/>
                  </a:lnTo>
                  <a:lnTo>
                    <a:pt x="13784" y="13048"/>
                  </a:lnTo>
                  <a:lnTo>
                    <a:pt x="16055" y="13828"/>
                  </a:lnTo>
                  <a:lnTo>
                    <a:pt x="18059" y="14451"/>
                  </a:lnTo>
                  <a:lnTo>
                    <a:pt x="19707" y="14963"/>
                  </a:lnTo>
                  <a:lnTo>
                    <a:pt x="20976" y="15342"/>
                  </a:lnTo>
                  <a:lnTo>
                    <a:pt x="21755" y="15564"/>
                  </a:lnTo>
                  <a:lnTo>
                    <a:pt x="21978" y="15609"/>
                  </a:lnTo>
                  <a:lnTo>
                    <a:pt x="22045" y="15609"/>
                  </a:lnTo>
                  <a:lnTo>
                    <a:pt x="21978" y="15587"/>
                  </a:lnTo>
                  <a:lnTo>
                    <a:pt x="21778" y="15520"/>
                  </a:lnTo>
                  <a:lnTo>
                    <a:pt x="20976" y="15275"/>
                  </a:lnTo>
                  <a:lnTo>
                    <a:pt x="18081" y="14362"/>
                  </a:lnTo>
                  <a:lnTo>
                    <a:pt x="16100" y="13694"/>
                  </a:lnTo>
                  <a:lnTo>
                    <a:pt x="13828" y="12915"/>
                  </a:lnTo>
                  <a:lnTo>
                    <a:pt x="12604" y="12469"/>
                  </a:lnTo>
                  <a:lnTo>
                    <a:pt x="11335" y="11979"/>
                  </a:lnTo>
                  <a:lnTo>
                    <a:pt x="10021" y="11467"/>
                  </a:lnTo>
                  <a:lnTo>
                    <a:pt x="8685" y="10911"/>
                  </a:lnTo>
                  <a:lnTo>
                    <a:pt x="7425" y="10358"/>
                  </a:lnTo>
                  <a:lnTo>
                    <a:pt x="7425" y="10358"/>
                  </a:lnTo>
                  <a:lnTo>
                    <a:pt x="2183" y="2984"/>
                  </a:lnTo>
                  <a:lnTo>
                    <a:pt x="580" y="779"/>
                  </a:lnTo>
                  <a:lnTo>
                    <a:pt x="157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758;p61"/>
            <p:cNvSpPr/>
            <p:nvPr/>
          </p:nvSpPr>
          <p:spPr>
            <a:xfrm>
              <a:off x="5854475" y="5703200"/>
              <a:ext cx="134175" cy="177050"/>
            </a:xfrm>
            <a:custGeom>
              <a:avLst/>
              <a:gdLst/>
              <a:ahLst/>
              <a:cxnLst/>
              <a:rect l="l" t="t" r="r" b="b"/>
              <a:pathLst>
                <a:path w="5367" h="7082" extrusionOk="0">
                  <a:moveTo>
                    <a:pt x="1" y="1"/>
                  </a:moveTo>
                  <a:lnTo>
                    <a:pt x="67" y="156"/>
                  </a:lnTo>
                  <a:lnTo>
                    <a:pt x="156" y="290"/>
                  </a:lnTo>
                  <a:lnTo>
                    <a:pt x="669" y="1114"/>
                  </a:lnTo>
                  <a:lnTo>
                    <a:pt x="1448" y="2339"/>
                  </a:lnTo>
                  <a:lnTo>
                    <a:pt x="2405" y="3808"/>
                  </a:lnTo>
                  <a:lnTo>
                    <a:pt x="4098" y="6324"/>
                  </a:lnTo>
                  <a:lnTo>
                    <a:pt x="5010" y="6881"/>
                  </a:lnTo>
                  <a:lnTo>
                    <a:pt x="5189" y="6992"/>
                  </a:lnTo>
                  <a:lnTo>
                    <a:pt x="5367" y="7081"/>
                  </a:lnTo>
                  <a:lnTo>
                    <a:pt x="5367" y="7081"/>
                  </a:lnTo>
                  <a:lnTo>
                    <a:pt x="5233" y="6970"/>
                  </a:lnTo>
                  <a:lnTo>
                    <a:pt x="5100" y="6859"/>
                  </a:lnTo>
                  <a:lnTo>
                    <a:pt x="4200" y="6266"/>
                  </a:lnTo>
                  <a:lnTo>
                    <a:pt x="3452" y="5122"/>
                  </a:lnTo>
                  <a:lnTo>
                    <a:pt x="2539" y="3719"/>
                  </a:lnTo>
                  <a:lnTo>
                    <a:pt x="1581" y="2249"/>
                  </a:lnTo>
                  <a:lnTo>
                    <a:pt x="758" y="1069"/>
                  </a:lnTo>
                  <a:lnTo>
                    <a:pt x="223" y="268"/>
                  </a:lnTo>
                  <a:lnTo>
                    <a:pt x="112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759;p61"/>
            <p:cNvSpPr/>
            <p:nvPr/>
          </p:nvSpPr>
          <p:spPr>
            <a:xfrm>
              <a:off x="7448750" y="5688725"/>
              <a:ext cx="797725" cy="416975"/>
            </a:xfrm>
            <a:custGeom>
              <a:avLst/>
              <a:gdLst/>
              <a:ahLst/>
              <a:cxnLst/>
              <a:rect l="l" t="t" r="r" b="b"/>
              <a:pathLst>
                <a:path w="31909" h="16679" extrusionOk="0">
                  <a:moveTo>
                    <a:pt x="6614" y="1"/>
                  </a:moveTo>
                  <a:lnTo>
                    <a:pt x="1" y="45"/>
                  </a:lnTo>
                  <a:lnTo>
                    <a:pt x="3830" y="13383"/>
                  </a:lnTo>
                  <a:lnTo>
                    <a:pt x="3986" y="13828"/>
                  </a:lnTo>
                  <a:lnTo>
                    <a:pt x="4164" y="14251"/>
                  </a:lnTo>
                  <a:lnTo>
                    <a:pt x="4387" y="14630"/>
                  </a:lnTo>
                  <a:lnTo>
                    <a:pt x="4654" y="14986"/>
                  </a:lnTo>
                  <a:lnTo>
                    <a:pt x="4944" y="15320"/>
                  </a:lnTo>
                  <a:lnTo>
                    <a:pt x="5278" y="15609"/>
                  </a:lnTo>
                  <a:lnTo>
                    <a:pt x="5612" y="15877"/>
                  </a:lnTo>
                  <a:lnTo>
                    <a:pt x="5990" y="16122"/>
                  </a:lnTo>
                  <a:lnTo>
                    <a:pt x="6369" y="16300"/>
                  </a:lnTo>
                  <a:lnTo>
                    <a:pt x="6770" y="16456"/>
                  </a:lnTo>
                  <a:lnTo>
                    <a:pt x="7193" y="16589"/>
                  </a:lnTo>
                  <a:lnTo>
                    <a:pt x="7638" y="16656"/>
                  </a:lnTo>
                  <a:lnTo>
                    <a:pt x="8083" y="16678"/>
                  </a:lnTo>
                  <a:lnTo>
                    <a:pt x="8529" y="16678"/>
                  </a:lnTo>
                  <a:lnTo>
                    <a:pt x="8974" y="16611"/>
                  </a:lnTo>
                  <a:lnTo>
                    <a:pt x="9442" y="16522"/>
                  </a:lnTo>
                  <a:lnTo>
                    <a:pt x="9531" y="16478"/>
                  </a:lnTo>
                  <a:lnTo>
                    <a:pt x="23625" y="12114"/>
                  </a:lnTo>
                  <a:lnTo>
                    <a:pt x="26654" y="11089"/>
                  </a:lnTo>
                  <a:lnTo>
                    <a:pt x="28524" y="10444"/>
                  </a:lnTo>
                  <a:lnTo>
                    <a:pt x="29259" y="10176"/>
                  </a:lnTo>
                  <a:lnTo>
                    <a:pt x="29749" y="9998"/>
                  </a:lnTo>
                  <a:lnTo>
                    <a:pt x="30328" y="9753"/>
                  </a:lnTo>
                  <a:lnTo>
                    <a:pt x="30751" y="9553"/>
                  </a:lnTo>
                  <a:lnTo>
                    <a:pt x="31040" y="9397"/>
                  </a:lnTo>
                  <a:lnTo>
                    <a:pt x="31240" y="9263"/>
                  </a:lnTo>
                  <a:lnTo>
                    <a:pt x="31330" y="9152"/>
                  </a:lnTo>
                  <a:lnTo>
                    <a:pt x="31374" y="9063"/>
                  </a:lnTo>
                  <a:lnTo>
                    <a:pt x="31352" y="8996"/>
                  </a:lnTo>
                  <a:lnTo>
                    <a:pt x="31307" y="8929"/>
                  </a:lnTo>
                  <a:lnTo>
                    <a:pt x="31285" y="8885"/>
                  </a:lnTo>
                  <a:lnTo>
                    <a:pt x="31240" y="8863"/>
                  </a:lnTo>
                  <a:lnTo>
                    <a:pt x="31107" y="8818"/>
                  </a:lnTo>
                  <a:lnTo>
                    <a:pt x="30929" y="8840"/>
                  </a:lnTo>
                  <a:lnTo>
                    <a:pt x="30728" y="8863"/>
                  </a:lnTo>
                  <a:lnTo>
                    <a:pt x="30283" y="8996"/>
                  </a:lnTo>
                  <a:lnTo>
                    <a:pt x="29771" y="9197"/>
                  </a:lnTo>
                  <a:lnTo>
                    <a:pt x="29259" y="9375"/>
                  </a:lnTo>
                  <a:lnTo>
                    <a:pt x="28836" y="9531"/>
                  </a:lnTo>
                  <a:lnTo>
                    <a:pt x="28680" y="9553"/>
                  </a:lnTo>
                  <a:lnTo>
                    <a:pt x="28591" y="9531"/>
                  </a:lnTo>
                  <a:lnTo>
                    <a:pt x="28568" y="9508"/>
                  </a:lnTo>
                  <a:lnTo>
                    <a:pt x="28546" y="9486"/>
                  </a:lnTo>
                  <a:lnTo>
                    <a:pt x="28568" y="9442"/>
                  </a:lnTo>
                  <a:lnTo>
                    <a:pt x="28591" y="9375"/>
                  </a:lnTo>
                  <a:lnTo>
                    <a:pt x="28702" y="9241"/>
                  </a:lnTo>
                  <a:lnTo>
                    <a:pt x="28858" y="9085"/>
                  </a:lnTo>
                  <a:lnTo>
                    <a:pt x="29081" y="8952"/>
                  </a:lnTo>
                  <a:lnTo>
                    <a:pt x="29326" y="8796"/>
                  </a:lnTo>
                  <a:lnTo>
                    <a:pt x="29904" y="8506"/>
                  </a:lnTo>
                  <a:lnTo>
                    <a:pt x="30528" y="8217"/>
                  </a:lnTo>
                  <a:lnTo>
                    <a:pt x="31107" y="7927"/>
                  </a:lnTo>
                  <a:lnTo>
                    <a:pt x="31352" y="7794"/>
                  </a:lnTo>
                  <a:lnTo>
                    <a:pt x="31574" y="7660"/>
                  </a:lnTo>
                  <a:lnTo>
                    <a:pt x="31753" y="7549"/>
                  </a:lnTo>
                  <a:lnTo>
                    <a:pt x="31864" y="7415"/>
                  </a:lnTo>
                  <a:lnTo>
                    <a:pt x="31886" y="7371"/>
                  </a:lnTo>
                  <a:lnTo>
                    <a:pt x="31908" y="7304"/>
                  </a:lnTo>
                  <a:lnTo>
                    <a:pt x="31908" y="7259"/>
                  </a:lnTo>
                  <a:lnTo>
                    <a:pt x="31886" y="7215"/>
                  </a:lnTo>
                  <a:lnTo>
                    <a:pt x="31842" y="7148"/>
                  </a:lnTo>
                  <a:lnTo>
                    <a:pt x="31775" y="7104"/>
                  </a:lnTo>
                  <a:lnTo>
                    <a:pt x="31686" y="7081"/>
                  </a:lnTo>
                  <a:lnTo>
                    <a:pt x="31597" y="7059"/>
                  </a:lnTo>
                  <a:lnTo>
                    <a:pt x="31396" y="7059"/>
                  </a:lnTo>
                  <a:lnTo>
                    <a:pt x="31151" y="7104"/>
                  </a:lnTo>
                  <a:lnTo>
                    <a:pt x="30884" y="7170"/>
                  </a:lnTo>
                  <a:lnTo>
                    <a:pt x="30595" y="7282"/>
                  </a:lnTo>
                  <a:lnTo>
                    <a:pt x="29994" y="7527"/>
                  </a:lnTo>
                  <a:lnTo>
                    <a:pt x="29415" y="7816"/>
                  </a:lnTo>
                  <a:lnTo>
                    <a:pt x="28880" y="8106"/>
                  </a:lnTo>
                  <a:lnTo>
                    <a:pt x="28279" y="8462"/>
                  </a:lnTo>
                  <a:lnTo>
                    <a:pt x="28168" y="8484"/>
                  </a:lnTo>
                  <a:lnTo>
                    <a:pt x="28101" y="8484"/>
                  </a:lnTo>
                  <a:lnTo>
                    <a:pt x="28034" y="8440"/>
                  </a:lnTo>
                  <a:lnTo>
                    <a:pt x="27967" y="8373"/>
                  </a:lnTo>
                  <a:lnTo>
                    <a:pt x="27945" y="8306"/>
                  </a:lnTo>
                  <a:lnTo>
                    <a:pt x="27945" y="8239"/>
                  </a:lnTo>
                  <a:lnTo>
                    <a:pt x="27990" y="8172"/>
                  </a:lnTo>
                  <a:lnTo>
                    <a:pt x="28056" y="8128"/>
                  </a:lnTo>
                  <a:lnTo>
                    <a:pt x="28791" y="7749"/>
                  </a:lnTo>
                  <a:lnTo>
                    <a:pt x="29415" y="7415"/>
                  </a:lnTo>
                  <a:lnTo>
                    <a:pt x="30060" y="7037"/>
                  </a:lnTo>
                  <a:lnTo>
                    <a:pt x="30394" y="6836"/>
                  </a:lnTo>
                  <a:lnTo>
                    <a:pt x="30684" y="6636"/>
                  </a:lnTo>
                  <a:lnTo>
                    <a:pt x="30951" y="6436"/>
                  </a:lnTo>
                  <a:lnTo>
                    <a:pt x="31196" y="6235"/>
                  </a:lnTo>
                  <a:lnTo>
                    <a:pt x="31374" y="6035"/>
                  </a:lnTo>
                  <a:lnTo>
                    <a:pt x="31485" y="5857"/>
                  </a:lnTo>
                  <a:lnTo>
                    <a:pt x="31508" y="5790"/>
                  </a:lnTo>
                  <a:lnTo>
                    <a:pt x="31530" y="5701"/>
                  </a:lnTo>
                  <a:lnTo>
                    <a:pt x="31508" y="5634"/>
                  </a:lnTo>
                  <a:lnTo>
                    <a:pt x="31485" y="5567"/>
                  </a:lnTo>
                  <a:lnTo>
                    <a:pt x="31441" y="5500"/>
                  </a:lnTo>
                  <a:lnTo>
                    <a:pt x="31374" y="5456"/>
                  </a:lnTo>
                  <a:lnTo>
                    <a:pt x="31307" y="5434"/>
                  </a:lnTo>
                  <a:lnTo>
                    <a:pt x="31240" y="5434"/>
                  </a:lnTo>
                  <a:lnTo>
                    <a:pt x="31107" y="5456"/>
                  </a:lnTo>
                  <a:lnTo>
                    <a:pt x="30951" y="5500"/>
                  </a:lnTo>
                  <a:lnTo>
                    <a:pt x="30817" y="5567"/>
                  </a:lnTo>
                  <a:lnTo>
                    <a:pt x="30706" y="5634"/>
                  </a:lnTo>
                  <a:lnTo>
                    <a:pt x="30617" y="5701"/>
                  </a:lnTo>
                  <a:lnTo>
                    <a:pt x="30105" y="5990"/>
                  </a:lnTo>
                  <a:lnTo>
                    <a:pt x="28992" y="6592"/>
                  </a:lnTo>
                  <a:lnTo>
                    <a:pt x="28368" y="6903"/>
                  </a:lnTo>
                  <a:lnTo>
                    <a:pt x="27834" y="7126"/>
                  </a:lnTo>
                  <a:lnTo>
                    <a:pt x="27611" y="7215"/>
                  </a:lnTo>
                  <a:lnTo>
                    <a:pt x="27411" y="7259"/>
                  </a:lnTo>
                  <a:lnTo>
                    <a:pt x="27232" y="7259"/>
                  </a:lnTo>
                  <a:lnTo>
                    <a:pt x="27210" y="7237"/>
                  </a:lnTo>
                  <a:lnTo>
                    <a:pt x="27210" y="7148"/>
                  </a:lnTo>
                  <a:lnTo>
                    <a:pt x="27232" y="7059"/>
                  </a:lnTo>
                  <a:lnTo>
                    <a:pt x="27299" y="6970"/>
                  </a:lnTo>
                  <a:lnTo>
                    <a:pt x="27388" y="6859"/>
                  </a:lnTo>
                  <a:lnTo>
                    <a:pt x="27678" y="6592"/>
                  </a:lnTo>
                  <a:lnTo>
                    <a:pt x="28034" y="6324"/>
                  </a:lnTo>
                  <a:lnTo>
                    <a:pt x="28435" y="6035"/>
                  </a:lnTo>
                  <a:lnTo>
                    <a:pt x="28836" y="5790"/>
                  </a:lnTo>
                  <a:lnTo>
                    <a:pt x="29504" y="5411"/>
                  </a:lnTo>
                  <a:lnTo>
                    <a:pt x="29704" y="5278"/>
                  </a:lnTo>
                  <a:lnTo>
                    <a:pt x="29882" y="5122"/>
                  </a:lnTo>
                  <a:lnTo>
                    <a:pt x="29994" y="4988"/>
                  </a:lnTo>
                  <a:lnTo>
                    <a:pt x="30060" y="4855"/>
                  </a:lnTo>
                  <a:lnTo>
                    <a:pt x="30083" y="4721"/>
                  </a:lnTo>
                  <a:lnTo>
                    <a:pt x="30038" y="4610"/>
                  </a:lnTo>
                  <a:lnTo>
                    <a:pt x="29971" y="4521"/>
                  </a:lnTo>
                  <a:lnTo>
                    <a:pt x="29838" y="4454"/>
                  </a:lnTo>
                  <a:lnTo>
                    <a:pt x="29771" y="4432"/>
                  </a:lnTo>
                  <a:lnTo>
                    <a:pt x="29682" y="4454"/>
                  </a:lnTo>
                  <a:lnTo>
                    <a:pt x="29370" y="4543"/>
                  </a:lnTo>
                  <a:lnTo>
                    <a:pt x="28969" y="4699"/>
                  </a:lnTo>
                  <a:lnTo>
                    <a:pt x="28524" y="4899"/>
                  </a:lnTo>
                  <a:lnTo>
                    <a:pt x="27611" y="5345"/>
                  </a:lnTo>
                  <a:lnTo>
                    <a:pt x="26943" y="5701"/>
                  </a:lnTo>
                  <a:lnTo>
                    <a:pt x="26320" y="6057"/>
                  </a:lnTo>
                  <a:lnTo>
                    <a:pt x="25941" y="6235"/>
                  </a:lnTo>
                  <a:lnTo>
                    <a:pt x="25585" y="6369"/>
                  </a:lnTo>
                  <a:lnTo>
                    <a:pt x="25407" y="6413"/>
                  </a:lnTo>
                  <a:lnTo>
                    <a:pt x="25273" y="6436"/>
                  </a:lnTo>
                  <a:lnTo>
                    <a:pt x="25139" y="6436"/>
                  </a:lnTo>
                  <a:lnTo>
                    <a:pt x="25050" y="6413"/>
                  </a:lnTo>
                  <a:lnTo>
                    <a:pt x="24984" y="6347"/>
                  </a:lnTo>
                  <a:lnTo>
                    <a:pt x="24961" y="6235"/>
                  </a:lnTo>
                  <a:lnTo>
                    <a:pt x="24961" y="6079"/>
                  </a:lnTo>
                  <a:lnTo>
                    <a:pt x="25028" y="5879"/>
                  </a:lnTo>
                  <a:lnTo>
                    <a:pt x="25162" y="5434"/>
                  </a:lnTo>
                  <a:lnTo>
                    <a:pt x="25251" y="5011"/>
                  </a:lnTo>
                  <a:lnTo>
                    <a:pt x="25295" y="4610"/>
                  </a:lnTo>
                  <a:lnTo>
                    <a:pt x="25318" y="4254"/>
                  </a:lnTo>
                  <a:lnTo>
                    <a:pt x="25295" y="3942"/>
                  </a:lnTo>
                  <a:lnTo>
                    <a:pt x="25251" y="3675"/>
                  </a:lnTo>
                  <a:lnTo>
                    <a:pt x="25206" y="3452"/>
                  </a:lnTo>
                  <a:lnTo>
                    <a:pt x="25117" y="3318"/>
                  </a:lnTo>
                  <a:lnTo>
                    <a:pt x="25050" y="3274"/>
                  </a:lnTo>
                  <a:lnTo>
                    <a:pt x="24984" y="3229"/>
                  </a:lnTo>
                  <a:lnTo>
                    <a:pt x="24917" y="3207"/>
                  </a:lnTo>
                  <a:lnTo>
                    <a:pt x="24761" y="3207"/>
                  </a:lnTo>
                  <a:lnTo>
                    <a:pt x="24694" y="3229"/>
                  </a:lnTo>
                  <a:lnTo>
                    <a:pt x="24627" y="3274"/>
                  </a:lnTo>
                  <a:lnTo>
                    <a:pt x="24561" y="3318"/>
                  </a:lnTo>
                  <a:lnTo>
                    <a:pt x="24494" y="3407"/>
                  </a:lnTo>
                  <a:lnTo>
                    <a:pt x="24471" y="3474"/>
                  </a:lnTo>
                  <a:lnTo>
                    <a:pt x="24449" y="3563"/>
                  </a:lnTo>
                  <a:lnTo>
                    <a:pt x="24449" y="3675"/>
                  </a:lnTo>
                  <a:lnTo>
                    <a:pt x="24427" y="3986"/>
                  </a:lnTo>
                  <a:lnTo>
                    <a:pt x="24382" y="4298"/>
                  </a:lnTo>
                  <a:lnTo>
                    <a:pt x="24338" y="4632"/>
                  </a:lnTo>
                  <a:lnTo>
                    <a:pt x="24249" y="4944"/>
                  </a:lnTo>
                  <a:lnTo>
                    <a:pt x="24160" y="5189"/>
                  </a:lnTo>
                  <a:lnTo>
                    <a:pt x="24071" y="5411"/>
                  </a:lnTo>
                  <a:lnTo>
                    <a:pt x="23959" y="5656"/>
                  </a:lnTo>
                  <a:lnTo>
                    <a:pt x="23826" y="5879"/>
                  </a:lnTo>
                  <a:lnTo>
                    <a:pt x="23336" y="6547"/>
                  </a:lnTo>
                  <a:lnTo>
                    <a:pt x="8796" y="9887"/>
                  </a:lnTo>
                  <a:lnTo>
                    <a:pt x="6614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760;p61"/>
            <p:cNvSpPr/>
            <p:nvPr/>
          </p:nvSpPr>
          <p:spPr>
            <a:xfrm>
              <a:off x="7448750" y="5688725"/>
              <a:ext cx="797725" cy="416975"/>
            </a:xfrm>
            <a:custGeom>
              <a:avLst/>
              <a:gdLst/>
              <a:ahLst/>
              <a:cxnLst/>
              <a:rect l="l" t="t" r="r" b="b"/>
              <a:pathLst>
                <a:path w="31909" h="16679" fill="none" extrusionOk="0">
                  <a:moveTo>
                    <a:pt x="31886" y="7215"/>
                  </a:moveTo>
                  <a:lnTo>
                    <a:pt x="31886" y="7215"/>
                  </a:lnTo>
                  <a:lnTo>
                    <a:pt x="31842" y="7148"/>
                  </a:lnTo>
                  <a:lnTo>
                    <a:pt x="31775" y="7104"/>
                  </a:lnTo>
                  <a:lnTo>
                    <a:pt x="31686" y="7081"/>
                  </a:lnTo>
                  <a:lnTo>
                    <a:pt x="31597" y="7059"/>
                  </a:lnTo>
                  <a:lnTo>
                    <a:pt x="31396" y="7059"/>
                  </a:lnTo>
                  <a:lnTo>
                    <a:pt x="31151" y="7104"/>
                  </a:lnTo>
                  <a:lnTo>
                    <a:pt x="30884" y="7170"/>
                  </a:lnTo>
                  <a:lnTo>
                    <a:pt x="30595" y="7282"/>
                  </a:lnTo>
                  <a:lnTo>
                    <a:pt x="29994" y="7527"/>
                  </a:lnTo>
                  <a:lnTo>
                    <a:pt x="29415" y="7816"/>
                  </a:lnTo>
                  <a:lnTo>
                    <a:pt x="28880" y="8106"/>
                  </a:lnTo>
                  <a:lnTo>
                    <a:pt x="28279" y="8462"/>
                  </a:lnTo>
                  <a:lnTo>
                    <a:pt x="28279" y="8462"/>
                  </a:lnTo>
                  <a:lnTo>
                    <a:pt x="28168" y="8484"/>
                  </a:lnTo>
                  <a:lnTo>
                    <a:pt x="28101" y="8484"/>
                  </a:lnTo>
                  <a:lnTo>
                    <a:pt x="28034" y="8440"/>
                  </a:lnTo>
                  <a:lnTo>
                    <a:pt x="27967" y="8373"/>
                  </a:lnTo>
                  <a:lnTo>
                    <a:pt x="27945" y="8306"/>
                  </a:lnTo>
                  <a:lnTo>
                    <a:pt x="27945" y="8239"/>
                  </a:lnTo>
                  <a:lnTo>
                    <a:pt x="27990" y="8172"/>
                  </a:lnTo>
                  <a:lnTo>
                    <a:pt x="28056" y="8128"/>
                  </a:lnTo>
                  <a:lnTo>
                    <a:pt x="28056" y="8128"/>
                  </a:lnTo>
                  <a:lnTo>
                    <a:pt x="28791" y="7749"/>
                  </a:lnTo>
                  <a:lnTo>
                    <a:pt x="29415" y="7415"/>
                  </a:lnTo>
                  <a:lnTo>
                    <a:pt x="30060" y="7037"/>
                  </a:lnTo>
                  <a:lnTo>
                    <a:pt x="30394" y="6836"/>
                  </a:lnTo>
                  <a:lnTo>
                    <a:pt x="30684" y="6636"/>
                  </a:lnTo>
                  <a:lnTo>
                    <a:pt x="30951" y="6436"/>
                  </a:lnTo>
                  <a:lnTo>
                    <a:pt x="31196" y="6235"/>
                  </a:lnTo>
                  <a:lnTo>
                    <a:pt x="31374" y="6035"/>
                  </a:lnTo>
                  <a:lnTo>
                    <a:pt x="31485" y="5857"/>
                  </a:lnTo>
                  <a:lnTo>
                    <a:pt x="31508" y="5790"/>
                  </a:lnTo>
                  <a:lnTo>
                    <a:pt x="31530" y="5701"/>
                  </a:lnTo>
                  <a:lnTo>
                    <a:pt x="31508" y="5634"/>
                  </a:lnTo>
                  <a:lnTo>
                    <a:pt x="31485" y="5567"/>
                  </a:lnTo>
                  <a:lnTo>
                    <a:pt x="31485" y="5567"/>
                  </a:lnTo>
                  <a:lnTo>
                    <a:pt x="31441" y="5500"/>
                  </a:lnTo>
                  <a:lnTo>
                    <a:pt x="31374" y="5456"/>
                  </a:lnTo>
                  <a:lnTo>
                    <a:pt x="31307" y="5434"/>
                  </a:lnTo>
                  <a:lnTo>
                    <a:pt x="31240" y="5434"/>
                  </a:lnTo>
                  <a:lnTo>
                    <a:pt x="31107" y="5456"/>
                  </a:lnTo>
                  <a:lnTo>
                    <a:pt x="30951" y="5500"/>
                  </a:lnTo>
                  <a:lnTo>
                    <a:pt x="30817" y="5567"/>
                  </a:lnTo>
                  <a:lnTo>
                    <a:pt x="30706" y="5634"/>
                  </a:lnTo>
                  <a:lnTo>
                    <a:pt x="30617" y="5701"/>
                  </a:lnTo>
                  <a:lnTo>
                    <a:pt x="30617" y="5701"/>
                  </a:lnTo>
                  <a:lnTo>
                    <a:pt x="30105" y="5990"/>
                  </a:lnTo>
                  <a:lnTo>
                    <a:pt x="28992" y="6592"/>
                  </a:lnTo>
                  <a:lnTo>
                    <a:pt x="28368" y="6903"/>
                  </a:lnTo>
                  <a:lnTo>
                    <a:pt x="27834" y="7126"/>
                  </a:lnTo>
                  <a:lnTo>
                    <a:pt x="27611" y="7215"/>
                  </a:lnTo>
                  <a:lnTo>
                    <a:pt x="27411" y="7259"/>
                  </a:lnTo>
                  <a:lnTo>
                    <a:pt x="27277" y="7259"/>
                  </a:lnTo>
                  <a:lnTo>
                    <a:pt x="27232" y="7259"/>
                  </a:lnTo>
                  <a:lnTo>
                    <a:pt x="27210" y="7237"/>
                  </a:lnTo>
                  <a:lnTo>
                    <a:pt x="27210" y="7237"/>
                  </a:lnTo>
                  <a:lnTo>
                    <a:pt x="27210" y="7148"/>
                  </a:lnTo>
                  <a:lnTo>
                    <a:pt x="27232" y="7059"/>
                  </a:lnTo>
                  <a:lnTo>
                    <a:pt x="27299" y="6970"/>
                  </a:lnTo>
                  <a:lnTo>
                    <a:pt x="27388" y="6859"/>
                  </a:lnTo>
                  <a:lnTo>
                    <a:pt x="27678" y="6592"/>
                  </a:lnTo>
                  <a:lnTo>
                    <a:pt x="28034" y="6324"/>
                  </a:lnTo>
                  <a:lnTo>
                    <a:pt x="28435" y="6035"/>
                  </a:lnTo>
                  <a:lnTo>
                    <a:pt x="28836" y="5790"/>
                  </a:lnTo>
                  <a:lnTo>
                    <a:pt x="29504" y="5411"/>
                  </a:lnTo>
                  <a:lnTo>
                    <a:pt x="29504" y="5411"/>
                  </a:lnTo>
                  <a:lnTo>
                    <a:pt x="29704" y="5278"/>
                  </a:lnTo>
                  <a:lnTo>
                    <a:pt x="29882" y="5122"/>
                  </a:lnTo>
                  <a:lnTo>
                    <a:pt x="29994" y="4988"/>
                  </a:lnTo>
                  <a:lnTo>
                    <a:pt x="30060" y="4855"/>
                  </a:lnTo>
                  <a:lnTo>
                    <a:pt x="30083" y="4721"/>
                  </a:lnTo>
                  <a:lnTo>
                    <a:pt x="30038" y="4610"/>
                  </a:lnTo>
                  <a:lnTo>
                    <a:pt x="29971" y="4521"/>
                  </a:lnTo>
                  <a:lnTo>
                    <a:pt x="29838" y="4454"/>
                  </a:lnTo>
                  <a:lnTo>
                    <a:pt x="29838" y="4454"/>
                  </a:lnTo>
                  <a:lnTo>
                    <a:pt x="29771" y="4432"/>
                  </a:lnTo>
                  <a:lnTo>
                    <a:pt x="29682" y="4454"/>
                  </a:lnTo>
                  <a:lnTo>
                    <a:pt x="29370" y="4543"/>
                  </a:lnTo>
                  <a:lnTo>
                    <a:pt x="28969" y="4699"/>
                  </a:lnTo>
                  <a:lnTo>
                    <a:pt x="28524" y="4899"/>
                  </a:lnTo>
                  <a:lnTo>
                    <a:pt x="27611" y="5345"/>
                  </a:lnTo>
                  <a:lnTo>
                    <a:pt x="26943" y="5701"/>
                  </a:lnTo>
                  <a:lnTo>
                    <a:pt x="26943" y="5701"/>
                  </a:lnTo>
                  <a:lnTo>
                    <a:pt x="26320" y="6057"/>
                  </a:lnTo>
                  <a:lnTo>
                    <a:pt x="25941" y="6235"/>
                  </a:lnTo>
                  <a:lnTo>
                    <a:pt x="25585" y="6369"/>
                  </a:lnTo>
                  <a:lnTo>
                    <a:pt x="25407" y="6413"/>
                  </a:lnTo>
                  <a:lnTo>
                    <a:pt x="25273" y="6436"/>
                  </a:lnTo>
                  <a:lnTo>
                    <a:pt x="25139" y="6436"/>
                  </a:lnTo>
                  <a:lnTo>
                    <a:pt x="25050" y="6413"/>
                  </a:lnTo>
                  <a:lnTo>
                    <a:pt x="24984" y="6347"/>
                  </a:lnTo>
                  <a:lnTo>
                    <a:pt x="24961" y="6235"/>
                  </a:lnTo>
                  <a:lnTo>
                    <a:pt x="24961" y="6079"/>
                  </a:lnTo>
                  <a:lnTo>
                    <a:pt x="25028" y="5879"/>
                  </a:lnTo>
                  <a:lnTo>
                    <a:pt x="25028" y="5879"/>
                  </a:lnTo>
                  <a:lnTo>
                    <a:pt x="25162" y="5434"/>
                  </a:lnTo>
                  <a:lnTo>
                    <a:pt x="25251" y="5011"/>
                  </a:lnTo>
                  <a:lnTo>
                    <a:pt x="25295" y="4610"/>
                  </a:lnTo>
                  <a:lnTo>
                    <a:pt x="25318" y="4254"/>
                  </a:lnTo>
                  <a:lnTo>
                    <a:pt x="25295" y="3942"/>
                  </a:lnTo>
                  <a:lnTo>
                    <a:pt x="25251" y="3675"/>
                  </a:lnTo>
                  <a:lnTo>
                    <a:pt x="25206" y="3452"/>
                  </a:lnTo>
                  <a:lnTo>
                    <a:pt x="25117" y="3318"/>
                  </a:lnTo>
                  <a:lnTo>
                    <a:pt x="25117" y="3318"/>
                  </a:lnTo>
                  <a:lnTo>
                    <a:pt x="25050" y="3274"/>
                  </a:lnTo>
                  <a:lnTo>
                    <a:pt x="24984" y="3229"/>
                  </a:lnTo>
                  <a:lnTo>
                    <a:pt x="24917" y="3207"/>
                  </a:lnTo>
                  <a:lnTo>
                    <a:pt x="24828" y="3207"/>
                  </a:lnTo>
                  <a:lnTo>
                    <a:pt x="24761" y="3207"/>
                  </a:lnTo>
                  <a:lnTo>
                    <a:pt x="24694" y="3229"/>
                  </a:lnTo>
                  <a:lnTo>
                    <a:pt x="24627" y="3274"/>
                  </a:lnTo>
                  <a:lnTo>
                    <a:pt x="24561" y="3318"/>
                  </a:lnTo>
                  <a:lnTo>
                    <a:pt x="24561" y="3318"/>
                  </a:lnTo>
                  <a:lnTo>
                    <a:pt x="24494" y="3407"/>
                  </a:lnTo>
                  <a:lnTo>
                    <a:pt x="24471" y="3474"/>
                  </a:lnTo>
                  <a:lnTo>
                    <a:pt x="24449" y="3563"/>
                  </a:lnTo>
                  <a:lnTo>
                    <a:pt x="24449" y="3675"/>
                  </a:lnTo>
                  <a:lnTo>
                    <a:pt x="24449" y="3675"/>
                  </a:lnTo>
                  <a:lnTo>
                    <a:pt x="24427" y="3986"/>
                  </a:lnTo>
                  <a:lnTo>
                    <a:pt x="24382" y="4298"/>
                  </a:lnTo>
                  <a:lnTo>
                    <a:pt x="24338" y="4632"/>
                  </a:lnTo>
                  <a:lnTo>
                    <a:pt x="24249" y="4944"/>
                  </a:lnTo>
                  <a:lnTo>
                    <a:pt x="24249" y="4944"/>
                  </a:lnTo>
                  <a:lnTo>
                    <a:pt x="24160" y="5189"/>
                  </a:lnTo>
                  <a:lnTo>
                    <a:pt x="24071" y="5411"/>
                  </a:lnTo>
                  <a:lnTo>
                    <a:pt x="23959" y="5656"/>
                  </a:lnTo>
                  <a:lnTo>
                    <a:pt x="23826" y="5879"/>
                  </a:lnTo>
                  <a:lnTo>
                    <a:pt x="23826" y="5879"/>
                  </a:lnTo>
                  <a:lnTo>
                    <a:pt x="23336" y="6547"/>
                  </a:lnTo>
                  <a:lnTo>
                    <a:pt x="8796" y="9887"/>
                  </a:lnTo>
                  <a:lnTo>
                    <a:pt x="6614" y="1"/>
                  </a:lnTo>
                  <a:lnTo>
                    <a:pt x="1" y="45"/>
                  </a:lnTo>
                  <a:lnTo>
                    <a:pt x="3830" y="13383"/>
                  </a:lnTo>
                  <a:lnTo>
                    <a:pt x="3830" y="13383"/>
                  </a:lnTo>
                  <a:lnTo>
                    <a:pt x="3986" y="13828"/>
                  </a:lnTo>
                  <a:lnTo>
                    <a:pt x="4164" y="14251"/>
                  </a:lnTo>
                  <a:lnTo>
                    <a:pt x="4387" y="14630"/>
                  </a:lnTo>
                  <a:lnTo>
                    <a:pt x="4654" y="14986"/>
                  </a:lnTo>
                  <a:lnTo>
                    <a:pt x="4944" y="15320"/>
                  </a:lnTo>
                  <a:lnTo>
                    <a:pt x="5278" y="15609"/>
                  </a:lnTo>
                  <a:lnTo>
                    <a:pt x="5612" y="15877"/>
                  </a:lnTo>
                  <a:lnTo>
                    <a:pt x="5990" y="16122"/>
                  </a:lnTo>
                  <a:lnTo>
                    <a:pt x="6369" y="16300"/>
                  </a:lnTo>
                  <a:lnTo>
                    <a:pt x="6770" y="16456"/>
                  </a:lnTo>
                  <a:lnTo>
                    <a:pt x="7193" y="16589"/>
                  </a:lnTo>
                  <a:lnTo>
                    <a:pt x="7638" y="16656"/>
                  </a:lnTo>
                  <a:lnTo>
                    <a:pt x="8083" y="16678"/>
                  </a:lnTo>
                  <a:lnTo>
                    <a:pt x="8529" y="16678"/>
                  </a:lnTo>
                  <a:lnTo>
                    <a:pt x="8974" y="16611"/>
                  </a:lnTo>
                  <a:lnTo>
                    <a:pt x="9442" y="16522"/>
                  </a:lnTo>
                  <a:lnTo>
                    <a:pt x="9442" y="16522"/>
                  </a:lnTo>
                  <a:lnTo>
                    <a:pt x="9531" y="16478"/>
                  </a:lnTo>
                  <a:lnTo>
                    <a:pt x="23625" y="12114"/>
                  </a:lnTo>
                  <a:lnTo>
                    <a:pt x="23625" y="12114"/>
                  </a:lnTo>
                  <a:lnTo>
                    <a:pt x="26654" y="11089"/>
                  </a:lnTo>
                  <a:lnTo>
                    <a:pt x="28524" y="10444"/>
                  </a:lnTo>
                  <a:lnTo>
                    <a:pt x="29259" y="10176"/>
                  </a:lnTo>
                  <a:lnTo>
                    <a:pt x="29749" y="9998"/>
                  </a:lnTo>
                  <a:lnTo>
                    <a:pt x="29749" y="9998"/>
                  </a:lnTo>
                  <a:lnTo>
                    <a:pt x="30328" y="9753"/>
                  </a:lnTo>
                  <a:lnTo>
                    <a:pt x="30751" y="9553"/>
                  </a:lnTo>
                  <a:lnTo>
                    <a:pt x="31040" y="9397"/>
                  </a:lnTo>
                  <a:lnTo>
                    <a:pt x="31240" y="9263"/>
                  </a:lnTo>
                  <a:lnTo>
                    <a:pt x="31330" y="9152"/>
                  </a:lnTo>
                  <a:lnTo>
                    <a:pt x="31374" y="9063"/>
                  </a:lnTo>
                  <a:lnTo>
                    <a:pt x="31352" y="8996"/>
                  </a:lnTo>
                  <a:lnTo>
                    <a:pt x="31307" y="8929"/>
                  </a:lnTo>
                  <a:lnTo>
                    <a:pt x="31307" y="8929"/>
                  </a:lnTo>
                  <a:lnTo>
                    <a:pt x="31285" y="8885"/>
                  </a:lnTo>
                  <a:lnTo>
                    <a:pt x="31240" y="8863"/>
                  </a:lnTo>
                  <a:lnTo>
                    <a:pt x="31107" y="8818"/>
                  </a:lnTo>
                  <a:lnTo>
                    <a:pt x="30929" y="8840"/>
                  </a:lnTo>
                  <a:lnTo>
                    <a:pt x="30728" y="8863"/>
                  </a:lnTo>
                  <a:lnTo>
                    <a:pt x="30283" y="8996"/>
                  </a:lnTo>
                  <a:lnTo>
                    <a:pt x="29771" y="9197"/>
                  </a:lnTo>
                  <a:lnTo>
                    <a:pt x="29771" y="9197"/>
                  </a:lnTo>
                  <a:lnTo>
                    <a:pt x="29259" y="9375"/>
                  </a:lnTo>
                  <a:lnTo>
                    <a:pt x="28836" y="9531"/>
                  </a:lnTo>
                  <a:lnTo>
                    <a:pt x="28680" y="9553"/>
                  </a:lnTo>
                  <a:lnTo>
                    <a:pt x="28591" y="9531"/>
                  </a:lnTo>
                  <a:lnTo>
                    <a:pt x="28568" y="9508"/>
                  </a:lnTo>
                  <a:lnTo>
                    <a:pt x="28546" y="9486"/>
                  </a:lnTo>
                  <a:lnTo>
                    <a:pt x="28568" y="9442"/>
                  </a:lnTo>
                  <a:lnTo>
                    <a:pt x="28591" y="9375"/>
                  </a:lnTo>
                  <a:lnTo>
                    <a:pt x="28591" y="9375"/>
                  </a:lnTo>
                  <a:lnTo>
                    <a:pt x="28702" y="9241"/>
                  </a:lnTo>
                  <a:lnTo>
                    <a:pt x="28858" y="9085"/>
                  </a:lnTo>
                  <a:lnTo>
                    <a:pt x="29081" y="8952"/>
                  </a:lnTo>
                  <a:lnTo>
                    <a:pt x="29326" y="8796"/>
                  </a:lnTo>
                  <a:lnTo>
                    <a:pt x="29904" y="8506"/>
                  </a:lnTo>
                  <a:lnTo>
                    <a:pt x="30528" y="8217"/>
                  </a:lnTo>
                  <a:lnTo>
                    <a:pt x="31107" y="7927"/>
                  </a:lnTo>
                  <a:lnTo>
                    <a:pt x="31352" y="7794"/>
                  </a:lnTo>
                  <a:lnTo>
                    <a:pt x="31574" y="7660"/>
                  </a:lnTo>
                  <a:lnTo>
                    <a:pt x="31753" y="7549"/>
                  </a:lnTo>
                  <a:lnTo>
                    <a:pt x="31864" y="7415"/>
                  </a:lnTo>
                  <a:lnTo>
                    <a:pt x="31886" y="7371"/>
                  </a:lnTo>
                  <a:lnTo>
                    <a:pt x="31908" y="7304"/>
                  </a:lnTo>
                  <a:lnTo>
                    <a:pt x="31908" y="7259"/>
                  </a:lnTo>
                  <a:lnTo>
                    <a:pt x="31886" y="7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761;p61"/>
            <p:cNvSpPr/>
            <p:nvPr/>
          </p:nvSpPr>
          <p:spPr>
            <a:xfrm>
              <a:off x="7397550" y="5501125"/>
              <a:ext cx="261650" cy="378000"/>
            </a:xfrm>
            <a:custGeom>
              <a:avLst/>
              <a:gdLst/>
              <a:ahLst/>
              <a:cxnLst/>
              <a:rect l="l" t="t" r="r" b="b"/>
              <a:pathLst>
                <a:path w="10466" h="15120" extrusionOk="0">
                  <a:moveTo>
                    <a:pt x="4364" y="1"/>
                  </a:moveTo>
                  <a:lnTo>
                    <a:pt x="4008" y="23"/>
                  </a:lnTo>
                  <a:lnTo>
                    <a:pt x="3630" y="68"/>
                  </a:lnTo>
                  <a:lnTo>
                    <a:pt x="3273" y="157"/>
                  </a:lnTo>
                  <a:lnTo>
                    <a:pt x="2917" y="268"/>
                  </a:lnTo>
                  <a:lnTo>
                    <a:pt x="2583" y="446"/>
                  </a:lnTo>
                  <a:lnTo>
                    <a:pt x="2249" y="624"/>
                  </a:lnTo>
                  <a:lnTo>
                    <a:pt x="1915" y="869"/>
                  </a:lnTo>
                  <a:lnTo>
                    <a:pt x="1581" y="1136"/>
                  </a:lnTo>
                  <a:lnTo>
                    <a:pt x="1269" y="1426"/>
                  </a:lnTo>
                  <a:lnTo>
                    <a:pt x="980" y="1760"/>
                  </a:lnTo>
                  <a:lnTo>
                    <a:pt x="824" y="1983"/>
                  </a:lnTo>
                  <a:lnTo>
                    <a:pt x="690" y="2250"/>
                  </a:lnTo>
                  <a:lnTo>
                    <a:pt x="557" y="2561"/>
                  </a:lnTo>
                  <a:lnTo>
                    <a:pt x="445" y="2918"/>
                  </a:lnTo>
                  <a:lnTo>
                    <a:pt x="356" y="3296"/>
                  </a:lnTo>
                  <a:lnTo>
                    <a:pt x="290" y="3742"/>
                  </a:lnTo>
                  <a:lnTo>
                    <a:pt x="201" y="4187"/>
                  </a:lnTo>
                  <a:lnTo>
                    <a:pt x="156" y="4677"/>
                  </a:lnTo>
                  <a:lnTo>
                    <a:pt x="67" y="5746"/>
                  </a:lnTo>
                  <a:lnTo>
                    <a:pt x="22" y="6859"/>
                  </a:lnTo>
                  <a:lnTo>
                    <a:pt x="0" y="8017"/>
                  </a:lnTo>
                  <a:lnTo>
                    <a:pt x="0" y="9175"/>
                  </a:lnTo>
                  <a:lnTo>
                    <a:pt x="22" y="10332"/>
                  </a:lnTo>
                  <a:lnTo>
                    <a:pt x="67" y="11424"/>
                  </a:lnTo>
                  <a:lnTo>
                    <a:pt x="156" y="13316"/>
                  </a:lnTo>
                  <a:lnTo>
                    <a:pt x="267" y="14630"/>
                  </a:lnTo>
                  <a:lnTo>
                    <a:pt x="290" y="15120"/>
                  </a:lnTo>
                  <a:lnTo>
                    <a:pt x="10465" y="11936"/>
                  </a:lnTo>
                  <a:lnTo>
                    <a:pt x="8484" y="3920"/>
                  </a:lnTo>
                  <a:lnTo>
                    <a:pt x="8350" y="3474"/>
                  </a:lnTo>
                  <a:lnTo>
                    <a:pt x="8194" y="3051"/>
                  </a:lnTo>
                  <a:lnTo>
                    <a:pt x="8016" y="2628"/>
                  </a:lnTo>
                  <a:lnTo>
                    <a:pt x="7793" y="2250"/>
                  </a:lnTo>
                  <a:lnTo>
                    <a:pt x="7526" y="1871"/>
                  </a:lnTo>
                  <a:lnTo>
                    <a:pt x="7237" y="1515"/>
                  </a:lnTo>
                  <a:lnTo>
                    <a:pt x="6925" y="1203"/>
                  </a:lnTo>
                  <a:lnTo>
                    <a:pt x="6591" y="891"/>
                  </a:lnTo>
                  <a:lnTo>
                    <a:pt x="6212" y="624"/>
                  </a:lnTo>
                  <a:lnTo>
                    <a:pt x="5834" y="424"/>
                  </a:lnTo>
                  <a:lnTo>
                    <a:pt x="5478" y="246"/>
                  </a:lnTo>
                  <a:lnTo>
                    <a:pt x="5099" y="112"/>
                  </a:lnTo>
                  <a:lnTo>
                    <a:pt x="4743" y="45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762;p61"/>
            <p:cNvSpPr/>
            <p:nvPr/>
          </p:nvSpPr>
          <p:spPr>
            <a:xfrm>
              <a:off x="7397550" y="5501125"/>
              <a:ext cx="261650" cy="378000"/>
            </a:xfrm>
            <a:custGeom>
              <a:avLst/>
              <a:gdLst/>
              <a:ahLst/>
              <a:cxnLst/>
              <a:rect l="l" t="t" r="r" b="b"/>
              <a:pathLst>
                <a:path w="10466" h="15120" fill="none" extrusionOk="0">
                  <a:moveTo>
                    <a:pt x="8484" y="3920"/>
                  </a:moveTo>
                  <a:lnTo>
                    <a:pt x="10465" y="11936"/>
                  </a:lnTo>
                  <a:lnTo>
                    <a:pt x="290" y="15120"/>
                  </a:lnTo>
                  <a:lnTo>
                    <a:pt x="290" y="15120"/>
                  </a:lnTo>
                  <a:lnTo>
                    <a:pt x="267" y="14630"/>
                  </a:lnTo>
                  <a:lnTo>
                    <a:pt x="156" y="13316"/>
                  </a:lnTo>
                  <a:lnTo>
                    <a:pt x="67" y="11424"/>
                  </a:lnTo>
                  <a:lnTo>
                    <a:pt x="22" y="10332"/>
                  </a:lnTo>
                  <a:lnTo>
                    <a:pt x="0" y="9175"/>
                  </a:lnTo>
                  <a:lnTo>
                    <a:pt x="0" y="8017"/>
                  </a:lnTo>
                  <a:lnTo>
                    <a:pt x="22" y="6859"/>
                  </a:lnTo>
                  <a:lnTo>
                    <a:pt x="67" y="5746"/>
                  </a:lnTo>
                  <a:lnTo>
                    <a:pt x="156" y="4677"/>
                  </a:lnTo>
                  <a:lnTo>
                    <a:pt x="201" y="4187"/>
                  </a:lnTo>
                  <a:lnTo>
                    <a:pt x="290" y="3742"/>
                  </a:lnTo>
                  <a:lnTo>
                    <a:pt x="356" y="3296"/>
                  </a:lnTo>
                  <a:lnTo>
                    <a:pt x="445" y="2918"/>
                  </a:lnTo>
                  <a:lnTo>
                    <a:pt x="557" y="2561"/>
                  </a:lnTo>
                  <a:lnTo>
                    <a:pt x="690" y="2250"/>
                  </a:lnTo>
                  <a:lnTo>
                    <a:pt x="824" y="1983"/>
                  </a:lnTo>
                  <a:lnTo>
                    <a:pt x="980" y="1760"/>
                  </a:lnTo>
                  <a:lnTo>
                    <a:pt x="980" y="1760"/>
                  </a:lnTo>
                  <a:lnTo>
                    <a:pt x="1269" y="1426"/>
                  </a:lnTo>
                  <a:lnTo>
                    <a:pt x="1581" y="1136"/>
                  </a:lnTo>
                  <a:lnTo>
                    <a:pt x="1915" y="869"/>
                  </a:lnTo>
                  <a:lnTo>
                    <a:pt x="2249" y="624"/>
                  </a:lnTo>
                  <a:lnTo>
                    <a:pt x="2583" y="446"/>
                  </a:lnTo>
                  <a:lnTo>
                    <a:pt x="2917" y="268"/>
                  </a:lnTo>
                  <a:lnTo>
                    <a:pt x="3273" y="157"/>
                  </a:lnTo>
                  <a:lnTo>
                    <a:pt x="3630" y="68"/>
                  </a:lnTo>
                  <a:lnTo>
                    <a:pt x="4008" y="23"/>
                  </a:lnTo>
                  <a:lnTo>
                    <a:pt x="4364" y="1"/>
                  </a:lnTo>
                  <a:lnTo>
                    <a:pt x="4743" y="45"/>
                  </a:lnTo>
                  <a:lnTo>
                    <a:pt x="5099" y="112"/>
                  </a:lnTo>
                  <a:lnTo>
                    <a:pt x="5478" y="246"/>
                  </a:lnTo>
                  <a:lnTo>
                    <a:pt x="5834" y="424"/>
                  </a:lnTo>
                  <a:lnTo>
                    <a:pt x="6212" y="624"/>
                  </a:lnTo>
                  <a:lnTo>
                    <a:pt x="6591" y="891"/>
                  </a:lnTo>
                  <a:lnTo>
                    <a:pt x="6591" y="891"/>
                  </a:lnTo>
                  <a:lnTo>
                    <a:pt x="6925" y="1203"/>
                  </a:lnTo>
                  <a:lnTo>
                    <a:pt x="7237" y="1515"/>
                  </a:lnTo>
                  <a:lnTo>
                    <a:pt x="7526" y="1871"/>
                  </a:lnTo>
                  <a:lnTo>
                    <a:pt x="7793" y="2250"/>
                  </a:lnTo>
                  <a:lnTo>
                    <a:pt x="8016" y="2628"/>
                  </a:lnTo>
                  <a:lnTo>
                    <a:pt x="8194" y="3051"/>
                  </a:lnTo>
                  <a:lnTo>
                    <a:pt x="8350" y="3474"/>
                  </a:lnTo>
                  <a:lnTo>
                    <a:pt x="8484" y="39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763;p61"/>
            <p:cNvSpPr/>
            <p:nvPr/>
          </p:nvSpPr>
          <p:spPr>
            <a:xfrm>
              <a:off x="7566775" y="5689850"/>
              <a:ext cx="92425" cy="138625"/>
            </a:xfrm>
            <a:custGeom>
              <a:avLst/>
              <a:gdLst/>
              <a:ahLst/>
              <a:cxnLst/>
              <a:rect l="l" t="t" r="r" b="b"/>
              <a:pathLst>
                <a:path w="3697" h="5545" extrusionOk="0">
                  <a:moveTo>
                    <a:pt x="2605" y="0"/>
                  </a:moveTo>
                  <a:lnTo>
                    <a:pt x="2561" y="535"/>
                  </a:lnTo>
                  <a:lnTo>
                    <a:pt x="2494" y="1024"/>
                  </a:lnTo>
                  <a:lnTo>
                    <a:pt x="2383" y="1447"/>
                  </a:lnTo>
                  <a:lnTo>
                    <a:pt x="2271" y="1848"/>
                  </a:lnTo>
                  <a:lnTo>
                    <a:pt x="2138" y="2160"/>
                  </a:lnTo>
                  <a:lnTo>
                    <a:pt x="2071" y="2294"/>
                  </a:lnTo>
                  <a:lnTo>
                    <a:pt x="1982" y="2405"/>
                  </a:lnTo>
                  <a:lnTo>
                    <a:pt x="1893" y="2494"/>
                  </a:lnTo>
                  <a:lnTo>
                    <a:pt x="1804" y="2561"/>
                  </a:lnTo>
                  <a:lnTo>
                    <a:pt x="1692" y="2583"/>
                  </a:lnTo>
                  <a:lnTo>
                    <a:pt x="1581" y="2605"/>
                  </a:lnTo>
                  <a:lnTo>
                    <a:pt x="1447" y="2583"/>
                  </a:lnTo>
                  <a:lnTo>
                    <a:pt x="1358" y="2561"/>
                  </a:lnTo>
                  <a:lnTo>
                    <a:pt x="1247" y="2516"/>
                  </a:lnTo>
                  <a:lnTo>
                    <a:pt x="1047" y="2360"/>
                  </a:lnTo>
                  <a:lnTo>
                    <a:pt x="824" y="3162"/>
                  </a:lnTo>
                  <a:lnTo>
                    <a:pt x="579" y="3986"/>
                  </a:lnTo>
                  <a:lnTo>
                    <a:pt x="312" y="4765"/>
                  </a:lnTo>
                  <a:lnTo>
                    <a:pt x="0" y="5545"/>
                  </a:lnTo>
                  <a:lnTo>
                    <a:pt x="0" y="5545"/>
                  </a:lnTo>
                  <a:lnTo>
                    <a:pt x="3696" y="4387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764;p61"/>
            <p:cNvSpPr/>
            <p:nvPr/>
          </p:nvSpPr>
          <p:spPr>
            <a:xfrm>
              <a:off x="7566775" y="5689850"/>
              <a:ext cx="92425" cy="138625"/>
            </a:xfrm>
            <a:custGeom>
              <a:avLst/>
              <a:gdLst/>
              <a:ahLst/>
              <a:cxnLst/>
              <a:rect l="l" t="t" r="r" b="b"/>
              <a:pathLst>
                <a:path w="3697" h="5545" fill="none" extrusionOk="0">
                  <a:moveTo>
                    <a:pt x="2605" y="0"/>
                  </a:moveTo>
                  <a:lnTo>
                    <a:pt x="2605" y="0"/>
                  </a:lnTo>
                  <a:lnTo>
                    <a:pt x="2561" y="535"/>
                  </a:lnTo>
                  <a:lnTo>
                    <a:pt x="2494" y="1024"/>
                  </a:lnTo>
                  <a:lnTo>
                    <a:pt x="2383" y="1447"/>
                  </a:lnTo>
                  <a:lnTo>
                    <a:pt x="2271" y="1848"/>
                  </a:lnTo>
                  <a:lnTo>
                    <a:pt x="2138" y="2160"/>
                  </a:lnTo>
                  <a:lnTo>
                    <a:pt x="2071" y="2294"/>
                  </a:lnTo>
                  <a:lnTo>
                    <a:pt x="1982" y="2405"/>
                  </a:lnTo>
                  <a:lnTo>
                    <a:pt x="1893" y="2494"/>
                  </a:lnTo>
                  <a:lnTo>
                    <a:pt x="1804" y="2561"/>
                  </a:lnTo>
                  <a:lnTo>
                    <a:pt x="1692" y="2583"/>
                  </a:lnTo>
                  <a:lnTo>
                    <a:pt x="1581" y="2605"/>
                  </a:lnTo>
                  <a:lnTo>
                    <a:pt x="1581" y="2605"/>
                  </a:lnTo>
                  <a:lnTo>
                    <a:pt x="1447" y="2583"/>
                  </a:lnTo>
                  <a:lnTo>
                    <a:pt x="1447" y="2583"/>
                  </a:lnTo>
                  <a:lnTo>
                    <a:pt x="1358" y="2561"/>
                  </a:lnTo>
                  <a:lnTo>
                    <a:pt x="1247" y="2516"/>
                  </a:lnTo>
                  <a:lnTo>
                    <a:pt x="1047" y="2360"/>
                  </a:lnTo>
                  <a:lnTo>
                    <a:pt x="1047" y="2360"/>
                  </a:lnTo>
                  <a:lnTo>
                    <a:pt x="824" y="3162"/>
                  </a:lnTo>
                  <a:lnTo>
                    <a:pt x="579" y="3986"/>
                  </a:lnTo>
                  <a:lnTo>
                    <a:pt x="312" y="4765"/>
                  </a:lnTo>
                  <a:lnTo>
                    <a:pt x="0" y="5545"/>
                  </a:lnTo>
                  <a:lnTo>
                    <a:pt x="3696" y="4387"/>
                  </a:lnTo>
                  <a:lnTo>
                    <a:pt x="26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765;p61"/>
            <p:cNvSpPr/>
            <p:nvPr/>
          </p:nvSpPr>
          <p:spPr>
            <a:xfrm>
              <a:off x="7440950" y="5125950"/>
              <a:ext cx="291175" cy="467050"/>
            </a:xfrm>
            <a:custGeom>
              <a:avLst/>
              <a:gdLst/>
              <a:ahLst/>
              <a:cxnLst/>
              <a:rect l="l" t="t" r="r" b="b"/>
              <a:pathLst>
                <a:path w="11647" h="18682" extrusionOk="0">
                  <a:moveTo>
                    <a:pt x="6102" y="0"/>
                  </a:moveTo>
                  <a:lnTo>
                    <a:pt x="5612" y="67"/>
                  </a:lnTo>
                  <a:lnTo>
                    <a:pt x="5122" y="178"/>
                  </a:lnTo>
                  <a:lnTo>
                    <a:pt x="4632" y="334"/>
                  </a:lnTo>
                  <a:lnTo>
                    <a:pt x="4187" y="535"/>
                  </a:lnTo>
                  <a:lnTo>
                    <a:pt x="3742" y="780"/>
                  </a:lnTo>
                  <a:lnTo>
                    <a:pt x="3341" y="1069"/>
                  </a:lnTo>
                  <a:lnTo>
                    <a:pt x="2962" y="1381"/>
                  </a:lnTo>
                  <a:lnTo>
                    <a:pt x="2628" y="1737"/>
                  </a:lnTo>
                  <a:lnTo>
                    <a:pt x="2317" y="2138"/>
                  </a:lnTo>
                  <a:lnTo>
                    <a:pt x="2049" y="2561"/>
                  </a:lnTo>
                  <a:lnTo>
                    <a:pt x="1804" y="3006"/>
                  </a:lnTo>
                  <a:lnTo>
                    <a:pt x="1626" y="3474"/>
                  </a:lnTo>
                  <a:lnTo>
                    <a:pt x="1470" y="3964"/>
                  </a:lnTo>
                  <a:lnTo>
                    <a:pt x="1426" y="4231"/>
                  </a:lnTo>
                  <a:lnTo>
                    <a:pt x="1381" y="4498"/>
                  </a:lnTo>
                  <a:lnTo>
                    <a:pt x="1359" y="4632"/>
                  </a:lnTo>
                  <a:lnTo>
                    <a:pt x="1" y="17969"/>
                  </a:lnTo>
                  <a:lnTo>
                    <a:pt x="6681" y="18682"/>
                  </a:lnTo>
                  <a:lnTo>
                    <a:pt x="6881" y="17791"/>
                  </a:lnTo>
                  <a:lnTo>
                    <a:pt x="7104" y="16522"/>
                  </a:lnTo>
                  <a:lnTo>
                    <a:pt x="7371" y="14941"/>
                  </a:lnTo>
                  <a:lnTo>
                    <a:pt x="7505" y="14941"/>
                  </a:lnTo>
                  <a:lnTo>
                    <a:pt x="7816" y="14919"/>
                  </a:lnTo>
                  <a:lnTo>
                    <a:pt x="8039" y="14874"/>
                  </a:lnTo>
                  <a:lnTo>
                    <a:pt x="8306" y="14830"/>
                  </a:lnTo>
                  <a:lnTo>
                    <a:pt x="8573" y="14763"/>
                  </a:lnTo>
                  <a:lnTo>
                    <a:pt x="8863" y="14652"/>
                  </a:lnTo>
                  <a:lnTo>
                    <a:pt x="9152" y="14518"/>
                  </a:lnTo>
                  <a:lnTo>
                    <a:pt x="9442" y="14340"/>
                  </a:lnTo>
                  <a:lnTo>
                    <a:pt x="9731" y="14139"/>
                  </a:lnTo>
                  <a:lnTo>
                    <a:pt x="9999" y="13872"/>
                  </a:lnTo>
                  <a:lnTo>
                    <a:pt x="10110" y="13716"/>
                  </a:lnTo>
                  <a:lnTo>
                    <a:pt x="10221" y="13560"/>
                  </a:lnTo>
                  <a:lnTo>
                    <a:pt x="10333" y="13405"/>
                  </a:lnTo>
                  <a:lnTo>
                    <a:pt x="10444" y="13204"/>
                  </a:lnTo>
                  <a:lnTo>
                    <a:pt x="10533" y="13004"/>
                  </a:lnTo>
                  <a:lnTo>
                    <a:pt x="10622" y="12781"/>
                  </a:lnTo>
                  <a:lnTo>
                    <a:pt x="10689" y="12558"/>
                  </a:lnTo>
                  <a:lnTo>
                    <a:pt x="10756" y="12314"/>
                  </a:lnTo>
                  <a:lnTo>
                    <a:pt x="10845" y="11757"/>
                  </a:lnTo>
                  <a:lnTo>
                    <a:pt x="10956" y="11067"/>
                  </a:lnTo>
                  <a:lnTo>
                    <a:pt x="11179" y="9441"/>
                  </a:lnTo>
                  <a:lnTo>
                    <a:pt x="11401" y="7593"/>
                  </a:lnTo>
                  <a:lnTo>
                    <a:pt x="11624" y="5700"/>
                  </a:lnTo>
                  <a:lnTo>
                    <a:pt x="11646" y="5166"/>
                  </a:lnTo>
                  <a:lnTo>
                    <a:pt x="11624" y="4676"/>
                  </a:lnTo>
                  <a:lnTo>
                    <a:pt x="11557" y="4164"/>
                  </a:lnTo>
                  <a:lnTo>
                    <a:pt x="11446" y="3696"/>
                  </a:lnTo>
                  <a:lnTo>
                    <a:pt x="11268" y="3229"/>
                  </a:lnTo>
                  <a:lnTo>
                    <a:pt x="11067" y="2784"/>
                  </a:lnTo>
                  <a:lnTo>
                    <a:pt x="10822" y="2360"/>
                  </a:lnTo>
                  <a:lnTo>
                    <a:pt x="10533" y="1960"/>
                  </a:lnTo>
                  <a:lnTo>
                    <a:pt x="10221" y="1581"/>
                  </a:lnTo>
                  <a:lnTo>
                    <a:pt x="9865" y="1247"/>
                  </a:lnTo>
                  <a:lnTo>
                    <a:pt x="9486" y="958"/>
                  </a:lnTo>
                  <a:lnTo>
                    <a:pt x="9063" y="690"/>
                  </a:lnTo>
                  <a:lnTo>
                    <a:pt x="8618" y="446"/>
                  </a:lnTo>
                  <a:lnTo>
                    <a:pt x="8150" y="267"/>
                  </a:lnTo>
                  <a:lnTo>
                    <a:pt x="7661" y="134"/>
                  </a:lnTo>
                  <a:lnTo>
                    <a:pt x="7148" y="4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766;p61"/>
            <p:cNvSpPr/>
            <p:nvPr/>
          </p:nvSpPr>
          <p:spPr>
            <a:xfrm>
              <a:off x="7440950" y="5125950"/>
              <a:ext cx="291175" cy="467050"/>
            </a:xfrm>
            <a:custGeom>
              <a:avLst/>
              <a:gdLst/>
              <a:ahLst/>
              <a:cxnLst/>
              <a:rect l="l" t="t" r="r" b="b"/>
              <a:pathLst>
                <a:path w="11647" h="18682" fill="none" extrusionOk="0">
                  <a:moveTo>
                    <a:pt x="1359" y="4632"/>
                  </a:moveTo>
                  <a:lnTo>
                    <a:pt x="1" y="17969"/>
                  </a:lnTo>
                  <a:lnTo>
                    <a:pt x="6681" y="18682"/>
                  </a:lnTo>
                  <a:lnTo>
                    <a:pt x="6681" y="18682"/>
                  </a:lnTo>
                  <a:lnTo>
                    <a:pt x="6881" y="17791"/>
                  </a:lnTo>
                  <a:lnTo>
                    <a:pt x="7104" y="16522"/>
                  </a:lnTo>
                  <a:lnTo>
                    <a:pt x="7371" y="14941"/>
                  </a:lnTo>
                  <a:lnTo>
                    <a:pt x="7371" y="14941"/>
                  </a:lnTo>
                  <a:lnTo>
                    <a:pt x="7505" y="14941"/>
                  </a:lnTo>
                  <a:lnTo>
                    <a:pt x="7816" y="14919"/>
                  </a:lnTo>
                  <a:lnTo>
                    <a:pt x="8039" y="14874"/>
                  </a:lnTo>
                  <a:lnTo>
                    <a:pt x="8306" y="14830"/>
                  </a:lnTo>
                  <a:lnTo>
                    <a:pt x="8573" y="14763"/>
                  </a:lnTo>
                  <a:lnTo>
                    <a:pt x="8863" y="14652"/>
                  </a:lnTo>
                  <a:lnTo>
                    <a:pt x="9152" y="14518"/>
                  </a:lnTo>
                  <a:lnTo>
                    <a:pt x="9442" y="14340"/>
                  </a:lnTo>
                  <a:lnTo>
                    <a:pt x="9731" y="14139"/>
                  </a:lnTo>
                  <a:lnTo>
                    <a:pt x="9999" y="13872"/>
                  </a:lnTo>
                  <a:lnTo>
                    <a:pt x="10110" y="13716"/>
                  </a:lnTo>
                  <a:lnTo>
                    <a:pt x="10221" y="13560"/>
                  </a:lnTo>
                  <a:lnTo>
                    <a:pt x="10333" y="13405"/>
                  </a:lnTo>
                  <a:lnTo>
                    <a:pt x="10444" y="13204"/>
                  </a:lnTo>
                  <a:lnTo>
                    <a:pt x="10533" y="13004"/>
                  </a:lnTo>
                  <a:lnTo>
                    <a:pt x="10622" y="12781"/>
                  </a:lnTo>
                  <a:lnTo>
                    <a:pt x="10689" y="12558"/>
                  </a:lnTo>
                  <a:lnTo>
                    <a:pt x="10756" y="12314"/>
                  </a:lnTo>
                  <a:lnTo>
                    <a:pt x="10756" y="12314"/>
                  </a:lnTo>
                  <a:lnTo>
                    <a:pt x="10845" y="11757"/>
                  </a:lnTo>
                  <a:lnTo>
                    <a:pt x="10956" y="11067"/>
                  </a:lnTo>
                  <a:lnTo>
                    <a:pt x="11179" y="9441"/>
                  </a:lnTo>
                  <a:lnTo>
                    <a:pt x="11401" y="7593"/>
                  </a:lnTo>
                  <a:lnTo>
                    <a:pt x="11624" y="5700"/>
                  </a:lnTo>
                  <a:lnTo>
                    <a:pt x="11624" y="5700"/>
                  </a:lnTo>
                  <a:lnTo>
                    <a:pt x="11646" y="5166"/>
                  </a:lnTo>
                  <a:lnTo>
                    <a:pt x="11624" y="4676"/>
                  </a:lnTo>
                  <a:lnTo>
                    <a:pt x="11557" y="4164"/>
                  </a:lnTo>
                  <a:lnTo>
                    <a:pt x="11446" y="3696"/>
                  </a:lnTo>
                  <a:lnTo>
                    <a:pt x="11268" y="3229"/>
                  </a:lnTo>
                  <a:lnTo>
                    <a:pt x="11067" y="2784"/>
                  </a:lnTo>
                  <a:lnTo>
                    <a:pt x="10822" y="2360"/>
                  </a:lnTo>
                  <a:lnTo>
                    <a:pt x="10533" y="1960"/>
                  </a:lnTo>
                  <a:lnTo>
                    <a:pt x="10221" y="1581"/>
                  </a:lnTo>
                  <a:lnTo>
                    <a:pt x="9865" y="1247"/>
                  </a:lnTo>
                  <a:lnTo>
                    <a:pt x="9486" y="958"/>
                  </a:lnTo>
                  <a:lnTo>
                    <a:pt x="9063" y="690"/>
                  </a:lnTo>
                  <a:lnTo>
                    <a:pt x="8618" y="446"/>
                  </a:lnTo>
                  <a:lnTo>
                    <a:pt x="8150" y="267"/>
                  </a:lnTo>
                  <a:lnTo>
                    <a:pt x="7661" y="134"/>
                  </a:lnTo>
                  <a:lnTo>
                    <a:pt x="7148" y="45"/>
                  </a:lnTo>
                  <a:lnTo>
                    <a:pt x="7148" y="45"/>
                  </a:lnTo>
                  <a:lnTo>
                    <a:pt x="6881" y="0"/>
                  </a:lnTo>
                  <a:lnTo>
                    <a:pt x="6636" y="0"/>
                  </a:lnTo>
                  <a:lnTo>
                    <a:pt x="6102" y="0"/>
                  </a:lnTo>
                  <a:lnTo>
                    <a:pt x="5612" y="67"/>
                  </a:lnTo>
                  <a:lnTo>
                    <a:pt x="5122" y="178"/>
                  </a:lnTo>
                  <a:lnTo>
                    <a:pt x="4632" y="334"/>
                  </a:lnTo>
                  <a:lnTo>
                    <a:pt x="4187" y="535"/>
                  </a:lnTo>
                  <a:lnTo>
                    <a:pt x="3742" y="780"/>
                  </a:lnTo>
                  <a:lnTo>
                    <a:pt x="3341" y="1069"/>
                  </a:lnTo>
                  <a:lnTo>
                    <a:pt x="2962" y="1381"/>
                  </a:lnTo>
                  <a:lnTo>
                    <a:pt x="2628" y="1737"/>
                  </a:lnTo>
                  <a:lnTo>
                    <a:pt x="2317" y="2138"/>
                  </a:lnTo>
                  <a:lnTo>
                    <a:pt x="2049" y="2561"/>
                  </a:lnTo>
                  <a:lnTo>
                    <a:pt x="1804" y="3006"/>
                  </a:lnTo>
                  <a:lnTo>
                    <a:pt x="1626" y="3474"/>
                  </a:lnTo>
                  <a:lnTo>
                    <a:pt x="1470" y="3964"/>
                  </a:lnTo>
                  <a:lnTo>
                    <a:pt x="1426" y="4231"/>
                  </a:lnTo>
                  <a:lnTo>
                    <a:pt x="1381" y="4498"/>
                  </a:lnTo>
                  <a:lnTo>
                    <a:pt x="1381" y="4498"/>
                  </a:lnTo>
                  <a:lnTo>
                    <a:pt x="1359" y="46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767;p61"/>
            <p:cNvSpPr/>
            <p:nvPr/>
          </p:nvSpPr>
          <p:spPr>
            <a:xfrm>
              <a:off x="7541150" y="5456600"/>
              <a:ext cx="84650" cy="59575"/>
            </a:xfrm>
            <a:custGeom>
              <a:avLst/>
              <a:gdLst/>
              <a:ahLst/>
              <a:cxnLst/>
              <a:rect l="l" t="t" r="r" b="b"/>
              <a:pathLst>
                <a:path w="3386" h="2383" extrusionOk="0">
                  <a:moveTo>
                    <a:pt x="1" y="0"/>
                  </a:moveTo>
                  <a:lnTo>
                    <a:pt x="45" y="90"/>
                  </a:lnTo>
                  <a:lnTo>
                    <a:pt x="134" y="334"/>
                  </a:lnTo>
                  <a:lnTo>
                    <a:pt x="201" y="490"/>
                  </a:lnTo>
                  <a:lnTo>
                    <a:pt x="313" y="691"/>
                  </a:lnTo>
                  <a:lnTo>
                    <a:pt x="424" y="891"/>
                  </a:lnTo>
                  <a:lnTo>
                    <a:pt x="602" y="1092"/>
                  </a:lnTo>
                  <a:lnTo>
                    <a:pt x="780" y="1314"/>
                  </a:lnTo>
                  <a:lnTo>
                    <a:pt x="1003" y="1515"/>
                  </a:lnTo>
                  <a:lnTo>
                    <a:pt x="1270" y="1715"/>
                  </a:lnTo>
                  <a:lnTo>
                    <a:pt x="1582" y="1893"/>
                  </a:lnTo>
                  <a:lnTo>
                    <a:pt x="1916" y="2071"/>
                  </a:lnTo>
                  <a:lnTo>
                    <a:pt x="2317" y="2205"/>
                  </a:lnTo>
                  <a:lnTo>
                    <a:pt x="2762" y="2316"/>
                  </a:lnTo>
                  <a:lnTo>
                    <a:pt x="3252" y="2383"/>
                  </a:lnTo>
                  <a:lnTo>
                    <a:pt x="3385" y="1693"/>
                  </a:lnTo>
                  <a:lnTo>
                    <a:pt x="2918" y="1581"/>
                  </a:lnTo>
                  <a:lnTo>
                    <a:pt x="2450" y="1448"/>
                  </a:lnTo>
                  <a:lnTo>
                    <a:pt x="2005" y="1292"/>
                  </a:lnTo>
                  <a:lnTo>
                    <a:pt x="1582" y="1092"/>
                  </a:lnTo>
                  <a:lnTo>
                    <a:pt x="1159" y="869"/>
                  </a:lnTo>
                  <a:lnTo>
                    <a:pt x="758" y="602"/>
                  </a:lnTo>
                  <a:lnTo>
                    <a:pt x="379" y="3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768;p61"/>
            <p:cNvSpPr/>
            <p:nvPr/>
          </p:nvSpPr>
          <p:spPr>
            <a:xfrm>
              <a:off x="7541150" y="5456600"/>
              <a:ext cx="84650" cy="59575"/>
            </a:xfrm>
            <a:custGeom>
              <a:avLst/>
              <a:gdLst/>
              <a:ahLst/>
              <a:cxnLst/>
              <a:rect l="l" t="t" r="r" b="b"/>
              <a:pathLst>
                <a:path w="3386" h="2383" fill="none" extrusionOk="0">
                  <a:moveTo>
                    <a:pt x="3385" y="1693"/>
                  </a:moveTo>
                  <a:lnTo>
                    <a:pt x="3385" y="1693"/>
                  </a:lnTo>
                  <a:lnTo>
                    <a:pt x="2918" y="1581"/>
                  </a:lnTo>
                  <a:lnTo>
                    <a:pt x="2450" y="1448"/>
                  </a:lnTo>
                  <a:lnTo>
                    <a:pt x="2005" y="1292"/>
                  </a:lnTo>
                  <a:lnTo>
                    <a:pt x="1582" y="1092"/>
                  </a:lnTo>
                  <a:lnTo>
                    <a:pt x="1159" y="869"/>
                  </a:lnTo>
                  <a:lnTo>
                    <a:pt x="758" y="602"/>
                  </a:lnTo>
                  <a:lnTo>
                    <a:pt x="379" y="312"/>
                  </a:lnTo>
                  <a:lnTo>
                    <a:pt x="1" y="0"/>
                  </a:lnTo>
                  <a:lnTo>
                    <a:pt x="1" y="0"/>
                  </a:lnTo>
                  <a:lnTo>
                    <a:pt x="45" y="90"/>
                  </a:lnTo>
                  <a:lnTo>
                    <a:pt x="134" y="334"/>
                  </a:lnTo>
                  <a:lnTo>
                    <a:pt x="201" y="490"/>
                  </a:lnTo>
                  <a:lnTo>
                    <a:pt x="313" y="691"/>
                  </a:lnTo>
                  <a:lnTo>
                    <a:pt x="424" y="891"/>
                  </a:lnTo>
                  <a:lnTo>
                    <a:pt x="602" y="1092"/>
                  </a:lnTo>
                  <a:lnTo>
                    <a:pt x="780" y="1314"/>
                  </a:lnTo>
                  <a:lnTo>
                    <a:pt x="1003" y="1515"/>
                  </a:lnTo>
                  <a:lnTo>
                    <a:pt x="1270" y="1715"/>
                  </a:lnTo>
                  <a:lnTo>
                    <a:pt x="1582" y="1893"/>
                  </a:lnTo>
                  <a:lnTo>
                    <a:pt x="1916" y="2071"/>
                  </a:lnTo>
                  <a:lnTo>
                    <a:pt x="2317" y="2205"/>
                  </a:lnTo>
                  <a:lnTo>
                    <a:pt x="2762" y="2316"/>
                  </a:lnTo>
                  <a:lnTo>
                    <a:pt x="3252" y="2383"/>
                  </a:lnTo>
                  <a:lnTo>
                    <a:pt x="3385" y="16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769;p61"/>
            <p:cNvSpPr/>
            <p:nvPr/>
          </p:nvSpPr>
          <p:spPr>
            <a:xfrm>
              <a:off x="7686450" y="5299625"/>
              <a:ext cx="19500" cy="18950"/>
            </a:xfrm>
            <a:custGeom>
              <a:avLst/>
              <a:gdLst/>
              <a:ahLst/>
              <a:cxnLst/>
              <a:rect l="l" t="t" r="r" b="b"/>
              <a:pathLst>
                <a:path w="780" h="758" extrusionOk="0">
                  <a:moveTo>
                    <a:pt x="357" y="0"/>
                  </a:moveTo>
                  <a:lnTo>
                    <a:pt x="290" y="23"/>
                  </a:lnTo>
                  <a:lnTo>
                    <a:pt x="223" y="45"/>
                  </a:lnTo>
                  <a:lnTo>
                    <a:pt x="156" y="89"/>
                  </a:lnTo>
                  <a:lnTo>
                    <a:pt x="89" y="134"/>
                  </a:lnTo>
                  <a:lnTo>
                    <a:pt x="45" y="178"/>
                  </a:lnTo>
                  <a:lnTo>
                    <a:pt x="23" y="245"/>
                  </a:lnTo>
                  <a:lnTo>
                    <a:pt x="0" y="334"/>
                  </a:lnTo>
                  <a:lnTo>
                    <a:pt x="0" y="423"/>
                  </a:lnTo>
                  <a:lnTo>
                    <a:pt x="0" y="490"/>
                  </a:lnTo>
                  <a:lnTo>
                    <a:pt x="23" y="557"/>
                  </a:lnTo>
                  <a:lnTo>
                    <a:pt x="67" y="624"/>
                  </a:lnTo>
                  <a:lnTo>
                    <a:pt x="134" y="668"/>
                  </a:lnTo>
                  <a:lnTo>
                    <a:pt x="179" y="713"/>
                  </a:lnTo>
                  <a:lnTo>
                    <a:pt x="245" y="735"/>
                  </a:lnTo>
                  <a:lnTo>
                    <a:pt x="334" y="757"/>
                  </a:lnTo>
                  <a:lnTo>
                    <a:pt x="490" y="757"/>
                  </a:lnTo>
                  <a:lnTo>
                    <a:pt x="557" y="735"/>
                  </a:lnTo>
                  <a:lnTo>
                    <a:pt x="624" y="691"/>
                  </a:lnTo>
                  <a:lnTo>
                    <a:pt x="668" y="646"/>
                  </a:lnTo>
                  <a:lnTo>
                    <a:pt x="713" y="579"/>
                  </a:lnTo>
                  <a:lnTo>
                    <a:pt x="757" y="512"/>
                  </a:lnTo>
                  <a:lnTo>
                    <a:pt x="780" y="446"/>
                  </a:lnTo>
                  <a:lnTo>
                    <a:pt x="780" y="423"/>
                  </a:lnTo>
                  <a:lnTo>
                    <a:pt x="780" y="357"/>
                  </a:lnTo>
                  <a:lnTo>
                    <a:pt x="757" y="290"/>
                  </a:lnTo>
                  <a:lnTo>
                    <a:pt x="735" y="223"/>
                  </a:lnTo>
                  <a:lnTo>
                    <a:pt x="691" y="156"/>
                  </a:lnTo>
                  <a:lnTo>
                    <a:pt x="646" y="89"/>
                  </a:lnTo>
                  <a:lnTo>
                    <a:pt x="579" y="45"/>
                  </a:lnTo>
                  <a:lnTo>
                    <a:pt x="513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770;p61"/>
            <p:cNvSpPr/>
            <p:nvPr/>
          </p:nvSpPr>
          <p:spPr>
            <a:xfrm>
              <a:off x="7671425" y="5285700"/>
              <a:ext cx="38975" cy="14500"/>
            </a:xfrm>
            <a:custGeom>
              <a:avLst/>
              <a:gdLst/>
              <a:ahLst/>
              <a:cxnLst/>
              <a:rect l="l" t="t" r="r" b="b"/>
              <a:pathLst>
                <a:path w="1559" h="580" extrusionOk="0">
                  <a:moveTo>
                    <a:pt x="535" y="1"/>
                  </a:moveTo>
                  <a:lnTo>
                    <a:pt x="379" y="23"/>
                  </a:lnTo>
                  <a:lnTo>
                    <a:pt x="223" y="90"/>
                  </a:lnTo>
                  <a:lnTo>
                    <a:pt x="45" y="179"/>
                  </a:lnTo>
                  <a:lnTo>
                    <a:pt x="0" y="223"/>
                  </a:lnTo>
                  <a:lnTo>
                    <a:pt x="0" y="268"/>
                  </a:lnTo>
                  <a:lnTo>
                    <a:pt x="45" y="290"/>
                  </a:lnTo>
                  <a:lnTo>
                    <a:pt x="89" y="290"/>
                  </a:lnTo>
                  <a:lnTo>
                    <a:pt x="267" y="268"/>
                  </a:lnTo>
                  <a:lnTo>
                    <a:pt x="512" y="246"/>
                  </a:lnTo>
                  <a:lnTo>
                    <a:pt x="668" y="246"/>
                  </a:lnTo>
                  <a:lnTo>
                    <a:pt x="824" y="268"/>
                  </a:lnTo>
                  <a:lnTo>
                    <a:pt x="958" y="312"/>
                  </a:lnTo>
                  <a:lnTo>
                    <a:pt x="1114" y="357"/>
                  </a:lnTo>
                  <a:lnTo>
                    <a:pt x="1314" y="468"/>
                  </a:lnTo>
                  <a:lnTo>
                    <a:pt x="1470" y="557"/>
                  </a:lnTo>
                  <a:lnTo>
                    <a:pt x="1514" y="580"/>
                  </a:lnTo>
                  <a:lnTo>
                    <a:pt x="1559" y="580"/>
                  </a:lnTo>
                  <a:lnTo>
                    <a:pt x="1559" y="535"/>
                  </a:lnTo>
                  <a:lnTo>
                    <a:pt x="1537" y="491"/>
                  </a:lnTo>
                  <a:lnTo>
                    <a:pt x="1514" y="401"/>
                  </a:lnTo>
                  <a:lnTo>
                    <a:pt x="1448" y="312"/>
                  </a:lnTo>
                  <a:lnTo>
                    <a:pt x="1314" y="201"/>
                  </a:lnTo>
                  <a:lnTo>
                    <a:pt x="1180" y="112"/>
                  </a:lnTo>
                  <a:lnTo>
                    <a:pt x="1024" y="45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771;p61"/>
            <p:cNvSpPr/>
            <p:nvPr/>
          </p:nvSpPr>
          <p:spPr>
            <a:xfrm>
              <a:off x="7582900" y="5282925"/>
              <a:ext cx="19525" cy="18950"/>
            </a:xfrm>
            <a:custGeom>
              <a:avLst/>
              <a:gdLst/>
              <a:ahLst/>
              <a:cxnLst/>
              <a:rect l="l" t="t" r="r" b="b"/>
              <a:pathLst>
                <a:path w="781" h="758" extrusionOk="0">
                  <a:moveTo>
                    <a:pt x="290" y="0"/>
                  </a:moveTo>
                  <a:lnTo>
                    <a:pt x="223" y="45"/>
                  </a:lnTo>
                  <a:lnTo>
                    <a:pt x="157" y="67"/>
                  </a:lnTo>
                  <a:lnTo>
                    <a:pt x="112" y="134"/>
                  </a:lnTo>
                  <a:lnTo>
                    <a:pt x="68" y="178"/>
                  </a:lnTo>
                  <a:lnTo>
                    <a:pt x="23" y="245"/>
                  </a:lnTo>
                  <a:lnTo>
                    <a:pt x="1" y="334"/>
                  </a:lnTo>
                  <a:lnTo>
                    <a:pt x="1" y="423"/>
                  </a:lnTo>
                  <a:lnTo>
                    <a:pt x="23" y="490"/>
                  </a:lnTo>
                  <a:lnTo>
                    <a:pt x="45" y="557"/>
                  </a:lnTo>
                  <a:lnTo>
                    <a:pt x="90" y="624"/>
                  </a:lnTo>
                  <a:lnTo>
                    <a:pt x="134" y="668"/>
                  </a:lnTo>
                  <a:lnTo>
                    <a:pt x="201" y="713"/>
                  </a:lnTo>
                  <a:lnTo>
                    <a:pt x="268" y="735"/>
                  </a:lnTo>
                  <a:lnTo>
                    <a:pt x="335" y="757"/>
                  </a:lnTo>
                  <a:lnTo>
                    <a:pt x="491" y="757"/>
                  </a:lnTo>
                  <a:lnTo>
                    <a:pt x="557" y="735"/>
                  </a:lnTo>
                  <a:lnTo>
                    <a:pt x="624" y="691"/>
                  </a:lnTo>
                  <a:lnTo>
                    <a:pt x="691" y="646"/>
                  </a:lnTo>
                  <a:lnTo>
                    <a:pt x="736" y="579"/>
                  </a:lnTo>
                  <a:lnTo>
                    <a:pt x="758" y="512"/>
                  </a:lnTo>
                  <a:lnTo>
                    <a:pt x="780" y="423"/>
                  </a:lnTo>
                  <a:lnTo>
                    <a:pt x="780" y="357"/>
                  </a:lnTo>
                  <a:lnTo>
                    <a:pt x="780" y="268"/>
                  </a:lnTo>
                  <a:lnTo>
                    <a:pt x="736" y="201"/>
                  </a:lnTo>
                  <a:lnTo>
                    <a:pt x="713" y="134"/>
                  </a:lnTo>
                  <a:lnTo>
                    <a:pt x="647" y="89"/>
                  </a:lnTo>
                  <a:lnTo>
                    <a:pt x="602" y="45"/>
                  </a:lnTo>
                  <a:lnTo>
                    <a:pt x="535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772;p61"/>
            <p:cNvSpPr/>
            <p:nvPr/>
          </p:nvSpPr>
          <p:spPr>
            <a:xfrm>
              <a:off x="7567875" y="5267900"/>
              <a:ext cx="39000" cy="14500"/>
            </a:xfrm>
            <a:custGeom>
              <a:avLst/>
              <a:gdLst/>
              <a:ahLst/>
              <a:cxnLst/>
              <a:rect l="l" t="t" r="r" b="b"/>
              <a:pathLst>
                <a:path w="1560" h="580" extrusionOk="0">
                  <a:moveTo>
                    <a:pt x="535" y="0"/>
                  </a:moveTo>
                  <a:lnTo>
                    <a:pt x="357" y="45"/>
                  </a:lnTo>
                  <a:lnTo>
                    <a:pt x="201" y="89"/>
                  </a:lnTo>
                  <a:lnTo>
                    <a:pt x="45" y="178"/>
                  </a:lnTo>
                  <a:lnTo>
                    <a:pt x="1" y="223"/>
                  </a:lnTo>
                  <a:lnTo>
                    <a:pt x="1" y="267"/>
                  </a:lnTo>
                  <a:lnTo>
                    <a:pt x="45" y="290"/>
                  </a:lnTo>
                  <a:lnTo>
                    <a:pt x="90" y="290"/>
                  </a:lnTo>
                  <a:lnTo>
                    <a:pt x="268" y="267"/>
                  </a:lnTo>
                  <a:lnTo>
                    <a:pt x="513" y="245"/>
                  </a:lnTo>
                  <a:lnTo>
                    <a:pt x="646" y="245"/>
                  </a:lnTo>
                  <a:lnTo>
                    <a:pt x="802" y="267"/>
                  </a:lnTo>
                  <a:lnTo>
                    <a:pt x="958" y="312"/>
                  </a:lnTo>
                  <a:lnTo>
                    <a:pt x="1092" y="356"/>
                  </a:lnTo>
                  <a:lnTo>
                    <a:pt x="1314" y="468"/>
                  </a:lnTo>
                  <a:lnTo>
                    <a:pt x="1470" y="557"/>
                  </a:lnTo>
                  <a:lnTo>
                    <a:pt x="1515" y="579"/>
                  </a:lnTo>
                  <a:lnTo>
                    <a:pt x="1537" y="579"/>
                  </a:lnTo>
                  <a:lnTo>
                    <a:pt x="1559" y="557"/>
                  </a:lnTo>
                  <a:lnTo>
                    <a:pt x="1537" y="490"/>
                  </a:lnTo>
                  <a:lnTo>
                    <a:pt x="1492" y="423"/>
                  </a:lnTo>
                  <a:lnTo>
                    <a:pt x="1426" y="334"/>
                  </a:lnTo>
                  <a:lnTo>
                    <a:pt x="1314" y="223"/>
                  </a:lnTo>
                  <a:lnTo>
                    <a:pt x="1181" y="134"/>
                  </a:lnTo>
                  <a:lnTo>
                    <a:pt x="1025" y="67"/>
                  </a:lnTo>
                  <a:lnTo>
                    <a:pt x="869" y="2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773;p61"/>
            <p:cNvSpPr/>
            <p:nvPr/>
          </p:nvSpPr>
          <p:spPr>
            <a:xfrm>
              <a:off x="7629675" y="5279025"/>
              <a:ext cx="28975" cy="91875"/>
            </a:xfrm>
            <a:custGeom>
              <a:avLst/>
              <a:gdLst/>
              <a:ahLst/>
              <a:cxnLst/>
              <a:rect l="l" t="t" r="r" b="b"/>
              <a:pathLst>
                <a:path w="1159" h="3675" extrusionOk="0">
                  <a:moveTo>
                    <a:pt x="490" y="0"/>
                  </a:moveTo>
                  <a:lnTo>
                    <a:pt x="535" y="557"/>
                  </a:lnTo>
                  <a:lnTo>
                    <a:pt x="601" y="1136"/>
                  </a:lnTo>
                  <a:lnTo>
                    <a:pt x="690" y="1715"/>
                  </a:lnTo>
                  <a:lnTo>
                    <a:pt x="802" y="2272"/>
                  </a:lnTo>
                  <a:lnTo>
                    <a:pt x="958" y="3140"/>
                  </a:lnTo>
                  <a:lnTo>
                    <a:pt x="980" y="3318"/>
                  </a:lnTo>
                  <a:lnTo>
                    <a:pt x="958" y="3474"/>
                  </a:lnTo>
                  <a:lnTo>
                    <a:pt x="935" y="3519"/>
                  </a:lnTo>
                  <a:lnTo>
                    <a:pt x="869" y="3541"/>
                  </a:lnTo>
                  <a:lnTo>
                    <a:pt x="713" y="3541"/>
                  </a:lnTo>
                  <a:lnTo>
                    <a:pt x="356" y="3519"/>
                  </a:lnTo>
                  <a:lnTo>
                    <a:pt x="0" y="3541"/>
                  </a:lnTo>
                  <a:lnTo>
                    <a:pt x="356" y="3630"/>
                  </a:lnTo>
                  <a:lnTo>
                    <a:pt x="713" y="3674"/>
                  </a:lnTo>
                  <a:lnTo>
                    <a:pt x="891" y="3674"/>
                  </a:lnTo>
                  <a:lnTo>
                    <a:pt x="958" y="3652"/>
                  </a:lnTo>
                  <a:lnTo>
                    <a:pt x="1024" y="3630"/>
                  </a:lnTo>
                  <a:lnTo>
                    <a:pt x="1069" y="3608"/>
                  </a:lnTo>
                  <a:lnTo>
                    <a:pt x="1114" y="3541"/>
                  </a:lnTo>
                  <a:lnTo>
                    <a:pt x="1136" y="3452"/>
                  </a:lnTo>
                  <a:lnTo>
                    <a:pt x="1158" y="3340"/>
                  </a:lnTo>
                  <a:lnTo>
                    <a:pt x="1158" y="3229"/>
                  </a:lnTo>
                  <a:lnTo>
                    <a:pt x="1136" y="3118"/>
                  </a:lnTo>
                  <a:lnTo>
                    <a:pt x="980" y="2227"/>
                  </a:lnTo>
                  <a:lnTo>
                    <a:pt x="824" y="1359"/>
                  </a:lnTo>
                  <a:lnTo>
                    <a:pt x="668" y="646"/>
                  </a:lnTo>
                  <a:lnTo>
                    <a:pt x="557" y="179"/>
                  </a:lnTo>
                  <a:lnTo>
                    <a:pt x="512" y="4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774;p61"/>
            <p:cNvSpPr/>
            <p:nvPr/>
          </p:nvSpPr>
          <p:spPr>
            <a:xfrm>
              <a:off x="7594600" y="5368650"/>
              <a:ext cx="31200" cy="35650"/>
            </a:xfrm>
            <a:custGeom>
              <a:avLst/>
              <a:gdLst/>
              <a:ahLst/>
              <a:cxnLst/>
              <a:rect l="l" t="t" r="r" b="b"/>
              <a:pathLst>
                <a:path w="1248" h="1426" extrusionOk="0">
                  <a:moveTo>
                    <a:pt x="134" y="0"/>
                  </a:moveTo>
                  <a:lnTo>
                    <a:pt x="89" y="23"/>
                  </a:lnTo>
                  <a:lnTo>
                    <a:pt x="45" y="89"/>
                  </a:lnTo>
                  <a:lnTo>
                    <a:pt x="23" y="179"/>
                  </a:lnTo>
                  <a:lnTo>
                    <a:pt x="0" y="290"/>
                  </a:lnTo>
                  <a:lnTo>
                    <a:pt x="0" y="490"/>
                  </a:lnTo>
                  <a:lnTo>
                    <a:pt x="45" y="691"/>
                  </a:lnTo>
                  <a:lnTo>
                    <a:pt x="134" y="869"/>
                  </a:lnTo>
                  <a:lnTo>
                    <a:pt x="223" y="1025"/>
                  </a:lnTo>
                  <a:lnTo>
                    <a:pt x="379" y="1158"/>
                  </a:lnTo>
                  <a:lnTo>
                    <a:pt x="535" y="1270"/>
                  </a:lnTo>
                  <a:lnTo>
                    <a:pt x="713" y="1359"/>
                  </a:lnTo>
                  <a:lnTo>
                    <a:pt x="913" y="1403"/>
                  </a:lnTo>
                  <a:lnTo>
                    <a:pt x="1047" y="1425"/>
                  </a:lnTo>
                  <a:lnTo>
                    <a:pt x="1225" y="1425"/>
                  </a:lnTo>
                  <a:lnTo>
                    <a:pt x="1247" y="1381"/>
                  </a:lnTo>
                  <a:lnTo>
                    <a:pt x="1225" y="1359"/>
                  </a:lnTo>
                  <a:lnTo>
                    <a:pt x="1181" y="1336"/>
                  </a:lnTo>
                  <a:lnTo>
                    <a:pt x="958" y="1247"/>
                  </a:lnTo>
                  <a:lnTo>
                    <a:pt x="847" y="1203"/>
                  </a:lnTo>
                  <a:lnTo>
                    <a:pt x="691" y="1114"/>
                  </a:lnTo>
                  <a:lnTo>
                    <a:pt x="557" y="1002"/>
                  </a:lnTo>
                  <a:lnTo>
                    <a:pt x="423" y="869"/>
                  </a:lnTo>
                  <a:lnTo>
                    <a:pt x="334" y="713"/>
                  </a:lnTo>
                  <a:lnTo>
                    <a:pt x="268" y="579"/>
                  </a:lnTo>
                  <a:lnTo>
                    <a:pt x="223" y="423"/>
                  </a:lnTo>
                  <a:lnTo>
                    <a:pt x="179" y="290"/>
                  </a:lnTo>
                  <a:lnTo>
                    <a:pt x="156" y="89"/>
                  </a:lnTo>
                  <a:lnTo>
                    <a:pt x="156" y="2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3775;p61"/>
            <p:cNvSpPr/>
            <p:nvPr/>
          </p:nvSpPr>
          <p:spPr>
            <a:xfrm>
              <a:off x="7463225" y="5129850"/>
              <a:ext cx="100225" cy="193175"/>
            </a:xfrm>
            <a:custGeom>
              <a:avLst/>
              <a:gdLst/>
              <a:ahLst/>
              <a:cxnLst/>
              <a:rect l="l" t="t" r="r" b="b"/>
              <a:pathLst>
                <a:path w="4009" h="7727" extrusionOk="0">
                  <a:moveTo>
                    <a:pt x="2272" y="0"/>
                  </a:moveTo>
                  <a:lnTo>
                    <a:pt x="2094" y="22"/>
                  </a:lnTo>
                  <a:lnTo>
                    <a:pt x="1893" y="67"/>
                  </a:lnTo>
                  <a:lnTo>
                    <a:pt x="1715" y="134"/>
                  </a:lnTo>
                  <a:lnTo>
                    <a:pt x="1337" y="290"/>
                  </a:lnTo>
                  <a:lnTo>
                    <a:pt x="1158" y="379"/>
                  </a:lnTo>
                  <a:lnTo>
                    <a:pt x="1003" y="490"/>
                  </a:lnTo>
                  <a:lnTo>
                    <a:pt x="847" y="624"/>
                  </a:lnTo>
                  <a:lnTo>
                    <a:pt x="713" y="779"/>
                  </a:lnTo>
                  <a:lnTo>
                    <a:pt x="602" y="935"/>
                  </a:lnTo>
                  <a:lnTo>
                    <a:pt x="513" y="1113"/>
                  </a:lnTo>
                  <a:lnTo>
                    <a:pt x="446" y="1292"/>
                  </a:lnTo>
                  <a:lnTo>
                    <a:pt x="401" y="1492"/>
                  </a:lnTo>
                  <a:lnTo>
                    <a:pt x="268" y="2227"/>
                  </a:lnTo>
                  <a:lnTo>
                    <a:pt x="201" y="2939"/>
                  </a:lnTo>
                  <a:lnTo>
                    <a:pt x="156" y="3652"/>
                  </a:lnTo>
                  <a:lnTo>
                    <a:pt x="134" y="4342"/>
                  </a:lnTo>
                  <a:lnTo>
                    <a:pt x="90" y="5723"/>
                  </a:lnTo>
                  <a:lnTo>
                    <a:pt x="67" y="6435"/>
                  </a:lnTo>
                  <a:lnTo>
                    <a:pt x="1" y="7148"/>
                  </a:lnTo>
                  <a:lnTo>
                    <a:pt x="1" y="7237"/>
                  </a:lnTo>
                  <a:lnTo>
                    <a:pt x="1" y="7326"/>
                  </a:lnTo>
                  <a:lnTo>
                    <a:pt x="1" y="7437"/>
                  </a:lnTo>
                  <a:lnTo>
                    <a:pt x="23" y="7526"/>
                  </a:lnTo>
                  <a:lnTo>
                    <a:pt x="112" y="7615"/>
                  </a:lnTo>
                  <a:lnTo>
                    <a:pt x="201" y="7682"/>
                  </a:lnTo>
                  <a:lnTo>
                    <a:pt x="290" y="7704"/>
                  </a:lnTo>
                  <a:lnTo>
                    <a:pt x="424" y="7727"/>
                  </a:lnTo>
                  <a:lnTo>
                    <a:pt x="535" y="7704"/>
                  </a:lnTo>
                  <a:lnTo>
                    <a:pt x="669" y="7682"/>
                  </a:lnTo>
                  <a:lnTo>
                    <a:pt x="802" y="7637"/>
                  </a:lnTo>
                  <a:lnTo>
                    <a:pt x="913" y="7571"/>
                  </a:lnTo>
                  <a:lnTo>
                    <a:pt x="1136" y="7370"/>
                  </a:lnTo>
                  <a:lnTo>
                    <a:pt x="1359" y="7170"/>
                  </a:lnTo>
                  <a:lnTo>
                    <a:pt x="1559" y="6947"/>
                  </a:lnTo>
                  <a:lnTo>
                    <a:pt x="1737" y="6725"/>
                  </a:lnTo>
                  <a:lnTo>
                    <a:pt x="1915" y="6457"/>
                  </a:lnTo>
                  <a:lnTo>
                    <a:pt x="2049" y="6212"/>
                  </a:lnTo>
                  <a:lnTo>
                    <a:pt x="2160" y="5923"/>
                  </a:lnTo>
                  <a:lnTo>
                    <a:pt x="2272" y="5633"/>
                  </a:lnTo>
                  <a:lnTo>
                    <a:pt x="2450" y="5077"/>
                  </a:lnTo>
                  <a:lnTo>
                    <a:pt x="2583" y="4476"/>
                  </a:lnTo>
                  <a:lnTo>
                    <a:pt x="2739" y="3897"/>
                  </a:lnTo>
                  <a:lnTo>
                    <a:pt x="2917" y="3318"/>
                  </a:lnTo>
                  <a:lnTo>
                    <a:pt x="2940" y="3273"/>
                  </a:lnTo>
                  <a:lnTo>
                    <a:pt x="3007" y="3073"/>
                  </a:lnTo>
                  <a:lnTo>
                    <a:pt x="3096" y="2895"/>
                  </a:lnTo>
                  <a:lnTo>
                    <a:pt x="3207" y="2717"/>
                  </a:lnTo>
                  <a:lnTo>
                    <a:pt x="3341" y="2561"/>
                  </a:lnTo>
                  <a:lnTo>
                    <a:pt x="3496" y="2405"/>
                  </a:lnTo>
                  <a:lnTo>
                    <a:pt x="3652" y="2271"/>
                  </a:lnTo>
                  <a:lnTo>
                    <a:pt x="3808" y="2138"/>
                  </a:lnTo>
                  <a:lnTo>
                    <a:pt x="3986" y="2026"/>
                  </a:lnTo>
                  <a:lnTo>
                    <a:pt x="4009" y="2026"/>
                  </a:lnTo>
                  <a:lnTo>
                    <a:pt x="3919" y="1870"/>
                  </a:lnTo>
                  <a:lnTo>
                    <a:pt x="3675" y="1447"/>
                  </a:lnTo>
                  <a:lnTo>
                    <a:pt x="3407" y="958"/>
                  </a:lnTo>
                  <a:lnTo>
                    <a:pt x="3251" y="713"/>
                  </a:lnTo>
                  <a:lnTo>
                    <a:pt x="3096" y="490"/>
                  </a:lnTo>
                  <a:lnTo>
                    <a:pt x="2940" y="290"/>
                  </a:lnTo>
                  <a:lnTo>
                    <a:pt x="2784" y="156"/>
                  </a:lnTo>
                  <a:lnTo>
                    <a:pt x="2628" y="67"/>
                  </a:lnTo>
                  <a:lnTo>
                    <a:pt x="2450" y="2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776;p61"/>
            <p:cNvSpPr/>
            <p:nvPr/>
          </p:nvSpPr>
          <p:spPr>
            <a:xfrm>
              <a:off x="7463225" y="5129850"/>
              <a:ext cx="100225" cy="193175"/>
            </a:xfrm>
            <a:custGeom>
              <a:avLst/>
              <a:gdLst/>
              <a:ahLst/>
              <a:cxnLst/>
              <a:rect l="l" t="t" r="r" b="b"/>
              <a:pathLst>
                <a:path w="4009" h="7727" fill="none" extrusionOk="0">
                  <a:moveTo>
                    <a:pt x="4009" y="2026"/>
                  </a:moveTo>
                  <a:lnTo>
                    <a:pt x="3986" y="2026"/>
                  </a:lnTo>
                  <a:lnTo>
                    <a:pt x="3986" y="2026"/>
                  </a:lnTo>
                  <a:lnTo>
                    <a:pt x="3808" y="2138"/>
                  </a:lnTo>
                  <a:lnTo>
                    <a:pt x="3652" y="2271"/>
                  </a:lnTo>
                  <a:lnTo>
                    <a:pt x="3496" y="2405"/>
                  </a:lnTo>
                  <a:lnTo>
                    <a:pt x="3341" y="2561"/>
                  </a:lnTo>
                  <a:lnTo>
                    <a:pt x="3207" y="2717"/>
                  </a:lnTo>
                  <a:lnTo>
                    <a:pt x="3096" y="2895"/>
                  </a:lnTo>
                  <a:lnTo>
                    <a:pt x="3007" y="3073"/>
                  </a:lnTo>
                  <a:lnTo>
                    <a:pt x="2940" y="3273"/>
                  </a:lnTo>
                  <a:lnTo>
                    <a:pt x="2940" y="3273"/>
                  </a:lnTo>
                  <a:lnTo>
                    <a:pt x="2917" y="3318"/>
                  </a:lnTo>
                  <a:lnTo>
                    <a:pt x="2917" y="3318"/>
                  </a:lnTo>
                  <a:lnTo>
                    <a:pt x="2739" y="3897"/>
                  </a:lnTo>
                  <a:lnTo>
                    <a:pt x="2583" y="4476"/>
                  </a:lnTo>
                  <a:lnTo>
                    <a:pt x="2450" y="5077"/>
                  </a:lnTo>
                  <a:lnTo>
                    <a:pt x="2272" y="5633"/>
                  </a:lnTo>
                  <a:lnTo>
                    <a:pt x="2272" y="5633"/>
                  </a:lnTo>
                  <a:lnTo>
                    <a:pt x="2160" y="5923"/>
                  </a:lnTo>
                  <a:lnTo>
                    <a:pt x="2049" y="6212"/>
                  </a:lnTo>
                  <a:lnTo>
                    <a:pt x="1915" y="6457"/>
                  </a:lnTo>
                  <a:lnTo>
                    <a:pt x="1737" y="6725"/>
                  </a:lnTo>
                  <a:lnTo>
                    <a:pt x="1559" y="6947"/>
                  </a:lnTo>
                  <a:lnTo>
                    <a:pt x="1359" y="7170"/>
                  </a:lnTo>
                  <a:lnTo>
                    <a:pt x="1136" y="7370"/>
                  </a:lnTo>
                  <a:lnTo>
                    <a:pt x="913" y="7571"/>
                  </a:lnTo>
                  <a:lnTo>
                    <a:pt x="913" y="7571"/>
                  </a:lnTo>
                  <a:lnTo>
                    <a:pt x="802" y="7637"/>
                  </a:lnTo>
                  <a:lnTo>
                    <a:pt x="669" y="7682"/>
                  </a:lnTo>
                  <a:lnTo>
                    <a:pt x="535" y="7704"/>
                  </a:lnTo>
                  <a:lnTo>
                    <a:pt x="424" y="7727"/>
                  </a:lnTo>
                  <a:lnTo>
                    <a:pt x="290" y="7704"/>
                  </a:lnTo>
                  <a:lnTo>
                    <a:pt x="201" y="7682"/>
                  </a:lnTo>
                  <a:lnTo>
                    <a:pt x="112" y="7615"/>
                  </a:lnTo>
                  <a:lnTo>
                    <a:pt x="23" y="7526"/>
                  </a:lnTo>
                  <a:lnTo>
                    <a:pt x="23" y="7526"/>
                  </a:lnTo>
                  <a:lnTo>
                    <a:pt x="1" y="7437"/>
                  </a:lnTo>
                  <a:lnTo>
                    <a:pt x="1" y="7326"/>
                  </a:lnTo>
                  <a:lnTo>
                    <a:pt x="1" y="7237"/>
                  </a:lnTo>
                  <a:lnTo>
                    <a:pt x="1" y="7148"/>
                  </a:lnTo>
                  <a:lnTo>
                    <a:pt x="1" y="7148"/>
                  </a:lnTo>
                  <a:lnTo>
                    <a:pt x="67" y="6435"/>
                  </a:lnTo>
                  <a:lnTo>
                    <a:pt x="90" y="5723"/>
                  </a:lnTo>
                  <a:lnTo>
                    <a:pt x="134" y="4342"/>
                  </a:lnTo>
                  <a:lnTo>
                    <a:pt x="156" y="3652"/>
                  </a:lnTo>
                  <a:lnTo>
                    <a:pt x="201" y="2939"/>
                  </a:lnTo>
                  <a:lnTo>
                    <a:pt x="268" y="2227"/>
                  </a:lnTo>
                  <a:lnTo>
                    <a:pt x="401" y="1492"/>
                  </a:lnTo>
                  <a:lnTo>
                    <a:pt x="401" y="1492"/>
                  </a:lnTo>
                  <a:lnTo>
                    <a:pt x="446" y="1292"/>
                  </a:lnTo>
                  <a:lnTo>
                    <a:pt x="513" y="1113"/>
                  </a:lnTo>
                  <a:lnTo>
                    <a:pt x="602" y="935"/>
                  </a:lnTo>
                  <a:lnTo>
                    <a:pt x="713" y="779"/>
                  </a:lnTo>
                  <a:lnTo>
                    <a:pt x="847" y="624"/>
                  </a:lnTo>
                  <a:lnTo>
                    <a:pt x="1003" y="490"/>
                  </a:lnTo>
                  <a:lnTo>
                    <a:pt x="1158" y="379"/>
                  </a:lnTo>
                  <a:lnTo>
                    <a:pt x="1337" y="290"/>
                  </a:lnTo>
                  <a:lnTo>
                    <a:pt x="1337" y="290"/>
                  </a:lnTo>
                  <a:lnTo>
                    <a:pt x="1715" y="134"/>
                  </a:lnTo>
                  <a:lnTo>
                    <a:pt x="1893" y="67"/>
                  </a:lnTo>
                  <a:lnTo>
                    <a:pt x="2094" y="22"/>
                  </a:lnTo>
                  <a:lnTo>
                    <a:pt x="2272" y="0"/>
                  </a:lnTo>
                  <a:lnTo>
                    <a:pt x="2450" y="22"/>
                  </a:lnTo>
                  <a:lnTo>
                    <a:pt x="2628" y="67"/>
                  </a:lnTo>
                  <a:lnTo>
                    <a:pt x="2784" y="156"/>
                  </a:lnTo>
                  <a:lnTo>
                    <a:pt x="2784" y="156"/>
                  </a:lnTo>
                  <a:lnTo>
                    <a:pt x="2940" y="290"/>
                  </a:lnTo>
                  <a:lnTo>
                    <a:pt x="3096" y="490"/>
                  </a:lnTo>
                  <a:lnTo>
                    <a:pt x="3251" y="713"/>
                  </a:lnTo>
                  <a:lnTo>
                    <a:pt x="3407" y="958"/>
                  </a:lnTo>
                  <a:lnTo>
                    <a:pt x="3675" y="1447"/>
                  </a:lnTo>
                  <a:lnTo>
                    <a:pt x="3919" y="1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777;p61"/>
            <p:cNvSpPr/>
            <p:nvPr/>
          </p:nvSpPr>
          <p:spPr>
            <a:xfrm>
              <a:off x="7439850" y="5271225"/>
              <a:ext cx="52350" cy="73500"/>
            </a:xfrm>
            <a:custGeom>
              <a:avLst/>
              <a:gdLst/>
              <a:ahLst/>
              <a:cxnLst/>
              <a:rect l="l" t="t" r="r" b="b"/>
              <a:pathLst>
                <a:path w="2094" h="2940" extrusionOk="0">
                  <a:moveTo>
                    <a:pt x="980" y="1"/>
                  </a:moveTo>
                  <a:lnTo>
                    <a:pt x="802" y="45"/>
                  </a:lnTo>
                  <a:lnTo>
                    <a:pt x="624" y="134"/>
                  </a:lnTo>
                  <a:lnTo>
                    <a:pt x="468" y="246"/>
                  </a:lnTo>
                  <a:lnTo>
                    <a:pt x="334" y="402"/>
                  </a:lnTo>
                  <a:lnTo>
                    <a:pt x="201" y="602"/>
                  </a:lnTo>
                  <a:lnTo>
                    <a:pt x="112" y="869"/>
                  </a:lnTo>
                  <a:lnTo>
                    <a:pt x="23" y="1203"/>
                  </a:lnTo>
                  <a:lnTo>
                    <a:pt x="0" y="1515"/>
                  </a:lnTo>
                  <a:lnTo>
                    <a:pt x="23" y="1804"/>
                  </a:lnTo>
                  <a:lnTo>
                    <a:pt x="67" y="2049"/>
                  </a:lnTo>
                  <a:lnTo>
                    <a:pt x="156" y="2272"/>
                  </a:lnTo>
                  <a:lnTo>
                    <a:pt x="290" y="2450"/>
                  </a:lnTo>
                  <a:lnTo>
                    <a:pt x="423" y="2584"/>
                  </a:lnTo>
                  <a:lnTo>
                    <a:pt x="579" y="2695"/>
                  </a:lnTo>
                  <a:lnTo>
                    <a:pt x="757" y="2784"/>
                  </a:lnTo>
                  <a:lnTo>
                    <a:pt x="913" y="2851"/>
                  </a:lnTo>
                  <a:lnTo>
                    <a:pt x="1091" y="2895"/>
                  </a:lnTo>
                  <a:lnTo>
                    <a:pt x="1381" y="2940"/>
                  </a:lnTo>
                  <a:lnTo>
                    <a:pt x="1693" y="2940"/>
                  </a:lnTo>
                  <a:lnTo>
                    <a:pt x="2093" y="223"/>
                  </a:lnTo>
                  <a:lnTo>
                    <a:pt x="2004" y="179"/>
                  </a:lnTo>
                  <a:lnTo>
                    <a:pt x="1804" y="90"/>
                  </a:lnTo>
                  <a:lnTo>
                    <a:pt x="1492" y="23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3778;p61"/>
            <p:cNvSpPr/>
            <p:nvPr/>
          </p:nvSpPr>
          <p:spPr>
            <a:xfrm>
              <a:off x="7451525" y="5285700"/>
              <a:ext cx="21200" cy="41775"/>
            </a:xfrm>
            <a:custGeom>
              <a:avLst/>
              <a:gdLst/>
              <a:ahLst/>
              <a:cxnLst/>
              <a:rect l="l" t="t" r="r" b="b"/>
              <a:pathLst>
                <a:path w="848" h="1671" extrusionOk="0">
                  <a:moveTo>
                    <a:pt x="602" y="1"/>
                  </a:moveTo>
                  <a:lnTo>
                    <a:pt x="491" y="23"/>
                  </a:lnTo>
                  <a:lnTo>
                    <a:pt x="379" y="67"/>
                  </a:lnTo>
                  <a:lnTo>
                    <a:pt x="290" y="134"/>
                  </a:lnTo>
                  <a:lnTo>
                    <a:pt x="224" y="223"/>
                  </a:lnTo>
                  <a:lnTo>
                    <a:pt x="157" y="357"/>
                  </a:lnTo>
                  <a:lnTo>
                    <a:pt x="90" y="468"/>
                  </a:lnTo>
                  <a:lnTo>
                    <a:pt x="45" y="602"/>
                  </a:lnTo>
                  <a:lnTo>
                    <a:pt x="23" y="735"/>
                  </a:lnTo>
                  <a:lnTo>
                    <a:pt x="1" y="869"/>
                  </a:lnTo>
                  <a:lnTo>
                    <a:pt x="1" y="1003"/>
                  </a:lnTo>
                  <a:lnTo>
                    <a:pt x="23" y="1114"/>
                  </a:lnTo>
                  <a:lnTo>
                    <a:pt x="68" y="1248"/>
                  </a:lnTo>
                  <a:lnTo>
                    <a:pt x="112" y="1359"/>
                  </a:lnTo>
                  <a:lnTo>
                    <a:pt x="179" y="1448"/>
                  </a:lnTo>
                  <a:lnTo>
                    <a:pt x="268" y="1559"/>
                  </a:lnTo>
                  <a:lnTo>
                    <a:pt x="379" y="1626"/>
                  </a:lnTo>
                  <a:lnTo>
                    <a:pt x="446" y="1648"/>
                  </a:lnTo>
                  <a:lnTo>
                    <a:pt x="513" y="1671"/>
                  </a:lnTo>
                  <a:lnTo>
                    <a:pt x="602" y="1648"/>
                  </a:lnTo>
                  <a:lnTo>
                    <a:pt x="669" y="1626"/>
                  </a:lnTo>
                  <a:lnTo>
                    <a:pt x="713" y="1604"/>
                  </a:lnTo>
                  <a:lnTo>
                    <a:pt x="758" y="1582"/>
                  </a:lnTo>
                  <a:lnTo>
                    <a:pt x="758" y="1537"/>
                  </a:lnTo>
                  <a:lnTo>
                    <a:pt x="669" y="1582"/>
                  </a:lnTo>
                  <a:lnTo>
                    <a:pt x="535" y="1582"/>
                  </a:lnTo>
                  <a:lnTo>
                    <a:pt x="424" y="1537"/>
                  </a:lnTo>
                  <a:lnTo>
                    <a:pt x="357" y="1470"/>
                  </a:lnTo>
                  <a:lnTo>
                    <a:pt x="290" y="1381"/>
                  </a:lnTo>
                  <a:lnTo>
                    <a:pt x="224" y="1292"/>
                  </a:lnTo>
                  <a:lnTo>
                    <a:pt x="179" y="1181"/>
                  </a:lnTo>
                  <a:lnTo>
                    <a:pt x="157" y="1092"/>
                  </a:lnTo>
                  <a:lnTo>
                    <a:pt x="157" y="980"/>
                  </a:lnTo>
                  <a:lnTo>
                    <a:pt x="157" y="869"/>
                  </a:lnTo>
                  <a:lnTo>
                    <a:pt x="157" y="758"/>
                  </a:lnTo>
                  <a:lnTo>
                    <a:pt x="179" y="646"/>
                  </a:lnTo>
                  <a:lnTo>
                    <a:pt x="224" y="513"/>
                  </a:lnTo>
                  <a:lnTo>
                    <a:pt x="268" y="401"/>
                  </a:lnTo>
                  <a:lnTo>
                    <a:pt x="335" y="290"/>
                  </a:lnTo>
                  <a:lnTo>
                    <a:pt x="379" y="223"/>
                  </a:lnTo>
                  <a:lnTo>
                    <a:pt x="446" y="157"/>
                  </a:lnTo>
                  <a:lnTo>
                    <a:pt x="535" y="112"/>
                  </a:lnTo>
                  <a:lnTo>
                    <a:pt x="624" y="90"/>
                  </a:lnTo>
                  <a:lnTo>
                    <a:pt x="669" y="90"/>
                  </a:lnTo>
                  <a:lnTo>
                    <a:pt x="736" y="112"/>
                  </a:lnTo>
                  <a:lnTo>
                    <a:pt x="758" y="157"/>
                  </a:lnTo>
                  <a:lnTo>
                    <a:pt x="803" y="201"/>
                  </a:lnTo>
                  <a:lnTo>
                    <a:pt x="803" y="268"/>
                  </a:lnTo>
                  <a:lnTo>
                    <a:pt x="803" y="312"/>
                  </a:lnTo>
                  <a:lnTo>
                    <a:pt x="825" y="290"/>
                  </a:lnTo>
                  <a:lnTo>
                    <a:pt x="825" y="246"/>
                  </a:lnTo>
                  <a:lnTo>
                    <a:pt x="847" y="201"/>
                  </a:lnTo>
                  <a:lnTo>
                    <a:pt x="825" y="134"/>
                  </a:lnTo>
                  <a:lnTo>
                    <a:pt x="780" y="67"/>
                  </a:lnTo>
                  <a:lnTo>
                    <a:pt x="691" y="2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779;p61"/>
            <p:cNvSpPr/>
            <p:nvPr/>
          </p:nvSpPr>
          <p:spPr>
            <a:xfrm>
              <a:off x="7524450" y="5095875"/>
              <a:ext cx="272800" cy="159800"/>
            </a:xfrm>
            <a:custGeom>
              <a:avLst/>
              <a:gdLst/>
              <a:ahLst/>
              <a:cxnLst/>
              <a:rect l="l" t="t" r="r" b="b"/>
              <a:pathLst>
                <a:path w="10912" h="6392" extrusionOk="0">
                  <a:moveTo>
                    <a:pt x="2361" y="1"/>
                  </a:moveTo>
                  <a:lnTo>
                    <a:pt x="2161" y="45"/>
                  </a:lnTo>
                  <a:lnTo>
                    <a:pt x="1960" y="90"/>
                  </a:lnTo>
                  <a:lnTo>
                    <a:pt x="1560" y="223"/>
                  </a:lnTo>
                  <a:lnTo>
                    <a:pt x="1159" y="402"/>
                  </a:lnTo>
                  <a:lnTo>
                    <a:pt x="981" y="513"/>
                  </a:lnTo>
                  <a:lnTo>
                    <a:pt x="802" y="624"/>
                  </a:lnTo>
                  <a:lnTo>
                    <a:pt x="647" y="758"/>
                  </a:lnTo>
                  <a:lnTo>
                    <a:pt x="513" y="891"/>
                  </a:lnTo>
                  <a:lnTo>
                    <a:pt x="379" y="1025"/>
                  </a:lnTo>
                  <a:lnTo>
                    <a:pt x="290" y="1181"/>
                  </a:lnTo>
                  <a:lnTo>
                    <a:pt x="224" y="1337"/>
                  </a:lnTo>
                  <a:lnTo>
                    <a:pt x="179" y="1493"/>
                  </a:lnTo>
                  <a:lnTo>
                    <a:pt x="179" y="1626"/>
                  </a:lnTo>
                  <a:lnTo>
                    <a:pt x="224" y="1782"/>
                  </a:lnTo>
                  <a:lnTo>
                    <a:pt x="224" y="1804"/>
                  </a:lnTo>
                  <a:lnTo>
                    <a:pt x="134" y="2072"/>
                  </a:lnTo>
                  <a:lnTo>
                    <a:pt x="68" y="2317"/>
                  </a:lnTo>
                  <a:lnTo>
                    <a:pt x="23" y="2584"/>
                  </a:lnTo>
                  <a:lnTo>
                    <a:pt x="1" y="2873"/>
                  </a:lnTo>
                  <a:lnTo>
                    <a:pt x="1" y="3007"/>
                  </a:lnTo>
                  <a:lnTo>
                    <a:pt x="1" y="3140"/>
                  </a:lnTo>
                  <a:lnTo>
                    <a:pt x="45" y="3274"/>
                  </a:lnTo>
                  <a:lnTo>
                    <a:pt x="90" y="3385"/>
                  </a:lnTo>
                  <a:lnTo>
                    <a:pt x="157" y="3519"/>
                  </a:lnTo>
                  <a:lnTo>
                    <a:pt x="224" y="3630"/>
                  </a:lnTo>
                  <a:lnTo>
                    <a:pt x="313" y="3719"/>
                  </a:lnTo>
                  <a:lnTo>
                    <a:pt x="424" y="3808"/>
                  </a:lnTo>
                  <a:lnTo>
                    <a:pt x="491" y="3853"/>
                  </a:lnTo>
                  <a:lnTo>
                    <a:pt x="691" y="3853"/>
                  </a:lnTo>
                  <a:lnTo>
                    <a:pt x="869" y="3786"/>
                  </a:lnTo>
                  <a:lnTo>
                    <a:pt x="1047" y="3675"/>
                  </a:lnTo>
                  <a:lnTo>
                    <a:pt x="1448" y="3452"/>
                  </a:lnTo>
                  <a:lnTo>
                    <a:pt x="1671" y="3363"/>
                  </a:lnTo>
                  <a:lnTo>
                    <a:pt x="1916" y="3296"/>
                  </a:lnTo>
                  <a:lnTo>
                    <a:pt x="2250" y="3296"/>
                  </a:lnTo>
                  <a:lnTo>
                    <a:pt x="2428" y="3319"/>
                  </a:lnTo>
                  <a:lnTo>
                    <a:pt x="2606" y="3363"/>
                  </a:lnTo>
                  <a:lnTo>
                    <a:pt x="2985" y="3474"/>
                  </a:lnTo>
                  <a:lnTo>
                    <a:pt x="3363" y="3630"/>
                  </a:lnTo>
                  <a:lnTo>
                    <a:pt x="3742" y="3831"/>
                  </a:lnTo>
                  <a:lnTo>
                    <a:pt x="4120" y="4031"/>
                  </a:lnTo>
                  <a:lnTo>
                    <a:pt x="4744" y="4387"/>
                  </a:lnTo>
                  <a:lnTo>
                    <a:pt x="5300" y="4744"/>
                  </a:lnTo>
                  <a:lnTo>
                    <a:pt x="5835" y="5122"/>
                  </a:lnTo>
                  <a:lnTo>
                    <a:pt x="6369" y="5478"/>
                  </a:lnTo>
                  <a:lnTo>
                    <a:pt x="6926" y="5835"/>
                  </a:lnTo>
                  <a:lnTo>
                    <a:pt x="7215" y="5990"/>
                  </a:lnTo>
                  <a:lnTo>
                    <a:pt x="7505" y="6124"/>
                  </a:lnTo>
                  <a:lnTo>
                    <a:pt x="7816" y="6235"/>
                  </a:lnTo>
                  <a:lnTo>
                    <a:pt x="8128" y="6324"/>
                  </a:lnTo>
                  <a:lnTo>
                    <a:pt x="8440" y="6369"/>
                  </a:lnTo>
                  <a:lnTo>
                    <a:pt x="8774" y="6391"/>
                  </a:lnTo>
                  <a:lnTo>
                    <a:pt x="9086" y="6391"/>
                  </a:lnTo>
                  <a:lnTo>
                    <a:pt x="9397" y="6347"/>
                  </a:lnTo>
                  <a:lnTo>
                    <a:pt x="9531" y="6324"/>
                  </a:lnTo>
                  <a:lnTo>
                    <a:pt x="9642" y="6280"/>
                  </a:lnTo>
                  <a:lnTo>
                    <a:pt x="9754" y="6213"/>
                  </a:lnTo>
                  <a:lnTo>
                    <a:pt x="9865" y="6146"/>
                  </a:lnTo>
                  <a:lnTo>
                    <a:pt x="9954" y="6057"/>
                  </a:lnTo>
                  <a:lnTo>
                    <a:pt x="10043" y="5968"/>
                  </a:lnTo>
                  <a:lnTo>
                    <a:pt x="10110" y="5857"/>
                  </a:lnTo>
                  <a:lnTo>
                    <a:pt x="10177" y="5746"/>
                  </a:lnTo>
                  <a:lnTo>
                    <a:pt x="10199" y="5634"/>
                  </a:lnTo>
                  <a:lnTo>
                    <a:pt x="10177" y="5501"/>
                  </a:lnTo>
                  <a:lnTo>
                    <a:pt x="10132" y="5389"/>
                  </a:lnTo>
                  <a:lnTo>
                    <a:pt x="10043" y="5278"/>
                  </a:lnTo>
                  <a:lnTo>
                    <a:pt x="9984" y="5233"/>
                  </a:lnTo>
                  <a:lnTo>
                    <a:pt x="10110" y="5233"/>
                  </a:lnTo>
                  <a:lnTo>
                    <a:pt x="10266" y="5189"/>
                  </a:lnTo>
                  <a:lnTo>
                    <a:pt x="10444" y="5122"/>
                  </a:lnTo>
                  <a:lnTo>
                    <a:pt x="10600" y="5011"/>
                  </a:lnTo>
                  <a:lnTo>
                    <a:pt x="10711" y="4877"/>
                  </a:lnTo>
                  <a:lnTo>
                    <a:pt x="10822" y="4744"/>
                  </a:lnTo>
                  <a:lnTo>
                    <a:pt x="10889" y="4565"/>
                  </a:lnTo>
                  <a:lnTo>
                    <a:pt x="10911" y="4387"/>
                  </a:lnTo>
                  <a:lnTo>
                    <a:pt x="10911" y="4209"/>
                  </a:lnTo>
                  <a:lnTo>
                    <a:pt x="10867" y="4031"/>
                  </a:lnTo>
                  <a:lnTo>
                    <a:pt x="10800" y="3853"/>
                  </a:lnTo>
                  <a:lnTo>
                    <a:pt x="10689" y="3697"/>
                  </a:lnTo>
                  <a:lnTo>
                    <a:pt x="10555" y="3586"/>
                  </a:lnTo>
                  <a:lnTo>
                    <a:pt x="10422" y="3474"/>
                  </a:lnTo>
                  <a:lnTo>
                    <a:pt x="10243" y="3408"/>
                  </a:lnTo>
                  <a:lnTo>
                    <a:pt x="10065" y="3385"/>
                  </a:lnTo>
                  <a:lnTo>
                    <a:pt x="9887" y="3385"/>
                  </a:lnTo>
                  <a:lnTo>
                    <a:pt x="9798" y="3408"/>
                  </a:lnTo>
                  <a:lnTo>
                    <a:pt x="9798" y="3408"/>
                  </a:lnTo>
                  <a:lnTo>
                    <a:pt x="9932" y="3363"/>
                  </a:lnTo>
                  <a:lnTo>
                    <a:pt x="10065" y="3296"/>
                  </a:lnTo>
                  <a:lnTo>
                    <a:pt x="10177" y="3207"/>
                  </a:lnTo>
                  <a:lnTo>
                    <a:pt x="10243" y="3096"/>
                  </a:lnTo>
                  <a:lnTo>
                    <a:pt x="10310" y="2985"/>
                  </a:lnTo>
                  <a:lnTo>
                    <a:pt x="10355" y="2851"/>
                  </a:lnTo>
                  <a:lnTo>
                    <a:pt x="10377" y="2695"/>
                  </a:lnTo>
                  <a:lnTo>
                    <a:pt x="10355" y="2561"/>
                  </a:lnTo>
                  <a:lnTo>
                    <a:pt x="10310" y="2406"/>
                  </a:lnTo>
                  <a:lnTo>
                    <a:pt x="10221" y="2272"/>
                  </a:lnTo>
                  <a:lnTo>
                    <a:pt x="10132" y="2138"/>
                  </a:lnTo>
                  <a:lnTo>
                    <a:pt x="10043" y="2027"/>
                  </a:lnTo>
                  <a:lnTo>
                    <a:pt x="9909" y="1938"/>
                  </a:lnTo>
                  <a:lnTo>
                    <a:pt x="9776" y="1849"/>
                  </a:lnTo>
                  <a:lnTo>
                    <a:pt x="9642" y="1782"/>
                  </a:lnTo>
                  <a:lnTo>
                    <a:pt x="9486" y="1738"/>
                  </a:lnTo>
                  <a:lnTo>
                    <a:pt x="9175" y="1693"/>
                  </a:lnTo>
                  <a:lnTo>
                    <a:pt x="8863" y="1671"/>
                  </a:lnTo>
                  <a:lnTo>
                    <a:pt x="8551" y="1693"/>
                  </a:lnTo>
                  <a:lnTo>
                    <a:pt x="8239" y="1738"/>
                  </a:lnTo>
                  <a:lnTo>
                    <a:pt x="7950" y="1804"/>
                  </a:lnTo>
                  <a:lnTo>
                    <a:pt x="7638" y="1827"/>
                  </a:lnTo>
                  <a:lnTo>
                    <a:pt x="7015" y="1827"/>
                  </a:lnTo>
                  <a:lnTo>
                    <a:pt x="6792" y="1782"/>
                  </a:lnTo>
                  <a:lnTo>
                    <a:pt x="6569" y="1715"/>
                  </a:lnTo>
                  <a:lnTo>
                    <a:pt x="6347" y="1626"/>
                  </a:lnTo>
                  <a:lnTo>
                    <a:pt x="6146" y="1515"/>
                  </a:lnTo>
                  <a:lnTo>
                    <a:pt x="5723" y="1292"/>
                  </a:lnTo>
                  <a:lnTo>
                    <a:pt x="5323" y="1047"/>
                  </a:lnTo>
                  <a:lnTo>
                    <a:pt x="4632" y="669"/>
                  </a:lnTo>
                  <a:lnTo>
                    <a:pt x="4276" y="491"/>
                  </a:lnTo>
                  <a:lnTo>
                    <a:pt x="3875" y="313"/>
                  </a:lnTo>
                  <a:lnTo>
                    <a:pt x="3497" y="157"/>
                  </a:lnTo>
                  <a:lnTo>
                    <a:pt x="3118" y="45"/>
                  </a:lnTo>
                  <a:lnTo>
                    <a:pt x="2918" y="23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3780;p61"/>
            <p:cNvSpPr/>
            <p:nvPr/>
          </p:nvSpPr>
          <p:spPr>
            <a:xfrm>
              <a:off x="7524450" y="5095875"/>
              <a:ext cx="272800" cy="159800"/>
            </a:xfrm>
            <a:custGeom>
              <a:avLst/>
              <a:gdLst/>
              <a:ahLst/>
              <a:cxnLst/>
              <a:rect l="l" t="t" r="r" b="b"/>
              <a:pathLst>
                <a:path w="10912" h="6392" fill="none" extrusionOk="0">
                  <a:moveTo>
                    <a:pt x="224" y="1782"/>
                  </a:moveTo>
                  <a:lnTo>
                    <a:pt x="224" y="1782"/>
                  </a:lnTo>
                  <a:lnTo>
                    <a:pt x="179" y="1626"/>
                  </a:lnTo>
                  <a:lnTo>
                    <a:pt x="179" y="1493"/>
                  </a:lnTo>
                  <a:lnTo>
                    <a:pt x="224" y="1337"/>
                  </a:lnTo>
                  <a:lnTo>
                    <a:pt x="290" y="1181"/>
                  </a:lnTo>
                  <a:lnTo>
                    <a:pt x="379" y="1025"/>
                  </a:lnTo>
                  <a:lnTo>
                    <a:pt x="513" y="891"/>
                  </a:lnTo>
                  <a:lnTo>
                    <a:pt x="647" y="758"/>
                  </a:lnTo>
                  <a:lnTo>
                    <a:pt x="802" y="624"/>
                  </a:lnTo>
                  <a:lnTo>
                    <a:pt x="981" y="513"/>
                  </a:lnTo>
                  <a:lnTo>
                    <a:pt x="1159" y="402"/>
                  </a:lnTo>
                  <a:lnTo>
                    <a:pt x="1560" y="223"/>
                  </a:lnTo>
                  <a:lnTo>
                    <a:pt x="1960" y="90"/>
                  </a:lnTo>
                  <a:lnTo>
                    <a:pt x="2161" y="45"/>
                  </a:lnTo>
                  <a:lnTo>
                    <a:pt x="2361" y="1"/>
                  </a:lnTo>
                  <a:lnTo>
                    <a:pt x="2361" y="1"/>
                  </a:lnTo>
                  <a:lnTo>
                    <a:pt x="2539" y="1"/>
                  </a:lnTo>
                  <a:lnTo>
                    <a:pt x="2740" y="1"/>
                  </a:lnTo>
                  <a:lnTo>
                    <a:pt x="2918" y="23"/>
                  </a:lnTo>
                  <a:lnTo>
                    <a:pt x="3118" y="45"/>
                  </a:lnTo>
                  <a:lnTo>
                    <a:pt x="3497" y="157"/>
                  </a:lnTo>
                  <a:lnTo>
                    <a:pt x="3875" y="313"/>
                  </a:lnTo>
                  <a:lnTo>
                    <a:pt x="4276" y="491"/>
                  </a:lnTo>
                  <a:lnTo>
                    <a:pt x="4632" y="669"/>
                  </a:lnTo>
                  <a:lnTo>
                    <a:pt x="5323" y="1047"/>
                  </a:lnTo>
                  <a:lnTo>
                    <a:pt x="5323" y="1047"/>
                  </a:lnTo>
                  <a:lnTo>
                    <a:pt x="5723" y="1292"/>
                  </a:lnTo>
                  <a:lnTo>
                    <a:pt x="6146" y="1515"/>
                  </a:lnTo>
                  <a:lnTo>
                    <a:pt x="6347" y="1626"/>
                  </a:lnTo>
                  <a:lnTo>
                    <a:pt x="6569" y="1715"/>
                  </a:lnTo>
                  <a:lnTo>
                    <a:pt x="6792" y="1782"/>
                  </a:lnTo>
                  <a:lnTo>
                    <a:pt x="7015" y="1827"/>
                  </a:lnTo>
                  <a:lnTo>
                    <a:pt x="7015" y="1827"/>
                  </a:lnTo>
                  <a:lnTo>
                    <a:pt x="7327" y="1827"/>
                  </a:lnTo>
                  <a:lnTo>
                    <a:pt x="7638" y="1827"/>
                  </a:lnTo>
                  <a:lnTo>
                    <a:pt x="7950" y="1804"/>
                  </a:lnTo>
                  <a:lnTo>
                    <a:pt x="8239" y="1738"/>
                  </a:lnTo>
                  <a:lnTo>
                    <a:pt x="8239" y="1738"/>
                  </a:lnTo>
                  <a:lnTo>
                    <a:pt x="8551" y="1693"/>
                  </a:lnTo>
                  <a:lnTo>
                    <a:pt x="8863" y="1671"/>
                  </a:lnTo>
                  <a:lnTo>
                    <a:pt x="9175" y="1693"/>
                  </a:lnTo>
                  <a:lnTo>
                    <a:pt x="9486" y="1738"/>
                  </a:lnTo>
                  <a:lnTo>
                    <a:pt x="9486" y="1738"/>
                  </a:lnTo>
                  <a:lnTo>
                    <a:pt x="9642" y="1782"/>
                  </a:lnTo>
                  <a:lnTo>
                    <a:pt x="9776" y="1849"/>
                  </a:lnTo>
                  <a:lnTo>
                    <a:pt x="9909" y="1938"/>
                  </a:lnTo>
                  <a:lnTo>
                    <a:pt x="10043" y="2027"/>
                  </a:lnTo>
                  <a:lnTo>
                    <a:pt x="10132" y="2138"/>
                  </a:lnTo>
                  <a:lnTo>
                    <a:pt x="10221" y="2272"/>
                  </a:lnTo>
                  <a:lnTo>
                    <a:pt x="10310" y="2406"/>
                  </a:lnTo>
                  <a:lnTo>
                    <a:pt x="10355" y="2561"/>
                  </a:lnTo>
                  <a:lnTo>
                    <a:pt x="10355" y="2561"/>
                  </a:lnTo>
                  <a:lnTo>
                    <a:pt x="10377" y="2695"/>
                  </a:lnTo>
                  <a:lnTo>
                    <a:pt x="10355" y="2851"/>
                  </a:lnTo>
                  <a:lnTo>
                    <a:pt x="10310" y="2985"/>
                  </a:lnTo>
                  <a:lnTo>
                    <a:pt x="10243" y="3096"/>
                  </a:lnTo>
                  <a:lnTo>
                    <a:pt x="10177" y="3207"/>
                  </a:lnTo>
                  <a:lnTo>
                    <a:pt x="10065" y="3296"/>
                  </a:lnTo>
                  <a:lnTo>
                    <a:pt x="9932" y="3363"/>
                  </a:lnTo>
                  <a:lnTo>
                    <a:pt x="9798" y="3408"/>
                  </a:lnTo>
                  <a:lnTo>
                    <a:pt x="9798" y="3408"/>
                  </a:lnTo>
                  <a:lnTo>
                    <a:pt x="9709" y="3430"/>
                  </a:lnTo>
                  <a:lnTo>
                    <a:pt x="9709" y="3430"/>
                  </a:lnTo>
                  <a:lnTo>
                    <a:pt x="9887" y="3385"/>
                  </a:lnTo>
                  <a:lnTo>
                    <a:pt x="10065" y="3385"/>
                  </a:lnTo>
                  <a:lnTo>
                    <a:pt x="10243" y="3408"/>
                  </a:lnTo>
                  <a:lnTo>
                    <a:pt x="10422" y="3474"/>
                  </a:lnTo>
                  <a:lnTo>
                    <a:pt x="10555" y="3586"/>
                  </a:lnTo>
                  <a:lnTo>
                    <a:pt x="10689" y="3697"/>
                  </a:lnTo>
                  <a:lnTo>
                    <a:pt x="10800" y="3853"/>
                  </a:lnTo>
                  <a:lnTo>
                    <a:pt x="10867" y="4031"/>
                  </a:lnTo>
                  <a:lnTo>
                    <a:pt x="10867" y="4031"/>
                  </a:lnTo>
                  <a:lnTo>
                    <a:pt x="10911" y="4209"/>
                  </a:lnTo>
                  <a:lnTo>
                    <a:pt x="10911" y="4387"/>
                  </a:lnTo>
                  <a:lnTo>
                    <a:pt x="10889" y="4565"/>
                  </a:lnTo>
                  <a:lnTo>
                    <a:pt x="10822" y="4744"/>
                  </a:lnTo>
                  <a:lnTo>
                    <a:pt x="10711" y="4877"/>
                  </a:lnTo>
                  <a:lnTo>
                    <a:pt x="10600" y="5011"/>
                  </a:lnTo>
                  <a:lnTo>
                    <a:pt x="10444" y="5122"/>
                  </a:lnTo>
                  <a:lnTo>
                    <a:pt x="10266" y="5189"/>
                  </a:lnTo>
                  <a:lnTo>
                    <a:pt x="10266" y="5189"/>
                  </a:lnTo>
                  <a:lnTo>
                    <a:pt x="10110" y="5233"/>
                  </a:lnTo>
                  <a:lnTo>
                    <a:pt x="9954" y="5233"/>
                  </a:lnTo>
                  <a:lnTo>
                    <a:pt x="9776" y="5211"/>
                  </a:lnTo>
                  <a:lnTo>
                    <a:pt x="9620" y="5167"/>
                  </a:lnTo>
                  <a:lnTo>
                    <a:pt x="9620" y="5167"/>
                  </a:lnTo>
                  <a:lnTo>
                    <a:pt x="9731" y="5144"/>
                  </a:lnTo>
                  <a:lnTo>
                    <a:pt x="9843" y="5144"/>
                  </a:lnTo>
                  <a:lnTo>
                    <a:pt x="9954" y="5211"/>
                  </a:lnTo>
                  <a:lnTo>
                    <a:pt x="10043" y="5278"/>
                  </a:lnTo>
                  <a:lnTo>
                    <a:pt x="10132" y="5389"/>
                  </a:lnTo>
                  <a:lnTo>
                    <a:pt x="10177" y="5501"/>
                  </a:lnTo>
                  <a:lnTo>
                    <a:pt x="10199" y="5634"/>
                  </a:lnTo>
                  <a:lnTo>
                    <a:pt x="10177" y="5746"/>
                  </a:lnTo>
                  <a:lnTo>
                    <a:pt x="10177" y="5746"/>
                  </a:lnTo>
                  <a:lnTo>
                    <a:pt x="10110" y="5857"/>
                  </a:lnTo>
                  <a:lnTo>
                    <a:pt x="10043" y="5968"/>
                  </a:lnTo>
                  <a:lnTo>
                    <a:pt x="9954" y="6057"/>
                  </a:lnTo>
                  <a:lnTo>
                    <a:pt x="9865" y="6146"/>
                  </a:lnTo>
                  <a:lnTo>
                    <a:pt x="9754" y="6213"/>
                  </a:lnTo>
                  <a:lnTo>
                    <a:pt x="9642" y="6280"/>
                  </a:lnTo>
                  <a:lnTo>
                    <a:pt x="9531" y="6324"/>
                  </a:lnTo>
                  <a:lnTo>
                    <a:pt x="9397" y="6347"/>
                  </a:lnTo>
                  <a:lnTo>
                    <a:pt x="9397" y="6347"/>
                  </a:lnTo>
                  <a:lnTo>
                    <a:pt x="9086" y="6391"/>
                  </a:lnTo>
                  <a:lnTo>
                    <a:pt x="8774" y="6391"/>
                  </a:lnTo>
                  <a:lnTo>
                    <a:pt x="8440" y="6369"/>
                  </a:lnTo>
                  <a:lnTo>
                    <a:pt x="8128" y="6324"/>
                  </a:lnTo>
                  <a:lnTo>
                    <a:pt x="7816" y="6235"/>
                  </a:lnTo>
                  <a:lnTo>
                    <a:pt x="7505" y="6124"/>
                  </a:lnTo>
                  <a:lnTo>
                    <a:pt x="7215" y="5990"/>
                  </a:lnTo>
                  <a:lnTo>
                    <a:pt x="6926" y="5835"/>
                  </a:lnTo>
                  <a:lnTo>
                    <a:pt x="6926" y="5835"/>
                  </a:lnTo>
                  <a:lnTo>
                    <a:pt x="6369" y="5478"/>
                  </a:lnTo>
                  <a:lnTo>
                    <a:pt x="5835" y="5122"/>
                  </a:lnTo>
                  <a:lnTo>
                    <a:pt x="5300" y="4744"/>
                  </a:lnTo>
                  <a:lnTo>
                    <a:pt x="4744" y="4387"/>
                  </a:lnTo>
                  <a:lnTo>
                    <a:pt x="4744" y="4387"/>
                  </a:lnTo>
                  <a:lnTo>
                    <a:pt x="4120" y="4031"/>
                  </a:lnTo>
                  <a:lnTo>
                    <a:pt x="3742" y="3831"/>
                  </a:lnTo>
                  <a:lnTo>
                    <a:pt x="3363" y="3630"/>
                  </a:lnTo>
                  <a:lnTo>
                    <a:pt x="2985" y="3474"/>
                  </a:lnTo>
                  <a:lnTo>
                    <a:pt x="2606" y="3363"/>
                  </a:lnTo>
                  <a:lnTo>
                    <a:pt x="2428" y="3319"/>
                  </a:lnTo>
                  <a:lnTo>
                    <a:pt x="2250" y="3296"/>
                  </a:lnTo>
                  <a:lnTo>
                    <a:pt x="2072" y="3296"/>
                  </a:lnTo>
                  <a:lnTo>
                    <a:pt x="1916" y="3296"/>
                  </a:lnTo>
                  <a:lnTo>
                    <a:pt x="1916" y="3296"/>
                  </a:lnTo>
                  <a:lnTo>
                    <a:pt x="1671" y="3363"/>
                  </a:lnTo>
                  <a:lnTo>
                    <a:pt x="1448" y="3452"/>
                  </a:lnTo>
                  <a:lnTo>
                    <a:pt x="1047" y="3675"/>
                  </a:lnTo>
                  <a:lnTo>
                    <a:pt x="869" y="3786"/>
                  </a:lnTo>
                  <a:lnTo>
                    <a:pt x="691" y="3853"/>
                  </a:lnTo>
                  <a:lnTo>
                    <a:pt x="624" y="3853"/>
                  </a:lnTo>
                  <a:lnTo>
                    <a:pt x="558" y="3853"/>
                  </a:lnTo>
                  <a:lnTo>
                    <a:pt x="491" y="3853"/>
                  </a:lnTo>
                  <a:lnTo>
                    <a:pt x="424" y="3808"/>
                  </a:lnTo>
                  <a:lnTo>
                    <a:pt x="424" y="3808"/>
                  </a:lnTo>
                  <a:lnTo>
                    <a:pt x="313" y="3719"/>
                  </a:lnTo>
                  <a:lnTo>
                    <a:pt x="224" y="3630"/>
                  </a:lnTo>
                  <a:lnTo>
                    <a:pt x="157" y="3519"/>
                  </a:lnTo>
                  <a:lnTo>
                    <a:pt x="90" y="3385"/>
                  </a:lnTo>
                  <a:lnTo>
                    <a:pt x="45" y="3274"/>
                  </a:lnTo>
                  <a:lnTo>
                    <a:pt x="1" y="3140"/>
                  </a:lnTo>
                  <a:lnTo>
                    <a:pt x="1" y="3007"/>
                  </a:lnTo>
                  <a:lnTo>
                    <a:pt x="1" y="2873"/>
                  </a:lnTo>
                  <a:lnTo>
                    <a:pt x="1" y="2873"/>
                  </a:lnTo>
                  <a:lnTo>
                    <a:pt x="23" y="2584"/>
                  </a:lnTo>
                  <a:lnTo>
                    <a:pt x="68" y="2317"/>
                  </a:lnTo>
                  <a:lnTo>
                    <a:pt x="134" y="2072"/>
                  </a:lnTo>
                  <a:lnTo>
                    <a:pt x="224" y="18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781;p61"/>
            <p:cNvSpPr/>
            <p:nvPr/>
          </p:nvSpPr>
          <p:spPr>
            <a:xfrm>
              <a:off x="6830850" y="5501125"/>
              <a:ext cx="778250" cy="609025"/>
            </a:xfrm>
            <a:custGeom>
              <a:avLst/>
              <a:gdLst/>
              <a:ahLst/>
              <a:cxnLst/>
              <a:rect l="l" t="t" r="r" b="b"/>
              <a:pathLst>
                <a:path w="31130" h="24361" extrusionOk="0">
                  <a:moveTo>
                    <a:pt x="23447" y="1"/>
                  </a:moveTo>
                  <a:lnTo>
                    <a:pt x="22980" y="23"/>
                  </a:lnTo>
                  <a:lnTo>
                    <a:pt x="22512" y="68"/>
                  </a:lnTo>
                  <a:lnTo>
                    <a:pt x="22067" y="157"/>
                  </a:lnTo>
                  <a:lnTo>
                    <a:pt x="21599" y="268"/>
                  </a:lnTo>
                  <a:lnTo>
                    <a:pt x="21176" y="424"/>
                  </a:lnTo>
                  <a:lnTo>
                    <a:pt x="20731" y="602"/>
                  </a:lnTo>
                  <a:lnTo>
                    <a:pt x="20308" y="825"/>
                  </a:lnTo>
                  <a:lnTo>
                    <a:pt x="19907" y="1070"/>
                  </a:lnTo>
                  <a:lnTo>
                    <a:pt x="19529" y="1337"/>
                  </a:lnTo>
                  <a:lnTo>
                    <a:pt x="19150" y="1649"/>
                  </a:lnTo>
                  <a:lnTo>
                    <a:pt x="17836" y="2829"/>
                  </a:lnTo>
                  <a:lnTo>
                    <a:pt x="16367" y="4142"/>
                  </a:lnTo>
                  <a:lnTo>
                    <a:pt x="14808" y="5478"/>
                  </a:lnTo>
                  <a:lnTo>
                    <a:pt x="13272" y="6792"/>
                  </a:lnTo>
                  <a:lnTo>
                    <a:pt x="11802" y="7950"/>
                  </a:lnTo>
                  <a:lnTo>
                    <a:pt x="11134" y="8484"/>
                  </a:lnTo>
                  <a:lnTo>
                    <a:pt x="10533" y="8930"/>
                  </a:lnTo>
                  <a:lnTo>
                    <a:pt x="9976" y="9308"/>
                  </a:lnTo>
                  <a:lnTo>
                    <a:pt x="9486" y="9620"/>
                  </a:lnTo>
                  <a:lnTo>
                    <a:pt x="9108" y="9820"/>
                  </a:lnTo>
                  <a:lnTo>
                    <a:pt x="8930" y="9909"/>
                  </a:lnTo>
                  <a:lnTo>
                    <a:pt x="8796" y="9932"/>
                  </a:lnTo>
                  <a:lnTo>
                    <a:pt x="8195" y="10043"/>
                  </a:lnTo>
                  <a:lnTo>
                    <a:pt x="7571" y="10132"/>
                  </a:lnTo>
                  <a:lnTo>
                    <a:pt x="6926" y="10177"/>
                  </a:lnTo>
                  <a:lnTo>
                    <a:pt x="5590" y="10177"/>
                  </a:lnTo>
                  <a:lnTo>
                    <a:pt x="4944" y="10154"/>
                  </a:lnTo>
                  <a:lnTo>
                    <a:pt x="3697" y="10065"/>
                  </a:lnTo>
                  <a:lnTo>
                    <a:pt x="2606" y="9976"/>
                  </a:lnTo>
                  <a:lnTo>
                    <a:pt x="2138" y="9954"/>
                  </a:lnTo>
                  <a:lnTo>
                    <a:pt x="1359" y="9954"/>
                  </a:lnTo>
                  <a:lnTo>
                    <a:pt x="1092" y="9998"/>
                  </a:lnTo>
                  <a:lnTo>
                    <a:pt x="981" y="10043"/>
                  </a:lnTo>
                  <a:lnTo>
                    <a:pt x="892" y="10065"/>
                  </a:lnTo>
                  <a:lnTo>
                    <a:pt x="847" y="10132"/>
                  </a:lnTo>
                  <a:lnTo>
                    <a:pt x="802" y="10177"/>
                  </a:lnTo>
                  <a:lnTo>
                    <a:pt x="758" y="10355"/>
                  </a:lnTo>
                  <a:lnTo>
                    <a:pt x="691" y="10600"/>
                  </a:lnTo>
                  <a:lnTo>
                    <a:pt x="602" y="11223"/>
                  </a:lnTo>
                  <a:lnTo>
                    <a:pt x="513" y="12047"/>
                  </a:lnTo>
                  <a:lnTo>
                    <a:pt x="424" y="13027"/>
                  </a:lnTo>
                  <a:lnTo>
                    <a:pt x="290" y="15298"/>
                  </a:lnTo>
                  <a:lnTo>
                    <a:pt x="179" y="17769"/>
                  </a:lnTo>
                  <a:lnTo>
                    <a:pt x="112" y="20152"/>
                  </a:lnTo>
                  <a:lnTo>
                    <a:pt x="45" y="22201"/>
                  </a:lnTo>
                  <a:lnTo>
                    <a:pt x="1" y="24182"/>
                  </a:lnTo>
                  <a:lnTo>
                    <a:pt x="892" y="24249"/>
                  </a:lnTo>
                  <a:lnTo>
                    <a:pt x="1938" y="24294"/>
                  </a:lnTo>
                  <a:lnTo>
                    <a:pt x="3296" y="24338"/>
                  </a:lnTo>
                  <a:lnTo>
                    <a:pt x="4922" y="24360"/>
                  </a:lnTo>
                  <a:lnTo>
                    <a:pt x="6770" y="24360"/>
                  </a:lnTo>
                  <a:lnTo>
                    <a:pt x="7750" y="24338"/>
                  </a:lnTo>
                  <a:lnTo>
                    <a:pt x="8796" y="24294"/>
                  </a:lnTo>
                  <a:lnTo>
                    <a:pt x="9843" y="24249"/>
                  </a:lnTo>
                  <a:lnTo>
                    <a:pt x="10911" y="24182"/>
                  </a:lnTo>
                  <a:lnTo>
                    <a:pt x="12025" y="24093"/>
                  </a:lnTo>
                  <a:lnTo>
                    <a:pt x="13116" y="23982"/>
                  </a:lnTo>
                  <a:lnTo>
                    <a:pt x="14229" y="23826"/>
                  </a:lnTo>
                  <a:lnTo>
                    <a:pt x="15320" y="23670"/>
                  </a:lnTo>
                  <a:lnTo>
                    <a:pt x="16434" y="23470"/>
                  </a:lnTo>
                  <a:lnTo>
                    <a:pt x="17502" y="23247"/>
                  </a:lnTo>
                  <a:lnTo>
                    <a:pt x="18549" y="23002"/>
                  </a:lnTo>
                  <a:lnTo>
                    <a:pt x="19573" y="22713"/>
                  </a:lnTo>
                  <a:lnTo>
                    <a:pt x="20553" y="22379"/>
                  </a:lnTo>
                  <a:lnTo>
                    <a:pt x="21510" y="22022"/>
                  </a:lnTo>
                  <a:lnTo>
                    <a:pt x="21956" y="21822"/>
                  </a:lnTo>
                  <a:lnTo>
                    <a:pt x="22401" y="21622"/>
                  </a:lnTo>
                  <a:lnTo>
                    <a:pt x="22824" y="21399"/>
                  </a:lnTo>
                  <a:lnTo>
                    <a:pt x="23247" y="21176"/>
                  </a:lnTo>
                  <a:lnTo>
                    <a:pt x="23648" y="20931"/>
                  </a:lnTo>
                  <a:lnTo>
                    <a:pt x="24026" y="20686"/>
                  </a:lnTo>
                  <a:lnTo>
                    <a:pt x="24383" y="20419"/>
                  </a:lnTo>
                  <a:lnTo>
                    <a:pt x="24739" y="20152"/>
                  </a:lnTo>
                  <a:lnTo>
                    <a:pt x="25051" y="19863"/>
                  </a:lnTo>
                  <a:lnTo>
                    <a:pt x="25362" y="19573"/>
                  </a:lnTo>
                  <a:lnTo>
                    <a:pt x="25652" y="19261"/>
                  </a:lnTo>
                  <a:lnTo>
                    <a:pt x="25919" y="18950"/>
                  </a:lnTo>
                  <a:lnTo>
                    <a:pt x="26943" y="17525"/>
                  </a:lnTo>
                  <a:lnTo>
                    <a:pt x="27433" y="16834"/>
                  </a:lnTo>
                  <a:lnTo>
                    <a:pt x="27878" y="16144"/>
                  </a:lnTo>
                  <a:lnTo>
                    <a:pt x="28302" y="15409"/>
                  </a:lnTo>
                  <a:lnTo>
                    <a:pt x="28680" y="14697"/>
                  </a:lnTo>
                  <a:lnTo>
                    <a:pt x="29059" y="13940"/>
                  </a:lnTo>
                  <a:lnTo>
                    <a:pt x="29393" y="13183"/>
                  </a:lnTo>
                  <a:lnTo>
                    <a:pt x="29704" y="12426"/>
                  </a:lnTo>
                  <a:lnTo>
                    <a:pt x="29971" y="11646"/>
                  </a:lnTo>
                  <a:lnTo>
                    <a:pt x="30239" y="10845"/>
                  </a:lnTo>
                  <a:lnTo>
                    <a:pt x="30439" y="10043"/>
                  </a:lnTo>
                  <a:lnTo>
                    <a:pt x="30639" y="9241"/>
                  </a:lnTo>
                  <a:lnTo>
                    <a:pt x="30795" y="8440"/>
                  </a:lnTo>
                  <a:lnTo>
                    <a:pt x="30929" y="7616"/>
                  </a:lnTo>
                  <a:lnTo>
                    <a:pt x="31018" y="6792"/>
                  </a:lnTo>
                  <a:lnTo>
                    <a:pt x="31107" y="5968"/>
                  </a:lnTo>
                  <a:lnTo>
                    <a:pt x="31129" y="5122"/>
                  </a:lnTo>
                  <a:lnTo>
                    <a:pt x="31129" y="4788"/>
                  </a:lnTo>
                  <a:lnTo>
                    <a:pt x="31063" y="4476"/>
                  </a:lnTo>
                  <a:lnTo>
                    <a:pt x="30973" y="4165"/>
                  </a:lnTo>
                  <a:lnTo>
                    <a:pt x="30840" y="3853"/>
                  </a:lnTo>
                  <a:lnTo>
                    <a:pt x="30684" y="3586"/>
                  </a:lnTo>
                  <a:lnTo>
                    <a:pt x="30484" y="3319"/>
                  </a:lnTo>
                  <a:lnTo>
                    <a:pt x="30239" y="3096"/>
                  </a:lnTo>
                  <a:lnTo>
                    <a:pt x="29994" y="2895"/>
                  </a:lnTo>
                  <a:lnTo>
                    <a:pt x="29059" y="2294"/>
                  </a:lnTo>
                  <a:lnTo>
                    <a:pt x="28123" y="1715"/>
                  </a:lnTo>
                  <a:lnTo>
                    <a:pt x="27166" y="1159"/>
                  </a:lnTo>
                  <a:lnTo>
                    <a:pt x="26186" y="647"/>
                  </a:lnTo>
                  <a:lnTo>
                    <a:pt x="25741" y="468"/>
                  </a:lnTo>
                  <a:lnTo>
                    <a:pt x="25296" y="290"/>
                  </a:lnTo>
                  <a:lnTo>
                    <a:pt x="24828" y="179"/>
                  </a:lnTo>
                  <a:lnTo>
                    <a:pt x="24383" y="90"/>
                  </a:lnTo>
                  <a:lnTo>
                    <a:pt x="23915" y="23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782;p61"/>
            <p:cNvSpPr/>
            <p:nvPr/>
          </p:nvSpPr>
          <p:spPr>
            <a:xfrm>
              <a:off x="6830850" y="5501125"/>
              <a:ext cx="778250" cy="609025"/>
            </a:xfrm>
            <a:custGeom>
              <a:avLst/>
              <a:gdLst/>
              <a:ahLst/>
              <a:cxnLst/>
              <a:rect l="l" t="t" r="r" b="b"/>
              <a:pathLst>
                <a:path w="31130" h="24361" fill="none" extrusionOk="0">
                  <a:moveTo>
                    <a:pt x="25919" y="18950"/>
                  </a:moveTo>
                  <a:lnTo>
                    <a:pt x="25919" y="18950"/>
                  </a:lnTo>
                  <a:lnTo>
                    <a:pt x="25652" y="19261"/>
                  </a:lnTo>
                  <a:lnTo>
                    <a:pt x="25362" y="19573"/>
                  </a:lnTo>
                  <a:lnTo>
                    <a:pt x="25051" y="19863"/>
                  </a:lnTo>
                  <a:lnTo>
                    <a:pt x="24739" y="20152"/>
                  </a:lnTo>
                  <a:lnTo>
                    <a:pt x="24383" y="20419"/>
                  </a:lnTo>
                  <a:lnTo>
                    <a:pt x="24026" y="20686"/>
                  </a:lnTo>
                  <a:lnTo>
                    <a:pt x="23648" y="20931"/>
                  </a:lnTo>
                  <a:lnTo>
                    <a:pt x="23247" y="21176"/>
                  </a:lnTo>
                  <a:lnTo>
                    <a:pt x="22824" y="21399"/>
                  </a:lnTo>
                  <a:lnTo>
                    <a:pt x="22401" y="21622"/>
                  </a:lnTo>
                  <a:lnTo>
                    <a:pt x="21956" y="21822"/>
                  </a:lnTo>
                  <a:lnTo>
                    <a:pt x="21510" y="22022"/>
                  </a:lnTo>
                  <a:lnTo>
                    <a:pt x="20553" y="22379"/>
                  </a:lnTo>
                  <a:lnTo>
                    <a:pt x="19573" y="22713"/>
                  </a:lnTo>
                  <a:lnTo>
                    <a:pt x="18549" y="23002"/>
                  </a:lnTo>
                  <a:lnTo>
                    <a:pt x="17502" y="23247"/>
                  </a:lnTo>
                  <a:lnTo>
                    <a:pt x="16434" y="23470"/>
                  </a:lnTo>
                  <a:lnTo>
                    <a:pt x="15320" y="23670"/>
                  </a:lnTo>
                  <a:lnTo>
                    <a:pt x="14229" y="23826"/>
                  </a:lnTo>
                  <a:lnTo>
                    <a:pt x="13116" y="23982"/>
                  </a:lnTo>
                  <a:lnTo>
                    <a:pt x="12025" y="24093"/>
                  </a:lnTo>
                  <a:lnTo>
                    <a:pt x="10911" y="24182"/>
                  </a:lnTo>
                  <a:lnTo>
                    <a:pt x="9843" y="24249"/>
                  </a:lnTo>
                  <a:lnTo>
                    <a:pt x="8796" y="24294"/>
                  </a:lnTo>
                  <a:lnTo>
                    <a:pt x="7750" y="24338"/>
                  </a:lnTo>
                  <a:lnTo>
                    <a:pt x="6770" y="24360"/>
                  </a:lnTo>
                  <a:lnTo>
                    <a:pt x="4922" y="24360"/>
                  </a:lnTo>
                  <a:lnTo>
                    <a:pt x="3296" y="24338"/>
                  </a:lnTo>
                  <a:lnTo>
                    <a:pt x="1938" y="24294"/>
                  </a:lnTo>
                  <a:lnTo>
                    <a:pt x="892" y="24249"/>
                  </a:lnTo>
                  <a:lnTo>
                    <a:pt x="1" y="24182"/>
                  </a:lnTo>
                  <a:lnTo>
                    <a:pt x="1" y="24182"/>
                  </a:lnTo>
                  <a:lnTo>
                    <a:pt x="45" y="22201"/>
                  </a:lnTo>
                  <a:lnTo>
                    <a:pt x="112" y="20152"/>
                  </a:lnTo>
                  <a:lnTo>
                    <a:pt x="179" y="17769"/>
                  </a:lnTo>
                  <a:lnTo>
                    <a:pt x="290" y="15298"/>
                  </a:lnTo>
                  <a:lnTo>
                    <a:pt x="424" y="13027"/>
                  </a:lnTo>
                  <a:lnTo>
                    <a:pt x="513" y="12047"/>
                  </a:lnTo>
                  <a:lnTo>
                    <a:pt x="602" y="11223"/>
                  </a:lnTo>
                  <a:lnTo>
                    <a:pt x="691" y="10600"/>
                  </a:lnTo>
                  <a:lnTo>
                    <a:pt x="758" y="10355"/>
                  </a:lnTo>
                  <a:lnTo>
                    <a:pt x="802" y="10177"/>
                  </a:lnTo>
                  <a:lnTo>
                    <a:pt x="802" y="10177"/>
                  </a:lnTo>
                  <a:lnTo>
                    <a:pt x="847" y="10132"/>
                  </a:lnTo>
                  <a:lnTo>
                    <a:pt x="892" y="10065"/>
                  </a:lnTo>
                  <a:lnTo>
                    <a:pt x="981" y="10043"/>
                  </a:lnTo>
                  <a:lnTo>
                    <a:pt x="1092" y="9998"/>
                  </a:lnTo>
                  <a:lnTo>
                    <a:pt x="1359" y="9954"/>
                  </a:lnTo>
                  <a:lnTo>
                    <a:pt x="1715" y="9954"/>
                  </a:lnTo>
                  <a:lnTo>
                    <a:pt x="2138" y="9954"/>
                  </a:lnTo>
                  <a:lnTo>
                    <a:pt x="2606" y="9976"/>
                  </a:lnTo>
                  <a:lnTo>
                    <a:pt x="3697" y="10065"/>
                  </a:lnTo>
                  <a:lnTo>
                    <a:pt x="3697" y="10065"/>
                  </a:lnTo>
                  <a:lnTo>
                    <a:pt x="4944" y="10154"/>
                  </a:lnTo>
                  <a:lnTo>
                    <a:pt x="5590" y="10177"/>
                  </a:lnTo>
                  <a:lnTo>
                    <a:pt x="6258" y="10177"/>
                  </a:lnTo>
                  <a:lnTo>
                    <a:pt x="6926" y="10177"/>
                  </a:lnTo>
                  <a:lnTo>
                    <a:pt x="7571" y="10132"/>
                  </a:lnTo>
                  <a:lnTo>
                    <a:pt x="8195" y="10043"/>
                  </a:lnTo>
                  <a:lnTo>
                    <a:pt x="8796" y="9932"/>
                  </a:lnTo>
                  <a:lnTo>
                    <a:pt x="8796" y="9932"/>
                  </a:lnTo>
                  <a:lnTo>
                    <a:pt x="8930" y="9909"/>
                  </a:lnTo>
                  <a:lnTo>
                    <a:pt x="9108" y="9820"/>
                  </a:lnTo>
                  <a:lnTo>
                    <a:pt x="9486" y="9620"/>
                  </a:lnTo>
                  <a:lnTo>
                    <a:pt x="9976" y="9308"/>
                  </a:lnTo>
                  <a:lnTo>
                    <a:pt x="10533" y="8930"/>
                  </a:lnTo>
                  <a:lnTo>
                    <a:pt x="11134" y="8484"/>
                  </a:lnTo>
                  <a:lnTo>
                    <a:pt x="11802" y="7950"/>
                  </a:lnTo>
                  <a:lnTo>
                    <a:pt x="13272" y="6792"/>
                  </a:lnTo>
                  <a:lnTo>
                    <a:pt x="14808" y="5478"/>
                  </a:lnTo>
                  <a:lnTo>
                    <a:pt x="16367" y="4142"/>
                  </a:lnTo>
                  <a:lnTo>
                    <a:pt x="17836" y="2829"/>
                  </a:lnTo>
                  <a:lnTo>
                    <a:pt x="19150" y="1649"/>
                  </a:lnTo>
                  <a:lnTo>
                    <a:pt x="19150" y="1649"/>
                  </a:lnTo>
                  <a:lnTo>
                    <a:pt x="19529" y="1337"/>
                  </a:lnTo>
                  <a:lnTo>
                    <a:pt x="19907" y="1070"/>
                  </a:lnTo>
                  <a:lnTo>
                    <a:pt x="20308" y="825"/>
                  </a:lnTo>
                  <a:lnTo>
                    <a:pt x="20731" y="602"/>
                  </a:lnTo>
                  <a:lnTo>
                    <a:pt x="21176" y="424"/>
                  </a:lnTo>
                  <a:lnTo>
                    <a:pt x="21599" y="268"/>
                  </a:lnTo>
                  <a:lnTo>
                    <a:pt x="22067" y="157"/>
                  </a:lnTo>
                  <a:lnTo>
                    <a:pt x="22512" y="68"/>
                  </a:lnTo>
                  <a:lnTo>
                    <a:pt x="22980" y="23"/>
                  </a:lnTo>
                  <a:lnTo>
                    <a:pt x="23447" y="1"/>
                  </a:lnTo>
                  <a:lnTo>
                    <a:pt x="23915" y="23"/>
                  </a:lnTo>
                  <a:lnTo>
                    <a:pt x="24383" y="90"/>
                  </a:lnTo>
                  <a:lnTo>
                    <a:pt x="24828" y="179"/>
                  </a:lnTo>
                  <a:lnTo>
                    <a:pt x="25296" y="290"/>
                  </a:lnTo>
                  <a:lnTo>
                    <a:pt x="25741" y="468"/>
                  </a:lnTo>
                  <a:lnTo>
                    <a:pt x="26186" y="647"/>
                  </a:lnTo>
                  <a:lnTo>
                    <a:pt x="26186" y="647"/>
                  </a:lnTo>
                  <a:lnTo>
                    <a:pt x="27166" y="1159"/>
                  </a:lnTo>
                  <a:lnTo>
                    <a:pt x="28123" y="1715"/>
                  </a:lnTo>
                  <a:lnTo>
                    <a:pt x="29059" y="2294"/>
                  </a:lnTo>
                  <a:lnTo>
                    <a:pt x="29994" y="2895"/>
                  </a:lnTo>
                  <a:lnTo>
                    <a:pt x="29994" y="2895"/>
                  </a:lnTo>
                  <a:lnTo>
                    <a:pt x="30239" y="3096"/>
                  </a:lnTo>
                  <a:lnTo>
                    <a:pt x="30484" y="3319"/>
                  </a:lnTo>
                  <a:lnTo>
                    <a:pt x="30684" y="3586"/>
                  </a:lnTo>
                  <a:lnTo>
                    <a:pt x="30840" y="3853"/>
                  </a:lnTo>
                  <a:lnTo>
                    <a:pt x="30973" y="4165"/>
                  </a:lnTo>
                  <a:lnTo>
                    <a:pt x="31063" y="4476"/>
                  </a:lnTo>
                  <a:lnTo>
                    <a:pt x="31129" y="4788"/>
                  </a:lnTo>
                  <a:lnTo>
                    <a:pt x="31129" y="5122"/>
                  </a:lnTo>
                  <a:lnTo>
                    <a:pt x="31129" y="5122"/>
                  </a:lnTo>
                  <a:lnTo>
                    <a:pt x="31107" y="5968"/>
                  </a:lnTo>
                  <a:lnTo>
                    <a:pt x="31018" y="6792"/>
                  </a:lnTo>
                  <a:lnTo>
                    <a:pt x="30929" y="7616"/>
                  </a:lnTo>
                  <a:lnTo>
                    <a:pt x="30795" y="8440"/>
                  </a:lnTo>
                  <a:lnTo>
                    <a:pt x="30639" y="9241"/>
                  </a:lnTo>
                  <a:lnTo>
                    <a:pt x="30439" y="10043"/>
                  </a:lnTo>
                  <a:lnTo>
                    <a:pt x="30239" y="10845"/>
                  </a:lnTo>
                  <a:lnTo>
                    <a:pt x="29971" y="11646"/>
                  </a:lnTo>
                  <a:lnTo>
                    <a:pt x="29704" y="12426"/>
                  </a:lnTo>
                  <a:lnTo>
                    <a:pt x="29393" y="13183"/>
                  </a:lnTo>
                  <a:lnTo>
                    <a:pt x="29059" y="13940"/>
                  </a:lnTo>
                  <a:lnTo>
                    <a:pt x="28680" y="14697"/>
                  </a:lnTo>
                  <a:lnTo>
                    <a:pt x="28302" y="15409"/>
                  </a:lnTo>
                  <a:lnTo>
                    <a:pt x="27878" y="16144"/>
                  </a:lnTo>
                  <a:lnTo>
                    <a:pt x="27433" y="16834"/>
                  </a:lnTo>
                  <a:lnTo>
                    <a:pt x="26943" y="17525"/>
                  </a:lnTo>
                  <a:lnTo>
                    <a:pt x="25919" y="189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3783;p61"/>
            <p:cNvSpPr/>
            <p:nvPr/>
          </p:nvSpPr>
          <p:spPr>
            <a:xfrm>
              <a:off x="7043500" y="5739375"/>
              <a:ext cx="27850" cy="11725"/>
            </a:xfrm>
            <a:custGeom>
              <a:avLst/>
              <a:gdLst/>
              <a:ahLst/>
              <a:cxnLst/>
              <a:rect l="l" t="t" r="r" b="b"/>
              <a:pathLst>
                <a:path w="1114" h="469" extrusionOk="0">
                  <a:moveTo>
                    <a:pt x="1114" y="1"/>
                  </a:moveTo>
                  <a:lnTo>
                    <a:pt x="646" y="268"/>
                  </a:lnTo>
                  <a:lnTo>
                    <a:pt x="646" y="268"/>
                  </a:lnTo>
                  <a:lnTo>
                    <a:pt x="780" y="201"/>
                  </a:lnTo>
                  <a:lnTo>
                    <a:pt x="1114" y="1"/>
                  </a:lnTo>
                  <a:close/>
                  <a:moveTo>
                    <a:pt x="646" y="268"/>
                  </a:moveTo>
                  <a:lnTo>
                    <a:pt x="646" y="268"/>
                  </a:lnTo>
                  <a:lnTo>
                    <a:pt x="646" y="268"/>
                  </a:lnTo>
                  <a:lnTo>
                    <a:pt x="646" y="268"/>
                  </a:lnTo>
                  <a:lnTo>
                    <a:pt x="646" y="268"/>
                  </a:lnTo>
                  <a:close/>
                  <a:moveTo>
                    <a:pt x="646" y="268"/>
                  </a:moveTo>
                  <a:lnTo>
                    <a:pt x="526" y="322"/>
                  </a:lnTo>
                  <a:lnTo>
                    <a:pt x="526" y="322"/>
                  </a:lnTo>
                  <a:lnTo>
                    <a:pt x="557" y="313"/>
                  </a:lnTo>
                  <a:lnTo>
                    <a:pt x="646" y="268"/>
                  </a:lnTo>
                  <a:close/>
                  <a:moveTo>
                    <a:pt x="526" y="322"/>
                  </a:moveTo>
                  <a:lnTo>
                    <a:pt x="401" y="357"/>
                  </a:lnTo>
                  <a:lnTo>
                    <a:pt x="223" y="402"/>
                  </a:lnTo>
                  <a:lnTo>
                    <a:pt x="223" y="424"/>
                  </a:lnTo>
                  <a:lnTo>
                    <a:pt x="290" y="402"/>
                  </a:lnTo>
                  <a:lnTo>
                    <a:pt x="446" y="357"/>
                  </a:lnTo>
                  <a:lnTo>
                    <a:pt x="526" y="322"/>
                  </a:lnTo>
                  <a:close/>
                  <a:moveTo>
                    <a:pt x="179" y="424"/>
                  </a:moveTo>
                  <a:lnTo>
                    <a:pt x="149" y="431"/>
                  </a:lnTo>
                  <a:lnTo>
                    <a:pt x="149" y="431"/>
                  </a:lnTo>
                  <a:lnTo>
                    <a:pt x="201" y="424"/>
                  </a:lnTo>
                  <a:close/>
                  <a:moveTo>
                    <a:pt x="149" y="431"/>
                  </a:moveTo>
                  <a:lnTo>
                    <a:pt x="45" y="446"/>
                  </a:lnTo>
                  <a:lnTo>
                    <a:pt x="1" y="468"/>
                  </a:lnTo>
                  <a:lnTo>
                    <a:pt x="149" y="43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784;p61"/>
            <p:cNvSpPr/>
            <p:nvPr/>
          </p:nvSpPr>
          <p:spPr>
            <a:xfrm>
              <a:off x="7043500" y="5749950"/>
              <a:ext cx="5050" cy="1150"/>
            </a:xfrm>
            <a:custGeom>
              <a:avLst/>
              <a:gdLst/>
              <a:ahLst/>
              <a:cxnLst/>
              <a:rect l="l" t="t" r="r" b="b"/>
              <a:pathLst>
                <a:path w="202" h="46" fill="none" extrusionOk="0">
                  <a:moveTo>
                    <a:pt x="201" y="1"/>
                  </a:moveTo>
                  <a:lnTo>
                    <a:pt x="201" y="1"/>
                  </a:lnTo>
                  <a:lnTo>
                    <a:pt x="45" y="23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79" y="1"/>
                  </a:lnTo>
                  <a:lnTo>
                    <a:pt x="179" y="1"/>
                  </a:lnTo>
                  <a:lnTo>
                    <a:pt x="2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3785;p61"/>
            <p:cNvSpPr/>
            <p:nvPr/>
          </p:nvSpPr>
          <p:spPr>
            <a:xfrm>
              <a:off x="7049075" y="5739375"/>
              <a:ext cx="22275" cy="10600"/>
            </a:xfrm>
            <a:custGeom>
              <a:avLst/>
              <a:gdLst/>
              <a:ahLst/>
              <a:cxnLst/>
              <a:rect l="l" t="t" r="r" b="b"/>
              <a:pathLst>
                <a:path w="891" h="424" fill="none" extrusionOk="0">
                  <a:moveTo>
                    <a:pt x="891" y="1"/>
                  </a:moveTo>
                  <a:lnTo>
                    <a:pt x="891" y="1"/>
                  </a:lnTo>
                  <a:lnTo>
                    <a:pt x="557" y="201"/>
                  </a:lnTo>
                  <a:lnTo>
                    <a:pt x="334" y="313"/>
                  </a:lnTo>
                  <a:lnTo>
                    <a:pt x="178" y="357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67" y="402"/>
                  </a:lnTo>
                  <a:lnTo>
                    <a:pt x="67" y="402"/>
                  </a:lnTo>
                  <a:lnTo>
                    <a:pt x="223" y="357"/>
                  </a:lnTo>
                  <a:lnTo>
                    <a:pt x="423" y="268"/>
                  </a:lnTo>
                  <a:lnTo>
                    <a:pt x="8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3786;p61"/>
            <p:cNvSpPr/>
            <p:nvPr/>
          </p:nvSpPr>
          <p:spPr>
            <a:xfrm>
              <a:off x="7032925" y="5812300"/>
              <a:ext cx="11150" cy="100800"/>
            </a:xfrm>
            <a:custGeom>
              <a:avLst/>
              <a:gdLst/>
              <a:ahLst/>
              <a:cxnLst/>
              <a:rect l="l" t="t" r="r" b="b"/>
              <a:pathLst>
                <a:path w="446" h="4032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1" y="847"/>
                  </a:lnTo>
                  <a:lnTo>
                    <a:pt x="23" y="1671"/>
                  </a:lnTo>
                  <a:lnTo>
                    <a:pt x="90" y="2517"/>
                  </a:lnTo>
                  <a:lnTo>
                    <a:pt x="201" y="3341"/>
                  </a:lnTo>
                  <a:lnTo>
                    <a:pt x="201" y="3341"/>
                  </a:lnTo>
                  <a:lnTo>
                    <a:pt x="223" y="3519"/>
                  </a:lnTo>
                  <a:lnTo>
                    <a:pt x="268" y="3697"/>
                  </a:lnTo>
                  <a:lnTo>
                    <a:pt x="357" y="3875"/>
                  </a:lnTo>
                  <a:lnTo>
                    <a:pt x="446" y="4031"/>
                  </a:lnTo>
                  <a:lnTo>
                    <a:pt x="446" y="4031"/>
                  </a:lnTo>
                  <a:lnTo>
                    <a:pt x="312" y="3029"/>
                  </a:lnTo>
                  <a:lnTo>
                    <a:pt x="201" y="2027"/>
                  </a:lnTo>
                  <a:lnTo>
                    <a:pt x="112" y="1025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3787;p61"/>
            <p:cNvSpPr/>
            <p:nvPr/>
          </p:nvSpPr>
          <p:spPr>
            <a:xfrm>
              <a:off x="7042400" y="5749400"/>
              <a:ext cx="8925" cy="137525"/>
            </a:xfrm>
            <a:custGeom>
              <a:avLst/>
              <a:gdLst/>
              <a:ahLst/>
              <a:cxnLst/>
              <a:rect l="l" t="t" r="r" b="b"/>
              <a:pathLst>
                <a:path w="357" h="5501" extrusionOk="0">
                  <a:moveTo>
                    <a:pt x="267" y="1"/>
                  </a:moveTo>
                  <a:lnTo>
                    <a:pt x="245" y="23"/>
                  </a:lnTo>
                  <a:lnTo>
                    <a:pt x="223" y="23"/>
                  </a:lnTo>
                  <a:lnTo>
                    <a:pt x="134" y="401"/>
                  </a:lnTo>
                  <a:lnTo>
                    <a:pt x="89" y="758"/>
                  </a:lnTo>
                  <a:lnTo>
                    <a:pt x="45" y="1248"/>
                  </a:lnTo>
                  <a:lnTo>
                    <a:pt x="22" y="1760"/>
                  </a:lnTo>
                  <a:lnTo>
                    <a:pt x="0" y="2250"/>
                  </a:lnTo>
                  <a:lnTo>
                    <a:pt x="0" y="2739"/>
                  </a:lnTo>
                  <a:lnTo>
                    <a:pt x="22" y="3229"/>
                  </a:lnTo>
                  <a:lnTo>
                    <a:pt x="67" y="3719"/>
                  </a:lnTo>
                  <a:lnTo>
                    <a:pt x="111" y="4209"/>
                  </a:lnTo>
                  <a:lnTo>
                    <a:pt x="178" y="4699"/>
                  </a:lnTo>
                  <a:lnTo>
                    <a:pt x="201" y="4899"/>
                  </a:lnTo>
                  <a:lnTo>
                    <a:pt x="223" y="5100"/>
                  </a:lnTo>
                  <a:lnTo>
                    <a:pt x="290" y="5300"/>
                  </a:lnTo>
                  <a:lnTo>
                    <a:pt x="356" y="5500"/>
                  </a:lnTo>
                  <a:lnTo>
                    <a:pt x="356" y="5434"/>
                  </a:lnTo>
                  <a:lnTo>
                    <a:pt x="356" y="5278"/>
                  </a:lnTo>
                  <a:lnTo>
                    <a:pt x="312" y="4677"/>
                  </a:lnTo>
                  <a:lnTo>
                    <a:pt x="267" y="3808"/>
                  </a:lnTo>
                  <a:lnTo>
                    <a:pt x="201" y="2739"/>
                  </a:lnTo>
                  <a:lnTo>
                    <a:pt x="201" y="1782"/>
                  </a:lnTo>
                  <a:lnTo>
                    <a:pt x="245" y="980"/>
                  </a:lnTo>
                  <a:lnTo>
                    <a:pt x="267" y="379"/>
                  </a:lnTo>
                  <a:lnTo>
                    <a:pt x="267" y="23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3788;p61"/>
            <p:cNvSpPr/>
            <p:nvPr/>
          </p:nvSpPr>
          <p:spPr>
            <a:xfrm>
              <a:off x="7049625" y="5754425"/>
              <a:ext cx="41775" cy="112450"/>
            </a:xfrm>
            <a:custGeom>
              <a:avLst/>
              <a:gdLst/>
              <a:ahLst/>
              <a:cxnLst/>
              <a:rect l="l" t="t" r="r" b="b"/>
              <a:pathLst>
                <a:path w="1671" h="4498" extrusionOk="0">
                  <a:moveTo>
                    <a:pt x="23" y="0"/>
                  </a:moveTo>
                  <a:lnTo>
                    <a:pt x="1" y="67"/>
                  </a:lnTo>
                  <a:lnTo>
                    <a:pt x="1" y="200"/>
                  </a:lnTo>
                  <a:lnTo>
                    <a:pt x="23" y="423"/>
                  </a:lnTo>
                  <a:lnTo>
                    <a:pt x="67" y="713"/>
                  </a:lnTo>
                  <a:lnTo>
                    <a:pt x="112" y="1069"/>
                  </a:lnTo>
                  <a:lnTo>
                    <a:pt x="201" y="1470"/>
                  </a:lnTo>
                  <a:lnTo>
                    <a:pt x="335" y="1915"/>
                  </a:lnTo>
                  <a:lnTo>
                    <a:pt x="490" y="2383"/>
                  </a:lnTo>
                  <a:lnTo>
                    <a:pt x="669" y="2828"/>
                  </a:lnTo>
                  <a:lnTo>
                    <a:pt x="847" y="3251"/>
                  </a:lnTo>
                  <a:lnTo>
                    <a:pt x="1047" y="3607"/>
                  </a:lnTo>
                  <a:lnTo>
                    <a:pt x="1225" y="3919"/>
                  </a:lnTo>
                  <a:lnTo>
                    <a:pt x="1381" y="4164"/>
                  </a:lnTo>
                  <a:lnTo>
                    <a:pt x="1515" y="4342"/>
                  </a:lnTo>
                  <a:lnTo>
                    <a:pt x="1604" y="4453"/>
                  </a:lnTo>
                  <a:lnTo>
                    <a:pt x="1648" y="4498"/>
                  </a:lnTo>
                  <a:lnTo>
                    <a:pt x="1671" y="4498"/>
                  </a:lnTo>
                  <a:lnTo>
                    <a:pt x="1648" y="4453"/>
                  </a:lnTo>
                  <a:lnTo>
                    <a:pt x="1604" y="4320"/>
                  </a:lnTo>
                  <a:lnTo>
                    <a:pt x="1359" y="3852"/>
                  </a:lnTo>
                  <a:lnTo>
                    <a:pt x="1025" y="3184"/>
                  </a:lnTo>
                  <a:lnTo>
                    <a:pt x="847" y="2761"/>
                  </a:lnTo>
                  <a:lnTo>
                    <a:pt x="669" y="2316"/>
                  </a:lnTo>
                  <a:lnTo>
                    <a:pt x="513" y="1870"/>
                  </a:lnTo>
                  <a:lnTo>
                    <a:pt x="379" y="1425"/>
                  </a:lnTo>
                  <a:lnTo>
                    <a:pt x="179" y="690"/>
                  </a:lnTo>
                  <a:lnTo>
                    <a:pt x="67" y="200"/>
                  </a:lnTo>
                  <a:lnTo>
                    <a:pt x="45" y="6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3789;p61"/>
            <p:cNvSpPr/>
            <p:nvPr/>
          </p:nvSpPr>
          <p:spPr>
            <a:xfrm>
              <a:off x="7434825" y="5964825"/>
              <a:ext cx="64600" cy="82975"/>
            </a:xfrm>
            <a:custGeom>
              <a:avLst/>
              <a:gdLst/>
              <a:ahLst/>
              <a:cxnLst/>
              <a:rect l="l" t="t" r="r" b="b"/>
              <a:pathLst>
                <a:path w="2584" h="3319" extrusionOk="0">
                  <a:moveTo>
                    <a:pt x="2049" y="1"/>
                  </a:moveTo>
                  <a:lnTo>
                    <a:pt x="1760" y="402"/>
                  </a:lnTo>
                  <a:lnTo>
                    <a:pt x="1381" y="847"/>
                  </a:lnTo>
                  <a:lnTo>
                    <a:pt x="958" y="1270"/>
                  </a:lnTo>
                  <a:lnTo>
                    <a:pt x="491" y="1671"/>
                  </a:lnTo>
                  <a:lnTo>
                    <a:pt x="1" y="2049"/>
                  </a:lnTo>
                  <a:lnTo>
                    <a:pt x="23" y="2094"/>
                  </a:lnTo>
                  <a:lnTo>
                    <a:pt x="68" y="2161"/>
                  </a:lnTo>
                  <a:lnTo>
                    <a:pt x="135" y="2317"/>
                  </a:lnTo>
                  <a:lnTo>
                    <a:pt x="268" y="2762"/>
                  </a:lnTo>
                  <a:lnTo>
                    <a:pt x="335" y="2962"/>
                  </a:lnTo>
                  <a:lnTo>
                    <a:pt x="402" y="3140"/>
                  </a:lnTo>
                  <a:lnTo>
                    <a:pt x="469" y="3274"/>
                  </a:lnTo>
                  <a:lnTo>
                    <a:pt x="513" y="3296"/>
                  </a:lnTo>
                  <a:lnTo>
                    <a:pt x="535" y="3319"/>
                  </a:lnTo>
                  <a:lnTo>
                    <a:pt x="602" y="3296"/>
                  </a:lnTo>
                  <a:lnTo>
                    <a:pt x="2584" y="213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3790;p61"/>
            <p:cNvSpPr/>
            <p:nvPr/>
          </p:nvSpPr>
          <p:spPr>
            <a:xfrm>
              <a:off x="7434825" y="5964825"/>
              <a:ext cx="64600" cy="82975"/>
            </a:xfrm>
            <a:custGeom>
              <a:avLst/>
              <a:gdLst/>
              <a:ahLst/>
              <a:cxnLst/>
              <a:rect l="l" t="t" r="r" b="b"/>
              <a:pathLst>
                <a:path w="2584" h="3319" fill="none" extrusionOk="0">
                  <a:moveTo>
                    <a:pt x="2049" y="1"/>
                  </a:moveTo>
                  <a:lnTo>
                    <a:pt x="1760" y="402"/>
                  </a:lnTo>
                  <a:lnTo>
                    <a:pt x="1760" y="402"/>
                  </a:lnTo>
                  <a:lnTo>
                    <a:pt x="1381" y="847"/>
                  </a:lnTo>
                  <a:lnTo>
                    <a:pt x="958" y="1270"/>
                  </a:lnTo>
                  <a:lnTo>
                    <a:pt x="491" y="1671"/>
                  </a:lnTo>
                  <a:lnTo>
                    <a:pt x="1" y="2049"/>
                  </a:lnTo>
                  <a:lnTo>
                    <a:pt x="1" y="2049"/>
                  </a:lnTo>
                  <a:lnTo>
                    <a:pt x="23" y="2094"/>
                  </a:lnTo>
                  <a:lnTo>
                    <a:pt x="68" y="2161"/>
                  </a:lnTo>
                  <a:lnTo>
                    <a:pt x="135" y="2317"/>
                  </a:lnTo>
                  <a:lnTo>
                    <a:pt x="268" y="2762"/>
                  </a:lnTo>
                  <a:lnTo>
                    <a:pt x="335" y="2962"/>
                  </a:lnTo>
                  <a:lnTo>
                    <a:pt x="402" y="3140"/>
                  </a:lnTo>
                  <a:lnTo>
                    <a:pt x="469" y="3274"/>
                  </a:lnTo>
                  <a:lnTo>
                    <a:pt x="513" y="3296"/>
                  </a:lnTo>
                  <a:lnTo>
                    <a:pt x="535" y="3319"/>
                  </a:lnTo>
                  <a:lnTo>
                    <a:pt x="535" y="3319"/>
                  </a:lnTo>
                  <a:lnTo>
                    <a:pt x="602" y="3296"/>
                  </a:lnTo>
                  <a:lnTo>
                    <a:pt x="2584" y="2138"/>
                  </a:lnTo>
                  <a:lnTo>
                    <a:pt x="20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3791;p61"/>
            <p:cNvSpPr/>
            <p:nvPr/>
          </p:nvSpPr>
          <p:spPr>
            <a:xfrm>
              <a:off x="7331850" y="5838475"/>
              <a:ext cx="154225" cy="188175"/>
            </a:xfrm>
            <a:custGeom>
              <a:avLst/>
              <a:gdLst/>
              <a:ahLst/>
              <a:cxnLst/>
              <a:rect l="l" t="t" r="r" b="b"/>
              <a:pathLst>
                <a:path w="6169" h="7527" fill="none" extrusionOk="0">
                  <a:moveTo>
                    <a:pt x="4899" y="0"/>
                  </a:moveTo>
                  <a:lnTo>
                    <a:pt x="2361" y="757"/>
                  </a:lnTo>
                  <a:lnTo>
                    <a:pt x="1" y="1514"/>
                  </a:lnTo>
                  <a:lnTo>
                    <a:pt x="1" y="1514"/>
                  </a:lnTo>
                  <a:lnTo>
                    <a:pt x="1159" y="3251"/>
                  </a:lnTo>
                  <a:lnTo>
                    <a:pt x="1159" y="3251"/>
                  </a:lnTo>
                  <a:lnTo>
                    <a:pt x="1426" y="3207"/>
                  </a:lnTo>
                  <a:lnTo>
                    <a:pt x="1693" y="3184"/>
                  </a:lnTo>
                  <a:lnTo>
                    <a:pt x="1693" y="3184"/>
                  </a:lnTo>
                  <a:lnTo>
                    <a:pt x="1827" y="3207"/>
                  </a:lnTo>
                  <a:lnTo>
                    <a:pt x="1960" y="3207"/>
                  </a:lnTo>
                  <a:lnTo>
                    <a:pt x="2094" y="3251"/>
                  </a:lnTo>
                  <a:lnTo>
                    <a:pt x="2227" y="3296"/>
                  </a:lnTo>
                  <a:lnTo>
                    <a:pt x="2227" y="3296"/>
                  </a:lnTo>
                  <a:lnTo>
                    <a:pt x="2294" y="3875"/>
                  </a:lnTo>
                  <a:lnTo>
                    <a:pt x="2405" y="4454"/>
                  </a:lnTo>
                  <a:lnTo>
                    <a:pt x="2539" y="5010"/>
                  </a:lnTo>
                  <a:lnTo>
                    <a:pt x="2717" y="5589"/>
                  </a:lnTo>
                  <a:lnTo>
                    <a:pt x="2717" y="5589"/>
                  </a:lnTo>
                  <a:lnTo>
                    <a:pt x="3341" y="6524"/>
                  </a:lnTo>
                  <a:lnTo>
                    <a:pt x="3341" y="6524"/>
                  </a:lnTo>
                  <a:lnTo>
                    <a:pt x="3608" y="6947"/>
                  </a:lnTo>
                  <a:lnTo>
                    <a:pt x="3608" y="6947"/>
                  </a:lnTo>
                  <a:lnTo>
                    <a:pt x="3675" y="7014"/>
                  </a:lnTo>
                  <a:lnTo>
                    <a:pt x="3697" y="7103"/>
                  </a:lnTo>
                  <a:lnTo>
                    <a:pt x="3697" y="7103"/>
                  </a:lnTo>
                  <a:lnTo>
                    <a:pt x="3586" y="6970"/>
                  </a:lnTo>
                  <a:lnTo>
                    <a:pt x="3296" y="6569"/>
                  </a:lnTo>
                  <a:lnTo>
                    <a:pt x="3296" y="6569"/>
                  </a:lnTo>
                  <a:lnTo>
                    <a:pt x="2829" y="5923"/>
                  </a:lnTo>
                  <a:lnTo>
                    <a:pt x="2829" y="5923"/>
                  </a:lnTo>
                  <a:lnTo>
                    <a:pt x="3140" y="6747"/>
                  </a:lnTo>
                  <a:lnTo>
                    <a:pt x="3452" y="7526"/>
                  </a:lnTo>
                  <a:lnTo>
                    <a:pt x="4120" y="7103"/>
                  </a:lnTo>
                  <a:lnTo>
                    <a:pt x="4120" y="7103"/>
                  </a:lnTo>
                  <a:lnTo>
                    <a:pt x="4120" y="7103"/>
                  </a:lnTo>
                  <a:lnTo>
                    <a:pt x="4120" y="7103"/>
                  </a:lnTo>
                  <a:lnTo>
                    <a:pt x="4610" y="6725"/>
                  </a:lnTo>
                  <a:lnTo>
                    <a:pt x="5077" y="6324"/>
                  </a:lnTo>
                  <a:lnTo>
                    <a:pt x="5500" y="5901"/>
                  </a:lnTo>
                  <a:lnTo>
                    <a:pt x="5879" y="5456"/>
                  </a:lnTo>
                  <a:lnTo>
                    <a:pt x="6168" y="5055"/>
                  </a:lnTo>
                  <a:lnTo>
                    <a:pt x="4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3792;p61"/>
            <p:cNvSpPr/>
            <p:nvPr/>
          </p:nvSpPr>
          <p:spPr>
            <a:xfrm>
              <a:off x="7287875" y="5815650"/>
              <a:ext cx="69600" cy="113025"/>
            </a:xfrm>
            <a:custGeom>
              <a:avLst/>
              <a:gdLst/>
              <a:ahLst/>
              <a:cxnLst/>
              <a:rect l="l" t="t" r="r" b="b"/>
              <a:pathLst>
                <a:path w="2784" h="452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847"/>
                  </a:lnTo>
                  <a:lnTo>
                    <a:pt x="45" y="1648"/>
                  </a:lnTo>
                  <a:lnTo>
                    <a:pt x="112" y="2427"/>
                  </a:lnTo>
                  <a:lnTo>
                    <a:pt x="179" y="3162"/>
                  </a:lnTo>
                  <a:lnTo>
                    <a:pt x="179" y="3162"/>
                  </a:lnTo>
                  <a:lnTo>
                    <a:pt x="223" y="3452"/>
                  </a:lnTo>
                  <a:lnTo>
                    <a:pt x="312" y="3741"/>
                  </a:lnTo>
                  <a:lnTo>
                    <a:pt x="446" y="4008"/>
                  </a:lnTo>
                  <a:lnTo>
                    <a:pt x="602" y="4231"/>
                  </a:lnTo>
                  <a:lnTo>
                    <a:pt x="602" y="4231"/>
                  </a:lnTo>
                  <a:lnTo>
                    <a:pt x="780" y="4365"/>
                  </a:lnTo>
                  <a:lnTo>
                    <a:pt x="980" y="4454"/>
                  </a:lnTo>
                  <a:lnTo>
                    <a:pt x="1203" y="4498"/>
                  </a:lnTo>
                  <a:lnTo>
                    <a:pt x="1426" y="4520"/>
                  </a:lnTo>
                  <a:lnTo>
                    <a:pt x="1426" y="4520"/>
                  </a:lnTo>
                  <a:lnTo>
                    <a:pt x="1626" y="4498"/>
                  </a:lnTo>
                  <a:lnTo>
                    <a:pt x="1849" y="4476"/>
                  </a:lnTo>
                  <a:lnTo>
                    <a:pt x="2071" y="4431"/>
                  </a:lnTo>
                  <a:lnTo>
                    <a:pt x="2272" y="4365"/>
                  </a:lnTo>
                  <a:lnTo>
                    <a:pt x="2272" y="4365"/>
                  </a:lnTo>
                  <a:lnTo>
                    <a:pt x="2784" y="4209"/>
                  </a:lnTo>
                  <a:lnTo>
                    <a:pt x="2784" y="4209"/>
                  </a:lnTo>
                  <a:lnTo>
                    <a:pt x="1604" y="2472"/>
                  </a:lnTo>
                  <a:lnTo>
                    <a:pt x="1359" y="2539"/>
                  </a:lnTo>
                  <a:lnTo>
                    <a:pt x="1359" y="2539"/>
                  </a:lnTo>
                  <a:lnTo>
                    <a:pt x="1359" y="2472"/>
                  </a:lnTo>
                  <a:lnTo>
                    <a:pt x="1359" y="247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37" y="2450"/>
                  </a:lnTo>
                  <a:lnTo>
                    <a:pt x="1337" y="2450"/>
                  </a:lnTo>
                  <a:lnTo>
                    <a:pt x="1314" y="2027"/>
                  </a:lnTo>
                  <a:lnTo>
                    <a:pt x="1314" y="2027"/>
                  </a:lnTo>
                  <a:lnTo>
                    <a:pt x="535" y="847"/>
                  </a:lnTo>
                  <a:lnTo>
                    <a:pt x="535" y="84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3793;p61"/>
            <p:cNvSpPr/>
            <p:nvPr/>
          </p:nvSpPr>
          <p:spPr>
            <a:xfrm>
              <a:off x="7287875" y="5568500"/>
              <a:ext cx="39550" cy="290025"/>
            </a:xfrm>
            <a:custGeom>
              <a:avLst/>
              <a:gdLst/>
              <a:ahLst/>
              <a:cxnLst/>
              <a:rect l="l" t="t" r="r" b="b"/>
              <a:pathLst>
                <a:path w="1582" h="11601" fill="none" extrusionOk="0">
                  <a:moveTo>
                    <a:pt x="1582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270" y="980"/>
                  </a:lnTo>
                  <a:lnTo>
                    <a:pt x="1025" y="1982"/>
                  </a:lnTo>
                  <a:lnTo>
                    <a:pt x="780" y="2962"/>
                  </a:lnTo>
                  <a:lnTo>
                    <a:pt x="580" y="3963"/>
                  </a:lnTo>
                  <a:lnTo>
                    <a:pt x="580" y="3963"/>
                  </a:lnTo>
                  <a:lnTo>
                    <a:pt x="669" y="4097"/>
                  </a:lnTo>
                  <a:lnTo>
                    <a:pt x="669" y="4097"/>
                  </a:lnTo>
                  <a:lnTo>
                    <a:pt x="824" y="4364"/>
                  </a:lnTo>
                  <a:lnTo>
                    <a:pt x="936" y="4676"/>
                  </a:lnTo>
                  <a:lnTo>
                    <a:pt x="936" y="4676"/>
                  </a:lnTo>
                  <a:lnTo>
                    <a:pt x="936" y="4676"/>
                  </a:lnTo>
                  <a:lnTo>
                    <a:pt x="936" y="4676"/>
                  </a:lnTo>
                  <a:lnTo>
                    <a:pt x="891" y="4631"/>
                  </a:lnTo>
                  <a:lnTo>
                    <a:pt x="824" y="4520"/>
                  </a:lnTo>
                  <a:lnTo>
                    <a:pt x="557" y="4119"/>
                  </a:lnTo>
                  <a:lnTo>
                    <a:pt x="557" y="4119"/>
                  </a:lnTo>
                  <a:lnTo>
                    <a:pt x="424" y="4832"/>
                  </a:lnTo>
                  <a:lnTo>
                    <a:pt x="335" y="5544"/>
                  </a:lnTo>
                  <a:lnTo>
                    <a:pt x="223" y="6235"/>
                  </a:lnTo>
                  <a:lnTo>
                    <a:pt x="156" y="6947"/>
                  </a:lnTo>
                  <a:lnTo>
                    <a:pt x="90" y="7615"/>
                  </a:lnTo>
                  <a:lnTo>
                    <a:pt x="45" y="8283"/>
                  </a:lnTo>
                  <a:lnTo>
                    <a:pt x="23" y="8951"/>
                  </a:lnTo>
                  <a:lnTo>
                    <a:pt x="1" y="9597"/>
                  </a:lnTo>
                  <a:lnTo>
                    <a:pt x="1" y="9597"/>
                  </a:lnTo>
                  <a:lnTo>
                    <a:pt x="669" y="10643"/>
                  </a:lnTo>
                  <a:lnTo>
                    <a:pt x="669" y="10643"/>
                  </a:lnTo>
                  <a:lnTo>
                    <a:pt x="1292" y="11601"/>
                  </a:lnTo>
                  <a:lnTo>
                    <a:pt x="1292" y="11601"/>
                  </a:lnTo>
                  <a:lnTo>
                    <a:pt x="1181" y="9753"/>
                  </a:lnTo>
                  <a:lnTo>
                    <a:pt x="1114" y="8573"/>
                  </a:lnTo>
                  <a:lnTo>
                    <a:pt x="1069" y="7281"/>
                  </a:lnTo>
                  <a:lnTo>
                    <a:pt x="1047" y="5923"/>
                  </a:lnTo>
                  <a:lnTo>
                    <a:pt x="1069" y="4565"/>
                  </a:lnTo>
                  <a:lnTo>
                    <a:pt x="1114" y="3251"/>
                  </a:lnTo>
                  <a:lnTo>
                    <a:pt x="1158" y="2628"/>
                  </a:lnTo>
                  <a:lnTo>
                    <a:pt x="1203" y="2004"/>
                  </a:lnTo>
                  <a:lnTo>
                    <a:pt x="1203" y="2004"/>
                  </a:lnTo>
                  <a:lnTo>
                    <a:pt x="1136" y="2004"/>
                  </a:lnTo>
                  <a:lnTo>
                    <a:pt x="1136" y="2004"/>
                  </a:lnTo>
                  <a:lnTo>
                    <a:pt x="1047" y="2004"/>
                  </a:lnTo>
                  <a:lnTo>
                    <a:pt x="1047" y="2004"/>
                  </a:lnTo>
                  <a:lnTo>
                    <a:pt x="1203" y="1960"/>
                  </a:lnTo>
                  <a:lnTo>
                    <a:pt x="1203" y="1960"/>
                  </a:lnTo>
                  <a:lnTo>
                    <a:pt x="1270" y="1403"/>
                  </a:lnTo>
                  <a:lnTo>
                    <a:pt x="1359" y="891"/>
                  </a:lnTo>
                  <a:lnTo>
                    <a:pt x="1470" y="423"/>
                  </a:lnTo>
                  <a:lnTo>
                    <a:pt x="1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3794;p61"/>
            <p:cNvSpPr/>
            <p:nvPr/>
          </p:nvSpPr>
          <p:spPr>
            <a:xfrm>
              <a:off x="7399775" y="5978200"/>
              <a:ext cx="24500" cy="37875"/>
            </a:xfrm>
            <a:custGeom>
              <a:avLst/>
              <a:gdLst/>
              <a:ahLst/>
              <a:cxnLst/>
              <a:rect l="l" t="t" r="r" b="b"/>
              <a:pathLst>
                <a:path w="980" h="151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2" y="334"/>
                  </a:lnTo>
                  <a:lnTo>
                    <a:pt x="112" y="334"/>
                  </a:lnTo>
                  <a:lnTo>
                    <a:pt x="579" y="980"/>
                  </a:lnTo>
                  <a:lnTo>
                    <a:pt x="869" y="1381"/>
                  </a:lnTo>
                  <a:lnTo>
                    <a:pt x="869" y="1381"/>
                  </a:lnTo>
                  <a:lnTo>
                    <a:pt x="980" y="1514"/>
                  </a:lnTo>
                  <a:lnTo>
                    <a:pt x="980" y="1514"/>
                  </a:lnTo>
                  <a:lnTo>
                    <a:pt x="958" y="1425"/>
                  </a:lnTo>
                  <a:lnTo>
                    <a:pt x="891" y="1358"/>
                  </a:lnTo>
                  <a:lnTo>
                    <a:pt x="891" y="1358"/>
                  </a:lnTo>
                  <a:lnTo>
                    <a:pt x="624" y="935"/>
                  </a:lnTo>
                  <a:lnTo>
                    <a:pt x="624" y="9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3795;p61"/>
            <p:cNvSpPr/>
            <p:nvPr/>
          </p:nvSpPr>
          <p:spPr>
            <a:xfrm>
              <a:off x="7327950" y="5876325"/>
              <a:ext cx="32875" cy="44550"/>
            </a:xfrm>
            <a:custGeom>
              <a:avLst/>
              <a:gdLst/>
              <a:ahLst/>
              <a:cxnLst/>
              <a:rect l="l" t="t" r="r" b="b"/>
              <a:pathLst>
                <a:path w="1315" h="1782" fill="none" extrusionOk="0">
                  <a:moveTo>
                    <a:pt x="157" y="0"/>
                  </a:moveTo>
                  <a:lnTo>
                    <a:pt x="1" y="45"/>
                  </a:lnTo>
                  <a:lnTo>
                    <a:pt x="1" y="45"/>
                  </a:lnTo>
                  <a:lnTo>
                    <a:pt x="1181" y="1782"/>
                  </a:lnTo>
                  <a:lnTo>
                    <a:pt x="1181" y="1782"/>
                  </a:lnTo>
                  <a:lnTo>
                    <a:pt x="1315" y="1737"/>
                  </a:lnTo>
                  <a:lnTo>
                    <a:pt x="1315" y="173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3796;p61"/>
            <p:cNvSpPr/>
            <p:nvPr/>
          </p:nvSpPr>
          <p:spPr>
            <a:xfrm>
              <a:off x="7314050" y="5501125"/>
              <a:ext cx="262200" cy="378000"/>
            </a:xfrm>
            <a:custGeom>
              <a:avLst/>
              <a:gdLst/>
              <a:ahLst/>
              <a:cxnLst/>
              <a:rect l="l" t="t" r="r" b="b"/>
              <a:pathLst>
                <a:path w="10488" h="15120" extrusionOk="0">
                  <a:moveTo>
                    <a:pt x="4364" y="1"/>
                  </a:moveTo>
                  <a:lnTo>
                    <a:pt x="4008" y="23"/>
                  </a:lnTo>
                  <a:lnTo>
                    <a:pt x="3652" y="68"/>
                  </a:lnTo>
                  <a:lnTo>
                    <a:pt x="3296" y="157"/>
                  </a:lnTo>
                  <a:lnTo>
                    <a:pt x="2939" y="268"/>
                  </a:lnTo>
                  <a:lnTo>
                    <a:pt x="2583" y="446"/>
                  </a:lnTo>
                  <a:lnTo>
                    <a:pt x="2249" y="624"/>
                  </a:lnTo>
                  <a:lnTo>
                    <a:pt x="1915" y="869"/>
                  </a:lnTo>
                  <a:lnTo>
                    <a:pt x="1603" y="1136"/>
                  </a:lnTo>
                  <a:lnTo>
                    <a:pt x="1292" y="1426"/>
                  </a:lnTo>
                  <a:lnTo>
                    <a:pt x="980" y="1760"/>
                  </a:lnTo>
                  <a:lnTo>
                    <a:pt x="824" y="1983"/>
                  </a:lnTo>
                  <a:lnTo>
                    <a:pt x="690" y="2250"/>
                  </a:lnTo>
                  <a:lnTo>
                    <a:pt x="579" y="2561"/>
                  </a:lnTo>
                  <a:lnTo>
                    <a:pt x="468" y="2918"/>
                  </a:lnTo>
                  <a:lnTo>
                    <a:pt x="379" y="3296"/>
                  </a:lnTo>
                  <a:lnTo>
                    <a:pt x="290" y="3742"/>
                  </a:lnTo>
                  <a:lnTo>
                    <a:pt x="223" y="4187"/>
                  </a:lnTo>
                  <a:lnTo>
                    <a:pt x="156" y="4677"/>
                  </a:lnTo>
                  <a:lnTo>
                    <a:pt x="67" y="5746"/>
                  </a:lnTo>
                  <a:lnTo>
                    <a:pt x="22" y="6859"/>
                  </a:lnTo>
                  <a:lnTo>
                    <a:pt x="0" y="8017"/>
                  </a:lnTo>
                  <a:lnTo>
                    <a:pt x="0" y="9175"/>
                  </a:lnTo>
                  <a:lnTo>
                    <a:pt x="45" y="10332"/>
                  </a:lnTo>
                  <a:lnTo>
                    <a:pt x="67" y="11424"/>
                  </a:lnTo>
                  <a:lnTo>
                    <a:pt x="178" y="13316"/>
                  </a:lnTo>
                  <a:lnTo>
                    <a:pt x="267" y="14630"/>
                  </a:lnTo>
                  <a:lnTo>
                    <a:pt x="312" y="15120"/>
                  </a:lnTo>
                  <a:lnTo>
                    <a:pt x="10488" y="11936"/>
                  </a:lnTo>
                  <a:lnTo>
                    <a:pt x="8484" y="3920"/>
                  </a:lnTo>
                  <a:lnTo>
                    <a:pt x="8372" y="3474"/>
                  </a:lnTo>
                  <a:lnTo>
                    <a:pt x="8216" y="3051"/>
                  </a:lnTo>
                  <a:lnTo>
                    <a:pt x="8016" y="2628"/>
                  </a:lnTo>
                  <a:lnTo>
                    <a:pt x="7793" y="2250"/>
                  </a:lnTo>
                  <a:lnTo>
                    <a:pt x="7526" y="1871"/>
                  </a:lnTo>
                  <a:lnTo>
                    <a:pt x="7237" y="1515"/>
                  </a:lnTo>
                  <a:lnTo>
                    <a:pt x="6925" y="1203"/>
                  </a:lnTo>
                  <a:lnTo>
                    <a:pt x="6591" y="891"/>
                  </a:lnTo>
                  <a:lnTo>
                    <a:pt x="6212" y="624"/>
                  </a:lnTo>
                  <a:lnTo>
                    <a:pt x="5856" y="424"/>
                  </a:lnTo>
                  <a:lnTo>
                    <a:pt x="5478" y="246"/>
                  </a:lnTo>
                  <a:lnTo>
                    <a:pt x="5099" y="112"/>
                  </a:lnTo>
                  <a:lnTo>
                    <a:pt x="4743" y="45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3797;p61"/>
            <p:cNvSpPr/>
            <p:nvPr/>
          </p:nvSpPr>
          <p:spPr>
            <a:xfrm>
              <a:off x="7314050" y="5501125"/>
              <a:ext cx="262200" cy="378000"/>
            </a:xfrm>
            <a:custGeom>
              <a:avLst/>
              <a:gdLst/>
              <a:ahLst/>
              <a:cxnLst/>
              <a:rect l="l" t="t" r="r" b="b"/>
              <a:pathLst>
                <a:path w="10488" h="15120" fill="none" extrusionOk="0">
                  <a:moveTo>
                    <a:pt x="8484" y="3920"/>
                  </a:moveTo>
                  <a:lnTo>
                    <a:pt x="10488" y="11936"/>
                  </a:lnTo>
                  <a:lnTo>
                    <a:pt x="312" y="15120"/>
                  </a:lnTo>
                  <a:lnTo>
                    <a:pt x="312" y="15120"/>
                  </a:lnTo>
                  <a:lnTo>
                    <a:pt x="267" y="14630"/>
                  </a:lnTo>
                  <a:lnTo>
                    <a:pt x="178" y="13316"/>
                  </a:lnTo>
                  <a:lnTo>
                    <a:pt x="67" y="11424"/>
                  </a:lnTo>
                  <a:lnTo>
                    <a:pt x="45" y="10332"/>
                  </a:lnTo>
                  <a:lnTo>
                    <a:pt x="0" y="9175"/>
                  </a:lnTo>
                  <a:lnTo>
                    <a:pt x="0" y="8017"/>
                  </a:lnTo>
                  <a:lnTo>
                    <a:pt x="22" y="6859"/>
                  </a:lnTo>
                  <a:lnTo>
                    <a:pt x="67" y="5746"/>
                  </a:lnTo>
                  <a:lnTo>
                    <a:pt x="156" y="4677"/>
                  </a:lnTo>
                  <a:lnTo>
                    <a:pt x="223" y="4187"/>
                  </a:lnTo>
                  <a:lnTo>
                    <a:pt x="290" y="3742"/>
                  </a:lnTo>
                  <a:lnTo>
                    <a:pt x="379" y="3296"/>
                  </a:lnTo>
                  <a:lnTo>
                    <a:pt x="468" y="2918"/>
                  </a:lnTo>
                  <a:lnTo>
                    <a:pt x="579" y="2561"/>
                  </a:lnTo>
                  <a:lnTo>
                    <a:pt x="690" y="2250"/>
                  </a:lnTo>
                  <a:lnTo>
                    <a:pt x="824" y="1983"/>
                  </a:lnTo>
                  <a:lnTo>
                    <a:pt x="980" y="1760"/>
                  </a:lnTo>
                  <a:lnTo>
                    <a:pt x="980" y="1760"/>
                  </a:lnTo>
                  <a:lnTo>
                    <a:pt x="1292" y="1426"/>
                  </a:lnTo>
                  <a:lnTo>
                    <a:pt x="1603" y="1136"/>
                  </a:lnTo>
                  <a:lnTo>
                    <a:pt x="1915" y="869"/>
                  </a:lnTo>
                  <a:lnTo>
                    <a:pt x="2249" y="624"/>
                  </a:lnTo>
                  <a:lnTo>
                    <a:pt x="2583" y="446"/>
                  </a:lnTo>
                  <a:lnTo>
                    <a:pt x="2939" y="268"/>
                  </a:lnTo>
                  <a:lnTo>
                    <a:pt x="3296" y="157"/>
                  </a:lnTo>
                  <a:lnTo>
                    <a:pt x="3652" y="68"/>
                  </a:lnTo>
                  <a:lnTo>
                    <a:pt x="4008" y="23"/>
                  </a:lnTo>
                  <a:lnTo>
                    <a:pt x="4364" y="1"/>
                  </a:lnTo>
                  <a:lnTo>
                    <a:pt x="4743" y="45"/>
                  </a:lnTo>
                  <a:lnTo>
                    <a:pt x="5099" y="112"/>
                  </a:lnTo>
                  <a:lnTo>
                    <a:pt x="5478" y="246"/>
                  </a:lnTo>
                  <a:lnTo>
                    <a:pt x="5856" y="424"/>
                  </a:lnTo>
                  <a:lnTo>
                    <a:pt x="6212" y="624"/>
                  </a:lnTo>
                  <a:lnTo>
                    <a:pt x="6591" y="891"/>
                  </a:lnTo>
                  <a:lnTo>
                    <a:pt x="6591" y="891"/>
                  </a:lnTo>
                  <a:lnTo>
                    <a:pt x="6925" y="1203"/>
                  </a:lnTo>
                  <a:lnTo>
                    <a:pt x="7237" y="1515"/>
                  </a:lnTo>
                  <a:lnTo>
                    <a:pt x="7526" y="1871"/>
                  </a:lnTo>
                  <a:lnTo>
                    <a:pt x="7793" y="2250"/>
                  </a:lnTo>
                  <a:lnTo>
                    <a:pt x="8016" y="2628"/>
                  </a:lnTo>
                  <a:lnTo>
                    <a:pt x="8216" y="3051"/>
                  </a:lnTo>
                  <a:lnTo>
                    <a:pt x="8372" y="3474"/>
                  </a:lnTo>
                  <a:lnTo>
                    <a:pt x="8484" y="39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3798;p61"/>
            <p:cNvSpPr/>
            <p:nvPr/>
          </p:nvSpPr>
          <p:spPr>
            <a:xfrm>
              <a:off x="7319050" y="5511150"/>
              <a:ext cx="237725" cy="366875"/>
            </a:xfrm>
            <a:custGeom>
              <a:avLst/>
              <a:gdLst/>
              <a:ahLst/>
              <a:cxnLst/>
              <a:rect l="l" t="t" r="r" b="b"/>
              <a:pathLst>
                <a:path w="9509" h="14675" extrusionOk="0">
                  <a:moveTo>
                    <a:pt x="4075" y="1"/>
                  </a:moveTo>
                  <a:lnTo>
                    <a:pt x="3719" y="23"/>
                  </a:lnTo>
                  <a:lnTo>
                    <a:pt x="3363" y="67"/>
                  </a:lnTo>
                  <a:lnTo>
                    <a:pt x="2984" y="134"/>
                  </a:lnTo>
                  <a:lnTo>
                    <a:pt x="2873" y="156"/>
                  </a:lnTo>
                  <a:lnTo>
                    <a:pt x="2739" y="201"/>
                  </a:lnTo>
                  <a:lnTo>
                    <a:pt x="3007" y="179"/>
                  </a:lnTo>
                  <a:lnTo>
                    <a:pt x="3318" y="134"/>
                  </a:lnTo>
                  <a:lnTo>
                    <a:pt x="3741" y="90"/>
                  </a:lnTo>
                  <a:lnTo>
                    <a:pt x="4409" y="90"/>
                  </a:lnTo>
                  <a:lnTo>
                    <a:pt x="4743" y="134"/>
                  </a:lnTo>
                  <a:lnTo>
                    <a:pt x="5077" y="179"/>
                  </a:lnTo>
                  <a:lnTo>
                    <a:pt x="5389" y="268"/>
                  </a:lnTo>
                  <a:lnTo>
                    <a:pt x="5723" y="379"/>
                  </a:lnTo>
                  <a:lnTo>
                    <a:pt x="6012" y="513"/>
                  </a:lnTo>
                  <a:lnTo>
                    <a:pt x="6324" y="669"/>
                  </a:lnTo>
                  <a:lnTo>
                    <a:pt x="6525" y="780"/>
                  </a:lnTo>
                  <a:lnTo>
                    <a:pt x="6703" y="914"/>
                  </a:lnTo>
                  <a:lnTo>
                    <a:pt x="6881" y="1069"/>
                  </a:lnTo>
                  <a:lnTo>
                    <a:pt x="7037" y="1225"/>
                  </a:lnTo>
                  <a:lnTo>
                    <a:pt x="7170" y="1403"/>
                  </a:lnTo>
                  <a:lnTo>
                    <a:pt x="7304" y="1582"/>
                  </a:lnTo>
                  <a:lnTo>
                    <a:pt x="7438" y="1782"/>
                  </a:lnTo>
                  <a:lnTo>
                    <a:pt x="7549" y="1982"/>
                  </a:lnTo>
                  <a:lnTo>
                    <a:pt x="7727" y="2494"/>
                  </a:lnTo>
                  <a:lnTo>
                    <a:pt x="7883" y="2984"/>
                  </a:lnTo>
                  <a:lnTo>
                    <a:pt x="8016" y="3519"/>
                  </a:lnTo>
                  <a:lnTo>
                    <a:pt x="8083" y="4031"/>
                  </a:lnTo>
                  <a:lnTo>
                    <a:pt x="8840" y="8929"/>
                  </a:lnTo>
                  <a:lnTo>
                    <a:pt x="9063" y="10399"/>
                  </a:lnTo>
                  <a:lnTo>
                    <a:pt x="9272" y="11694"/>
                  </a:lnTo>
                  <a:lnTo>
                    <a:pt x="9272" y="11694"/>
                  </a:lnTo>
                  <a:lnTo>
                    <a:pt x="2650" y="13784"/>
                  </a:lnTo>
                  <a:lnTo>
                    <a:pt x="691" y="14429"/>
                  </a:lnTo>
                  <a:lnTo>
                    <a:pt x="179" y="14607"/>
                  </a:lnTo>
                  <a:lnTo>
                    <a:pt x="1" y="14674"/>
                  </a:lnTo>
                  <a:lnTo>
                    <a:pt x="90" y="14652"/>
                  </a:lnTo>
                  <a:lnTo>
                    <a:pt x="179" y="14630"/>
                  </a:lnTo>
                  <a:lnTo>
                    <a:pt x="713" y="14496"/>
                  </a:lnTo>
                  <a:lnTo>
                    <a:pt x="2695" y="13917"/>
                  </a:lnTo>
                  <a:lnTo>
                    <a:pt x="9442" y="11869"/>
                  </a:lnTo>
                  <a:lnTo>
                    <a:pt x="9508" y="11846"/>
                  </a:lnTo>
                  <a:lnTo>
                    <a:pt x="9508" y="11757"/>
                  </a:lnTo>
                  <a:lnTo>
                    <a:pt x="9063" y="8907"/>
                  </a:lnTo>
                  <a:lnTo>
                    <a:pt x="8284" y="4009"/>
                  </a:lnTo>
                  <a:lnTo>
                    <a:pt x="8195" y="3474"/>
                  </a:lnTo>
                  <a:lnTo>
                    <a:pt x="8083" y="2940"/>
                  </a:lnTo>
                  <a:lnTo>
                    <a:pt x="7905" y="2428"/>
                  </a:lnTo>
                  <a:lnTo>
                    <a:pt x="7705" y="1916"/>
                  </a:lnTo>
                  <a:lnTo>
                    <a:pt x="7593" y="1693"/>
                  </a:lnTo>
                  <a:lnTo>
                    <a:pt x="7460" y="1492"/>
                  </a:lnTo>
                  <a:lnTo>
                    <a:pt x="7304" y="1314"/>
                  </a:lnTo>
                  <a:lnTo>
                    <a:pt x="7148" y="1114"/>
                  </a:lnTo>
                  <a:lnTo>
                    <a:pt x="6992" y="958"/>
                  </a:lnTo>
                  <a:lnTo>
                    <a:pt x="6792" y="802"/>
                  </a:lnTo>
                  <a:lnTo>
                    <a:pt x="6614" y="669"/>
                  </a:lnTo>
                  <a:lnTo>
                    <a:pt x="6391" y="535"/>
                  </a:lnTo>
                  <a:lnTo>
                    <a:pt x="6079" y="379"/>
                  </a:lnTo>
                  <a:lnTo>
                    <a:pt x="5768" y="246"/>
                  </a:lnTo>
                  <a:lnTo>
                    <a:pt x="5434" y="156"/>
                  </a:lnTo>
                  <a:lnTo>
                    <a:pt x="5100" y="67"/>
                  </a:lnTo>
                  <a:lnTo>
                    <a:pt x="4766" y="23"/>
                  </a:lnTo>
                  <a:lnTo>
                    <a:pt x="4409" y="1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3799;p61"/>
            <p:cNvSpPr/>
            <p:nvPr/>
          </p:nvSpPr>
          <p:spPr>
            <a:xfrm>
              <a:off x="7404225" y="5429875"/>
              <a:ext cx="230475" cy="325125"/>
            </a:xfrm>
            <a:custGeom>
              <a:avLst/>
              <a:gdLst/>
              <a:ahLst/>
              <a:cxnLst/>
              <a:rect l="l" t="t" r="r" b="b"/>
              <a:pathLst>
                <a:path w="9219" h="13005" extrusionOk="0">
                  <a:moveTo>
                    <a:pt x="1581" y="1"/>
                  </a:moveTo>
                  <a:lnTo>
                    <a:pt x="1448" y="23"/>
                  </a:lnTo>
                  <a:lnTo>
                    <a:pt x="1314" y="67"/>
                  </a:lnTo>
                  <a:lnTo>
                    <a:pt x="1203" y="134"/>
                  </a:lnTo>
                  <a:lnTo>
                    <a:pt x="1091" y="223"/>
                  </a:lnTo>
                  <a:lnTo>
                    <a:pt x="1002" y="335"/>
                  </a:lnTo>
                  <a:lnTo>
                    <a:pt x="958" y="446"/>
                  </a:lnTo>
                  <a:lnTo>
                    <a:pt x="0" y="2918"/>
                  </a:lnTo>
                  <a:lnTo>
                    <a:pt x="401" y="2940"/>
                  </a:lnTo>
                  <a:lnTo>
                    <a:pt x="802" y="3007"/>
                  </a:lnTo>
                  <a:lnTo>
                    <a:pt x="1336" y="3096"/>
                  </a:lnTo>
                  <a:lnTo>
                    <a:pt x="1603" y="3163"/>
                  </a:lnTo>
                  <a:lnTo>
                    <a:pt x="1893" y="3252"/>
                  </a:lnTo>
                  <a:lnTo>
                    <a:pt x="2182" y="3341"/>
                  </a:lnTo>
                  <a:lnTo>
                    <a:pt x="2494" y="3474"/>
                  </a:lnTo>
                  <a:lnTo>
                    <a:pt x="2784" y="3608"/>
                  </a:lnTo>
                  <a:lnTo>
                    <a:pt x="3051" y="3786"/>
                  </a:lnTo>
                  <a:lnTo>
                    <a:pt x="3318" y="3964"/>
                  </a:lnTo>
                  <a:lnTo>
                    <a:pt x="3541" y="4187"/>
                  </a:lnTo>
                  <a:lnTo>
                    <a:pt x="3652" y="4320"/>
                  </a:lnTo>
                  <a:lnTo>
                    <a:pt x="3786" y="4476"/>
                  </a:lnTo>
                  <a:lnTo>
                    <a:pt x="4008" y="4899"/>
                  </a:lnTo>
                  <a:lnTo>
                    <a:pt x="4253" y="5411"/>
                  </a:lnTo>
                  <a:lnTo>
                    <a:pt x="4520" y="6013"/>
                  </a:lnTo>
                  <a:lnTo>
                    <a:pt x="5055" y="7415"/>
                  </a:lnTo>
                  <a:lnTo>
                    <a:pt x="5589" y="8907"/>
                  </a:lnTo>
                  <a:lnTo>
                    <a:pt x="5879" y="9642"/>
                  </a:lnTo>
                  <a:lnTo>
                    <a:pt x="6168" y="10355"/>
                  </a:lnTo>
                  <a:lnTo>
                    <a:pt x="6458" y="11023"/>
                  </a:lnTo>
                  <a:lnTo>
                    <a:pt x="6747" y="11624"/>
                  </a:lnTo>
                  <a:lnTo>
                    <a:pt x="7059" y="12136"/>
                  </a:lnTo>
                  <a:lnTo>
                    <a:pt x="7192" y="12359"/>
                  </a:lnTo>
                  <a:lnTo>
                    <a:pt x="7348" y="12559"/>
                  </a:lnTo>
                  <a:lnTo>
                    <a:pt x="7504" y="12715"/>
                  </a:lnTo>
                  <a:lnTo>
                    <a:pt x="7660" y="12848"/>
                  </a:lnTo>
                  <a:lnTo>
                    <a:pt x="7816" y="12938"/>
                  </a:lnTo>
                  <a:lnTo>
                    <a:pt x="7949" y="12982"/>
                  </a:lnTo>
                  <a:lnTo>
                    <a:pt x="8105" y="13004"/>
                  </a:lnTo>
                  <a:lnTo>
                    <a:pt x="8239" y="12982"/>
                  </a:lnTo>
                  <a:lnTo>
                    <a:pt x="8372" y="12915"/>
                  </a:lnTo>
                  <a:lnTo>
                    <a:pt x="8484" y="12804"/>
                  </a:lnTo>
                  <a:lnTo>
                    <a:pt x="8573" y="12670"/>
                  </a:lnTo>
                  <a:lnTo>
                    <a:pt x="8662" y="12514"/>
                  </a:lnTo>
                  <a:lnTo>
                    <a:pt x="8751" y="12314"/>
                  </a:lnTo>
                  <a:lnTo>
                    <a:pt x="8840" y="12091"/>
                  </a:lnTo>
                  <a:lnTo>
                    <a:pt x="8951" y="11602"/>
                  </a:lnTo>
                  <a:lnTo>
                    <a:pt x="9040" y="11000"/>
                  </a:lnTo>
                  <a:lnTo>
                    <a:pt x="9130" y="10355"/>
                  </a:lnTo>
                  <a:lnTo>
                    <a:pt x="9174" y="9687"/>
                  </a:lnTo>
                  <a:lnTo>
                    <a:pt x="9196" y="8996"/>
                  </a:lnTo>
                  <a:lnTo>
                    <a:pt x="9219" y="8284"/>
                  </a:lnTo>
                  <a:lnTo>
                    <a:pt x="9219" y="6992"/>
                  </a:lnTo>
                  <a:lnTo>
                    <a:pt x="9196" y="5924"/>
                  </a:lnTo>
                  <a:lnTo>
                    <a:pt x="9196" y="5233"/>
                  </a:lnTo>
                  <a:lnTo>
                    <a:pt x="9174" y="5144"/>
                  </a:lnTo>
                  <a:lnTo>
                    <a:pt x="9130" y="5033"/>
                  </a:lnTo>
                  <a:lnTo>
                    <a:pt x="9063" y="4922"/>
                  </a:lnTo>
                  <a:lnTo>
                    <a:pt x="8974" y="4788"/>
                  </a:lnTo>
                  <a:lnTo>
                    <a:pt x="8706" y="4521"/>
                  </a:lnTo>
                  <a:lnTo>
                    <a:pt x="8350" y="4209"/>
                  </a:lnTo>
                  <a:lnTo>
                    <a:pt x="7927" y="3853"/>
                  </a:lnTo>
                  <a:lnTo>
                    <a:pt x="7437" y="3497"/>
                  </a:lnTo>
                  <a:lnTo>
                    <a:pt x="6903" y="3118"/>
                  </a:lnTo>
                  <a:lnTo>
                    <a:pt x="6324" y="2739"/>
                  </a:lnTo>
                  <a:lnTo>
                    <a:pt x="5122" y="1960"/>
                  </a:lnTo>
                  <a:lnTo>
                    <a:pt x="3919" y="1225"/>
                  </a:lnTo>
                  <a:lnTo>
                    <a:pt x="2828" y="602"/>
                  </a:lnTo>
                  <a:lnTo>
                    <a:pt x="1960" y="90"/>
                  </a:lnTo>
                  <a:lnTo>
                    <a:pt x="1848" y="45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3800;p61"/>
            <p:cNvSpPr/>
            <p:nvPr/>
          </p:nvSpPr>
          <p:spPr>
            <a:xfrm>
              <a:off x="7404225" y="5429875"/>
              <a:ext cx="230475" cy="325125"/>
            </a:xfrm>
            <a:custGeom>
              <a:avLst/>
              <a:gdLst/>
              <a:ahLst/>
              <a:cxnLst/>
              <a:rect l="l" t="t" r="r" b="b"/>
              <a:pathLst>
                <a:path w="9219" h="13005" fill="none" extrusionOk="0">
                  <a:moveTo>
                    <a:pt x="0" y="2918"/>
                  </a:moveTo>
                  <a:lnTo>
                    <a:pt x="958" y="446"/>
                  </a:lnTo>
                  <a:lnTo>
                    <a:pt x="958" y="446"/>
                  </a:lnTo>
                  <a:lnTo>
                    <a:pt x="1002" y="335"/>
                  </a:lnTo>
                  <a:lnTo>
                    <a:pt x="1091" y="223"/>
                  </a:lnTo>
                  <a:lnTo>
                    <a:pt x="1203" y="134"/>
                  </a:lnTo>
                  <a:lnTo>
                    <a:pt x="1314" y="67"/>
                  </a:lnTo>
                  <a:lnTo>
                    <a:pt x="1448" y="23"/>
                  </a:lnTo>
                  <a:lnTo>
                    <a:pt x="1581" y="1"/>
                  </a:lnTo>
                  <a:lnTo>
                    <a:pt x="1715" y="1"/>
                  </a:lnTo>
                  <a:lnTo>
                    <a:pt x="1848" y="45"/>
                  </a:lnTo>
                  <a:lnTo>
                    <a:pt x="1848" y="45"/>
                  </a:lnTo>
                  <a:lnTo>
                    <a:pt x="1960" y="90"/>
                  </a:lnTo>
                  <a:lnTo>
                    <a:pt x="1960" y="90"/>
                  </a:lnTo>
                  <a:lnTo>
                    <a:pt x="2828" y="602"/>
                  </a:lnTo>
                  <a:lnTo>
                    <a:pt x="3919" y="1225"/>
                  </a:lnTo>
                  <a:lnTo>
                    <a:pt x="5122" y="1960"/>
                  </a:lnTo>
                  <a:lnTo>
                    <a:pt x="6324" y="2739"/>
                  </a:lnTo>
                  <a:lnTo>
                    <a:pt x="6903" y="3118"/>
                  </a:lnTo>
                  <a:lnTo>
                    <a:pt x="7437" y="3497"/>
                  </a:lnTo>
                  <a:lnTo>
                    <a:pt x="7927" y="3853"/>
                  </a:lnTo>
                  <a:lnTo>
                    <a:pt x="8350" y="4209"/>
                  </a:lnTo>
                  <a:lnTo>
                    <a:pt x="8706" y="4521"/>
                  </a:lnTo>
                  <a:lnTo>
                    <a:pt x="8974" y="4788"/>
                  </a:lnTo>
                  <a:lnTo>
                    <a:pt x="9063" y="4922"/>
                  </a:lnTo>
                  <a:lnTo>
                    <a:pt x="9130" y="5033"/>
                  </a:lnTo>
                  <a:lnTo>
                    <a:pt x="9174" y="5144"/>
                  </a:lnTo>
                  <a:lnTo>
                    <a:pt x="9196" y="5233"/>
                  </a:lnTo>
                  <a:lnTo>
                    <a:pt x="9196" y="5233"/>
                  </a:lnTo>
                  <a:lnTo>
                    <a:pt x="9196" y="5924"/>
                  </a:lnTo>
                  <a:lnTo>
                    <a:pt x="9219" y="6992"/>
                  </a:lnTo>
                  <a:lnTo>
                    <a:pt x="9219" y="8284"/>
                  </a:lnTo>
                  <a:lnTo>
                    <a:pt x="9196" y="8996"/>
                  </a:lnTo>
                  <a:lnTo>
                    <a:pt x="9174" y="9687"/>
                  </a:lnTo>
                  <a:lnTo>
                    <a:pt x="9130" y="10355"/>
                  </a:lnTo>
                  <a:lnTo>
                    <a:pt x="9040" y="11000"/>
                  </a:lnTo>
                  <a:lnTo>
                    <a:pt x="8951" y="11602"/>
                  </a:lnTo>
                  <a:lnTo>
                    <a:pt x="8840" y="12091"/>
                  </a:lnTo>
                  <a:lnTo>
                    <a:pt x="8751" y="12314"/>
                  </a:lnTo>
                  <a:lnTo>
                    <a:pt x="8662" y="12514"/>
                  </a:lnTo>
                  <a:lnTo>
                    <a:pt x="8573" y="12670"/>
                  </a:lnTo>
                  <a:lnTo>
                    <a:pt x="8484" y="12804"/>
                  </a:lnTo>
                  <a:lnTo>
                    <a:pt x="8372" y="12915"/>
                  </a:lnTo>
                  <a:lnTo>
                    <a:pt x="8239" y="12982"/>
                  </a:lnTo>
                  <a:lnTo>
                    <a:pt x="8105" y="13004"/>
                  </a:lnTo>
                  <a:lnTo>
                    <a:pt x="7949" y="12982"/>
                  </a:lnTo>
                  <a:lnTo>
                    <a:pt x="7949" y="12982"/>
                  </a:lnTo>
                  <a:lnTo>
                    <a:pt x="7816" y="12938"/>
                  </a:lnTo>
                  <a:lnTo>
                    <a:pt x="7660" y="12848"/>
                  </a:lnTo>
                  <a:lnTo>
                    <a:pt x="7504" y="12715"/>
                  </a:lnTo>
                  <a:lnTo>
                    <a:pt x="7348" y="12559"/>
                  </a:lnTo>
                  <a:lnTo>
                    <a:pt x="7192" y="12359"/>
                  </a:lnTo>
                  <a:lnTo>
                    <a:pt x="7059" y="12136"/>
                  </a:lnTo>
                  <a:lnTo>
                    <a:pt x="6747" y="11624"/>
                  </a:lnTo>
                  <a:lnTo>
                    <a:pt x="6458" y="11023"/>
                  </a:lnTo>
                  <a:lnTo>
                    <a:pt x="6168" y="10355"/>
                  </a:lnTo>
                  <a:lnTo>
                    <a:pt x="5879" y="9642"/>
                  </a:lnTo>
                  <a:lnTo>
                    <a:pt x="5589" y="8907"/>
                  </a:lnTo>
                  <a:lnTo>
                    <a:pt x="5055" y="7415"/>
                  </a:lnTo>
                  <a:lnTo>
                    <a:pt x="4520" y="6013"/>
                  </a:lnTo>
                  <a:lnTo>
                    <a:pt x="4253" y="5411"/>
                  </a:lnTo>
                  <a:lnTo>
                    <a:pt x="4008" y="4899"/>
                  </a:lnTo>
                  <a:lnTo>
                    <a:pt x="3786" y="4476"/>
                  </a:lnTo>
                  <a:lnTo>
                    <a:pt x="3652" y="4320"/>
                  </a:lnTo>
                  <a:lnTo>
                    <a:pt x="3541" y="4187"/>
                  </a:lnTo>
                  <a:lnTo>
                    <a:pt x="3541" y="4187"/>
                  </a:lnTo>
                  <a:lnTo>
                    <a:pt x="3318" y="3964"/>
                  </a:lnTo>
                  <a:lnTo>
                    <a:pt x="3051" y="3786"/>
                  </a:lnTo>
                  <a:lnTo>
                    <a:pt x="2784" y="3608"/>
                  </a:lnTo>
                  <a:lnTo>
                    <a:pt x="2494" y="3474"/>
                  </a:lnTo>
                  <a:lnTo>
                    <a:pt x="2182" y="3341"/>
                  </a:lnTo>
                  <a:lnTo>
                    <a:pt x="1893" y="3252"/>
                  </a:lnTo>
                  <a:lnTo>
                    <a:pt x="1603" y="3163"/>
                  </a:lnTo>
                  <a:lnTo>
                    <a:pt x="1336" y="3096"/>
                  </a:lnTo>
                  <a:lnTo>
                    <a:pt x="802" y="3007"/>
                  </a:lnTo>
                  <a:lnTo>
                    <a:pt x="401" y="2940"/>
                  </a:lnTo>
                  <a:lnTo>
                    <a:pt x="0" y="29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3801;p61"/>
            <p:cNvSpPr/>
            <p:nvPr/>
          </p:nvSpPr>
          <p:spPr>
            <a:xfrm>
              <a:off x="7404225" y="5429875"/>
              <a:ext cx="230475" cy="325125"/>
            </a:xfrm>
            <a:custGeom>
              <a:avLst/>
              <a:gdLst/>
              <a:ahLst/>
              <a:cxnLst/>
              <a:rect l="l" t="t" r="r" b="b"/>
              <a:pathLst>
                <a:path w="9219" h="13005" extrusionOk="0">
                  <a:moveTo>
                    <a:pt x="1492" y="1"/>
                  </a:moveTo>
                  <a:lnTo>
                    <a:pt x="1403" y="23"/>
                  </a:lnTo>
                  <a:lnTo>
                    <a:pt x="1292" y="67"/>
                  </a:lnTo>
                  <a:lnTo>
                    <a:pt x="1203" y="112"/>
                  </a:lnTo>
                  <a:lnTo>
                    <a:pt x="1136" y="179"/>
                  </a:lnTo>
                  <a:lnTo>
                    <a:pt x="1047" y="268"/>
                  </a:lnTo>
                  <a:lnTo>
                    <a:pt x="1002" y="357"/>
                  </a:lnTo>
                  <a:lnTo>
                    <a:pt x="958" y="446"/>
                  </a:lnTo>
                  <a:lnTo>
                    <a:pt x="0" y="2918"/>
                  </a:lnTo>
                  <a:lnTo>
                    <a:pt x="401" y="2940"/>
                  </a:lnTo>
                  <a:lnTo>
                    <a:pt x="802" y="3007"/>
                  </a:lnTo>
                  <a:lnTo>
                    <a:pt x="1336" y="3096"/>
                  </a:lnTo>
                  <a:lnTo>
                    <a:pt x="1603" y="3163"/>
                  </a:lnTo>
                  <a:lnTo>
                    <a:pt x="1893" y="3252"/>
                  </a:lnTo>
                  <a:lnTo>
                    <a:pt x="2182" y="3341"/>
                  </a:lnTo>
                  <a:lnTo>
                    <a:pt x="2494" y="3474"/>
                  </a:lnTo>
                  <a:lnTo>
                    <a:pt x="2784" y="3608"/>
                  </a:lnTo>
                  <a:lnTo>
                    <a:pt x="3051" y="3786"/>
                  </a:lnTo>
                  <a:lnTo>
                    <a:pt x="3318" y="3964"/>
                  </a:lnTo>
                  <a:lnTo>
                    <a:pt x="3541" y="4187"/>
                  </a:lnTo>
                  <a:lnTo>
                    <a:pt x="3652" y="4320"/>
                  </a:lnTo>
                  <a:lnTo>
                    <a:pt x="3786" y="4476"/>
                  </a:lnTo>
                  <a:lnTo>
                    <a:pt x="4008" y="4899"/>
                  </a:lnTo>
                  <a:lnTo>
                    <a:pt x="4253" y="5411"/>
                  </a:lnTo>
                  <a:lnTo>
                    <a:pt x="4520" y="6013"/>
                  </a:lnTo>
                  <a:lnTo>
                    <a:pt x="5055" y="7415"/>
                  </a:lnTo>
                  <a:lnTo>
                    <a:pt x="5589" y="8907"/>
                  </a:lnTo>
                  <a:lnTo>
                    <a:pt x="5879" y="9642"/>
                  </a:lnTo>
                  <a:lnTo>
                    <a:pt x="6168" y="10355"/>
                  </a:lnTo>
                  <a:lnTo>
                    <a:pt x="6458" y="11023"/>
                  </a:lnTo>
                  <a:lnTo>
                    <a:pt x="6747" y="11624"/>
                  </a:lnTo>
                  <a:lnTo>
                    <a:pt x="7059" y="12136"/>
                  </a:lnTo>
                  <a:lnTo>
                    <a:pt x="7192" y="12359"/>
                  </a:lnTo>
                  <a:lnTo>
                    <a:pt x="7348" y="12559"/>
                  </a:lnTo>
                  <a:lnTo>
                    <a:pt x="7504" y="12715"/>
                  </a:lnTo>
                  <a:lnTo>
                    <a:pt x="7660" y="12848"/>
                  </a:lnTo>
                  <a:lnTo>
                    <a:pt x="7816" y="12938"/>
                  </a:lnTo>
                  <a:lnTo>
                    <a:pt x="7949" y="12982"/>
                  </a:lnTo>
                  <a:lnTo>
                    <a:pt x="8083" y="13004"/>
                  </a:lnTo>
                  <a:lnTo>
                    <a:pt x="8172" y="13004"/>
                  </a:lnTo>
                  <a:lnTo>
                    <a:pt x="8261" y="12982"/>
                  </a:lnTo>
                  <a:lnTo>
                    <a:pt x="8328" y="12938"/>
                  </a:lnTo>
                  <a:lnTo>
                    <a:pt x="8417" y="12871"/>
                  </a:lnTo>
                  <a:lnTo>
                    <a:pt x="8551" y="12715"/>
                  </a:lnTo>
                  <a:lnTo>
                    <a:pt x="8684" y="12514"/>
                  </a:lnTo>
                  <a:lnTo>
                    <a:pt x="8773" y="12247"/>
                  </a:lnTo>
                  <a:lnTo>
                    <a:pt x="8862" y="11936"/>
                  </a:lnTo>
                  <a:lnTo>
                    <a:pt x="8951" y="11602"/>
                  </a:lnTo>
                  <a:lnTo>
                    <a:pt x="9018" y="11223"/>
                  </a:lnTo>
                  <a:lnTo>
                    <a:pt x="9063" y="10844"/>
                  </a:lnTo>
                  <a:lnTo>
                    <a:pt x="9107" y="10421"/>
                  </a:lnTo>
                  <a:lnTo>
                    <a:pt x="9174" y="9531"/>
                  </a:lnTo>
                  <a:lnTo>
                    <a:pt x="9196" y="8618"/>
                  </a:lnTo>
                  <a:lnTo>
                    <a:pt x="9219" y="7727"/>
                  </a:lnTo>
                  <a:lnTo>
                    <a:pt x="9196" y="6436"/>
                  </a:lnTo>
                  <a:lnTo>
                    <a:pt x="9196" y="5478"/>
                  </a:lnTo>
                  <a:lnTo>
                    <a:pt x="9196" y="5233"/>
                  </a:lnTo>
                  <a:lnTo>
                    <a:pt x="9174" y="5144"/>
                  </a:lnTo>
                  <a:lnTo>
                    <a:pt x="9152" y="5055"/>
                  </a:lnTo>
                  <a:lnTo>
                    <a:pt x="9018" y="4855"/>
                  </a:lnTo>
                  <a:lnTo>
                    <a:pt x="8818" y="4632"/>
                  </a:lnTo>
                  <a:lnTo>
                    <a:pt x="8573" y="4387"/>
                  </a:lnTo>
                  <a:lnTo>
                    <a:pt x="8283" y="4142"/>
                  </a:lnTo>
                  <a:lnTo>
                    <a:pt x="7949" y="3875"/>
                  </a:lnTo>
                  <a:lnTo>
                    <a:pt x="7170" y="3318"/>
                  </a:lnTo>
                  <a:lnTo>
                    <a:pt x="6302" y="2717"/>
                  </a:lnTo>
                  <a:lnTo>
                    <a:pt x="5367" y="2116"/>
                  </a:lnTo>
                  <a:lnTo>
                    <a:pt x="4431" y="1537"/>
                  </a:lnTo>
                  <a:lnTo>
                    <a:pt x="3541" y="1003"/>
                  </a:lnTo>
                  <a:lnTo>
                    <a:pt x="2049" y="134"/>
                  </a:lnTo>
                  <a:lnTo>
                    <a:pt x="1960" y="90"/>
                  </a:lnTo>
                  <a:lnTo>
                    <a:pt x="1848" y="45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3802;p61"/>
            <p:cNvSpPr/>
            <p:nvPr/>
          </p:nvSpPr>
          <p:spPr>
            <a:xfrm>
              <a:off x="7404225" y="5429875"/>
              <a:ext cx="230475" cy="325125"/>
            </a:xfrm>
            <a:custGeom>
              <a:avLst/>
              <a:gdLst/>
              <a:ahLst/>
              <a:cxnLst/>
              <a:rect l="l" t="t" r="r" b="b"/>
              <a:pathLst>
                <a:path w="9219" h="13005" fill="none" extrusionOk="0">
                  <a:moveTo>
                    <a:pt x="1603" y="1"/>
                  </a:moveTo>
                  <a:lnTo>
                    <a:pt x="1603" y="1"/>
                  </a:lnTo>
                  <a:lnTo>
                    <a:pt x="1492" y="1"/>
                  </a:lnTo>
                  <a:lnTo>
                    <a:pt x="1403" y="23"/>
                  </a:lnTo>
                  <a:lnTo>
                    <a:pt x="1292" y="67"/>
                  </a:lnTo>
                  <a:lnTo>
                    <a:pt x="1203" y="112"/>
                  </a:lnTo>
                  <a:lnTo>
                    <a:pt x="1136" y="179"/>
                  </a:lnTo>
                  <a:lnTo>
                    <a:pt x="1047" y="268"/>
                  </a:lnTo>
                  <a:lnTo>
                    <a:pt x="1002" y="357"/>
                  </a:lnTo>
                  <a:lnTo>
                    <a:pt x="958" y="446"/>
                  </a:lnTo>
                  <a:lnTo>
                    <a:pt x="0" y="2918"/>
                  </a:lnTo>
                  <a:lnTo>
                    <a:pt x="0" y="2918"/>
                  </a:lnTo>
                  <a:lnTo>
                    <a:pt x="401" y="2940"/>
                  </a:lnTo>
                  <a:lnTo>
                    <a:pt x="802" y="3007"/>
                  </a:lnTo>
                  <a:lnTo>
                    <a:pt x="1336" y="3096"/>
                  </a:lnTo>
                  <a:lnTo>
                    <a:pt x="1603" y="3163"/>
                  </a:lnTo>
                  <a:lnTo>
                    <a:pt x="1893" y="3252"/>
                  </a:lnTo>
                  <a:lnTo>
                    <a:pt x="2182" y="3341"/>
                  </a:lnTo>
                  <a:lnTo>
                    <a:pt x="2494" y="3474"/>
                  </a:lnTo>
                  <a:lnTo>
                    <a:pt x="2784" y="3608"/>
                  </a:lnTo>
                  <a:lnTo>
                    <a:pt x="3051" y="3786"/>
                  </a:lnTo>
                  <a:lnTo>
                    <a:pt x="3318" y="3964"/>
                  </a:lnTo>
                  <a:lnTo>
                    <a:pt x="3541" y="4187"/>
                  </a:lnTo>
                  <a:lnTo>
                    <a:pt x="3541" y="4187"/>
                  </a:lnTo>
                  <a:lnTo>
                    <a:pt x="3652" y="4320"/>
                  </a:lnTo>
                  <a:lnTo>
                    <a:pt x="3786" y="4476"/>
                  </a:lnTo>
                  <a:lnTo>
                    <a:pt x="4008" y="4899"/>
                  </a:lnTo>
                  <a:lnTo>
                    <a:pt x="4253" y="5411"/>
                  </a:lnTo>
                  <a:lnTo>
                    <a:pt x="4520" y="6013"/>
                  </a:lnTo>
                  <a:lnTo>
                    <a:pt x="5055" y="7415"/>
                  </a:lnTo>
                  <a:lnTo>
                    <a:pt x="5589" y="8907"/>
                  </a:lnTo>
                  <a:lnTo>
                    <a:pt x="5879" y="9642"/>
                  </a:lnTo>
                  <a:lnTo>
                    <a:pt x="6168" y="10355"/>
                  </a:lnTo>
                  <a:lnTo>
                    <a:pt x="6458" y="11023"/>
                  </a:lnTo>
                  <a:lnTo>
                    <a:pt x="6747" y="11624"/>
                  </a:lnTo>
                  <a:lnTo>
                    <a:pt x="7059" y="12136"/>
                  </a:lnTo>
                  <a:lnTo>
                    <a:pt x="7192" y="12359"/>
                  </a:lnTo>
                  <a:lnTo>
                    <a:pt x="7348" y="12559"/>
                  </a:lnTo>
                  <a:lnTo>
                    <a:pt x="7504" y="12715"/>
                  </a:lnTo>
                  <a:lnTo>
                    <a:pt x="7660" y="12848"/>
                  </a:lnTo>
                  <a:lnTo>
                    <a:pt x="7816" y="12938"/>
                  </a:lnTo>
                  <a:lnTo>
                    <a:pt x="7949" y="12982"/>
                  </a:lnTo>
                  <a:lnTo>
                    <a:pt x="7949" y="12982"/>
                  </a:lnTo>
                  <a:lnTo>
                    <a:pt x="8083" y="13004"/>
                  </a:lnTo>
                  <a:lnTo>
                    <a:pt x="8083" y="13004"/>
                  </a:lnTo>
                  <a:lnTo>
                    <a:pt x="8172" y="13004"/>
                  </a:lnTo>
                  <a:lnTo>
                    <a:pt x="8261" y="12982"/>
                  </a:lnTo>
                  <a:lnTo>
                    <a:pt x="8328" y="12938"/>
                  </a:lnTo>
                  <a:lnTo>
                    <a:pt x="8417" y="12871"/>
                  </a:lnTo>
                  <a:lnTo>
                    <a:pt x="8551" y="12715"/>
                  </a:lnTo>
                  <a:lnTo>
                    <a:pt x="8684" y="12514"/>
                  </a:lnTo>
                  <a:lnTo>
                    <a:pt x="8773" y="12247"/>
                  </a:lnTo>
                  <a:lnTo>
                    <a:pt x="8862" y="11936"/>
                  </a:lnTo>
                  <a:lnTo>
                    <a:pt x="8951" y="11602"/>
                  </a:lnTo>
                  <a:lnTo>
                    <a:pt x="9018" y="11223"/>
                  </a:lnTo>
                  <a:lnTo>
                    <a:pt x="9063" y="10844"/>
                  </a:lnTo>
                  <a:lnTo>
                    <a:pt x="9107" y="10421"/>
                  </a:lnTo>
                  <a:lnTo>
                    <a:pt x="9174" y="9531"/>
                  </a:lnTo>
                  <a:lnTo>
                    <a:pt x="9196" y="8618"/>
                  </a:lnTo>
                  <a:lnTo>
                    <a:pt x="9219" y="7727"/>
                  </a:lnTo>
                  <a:lnTo>
                    <a:pt x="9219" y="7727"/>
                  </a:lnTo>
                  <a:lnTo>
                    <a:pt x="9196" y="6436"/>
                  </a:lnTo>
                  <a:lnTo>
                    <a:pt x="9196" y="5478"/>
                  </a:lnTo>
                  <a:lnTo>
                    <a:pt x="9196" y="5478"/>
                  </a:lnTo>
                  <a:lnTo>
                    <a:pt x="9196" y="5233"/>
                  </a:lnTo>
                  <a:lnTo>
                    <a:pt x="9196" y="5233"/>
                  </a:lnTo>
                  <a:lnTo>
                    <a:pt x="9196" y="5233"/>
                  </a:lnTo>
                  <a:lnTo>
                    <a:pt x="9196" y="5233"/>
                  </a:lnTo>
                  <a:lnTo>
                    <a:pt x="9174" y="5144"/>
                  </a:lnTo>
                  <a:lnTo>
                    <a:pt x="9152" y="5055"/>
                  </a:lnTo>
                  <a:lnTo>
                    <a:pt x="9018" y="4855"/>
                  </a:lnTo>
                  <a:lnTo>
                    <a:pt x="8818" y="4632"/>
                  </a:lnTo>
                  <a:lnTo>
                    <a:pt x="8573" y="4387"/>
                  </a:lnTo>
                  <a:lnTo>
                    <a:pt x="8573" y="4387"/>
                  </a:lnTo>
                  <a:lnTo>
                    <a:pt x="8283" y="4142"/>
                  </a:lnTo>
                  <a:lnTo>
                    <a:pt x="7949" y="3875"/>
                  </a:lnTo>
                  <a:lnTo>
                    <a:pt x="7170" y="3318"/>
                  </a:lnTo>
                  <a:lnTo>
                    <a:pt x="6302" y="2717"/>
                  </a:lnTo>
                  <a:lnTo>
                    <a:pt x="5367" y="2116"/>
                  </a:lnTo>
                  <a:lnTo>
                    <a:pt x="4431" y="1537"/>
                  </a:lnTo>
                  <a:lnTo>
                    <a:pt x="3541" y="1003"/>
                  </a:lnTo>
                  <a:lnTo>
                    <a:pt x="2049" y="134"/>
                  </a:lnTo>
                  <a:lnTo>
                    <a:pt x="2049" y="134"/>
                  </a:lnTo>
                  <a:lnTo>
                    <a:pt x="1960" y="90"/>
                  </a:lnTo>
                  <a:lnTo>
                    <a:pt x="1960" y="90"/>
                  </a:lnTo>
                  <a:lnTo>
                    <a:pt x="1848" y="45"/>
                  </a:lnTo>
                  <a:lnTo>
                    <a:pt x="1848" y="45"/>
                  </a:lnTo>
                  <a:lnTo>
                    <a:pt x="1737" y="1"/>
                  </a:lnTo>
                  <a:lnTo>
                    <a:pt x="16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3803;p61"/>
            <p:cNvSpPr/>
            <p:nvPr/>
          </p:nvSpPr>
          <p:spPr>
            <a:xfrm>
              <a:off x="7732100" y="5723250"/>
              <a:ext cx="525500" cy="295600"/>
            </a:xfrm>
            <a:custGeom>
              <a:avLst/>
              <a:gdLst/>
              <a:ahLst/>
              <a:cxnLst/>
              <a:rect l="l" t="t" r="r" b="b"/>
              <a:pathLst>
                <a:path w="21020" h="11824" extrusionOk="0">
                  <a:moveTo>
                    <a:pt x="14429" y="0"/>
                  </a:moveTo>
                  <a:lnTo>
                    <a:pt x="13828" y="156"/>
                  </a:lnTo>
                  <a:lnTo>
                    <a:pt x="0" y="4765"/>
                  </a:lnTo>
                  <a:lnTo>
                    <a:pt x="156" y="5389"/>
                  </a:lnTo>
                  <a:lnTo>
                    <a:pt x="6992" y="11824"/>
                  </a:lnTo>
                  <a:lnTo>
                    <a:pt x="21020" y="7370"/>
                  </a:lnTo>
                  <a:lnTo>
                    <a:pt x="14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3804;p61"/>
            <p:cNvSpPr/>
            <p:nvPr/>
          </p:nvSpPr>
          <p:spPr>
            <a:xfrm>
              <a:off x="7732100" y="5723250"/>
              <a:ext cx="525500" cy="295600"/>
            </a:xfrm>
            <a:custGeom>
              <a:avLst/>
              <a:gdLst/>
              <a:ahLst/>
              <a:cxnLst/>
              <a:rect l="l" t="t" r="r" b="b"/>
              <a:pathLst>
                <a:path w="21020" h="11824" fill="none" extrusionOk="0">
                  <a:moveTo>
                    <a:pt x="6992" y="11824"/>
                  </a:moveTo>
                  <a:lnTo>
                    <a:pt x="156" y="5389"/>
                  </a:lnTo>
                  <a:lnTo>
                    <a:pt x="0" y="4765"/>
                  </a:lnTo>
                  <a:lnTo>
                    <a:pt x="13828" y="156"/>
                  </a:lnTo>
                  <a:lnTo>
                    <a:pt x="14429" y="0"/>
                  </a:lnTo>
                  <a:lnTo>
                    <a:pt x="21020" y="7370"/>
                  </a:lnTo>
                  <a:lnTo>
                    <a:pt x="6992" y="118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3805;p61"/>
            <p:cNvSpPr/>
            <p:nvPr/>
          </p:nvSpPr>
          <p:spPr>
            <a:xfrm>
              <a:off x="8116750" y="5712100"/>
              <a:ext cx="161450" cy="195425"/>
            </a:xfrm>
            <a:custGeom>
              <a:avLst/>
              <a:gdLst/>
              <a:ahLst/>
              <a:cxnLst/>
              <a:rect l="l" t="t" r="r" b="b"/>
              <a:pathLst>
                <a:path w="6458" h="7817" extrusionOk="0">
                  <a:moveTo>
                    <a:pt x="6057" y="1"/>
                  </a:moveTo>
                  <a:lnTo>
                    <a:pt x="0" y="2161"/>
                  </a:lnTo>
                  <a:lnTo>
                    <a:pt x="5634" y="7816"/>
                  </a:lnTo>
                  <a:lnTo>
                    <a:pt x="6458" y="446"/>
                  </a:lnTo>
                  <a:lnTo>
                    <a:pt x="60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3806;p61"/>
            <p:cNvSpPr/>
            <p:nvPr/>
          </p:nvSpPr>
          <p:spPr>
            <a:xfrm>
              <a:off x="7736550" y="5737725"/>
              <a:ext cx="350725" cy="119700"/>
            </a:xfrm>
            <a:custGeom>
              <a:avLst/>
              <a:gdLst/>
              <a:ahLst/>
              <a:cxnLst/>
              <a:rect l="l" t="t" r="r" b="b"/>
              <a:pathLst>
                <a:path w="14029" h="4788" extrusionOk="0">
                  <a:moveTo>
                    <a:pt x="14028" y="0"/>
                  </a:moveTo>
                  <a:lnTo>
                    <a:pt x="11980" y="690"/>
                  </a:lnTo>
                  <a:lnTo>
                    <a:pt x="7014" y="2360"/>
                  </a:lnTo>
                  <a:lnTo>
                    <a:pt x="2049" y="4075"/>
                  </a:lnTo>
                  <a:lnTo>
                    <a:pt x="0" y="4787"/>
                  </a:lnTo>
                  <a:lnTo>
                    <a:pt x="2071" y="4097"/>
                  </a:lnTo>
                  <a:lnTo>
                    <a:pt x="7037" y="2427"/>
                  </a:lnTo>
                  <a:lnTo>
                    <a:pt x="11980" y="735"/>
                  </a:lnTo>
                  <a:lnTo>
                    <a:pt x="14028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3807;p61"/>
            <p:cNvSpPr/>
            <p:nvPr/>
          </p:nvSpPr>
          <p:spPr>
            <a:xfrm>
              <a:off x="8245325" y="5714900"/>
              <a:ext cx="18950" cy="164225"/>
            </a:xfrm>
            <a:custGeom>
              <a:avLst/>
              <a:gdLst/>
              <a:ahLst/>
              <a:cxnLst/>
              <a:rect l="l" t="t" r="r" b="b"/>
              <a:pathLst>
                <a:path w="758" h="6569" extrusionOk="0">
                  <a:moveTo>
                    <a:pt x="758" y="0"/>
                  </a:moveTo>
                  <a:lnTo>
                    <a:pt x="713" y="245"/>
                  </a:lnTo>
                  <a:lnTo>
                    <a:pt x="624" y="958"/>
                  </a:lnTo>
                  <a:lnTo>
                    <a:pt x="357" y="3273"/>
                  </a:lnTo>
                  <a:lnTo>
                    <a:pt x="90" y="5611"/>
                  </a:lnTo>
                  <a:lnTo>
                    <a:pt x="1" y="6324"/>
                  </a:lnTo>
                  <a:lnTo>
                    <a:pt x="1" y="6569"/>
                  </a:lnTo>
                  <a:lnTo>
                    <a:pt x="45" y="6324"/>
                  </a:lnTo>
                  <a:lnTo>
                    <a:pt x="134" y="5611"/>
                  </a:lnTo>
                  <a:lnTo>
                    <a:pt x="402" y="3296"/>
                  </a:lnTo>
                  <a:lnTo>
                    <a:pt x="669" y="958"/>
                  </a:lnTo>
                  <a:lnTo>
                    <a:pt x="758" y="24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3808;p61"/>
            <p:cNvSpPr/>
            <p:nvPr/>
          </p:nvSpPr>
          <p:spPr>
            <a:xfrm>
              <a:off x="8116750" y="5703750"/>
              <a:ext cx="139175" cy="184300"/>
            </a:xfrm>
            <a:custGeom>
              <a:avLst/>
              <a:gdLst/>
              <a:ahLst/>
              <a:cxnLst/>
              <a:rect l="l" t="t" r="r" b="b"/>
              <a:pathLst>
                <a:path w="5567" h="7372" extrusionOk="0">
                  <a:moveTo>
                    <a:pt x="5567" y="1"/>
                  </a:moveTo>
                  <a:lnTo>
                    <a:pt x="0" y="1849"/>
                  </a:lnTo>
                  <a:lnTo>
                    <a:pt x="4988" y="7371"/>
                  </a:lnTo>
                  <a:lnTo>
                    <a:pt x="556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3809;p61"/>
            <p:cNvSpPr/>
            <p:nvPr/>
          </p:nvSpPr>
          <p:spPr>
            <a:xfrm>
              <a:off x="8087250" y="5721575"/>
              <a:ext cx="170925" cy="189850"/>
            </a:xfrm>
            <a:custGeom>
              <a:avLst/>
              <a:gdLst/>
              <a:ahLst/>
              <a:cxnLst/>
              <a:rect l="l" t="t" r="r" b="b"/>
              <a:pathLst>
                <a:path w="6837" h="7594" extrusionOk="0">
                  <a:moveTo>
                    <a:pt x="6268" y="6795"/>
                  </a:moveTo>
                  <a:lnTo>
                    <a:pt x="6324" y="6858"/>
                  </a:lnTo>
                  <a:lnTo>
                    <a:pt x="6702" y="7281"/>
                  </a:lnTo>
                  <a:lnTo>
                    <a:pt x="6836" y="7415"/>
                  </a:lnTo>
                  <a:lnTo>
                    <a:pt x="6268" y="6795"/>
                  </a:lnTo>
                  <a:close/>
                  <a:moveTo>
                    <a:pt x="223" y="0"/>
                  </a:moveTo>
                  <a:lnTo>
                    <a:pt x="201" y="45"/>
                  </a:lnTo>
                  <a:lnTo>
                    <a:pt x="89" y="357"/>
                  </a:lnTo>
                  <a:lnTo>
                    <a:pt x="0" y="646"/>
                  </a:lnTo>
                  <a:lnTo>
                    <a:pt x="0" y="668"/>
                  </a:lnTo>
                  <a:lnTo>
                    <a:pt x="6324" y="7593"/>
                  </a:lnTo>
                  <a:lnTo>
                    <a:pt x="6341" y="7588"/>
                  </a:lnTo>
                  <a:lnTo>
                    <a:pt x="6341" y="7588"/>
                  </a:lnTo>
                  <a:lnTo>
                    <a:pt x="72" y="652"/>
                  </a:lnTo>
                  <a:lnTo>
                    <a:pt x="156" y="379"/>
                  </a:lnTo>
                  <a:lnTo>
                    <a:pt x="248" y="120"/>
                  </a:lnTo>
                  <a:lnTo>
                    <a:pt x="248" y="120"/>
                  </a:lnTo>
                  <a:lnTo>
                    <a:pt x="4877" y="5278"/>
                  </a:lnTo>
                  <a:lnTo>
                    <a:pt x="6268" y="6795"/>
                  </a:lnTo>
                  <a:lnTo>
                    <a:pt x="6268" y="6795"/>
                  </a:lnTo>
                  <a:lnTo>
                    <a:pt x="4921" y="5278"/>
                  </a:lnTo>
                  <a:lnTo>
                    <a:pt x="267" y="69"/>
                  </a:lnTo>
                  <a:lnTo>
                    <a:pt x="267" y="67"/>
                  </a:lnTo>
                  <a:lnTo>
                    <a:pt x="265" y="67"/>
                  </a:lnTo>
                  <a:lnTo>
                    <a:pt x="245" y="45"/>
                  </a:lnTo>
                  <a:lnTo>
                    <a:pt x="223" y="0"/>
                  </a:lnTo>
                  <a:close/>
                  <a:moveTo>
                    <a:pt x="6814" y="7437"/>
                  </a:moveTo>
                  <a:lnTo>
                    <a:pt x="6341" y="7588"/>
                  </a:lnTo>
                  <a:lnTo>
                    <a:pt x="6341" y="7588"/>
                  </a:lnTo>
                  <a:lnTo>
                    <a:pt x="6346" y="7593"/>
                  </a:lnTo>
                  <a:lnTo>
                    <a:pt x="6814" y="7437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3810;p61"/>
            <p:cNvSpPr/>
            <p:nvPr/>
          </p:nvSpPr>
          <p:spPr>
            <a:xfrm>
              <a:off x="8108950" y="5699300"/>
              <a:ext cx="132525" cy="188175"/>
            </a:xfrm>
            <a:custGeom>
              <a:avLst/>
              <a:gdLst/>
              <a:ahLst/>
              <a:cxnLst/>
              <a:rect l="l" t="t" r="r" b="b"/>
              <a:pathLst>
                <a:path w="5301" h="7527" extrusionOk="0">
                  <a:moveTo>
                    <a:pt x="5233" y="1"/>
                  </a:moveTo>
                  <a:lnTo>
                    <a:pt x="1" y="1671"/>
                  </a:lnTo>
                  <a:lnTo>
                    <a:pt x="5300" y="7527"/>
                  </a:lnTo>
                  <a:lnTo>
                    <a:pt x="5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3811;p61"/>
            <p:cNvSpPr/>
            <p:nvPr/>
          </p:nvSpPr>
          <p:spPr>
            <a:xfrm>
              <a:off x="7859000" y="5809525"/>
              <a:ext cx="291175" cy="167025"/>
            </a:xfrm>
            <a:custGeom>
              <a:avLst/>
              <a:gdLst/>
              <a:ahLst/>
              <a:cxnLst/>
              <a:rect l="l" t="t" r="r" b="b"/>
              <a:pathLst>
                <a:path w="11647" h="6681" extrusionOk="0">
                  <a:moveTo>
                    <a:pt x="8017" y="0"/>
                  </a:moveTo>
                  <a:lnTo>
                    <a:pt x="1" y="2628"/>
                  </a:lnTo>
                  <a:lnTo>
                    <a:pt x="3764" y="6680"/>
                  </a:lnTo>
                  <a:lnTo>
                    <a:pt x="11646" y="3942"/>
                  </a:lnTo>
                  <a:lnTo>
                    <a:pt x="9820" y="2027"/>
                  </a:lnTo>
                  <a:lnTo>
                    <a:pt x="8596" y="668"/>
                  </a:lnTo>
                  <a:lnTo>
                    <a:pt x="8173" y="201"/>
                  </a:lnTo>
                  <a:lnTo>
                    <a:pt x="8017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3812;p61"/>
            <p:cNvSpPr/>
            <p:nvPr/>
          </p:nvSpPr>
          <p:spPr>
            <a:xfrm>
              <a:off x="7859000" y="5809525"/>
              <a:ext cx="291175" cy="167025"/>
            </a:xfrm>
            <a:custGeom>
              <a:avLst/>
              <a:gdLst/>
              <a:ahLst/>
              <a:cxnLst/>
              <a:rect l="l" t="t" r="r" b="b"/>
              <a:pathLst>
                <a:path w="11647" h="6681" fill="none" extrusionOk="0">
                  <a:moveTo>
                    <a:pt x="8017" y="0"/>
                  </a:moveTo>
                  <a:lnTo>
                    <a:pt x="1" y="2628"/>
                  </a:lnTo>
                  <a:lnTo>
                    <a:pt x="3764" y="6680"/>
                  </a:lnTo>
                  <a:lnTo>
                    <a:pt x="11646" y="3942"/>
                  </a:lnTo>
                  <a:lnTo>
                    <a:pt x="11646" y="3942"/>
                  </a:lnTo>
                  <a:lnTo>
                    <a:pt x="9820" y="2027"/>
                  </a:lnTo>
                  <a:lnTo>
                    <a:pt x="8596" y="668"/>
                  </a:lnTo>
                  <a:lnTo>
                    <a:pt x="8173" y="201"/>
                  </a:lnTo>
                  <a:lnTo>
                    <a:pt x="80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3813;p61"/>
            <p:cNvSpPr/>
            <p:nvPr/>
          </p:nvSpPr>
          <p:spPr>
            <a:xfrm>
              <a:off x="8194125" y="5734375"/>
              <a:ext cx="8925" cy="110800"/>
            </a:xfrm>
            <a:custGeom>
              <a:avLst/>
              <a:gdLst/>
              <a:ahLst/>
              <a:cxnLst/>
              <a:rect l="l" t="t" r="r" b="b"/>
              <a:pathLst>
                <a:path w="357" h="4432" extrusionOk="0">
                  <a:moveTo>
                    <a:pt x="0" y="0"/>
                  </a:moveTo>
                  <a:lnTo>
                    <a:pt x="0" y="156"/>
                  </a:lnTo>
                  <a:lnTo>
                    <a:pt x="23" y="401"/>
                  </a:lnTo>
                  <a:lnTo>
                    <a:pt x="45" y="646"/>
                  </a:lnTo>
                  <a:lnTo>
                    <a:pt x="156" y="2205"/>
                  </a:lnTo>
                  <a:lnTo>
                    <a:pt x="268" y="3786"/>
                  </a:lnTo>
                  <a:lnTo>
                    <a:pt x="334" y="4253"/>
                  </a:lnTo>
                  <a:lnTo>
                    <a:pt x="357" y="4432"/>
                  </a:lnTo>
                  <a:lnTo>
                    <a:pt x="357" y="4253"/>
                  </a:lnTo>
                  <a:lnTo>
                    <a:pt x="334" y="4031"/>
                  </a:lnTo>
                  <a:lnTo>
                    <a:pt x="334" y="3786"/>
                  </a:lnTo>
                  <a:lnTo>
                    <a:pt x="201" y="2205"/>
                  </a:lnTo>
                  <a:lnTo>
                    <a:pt x="89" y="646"/>
                  </a:lnTo>
                  <a:lnTo>
                    <a:pt x="45" y="401"/>
                  </a:lnTo>
                  <a:lnTo>
                    <a:pt x="2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3814;p61"/>
            <p:cNvSpPr/>
            <p:nvPr/>
          </p:nvSpPr>
          <p:spPr>
            <a:xfrm>
              <a:off x="8179100" y="5739950"/>
              <a:ext cx="7250" cy="87400"/>
            </a:xfrm>
            <a:custGeom>
              <a:avLst/>
              <a:gdLst/>
              <a:ahLst/>
              <a:cxnLst/>
              <a:rect l="l" t="t" r="r" b="b"/>
              <a:pathLst>
                <a:path w="290" h="3496" extrusionOk="0">
                  <a:moveTo>
                    <a:pt x="0" y="0"/>
                  </a:moveTo>
                  <a:lnTo>
                    <a:pt x="0" y="134"/>
                  </a:lnTo>
                  <a:lnTo>
                    <a:pt x="22" y="512"/>
                  </a:lnTo>
                  <a:lnTo>
                    <a:pt x="112" y="1759"/>
                  </a:lnTo>
                  <a:lnTo>
                    <a:pt x="223" y="2984"/>
                  </a:lnTo>
                  <a:lnTo>
                    <a:pt x="245" y="3184"/>
                  </a:lnTo>
                  <a:lnTo>
                    <a:pt x="267" y="3362"/>
                  </a:lnTo>
                  <a:lnTo>
                    <a:pt x="290" y="3496"/>
                  </a:lnTo>
                  <a:lnTo>
                    <a:pt x="290" y="3362"/>
                  </a:lnTo>
                  <a:lnTo>
                    <a:pt x="267" y="2984"/>
                  </a:lnTo>
                  <a:lnTo>
                    <a:pt x="178" y="1737"/>
                  </a:lnTo>
                  <a:lnTo>
                    <a:pt x="67" y="512"/>
                  </a:lnTo>
                  <a:lnTo>
                    <a:pt x="45" y="312"/>
                  </a:lnTo>
                  <a:lnTo>
                    <a:pt x="22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3815;p61"/>
            <p:cNvSpPr/>
            <p:nvPr/>
          </p:nvSpPr>
          <p:spPr>
            <a:xfrm>
              <a:off x="8163500" y="5746075"/>
              <a:ext cx="5600" cy="62350"/>
            </a:xfrm>
            <a:custGeom>
              <a:avLst/>
              <a:gdLst/>
              <a:ahLst/>
              <a:cxnLst/>
              <a:rect l="l" t="t" r="r" b="b"/>
              <a:pathLst>
                <a:path w="224" h="2494" extrusionOk="0">
                  <a:moveTo>
                    <a:pt x="23" y="0"/>
                  </a:moveTo>
                  <a:lnTo>
                    <a:pt x="1" y="178"/>
                  </a:lnTo>
                  <a:lnTo>
                    <a:pt x="23" y="356"/>
                  </a:lnTo>
                  <a:lnTo>
                    <a:pt x="23" y="757"/>
                  </a:lnTo>
                  <a:lnTo>
                    <a:pt x="45" y="1247"/>
                  </a:lnTo>
                  <a:lnTo>
                    <a:pt x="112" y="1737"/>
                  </a:lnTo>
                  <a:lnTo>
                    <a:pt x="157" y="2138"/>
                  </a:lnTo>
                  <a:lnTo>
                    <a:pt x="223" y="2494"/>
                  </a:lnTo>
                  <a:lnTo>
                    <a:pt x="223" y="2316"/>
                  </a:lnTo>
                  <a:lnTo>
                    <a:pt x="201" y="2138"/>
                  </a:lnTo>
                  <a:lnTo>
                    <a:pt x="157" y="1670"/>
                  </a:lnTo>
                  <a:lnTo>
                    <a:pt x="112" y="1247"/>
                  </a:lnTo>
                  <a:lnTo>
                    <a:pt x="68" y="356"/>
                  </a:lnTo>
                  <a:lnTo>
                    <a:pt x="45" y="17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3816;p61"/>
            <p:cNvSpPr/>
            <p:nvPr/>
          </p:nvSpPr>
          <p:spPr>
            <a:xfrm>
              <a:off x="8211925" y="5729925"/>
              <a:ext cx="7825" cy="134175"/>
            </a:xfrm>
            <a:custGeom>
              <a:avLst/>
              <a:gdLst/>
              <a:ahLst/>
              <a:cxnLst/>
              <a:rect l="l" t="t" r="r" b="b"/>
              <a:pathLst>
                <a:path w="313" h="5367" extrusionOk="0">
                  <a:moveTo>
                    <a:pt x="1" y="0"/>
                  </a:moveTo>
                  <a:lnTo>
                    <a:pt x="23" y="780"/>
                  </a:lnTo>
                  <a:lnTo>
                    <a:pt x="135" y="2672"/>
                  </a:lnTo>
                  <a:lnTo>
                    <a:pt x="246" y="4565"/>
                  </a:lnTo>
                  <a:lnTo>
                    <a:pt x="313" y="5367"/>
                  </a:lnTo>
                  <a:lnTo>
                    <a:pt x="313" y="5144"/>
                  </a:lnTo>
                  <a:lnTo>
                    <a:pt x="290" y="4565"/>
                  </a:lnTo>
                  <a:lnTo>
                    <a:pt x="179" y="2672"/>
                  </a:lnTo>
                  <a:lnTo>
                    <a:pt x="68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3817;p61"/>
            <p:cNvSpPr/>
            <p:nvPr/>
          </p:nvSpPr>
          <p:spPr>
            <a:xfrm>
              <a:off x="8146800" y="5751075"/>
              <a:ext cx="3375" cy="36775"/>
            </a:xfrm>
            <a:custGeom>
              <a:avLst/>
              <a:gdLst/>
              <a:ahLst/>
              <a:cxnLst/>
              <a:rect l="l" t="t" r="r" b="b"/>
              <a:pathLst>
                <a:path w="135" h="1471" extrusionOk="0">
                  <a:moveTo>
                    <a:pt x="1" y="0"/>
                  </a:moveTo>
                  <a:lnTo>
                    <a:pt x="1" y="379"/>
                  </a:lnTo>
                  <a:lnTo>
                    <a:pt x="23" y="735"/>
                  </a:lnTo>
                  <a:lnTo>
                    <a:pt x="68" y="1114"/>
                  </a:lnTo>
                  <a:lnTo>
                    <a:pt x="134" y="1470"/>
                  </a:lnTo>
                  <a:lnTo>
                    <a:pt x="112" y="1114"/>
                  </a:lnTo>
                  <a:lnTo>
                    <a:pt x="90" y="735"/>
                  </a:lnTo>
                  <a:lnTo>
                    <a:pt x="45" y="3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3818;p61"/>
            <p:cNvSpPr/>
            <p:nvPr/>
          </p:nvSpPr>
          <p:spPr>
            <a:xfrm>
              <a:off x="8132900" y="5754975"/>
              <a:ext cx="3900" cy="20625"/>
            </a:xfrm>
            <a:custGeom>
              <a:avLst/>
              <a:gdLst/>
              <a:ahLst/>
              <a:cxnLst/>
              <a:rect l="l" t="t" r="r" b="b"/>
              <a:pathLst>
                <a:path w="156" h="825" extrusionOk="0">
                  <a:moveTo>
                    <a:pt x="22" y="0"/>
                  </a:moveTo>
                  <a:lnTo>
                    <a:pt x="0" y="201"/>
                  </a:lnTo>
                  <a:lnTo>
                    <a:pt x="22" y="423"/>
                  </a:lnTo>
                  <a:lnTo>
                    <a:pt x="67" y="624"/>
                  </a:lnTo>
                  <a:lnTo>
                    <a:pt x="156" y="824"/>
                  </a:lnTo>
                  <a:lnTo>
                    <a:pt x="134" y="624"/>
                  </a:lnTo>
                  <a:lnTo>
                    <a:pt x="89" y="401"/>
                  </a:lnTo>
                  <a:lnTo>
                    <a:pt x="67" y="20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3819;p61"/>
            <p:cNvSpPr/>
            <p:nvPr/>
          </p:nvSpPr>
          <p:spPr>
            <a:xfrm>
              <a:off x="7393075" y="5796725"/>
              <a:ext cx="755425" cy="336800"/>
            </a:xfrm>
            <a:custGeom>
              <a:avLst/>
              <a:gdLst/>
              <a:ahLst/>
              <a:cxnLst/>
              <a:rect l="l" t="t" r="r" b="b"/>
              <a:pathLst>
                <a:path w="30217" h="13472" extrusionOk="0">
                  <a:moveTo>
                    <a:pt x="23069" y="0"/>
                  </a:moveTo>
                  <a:lnTo>
                    <a:pt x="22980" y="45"/>
                  </a:lnTo>
                  <a:lnTo>
                    <a:pt x="22913" y="67"/>
                  </a:lnTo>
                  <a:lnTo>
                    <a:pt x="22869" y="134"/>
                  </a:lnTo>
                  <a:lnTo>
                    <a:pt x="22802" y="201"/>
                  </a:lnTo>
                  <a:lnTo>
                    <a:pt x="22757" y="268"/>
                  </a:lnTo>
                  <a:lnTo>
                    <a:pt x="22757" y="357"/>
                  </a:lnTo>
                  <a:lnTo>
                    <a:pt x="22757" y="468"/>
                  </a:lnTo>
                  <a:lnTo>
                    <a:pt x="22735" y="780"/>
                  </a:lnTo>
                  <a:lnTo>
                    <a:pt x="22690" y="1091"/>
                  </a:lnTo>
                  <a:lnTo>
                    <a:pt x="22624" y="1425"/>
                  </a:lnTo>
                  <a:lnTo>
                    <a:pt x="22535" y="1737"/>
                  </a:lnTo>
                  <a:lnTo>
                    <a:pt x="22468" y="1982"/>
                  </a:lnTo>
                  <a:lnTo>
                    <a:pt x="22379" y="2205"/>
                  </a:lnTo>
                  <a:lnTo>
                    <a:pt x="22245" y="2450"/>
                  </a:lnTo>
                  <a:lnTo>
                    <a:pt x="22112" y="2672"/>
                  </a:lnTo>
                  <a:lnTo>
                    <a:pt x="21867" y="3029"/>
                  </a:lnTo>
                  <a:lnTo>
                    <a:pt x="21622" y="3340"/>
                  </a:lnTo>
                  <a:lnTo>
                    <a:pt x="7104" y="6680"/>
                  </a:lnTo>
                  <a:lnTo>
                    <a:pt x="5768" y="668"/>
                  </a:lnTo>
                  <a:lnTo>
                    <a:pt x="1" y="2427"/>
                  </a:lnTo>
                  <a:lnTo>
                    <a:pt x="2139" y="10198"/>
                  </a:lnTo>
                  <a:lnTo>
                    <a:pt x="2272" y="10621"/>
                  </a:lnTo>
                  <a:lnTo>
                    <a:pt x="2473" y="11045"/>
                  </a:lnTo>
                  <a:lnTo>
                    <a:pt x="2695" y="11423"/>
                  </a:lnTo>
                  <a:lnTo>
                    <a:pt x="2962" y="11779"/>
                  </a:lnTo>
                  <a:lnTo>
                    <a:pt x="3252" y="12113"/>
                  </a:lnTo>
                  <a:lnTo>
                    <a:pt x="3586" y="12403"/>
                  </a:lnTo>
                  <a:lnTo>
                    <a:pt x="3920" y="12670"/>
                  </a:lnTo>
                  <a:lnTo>
                    <a:pt x="4298" y="12893"/>
                  </a:lnTo>
                  <a:lnTo>
                    <a:pt x="4677" y="13093"/>
                  </a:lnTo>
                  <a:lnTo>
                    <a:pt x="5100" y="13249"/>
                  </a:lnTo>
                  <a:lnTo>
                    <a:pt x="5501" y="13360"/>
                  </a:lnTo>
                  <a:lnTo>
                    <a:pt x="5946" y="13449"/>
                  </a:lnTo>
                  <a:lnTo>
                    <a:pt x="6391" y="13472"/>
                  </a:lnTo>
                  <a:lnTo>
                    <a:pt x="6837" y="13449"/>
                  </a:lnTo>
                  <a:lnTo>
                    <a:pt x="7282" y="13405"/>
                  </a:lnTo>
                  <a:lnTo>
                    <a:pt x="7727" y="13293"/>
                  </a:lnTo>
                  <a:lnTo>
                    <a:pt x="7839" y="13271"/>
                  </a:lnTo>
                  <a:lnTo>
                    <a:pt x="21933" y="8907"/>
                  </a:lnTo>
                  <a:lnTo>
                    <a:pt x="24939" y="7883"/>
                  </a:lnTo>
                  <a:lnTo>
                    <a:pt x="26832" y="7237"/>
                  </a:lnTo>
                  <a:lnTo>
                    <a:pt x="27567" y="6970"/>
                  </a:lnTo>
                  <a:lnTo>
                    <a:pt x="28057" y="6792"/>
                  </a:lnTo>
                  <a:lnTo>
                    <a:pt x="28636" y="6547"/>
                  </a:lnTo>
                  <a:lnTo>
                    <a:pt x="29059" y="6346"/>
                  </a:lnTo>
                  <a:lnTo>
                    <a:pt x="29348" y="6190"/>
                  </a:lnTo>
                  <a:lnTo>
                    <a:pt x="29526" y="6057"/>
                  </a:lnTo>
                  <a:lnTo>
                    <a:pt x="29638" y="5945"/>
                  </a:lnTo>
                  <a:lnTo>
                    <a:pt x="29660" y="5879"/>
                  </a:lnTo>
                  <a:lnTo>
                    <a:pt x="29660" y="5790"/>
                  </a:lnTo>
                  <a:lnTo>
                    <a:pt x="29615" y="5723"/>
                  </a:lnTo>
                  <a:lnTo>
                    <a:pt x="29571" y="5678"/>
                  </a:lnTo>
                  <a:lnTo>
                    <a:pt x="29526" y="5656"/>
                  </a:lnTo>
                  <a:lnTo>
                    <a:pt x="29393" y="5634"/>
                  </a:lnTo>
                  <a:lnTo>
                    <a:pt x="29215" y="5634"/>
                  </a:lnTo>
                  <a:lnTo>
                    <a:pt x="28992" y="5678"/>
                  </a:lnTo>
                  <a:lnTo>
                    <a:pt x="28769" y="5745"/>
                  </a:lnTo>
                  <a:lnTo>
                    <a:pt x="28502" y="5834"/>
                  </a:lnTo>
                  <a:lnTo>
                    <a:pt x="27990" y="6012"/>
                  </a:lnTo>
                  <a:lnTo>
                    <a:pt x="27500" y="6190"/>
                  </a:lnTo>
                  <a:lnTo>
                    <a:pt x="27099" y="6324"/>
                  </a:lnTo>
                  <a:lnTo>
                    <a:pt x="26966" y="6346"/>
                  </a:lnTo>
                  <a:lnTo>
                    <a:pt x="26877" y="6324"/>
                  </a:lnTo>
                  <a:lnTo>
                    <a:pt x="26854" y="6302"/>
                  </a:lnTo>
                  <a:lnTo>
                    <a:pt x="26854" y="6279"/>
                  </a:lnTo>
                  <a:lnTo>
                    <a:pt x="26899" y="6168"/>
                  </a:lnTo>
                  <a:lnTo>
                    <a:pt x="26988" y="6035"/>
                  </a:lnTo>
                  <a:lnTo>
                    <a:pt x="27166" y="5879"/>
                  </a:lnTo>
                  <a:lnTo>
                    <a:pt x="27366" y="5745"/>
                  </a:lnTo>
                  <a:lnTo>
                    <a:pt x="27611" y="5589"/>
                  </a:lnTo>
                  <a:lnTo>
                    <a:pt x="28190" y="5300"/>
                  </a:lnTo>
                  <a:lnTo>
                    <a:pt x="28814" y="5010"/>
                  </a:lnTo>
                  <a:lnTo>
                    <a:pt x="29415" y="4721"/>
                  </a:lnTo>
                  <a:lnTo>
                    <a:pt x="29660" y="4587"/>
                  </a:lnTo>
                  <a:lnTo>
                    <a:pt x="29883" y="4454"/>
                  </a:lnTo>
                  <a:lnTo>
                    <a:pt x="30061" y="4320"/>
                  </a:lnTo>
                  <a:lnTo>
                    <a:pt x="30172" y="4209"/>
                  </a:lnTo>
                  <a:lnTo>
                    <a:pt x="30194" y="4142"/>
                  </a:lnTo>
                  <a:lnTo>
                    <a:pt x="30217" y="4097"/>
                  </a:lnTo>
                  <a:lnTo>
                    <a:pt x="30217" y="4053"/>
                  </a:lnTo>
                  <a:lnTo>
                    <a:pt x="30194" y="3986"/>
                  </a:lnTo>
                  <a:lnTo>
                    <a:pt x="30127" y="3941"/>
                  </a:lnTo>
                  <a:lnTo>
                    <a:pt x="30083" y="3897"/>
                  </a:lnTo>
                  <a:lnTo>
                    <a:pt x="29994" y="3852"/>
                  </a:lnTo>
                  <a:lnTo>
                    <a:pt x="29704" y="3852"/>
                  </a:lnTo>
                  <a:lnTo>
                    <a:pt x="29459" y="3875"/>
                  </a:lnTo>
                  <a:lnTo>
                    <a:pt x="29192" y="3964"/>
                  </a:lnTo>
                  <a:lnTo>
                    <a:pt x="28903" y="4053"/>
                  </a:lnTo>
                  <a:lnTo>
                    <a:pt x="28302" y="4320"/>
                  </a:lnTo>
                  <a:lnTo>
                    <a:pt x="27700" y="4609"/>
                  </a:lnTo>
                  <a:lnTo>
                    <a:pt x="27188" y="4899"/>
                  </a:lnTo>
                  <a:lnTo>
                    <a:pt x="26565" y="5233"/>
                  </a:lnTo>
                  <a:lnTo>
                    <a:pt x="26476" y="5277"/>
                  </a:lnTo>
                  <a:lnTo>
                    <a:pt x="26387" y="5255"/>
                  </a:lnTo>
                  <a:lnTo>
                    <a:pt x="26320" y="5233"/>
                  </a:lnTo>
                  <a:lnTo>
                    <a:pt x="26275" y="5166"/>
                  </a:lnTo>
                  <a:lnTo>
                    <a:pt x="26253" y="5099"/>
                  </a:lnTo>
                  <a:lnTo>
                    <a:pt x="26253" y="5010"/>
                  </a:lnTo>
                  <a:lnTo>
                    <a:pt x="26275" y="4943"/>
                  </a:lnTo>
                  <a:lnTo>
                    <a:pt x="26342" y="4899"/>
                  </a:lnTo>
                  <a:lnTo>
                    <a:pt x="27099" y="4520"/>
                  </a:lnTo>
                  <a:lnTo>
                    <a:pt x="27700" y="4209"/>
                  </a:lnTo>
                  <a:lnTo>
                    <a:pt x="28368" y="3808"/>
                  </a:lnTo>
                  <a:lnTo>
                    <a:pt x="28680" y="3607"/>
                  </a:lnTo>
                  <a:lnTo>
                    <a:pt x="28992" y="3407"/>
                  </a:lnTo>
                  <a:lnTo>
                    <a:pt x="29259" y="3207"/>
                  </a:lnTo>
                  <a:lnTo>
                    <a:pt x="29482" y="3006"/>
                  </a:lnTo>
                  <a:lnTo>
                    <a:pt x="29660" y="2828"/>
                  </a:lnTo>
                  <a:lnTo>
                    <a:pt x="29793" y="2650"/>
                  </a:lnTo>
                  <a:lnTo>
                    <a:pt x="29816" y="2561"/>
                  </a:lnTo>
                  <a:lnTo>
                    <a:pt x="29838" y="2494"/>
                  </a:lnTo>
                  <a:lnTo>
                    <a:pt x="29816" y="2405"/>
                  </a:lnTo>
                  <a:lnTo>
                    <a:pt x="29793" y="2338"/>
                  </a:lnTo>
                  <a:lnTo>
                    <a:pt x="29727" y="2294"/>
                  </a:lnTo>
                  <a:lnTo>
                    <a:pt x="29682" y="2249"/>
                  </a:lnTo>
                  <a:lnTo>
                    <a:pt x="29615" y="2227"/>
                  </a:lnTo>
                  <a:lnTo>
                    <a:pt x="29549" y="2205"/>
                  </a:lnTo>
                  <a:lnTo>
                    <a:pt x="29393" y="2227"/>
                  </a:lnTo>
                  <a:lnTo>
                    <a:pt x="29259" y="2272"/>
                  </a:lnTo>
                  <a:lnTo>
                    <a:pt x="29125" y="2338"/>
                  </a:lnTo>
                  <a:lnTo>
                    <a:pt x="29014" y="2405"/>
                  </a:lnTo>
                  <a:lnTo>
                    <a:pt x="28925" y="2494"/>
                  </a:lnTo>
                  <a:lnTo>
                    <a:pt x="28413" y="2761"/>
                  </a:lnTo>
                  <a:lnTo>
                    <a:pt x="27300" y="3385"/>
                  </a:lnTo>
                  <a:lnTo>
                    <a:pt x="26676" y="3674"/>
                  </a:lnTo>
                  <a:lnTo>
                    <a:pt x="26142" y="3919"/>
                  </a:lnTo>
                  <a:lnTo>
                    <a:pt x="25897" y="4008"/>
                  </a:lnTo>
                  <a:lnTo>
                    <a:pt x="25719" y="4053"/>
                  </a:lnTo>
                  <a:lnTo>
                    <a:pt x="25541" y="4053"/>
                  </a:lnTo>
                  <a:lnTo>
                    <a:pt x="25518" y="4031"/>
                  </a:lnTo>
                  <a:lnTo>
                    <a:pt x="25496" y="3941"/>
                  </a:lnTo>
                  <a:lnTo>
                    <a:pt x="25518" y="3875"/>
                  </a:lnTo>
                  <a:lnTo>
                    <a:pt x="25585" y="3763"/>
                  </a:lnTo>
                  <a:lnTo>
                    <a:pt x="25696" y="3652"/>
                  </a:lnTo>
                  <a:lnTo>
                    <a:pt x="25986" y="3385"/>
                  </a:lnTo>
                  <a:lnTo>
                    <a:pt x="26342" y="3118"/>
                  </a:lnTo>
                  <a:lnTo>
                    <a:pt x="26743" y="2828"/>
                  </a:lnTo>
                  <a:lnTo>
                    <a:pt x="27144" y="2583"/>
                  </a:lnTo>
                  <a:lnTo>
                    <a:pt x="27500" y="2361"/>
                  </a:lnTo>
                  <a:lnTo>
                    <a:pt x="27789" y="2205"/>
                  </a:lnTo>
                  <a:lnTo>
                    <a:pt x="28012" y="2071"/>
                  </a:lnTo>
                  <a:lnTo>
                    <a:pt x="28190" y="1915"/>
                  </a:lnTo>
                  <a:lnTo>
                    <a:pt x="28302" y="1782"/>
                  </a:lnTo>
                  <a:lnTo>
                    <a:pt x="28368" y="1648"/>
                  </a:lnTo>
                  <a:lnTo>
                    <a:pt x="28368" y="1537"/>
                  </a:lnTo>
                  <a:lnTo>
                    <a:pt x="28346" y="1403"/>
                  </a:lnTo>
                  <a:lnTo>
                    <a:pt x="28279" y="1314"/>
                  </a:lnTo>
                  <a:lnTo>
                    <a:pt x="28146" y="1247"/>
                  </a:lnTo>
                  <a:lnTo>
                    <a:pt x="27968" y="1247"/>
                  </a:lnTo>
                  <a:lnTo>
                    <a:pt x="27678" y="1336"/>
                  </a:lnTo>
                  <a:lnTo>
                    <a:pt x="27277" y="1514"/>
                  </a:lnTo>
                  <a:lnTo>
                    <a:pt x="26832" y="1693"/>
                  </a:lnTo>
                  <a:lnTo>
                    <a:pt x="25919" y="2138"/>
                  </a:lnTo>
                  <a:lnTo>
                    <a:pt x="25229" y="2494"/>
                  </a:lnTo>
                  <a:lnTo>
                    <a:pt x="24605" y="2850"/>
                  </a:lnTo>
                  <a:lnTo>
                    <a:pt x="24249" y="3029"/>
                  </a:lnTo>
                  <a:lnTo>
                    <a:pt x="23871" y="3162"/>
                  </a:lnTo>
                  <a:lnTo>
                    <a:pt x="23715" y="3207"/>
                  </a:lnTo>
                  <a:lnTo>
                    <a:pt x="23581" y="3229"/>
                  </a:lnTo>
                  <a:lnTo>
                    <a:pt x="23448" y="3229"/>
                  </a:lnTo>
                  <a:lnTo>
                    <a:pt x="23358" y="3207"/>
                  </a:lnTo>
                  <a:lnTo>
                    <a:pt x="23292" y="3140"/>
                  </a:lnTo>
                  <a:lnTo>
                    <a:pt x="23247" y="3029"/>
                  </a:lnTo>
                  <a:lnTo>
                    <a:pt x="23269" y="2873"/>
                  </a:lnTo>
                  <a:lnTo>
                    <a:pt x="23336" y="2672"/>
                  </a:lnTo>
                  <a:lnTo>
                    <a:pt x="23470" y="2227"/>
                  </a:lnTo>
                  <a:lnTo>
                    <a:pt x="23559" y="1804"/>
                  </a:lnTo>
                  <a:lnTo>
                    <a:pt x="23603" y="1403"/>
                  </a:lnTo>
                  <a:lnTo>
                    <a:pt x="23626" y="1047"/>
                  </a:lnTo>
                  <a:lnTo>
                    <a:pt x="23603" y="735"/>
                  </a:lnTo>
                  <a:lnTo>
                    <a:pt x="23559" y="468"/>
                  </a:lnTo>
                  <a:lnTo>
                    <a:pt x="23492" y="245"/>
                  </a:lnTo>
                  <a:lnTo>
                    <a:pt x="23425" y="112"/>
                  </a:lnTo>
                  <a:lnTo>
                    <a:pt x="23358" y="67"/>
                  </a:lnTo>
                  <a:lnTo>
                    <a:pt x="23292" y="23"/>
                  </a:lnTo>
                  <a:lnTo>
                    <a:pt x="2322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4"/>
          <p:cNvSpPr txBox="1">
            <a:spLocks noGrp="1"/>
          </p:cNvSpPr>
          <p:nvPr>
            <p:ph type="title"/>
          </p:nvPr>
        </p:nvSpPr>
        <p:spPr>
          <a:xfrm>
            <a:off x="1589758" y="1030997"/>
            <a:ext cx="422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" dirty="0" smtClean="0"/>
              <a:t>engisian Identitas</a:t>
            </a:r>
            <a:endParaRPr dirty="0"/>
          </a:p>
        </p:txBody>
      </p:sp>
      <p:sp>
        <p:nvSpPr>
          <p:cNvPr id="1479" name="Google Shape;1479;p34"/>
          <p:cNvSpPr txBox="1">
            <a:spLocks noGrp="1"/>
          </p:cNvSpPr>
          <p:nvPr>
            <p:ph type="subTitle" idx="1"/>
          </p:nvPr>
        </p:nvSpPr>
        <p:spPr>
          <a:xfrm>
            <a:off x="1589758" y="1225414"/>
            <a:ext cx="4221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Berupa menu awal sebagai pegisian identitas</a:t>
            </a:r>
            <a:endParaRPr dirty="0"/>
          </a:p>
        </p:txBody>
      </p:sp>
      <p:sp>
        <p:nvSpPr>
          <p:cNvPr id="1480" name="Google Shape;1480;p34"/>
          <p:cNvSpPr txBox="1">
            <a:spLocks noGrp="1"/>
          </p:cNvSpPr>
          <p:nvPr>
            <p:ph type="title" idx="2"/>
          </p:nvPr>
        </p:nvSpPr>
        <p:spPr>
          <a:xfrm flipH="1">
            <a:off x="1628522" y="1784038"/>
            <a:ext cx="422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Pilihan Paket</a:t>
            </a:r>
            <a:endParaRPr dirty="0"/>
          </a:p>
        </p:txBody>
      </p:sp>
      <p:sp>
        <p:nvSpPr>
          <p:cNvPr id="1477" name="Google Shape;1477;p34"/>
          <p:cNvSpPr txBox="1">
            <a:spLocks noGrp="1"/>
          </p:cNvSpPr>
          <p:nvPr>
            <p:ph type="subTitle" idx="3"/>
          </p:nvPr>
        </p:nvSpPr>
        <p:spPr>
          <a:xfrm flipH="1">
            <a:off x="1628222" y="1955661"/>
            <a:ext cx="4221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paket yang diinginkan</a:t>
            </a:r>
            <a:endParaRPr dirty="0"/>
          </a:p>
        </p:txBody>
      </p:sp>
      <p:sp>
        <p:nvSpPr>
          <p:cNvPr id="1472" name="Google Shape;1472;p34"/>
          <p:cNvSpPr txBox="1">
            <a:spLocks noGrp="1"/>
          </p:cNvSpPr>
          <p:nvPr>
            <p:ph type="title" idx="4"/>
          </p:nvPr>
        </p:nvSpPr>
        <p:spPr>
          <a:xfrm>
            <a:off x="746006" y="1049147"/>
            <a:ext cx="601155" cy="454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dirty="0"/>
          </a:p>
        </p:txBody>
      </p:sp>
      <p:sp>
        <p:nvSpPr>
          <p:cNvPr id="1474" name="Google Shape;1474;p34"/>
          <p:cNvSpPr txBox="1">
            <a:spLocks noGrp="1"/>
          </p:cNvSpPr>
          <p:nvPr>
            <p:ph type="title" idx="5"/>
          </p:nvPr>
        </p:nvSpPr>
        <p:spPr>
          <a:xfrm flipH="1">
            <a:off x="746007" y="1784038"/>
            <a:ext cx="601155" cy="454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dirty="0"/>
          </a:p>
        </p:txBody>
      </p:sp>
      <p:sp>
        <p:nvSpPr>
          <p:cNvPr id="1476" name="Google Shape;1476;p34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Fitur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Aplikasi</a:t>
            </a:r>
            <a:endParaRPr dirty="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 idx="7"/>
          </p:nvPr>
        </p:nvSpPr>
        <p:spPr>
          <a:xfrm>
            <a:off x="1627772" y="2518275"/>
            <a:ext cx="422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</a:t>
            </a:r>
            <a:endParaRPr dirty="0"/>
          </a:p>
        </p:txBody>
      </p:sp>
      <p:sp>
        <p:nvSpPr>
          <p:cNvPr id="1482" name="Google Shape;1482;p34"/>
          <p:cNvSpPr txBox="1">
            <a:spLocks noGrp="1"/>
          </p:cNvSpPr>
          <p:nvPr>
            <p:ph type="subTitle" idx="8"/>
          </p:nvPr>
        </p:nvSpPr>
        <p:spPr>
          <a:xfrm>
            <a:off x="1638211" y="2708605"/>
            <a:ext cx="4222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Penejelasan jenis paket yang dipilih</a:t>
            </a:r>
            <a:endParaRPr dirty="0"/>
          </a:p>
        </p:txBody>
      </p:sp>
      <p:sp>
        <p:nvSpPr>
          <p:cNvPr id="1483" name="Google Shape;1483;p34"/>
          <p:cNvSpPr txBox="1">
            <a:spLocks noGrp="1"/>
          </p:cNvSpPr>
          <p:nvPr>
            <p:ph type="title" idx="9"/>
          </p:nvPr>
        </p:nvSpPr>
        <p:spPr>
          <a:xfrm flipH="1">
            <a:off x="1627278" y="3257150"/>
            <a:ext cx="422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Persetujuan</a:t>
            </a:r>
            <a:endParaRPr dirty="0"/>
          </a:p>
        </p:txBody>
      </p:sp>
      <p:sp>
        <p:nvSpPr>
          <p:cNvPr id="1484" name="Google Shape;1484;p34"/>
          <p:cNvSpPr txBox="1">
            <a:spLocks noGrp="1"/>
          </p:cNvSpPr>
          <p:nvPr>
            <p:ph type="subTitle" idx="13"/>
          </p:nvPr>
        </p:nvSpPr>
        <p:spPr>
          <a:xfrm flipH="1">
            <a:off x="1646945" y="3428773"/>
            <a:ext cx="4221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Ya atau Tidak</a:t>
            </a:r>
            <a:endParaRPr dirty="0"/>
          </a:p>
        </p:txBody>
      </p:sp>
      <p:sp>
        <p:nvSpPr>
          <p:cNvPr id="1473" name="Google Shape;1473;p34"/>
          <p:cNvSpPr txBox="1">
            <a:spLocks noGrp="1"/>
          </p:cNvSpPr>
          <p:nvPr>
            <p:ph type="title" idx="14"/>
          </p:nvPr>
        </p:nvSpPr>
        <p:spPr>
          <a:xfrm>
            <a:off x="746006" y="2525772"/>
            <a:ext cx="601155" cy="454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75" name="Google Shape;1475;p34"/>
          <p:cNvSpPr txBox="1">
            <a:spLocks noGrp="1"/>
          </p:cNvSpPr>
          <p:nvPr>
            <p:ph type="title" idx="15"/>
          </p:nvPr>
        </p:nvSpPr>
        <p:spPr>
          <a:xfrm flipH="1">
            <a:off x="746006" y="3270355"/>
            <a:ext cx="601155" cy="454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423338" y="1989580"/>
            <a:ext cx="3720660" cy="2542971"/>
            <a:chOff x="5811358" y="2456375"/>
            <a:chExt cx="3332640" cy="2076176"/>
          </a:xfrm>
        </p:grpSpPr>
        <p:grpSp>
          <p:nvGrpSpPr>
            <p:cNvPr id="1485" name="Google Shape;1485;p34"/>
            <p:cNvGrpSpPr/>
            <p:nvPr/>
          </p:nvGrpSpPr>
          <p:grpSpPr>
            <a:xfrm>
              <a:off x="5811358" y="3414000"/>
              <a:ext cx="3332640" cy="1118551"/>
              <a:chOff x="1360758" y="-1457000"/>
              <a:chExt cx="3332640" cy="1118551"/>
            </a:xfrm>
          </p:grpSpPr>
          <p:sp>
            <p:nvSpPr>
              <p:cNvPr id="1486" name="Google Shape;1486;p34"/>
              <p:cNvSpPr/>
              <p:nvPr/>
            </p:nvSpPr>
            <p:spPr>
              <a:xfrm flipH="1">
                <a:off x="1360758" y="-483822"/>
                <a:ext cx="3332640" cy="145373"/>
              </a:xfrm>
              <a:custGeom>
                <a:avLst/>
                <a:gdLst/>
                <a:ahLst/>
                <a:cxnLst/>
                <a:rect l="l" t="t" r="r" b="b"/>
                <a:pathLst>
                  <a:path w="134993" h="2828" extrusionOk="0">
                    <a:moveTo>
                      <a:pt x="67506" y="0"/>
                    </a:moveTo>
                    <a:lnTo>
                      <a:pt x="60606" y="19"/>
                    </a:lnTo>
                    <a:lnTo>
                      <a:pt x="53895" y="38"/>
                    </a:lnTo>
                    <a:lnTo>
                      <a:pt x="47429" y="76"/>
                    </a:lnTo>
                    <a:lnTo>
                      <a:pt x="41227" y="113"/>
                    </a:lnTo>
                    <a:lnTo>
                      <a:pt x="35327" y="170"/>
                    </a:lnTo>
                    <a:lnTo>
                      <a:pt x="29766" y="245"/>
                    </a:lnTo>
                    <a:lnTo>
                      <a:pt x="24563" y="321"/>
                    </a:lnTo>
                    <a:lnTo>
                      <a:pt x="19775" y="415"/>
                    </a:lnTo>
                    <a:lnTo>
                      <a:pt x="15420" y="528"/>
                    </a:lnTo>
                    <a:lnTo>
                      <a:pt x="11537" y="622"/>
                    </a:lnTo>
                    <a:lnTo>
                      <a:pt x="8144" y="754"/>
                    </a:lnTo>
                    <a:lnTo>
                      <a:pt x="5316" y="867"/>
                    </a:lnTo>
                    <a:lnTo>
                      <a:pt x="3035" y="999"/>
                    </a:lnTo>
                    <a:lnTo>
                      <a:pt x="2130" y="1075"/>
                    </a:lnTo>
                    <a:lnTo>
                      <a:pt x="1376" y="1131"/>
                    </a:lnTo>
                    <a:lnTo>
                      <a:pt x="773" y="1207"/>
                    </a:lnTo>
                    <a:lnTo>
                      <a:pt x="358" y="1282"/>
                    </a:lnTo>
                    <a:lnTo>
                      <a:pt x="207" y="1320"/>
                    </a:lnTo>
                    <a:lnTo>
                      <a:pt x="94" y="1339"/>
                    </a:lnTo>
                    <a:lnTo>
                      <a:pt x="19" y="1376"/>
                    </a:lnTo>
                    <a:lnTo>
                      <a:pt x="0" y="1414"/>
                    </a:lnTo>
                    <a:lnTo>
                      <a:pt x="19" y="1452"/>
                    </a:lnTo>
                    <a:lnTo>
                      <a:pt x="94" y="1490"/>
                    </a:lnTo>
                    <a:lnTo>
                      <a:pt x="207" y="1527"/>
                    </a:lnTo>
                    <a:lnTo>
                      <a:pt x="358" y="1565"/>
                    </a:lnTo>
                    <a:lnTo>
                      <a:pt x="773" y="1640"/>
                    </a:lnTo>
                    <a:lnTo>
                      <a:pt x="1376" y="1697"/>
                    </a:lnTo>
                    <a:lnTo>
                      <a:pt x="2130" y="1772"/>
                    </a:lnTo>
                    <a:lnTo>
                      <a:pt x="3035" y="1848"/>
                    </a:lnTo>
                    <a:lnTo>
                      <a:pt x="5316" y="1980"/>
                    </a:lnTo>
                    <a:lnTo>
                      <a:pt x="8144" y="2093"/>
                    </a:lnTo>
                    <a:lnTo>
                      <a:pt x="11537" y="2206"/>
                    </a:lnTo>
                    <a:lnTo>
                      <a:pt x="15420" y="2319"/>
                    </a:lnTo>
                    <a:lnTo>
                      <a:pt x="19775" y="2413"/>
                    </a:lnTo>
                    <a:lnTo>
                      <a:pt x="24563" y="2508"/>
                    </a:lnTo>
                    <a:lnTo>
                      <a:pt x="29766" y="2602"/>
                    </a:lnTo>
                    <a:lnTo>
                      <a:pt x="35327" y="2658"/>
                    </a:lnTo>
                    <a:lnTo>
                      <a:pt x="41227" y="2715"/>
                    </a:lnTo>
                    <a:lnTo>
                      <a:pt x="47429" y="2771"/>
                    </a:lnTo>
                    <a:lnTo>
                      <a:pt x="53895" y="2809"/>
                    </a:lnTo>
                    <a:lnTo>
                      <a:pt x="60606" y="2828"/>
                    </a:lnTo>
                    <a:lnTo>
                      <a:pt x="74405" y="2828"/>
                    </a:lnTo>
                    <a:lnTo>
                      <a:pt x="81098" y="2809"/>
                    </a:lnTo>
                    <a:lnTo>
                      <a:pt x="87564" y="2771"/>
                    </a:lnTo>
                    <a:lnTo>
                      <a:pt x="93766" y="2715"/>
                    </a:lnTo>
                    <a:lnTo>
                      <a:pt x="99666" y="2658"/>
                    </a:lnTo>
                    <a:lnTo>
                      <a:pt x="105227" y="2602"/>
                    </a:lnTo>
                    <a:lnTo>
                      <a:pt x="110430" y="2508"/>
                    </a:lnTo>
                    <a:lnTo>
                      <a:pt x="115218" y="2413"/>
                    </a:lnTo>
                    <a:lnTo>
                      <a:pt x="119573" y="2319"/>
                    </a:lnTo>
                    <a:lnTo>
                      <a:pt x="123475" y="2206"/>
                    </a:lnTo>
                    <a:lnTo>
                      <a:pt x="126849" y="2093"/>
                    </a:lnTo>
                    <a:lnTo>
                      <a:pt x="129696" y="1980"/>
                    </a:lnTo>
                    <a:lnTo>
                      <a:pt x="131958" y="1848"/>
                    </a:lnTo>
                    <a:lnTo>
                      <a:pt x="132863" y="1772"/>
                    </a:lnTo>
                    <a:lnTo>
                      <a:pt x="133617" y="1697"/>
                    </a:lnTo>
                    <a:lnTo>
                      <a:pt x="134220" y="1640"/>
                    </a:lnTo>
                    <a:lnTo>
                      <a:pt x="134654" y="1565"/>
                    </a:lnTo>
                    <a:lnTo>
                      <a:pt x="134804" y="1527"/>
                    </a:lnTo>
                    <a:lnTo>
                      <a:pt x="134899" y="1490"/>
                    </a:lnTo>
                    <a:lnTo>
                      <a:pt x="134974" y="1452"/>
                    </a:lnTo>
                    <a:lnTo>
                      <a:pt x="134993" y="1414"/>
                    </a:lnTo>
                    <a:lnTo>
                      <a:pt x="134974" y="1376"/>
                    </a:lnTo>
                    <a:lnTo>
                      <a:pt x="134899" y="1339"/>
                    </a:lnTo>
                    <a:lnTo>
                      <a:pt x="134804" y="1320"/>
                    </a:lnTo>
                    <a:lnTo>
                      <a:pt x="134654" y="1282"/>
                    </a:lnTo>
                    <a:lnTo>
                      <a:pt x="134220" y="1207"/>
                    </a:lnTo>
                    <a:lnTo>
                      <a:pt x="133617" y="1131"/>
                    </a:lnTo>
                    <a:lnTo>
                      <a:pt x="132863" y="1075"/>
                    </a:lnTo>
                    <a:lnTo>
                      <a:pt x="131958" y="999"/>
                    </a:lnTo>
                    <a:lnTo>
                      <a:pt x="129696" y="867"/>
                    </a:lnTo>
                    <a:lnTo>
                      <a:pt x="126849" y="754"/>
                    </a:lnTo>
                    <a:lnTo>
                      <a:pt x="123475" y="622"/>
                    </a:lnTo>
                    <a:lnTo>
                      <a:pt x="119573" y="528"/>
                    </a:lnTo>
                    <a:lnTo>
                      <a:pt x="115218" y="415"/>
                    </a:lnTo>
                    <a:lnTo>
                      <a:pt x="110430" y="321"/>
                    </a:lnTo>
                    <a:lnTo>
                      <a:pt x="105227" y="245"/>
                    </a:lnTo>
                    <a:lnTo>
                      <a:pt x="99666" y="170"/>
                    </a:lnTo>
                    <a:lnTo>
                      <a:pt x="93766" y="113"/>
                    </a:lnTo>
                    <a:lnTo>
                      <a:pt x="87564" y="76"/>
                    </a:lnTo>
                    <a:lnTo>
                      <a:pt x="81098" y="38"/>
                    </a:lnTo>
                    <a:lnTo>
                      <a:pt x="74405" y="19"/>
                    </a:lnTo>
                    <a:lnTo>
                      <a:pt x="67506" y="0"/>
                    </a:lnTo>
                    <a:close/>
                  </a:path>
                </a:pathLst>
              </a:custGeom>
              <a:solidFill>
                <a:srgbClr val="000000">
                  <a:alpha val="22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1980775" y="-1457000"/>
                <a:ext cx="183710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73484" h="2234" extrusionOk="0">
                    <a:moveTo>
                      <a:pt x="1" y="0"/>
                    </a:moveTo>
                    <a:lnTo>
                      <a:pt x="1" y="2234"/>
                    </a:lnTo>
                    <a:lnTo>
                      <a:pt x="73484" y="2234"/>
                    </a:lnTo>
                    <a:lnTo>
                      <a:pt x="734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1980775" y="-1103000"/>
                <a:ext cx="18371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73484" h="2235" extrusionOk="0">
                    <a:moveTo>
                      <a:pt x="1" y="1"/>
                    </a:moveTo>
                    <a:lnTo>
                      <a:pt x="1" y="2234"/>
                    </a:lnTo>
                    <a:lnTo>
                      <a:pt x="73484" y="2234"/>
                    </a:lnTo>
                    <a:lnTo>
                      <a:pt x="734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817850" y="-1457000"/>
                <a:ext cx="5081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2234" extrusionOk="0">
                    <a:moveTo>
                      <a:pt x="1" y="0"/>
                    </a:moveTo>
                    <a:lnTo>
                      <a:pt x="1" y="2234"/>
                    </a:lnTo>
                    <a:lnTo>
                      <a:pt x="20326" y="2234"/>
                    </a:lnTo>
                    <a:lnTo>
                      <a:pt x="203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817850" y="-1103000"/>
                <a:ext cx="508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2235" extrusionOk="0">
                    <a:moveTo>
                      <a:pt x="1" y="1"/>
                    </a:moveTo>
                    <a:lnTo>
                      <a:pt x="1" y="2234"/>
                    </a:lnTo>
                    <a:lnTo>
                      <a:pt x="20326" y="2234"/>
                    </a:lnTo>
                    <a:lnTo>
                      <a:pt x="203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1785900" y="-1457000"/>
                <a:ext cx="204950" cy="40987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16395" extrusionOk="0">
                    <a:moveTo>
                      <a:pt x="7774" y="0"/>
                    </a:moveTo>
                    <a:lnTo>
                      <a:pt x="7372" y="45"/>
                    </a:lnTo>
                    <a:lnTo>
                      <a:pt x="6947" y="89"/>
                    </a:lnTo>
                    <a:lnTo>
                      <a:pt x="6545" y="156"/>
                    </a:lnTo>
                    <a:lnTo>
                      <a:pt x="6143" y="246"/>
                    </a:lnTo>
                    <a:lnTo>
                      <a:pt x="5763" y="357"/>
                    </a:lnTo>
                    <a:lnTo>
                      <a:pt x="5384" y="491"/>
                    </a:lnTo>
                    <a:lnTo>
                      <a:pt x="5004" y="648"/>
                    </a:lnTo>
                    <a:lnTo>
                      <a:pt x="4647" y="804"/>
                    </a:lnTo>
                    <a:lnTo>
                      <a:pt x="4289" y="983"/>
                    </a:lnTo>
                    <a:lnTo>
                      <a:pt x="3954" y="1184"/>
                    </a:lnTo>
                    <a:lnTo>
                      <a:pt x="3619" y="1385"/>
                    </a:lnTo>
                    <a:lnTo>
                      <a:pt x="3284" y="1630"/>
                    </a:lnTo>
                    <a:lnTo>
                      <a:pt x="2994" y="1876"/>
                    </a:lnTo>
                    <a:lnTo>
                      <a:pt x="2681" y="2122"/>
                    </a:lnTo>
                    <a:lnTo>
                      <a:pt x="2391" y="2390"/>
                    </a:lnTo>
                    <a:lnTo>
                      <a:pt x="2123" y="2680"/>
                    </a:lnTo>
                    <a:lnTo>
                      <a:pt x="1877" y="2971"/>
                    </a:lnTo>
                    <a:lnTo>
                      <a:pt x="1631" y="3283"/>
                    </a:lnTo>
                    <a:lnTo>
                      <a:pt x="1408" y="3618"/>
                    </a:lnTo>
                    <a:lnTo>
                      <a:pt x="1185" y="3931"/>
                    </a:lnTo>
                    <a:lnTo>
                      <a:pt x="984" y="4288"/>
                    </a:lnTo>
                    <a:lnTo>
                      <a:pt x="805" y="4646"/>
                    </a:lnTo>
                    <a:lnTo>
                      <a:pt x="649" y="5003"/>
                    </a:lnTo>
                    <a:lnTo>
                      <a:pt x="492" y="5383"/>
                    </a:lnTo>
                    <a:lnTo>
                      <a:pt x="358" y="5763"/>
                    </a:lnTo>
                    <a:lnTo>
                      <a:pt x="269" y="6142"/>
                    </a:lnTo>
                    <a:lnTo>
                      <a:pt x="157" y="6544"/>
                    </a:lnTo>
                    <a:lnTo>
                      <a:pt x="90" y="6946"/>
                    </a:lnTo>
                    <a:lnTo>
                      <a:pt x="46" y="7348"/>
                    </a:lnTo>
                    <a:lnTo>
                      <a:pt x="1" y="7773"/>
                    </a:lnTo>
                    <a:lnTo>
                      <a:pt x="1" y="8197"/>
                    </a:lnTo>
                    <a:lnTo>
                      <a:pt x="1" y="8621"/>
                    </a:lnTo>
                    <a:lnTo>
                      <a:pt x="46" y="9023"/>
                    </a:lnTo>
                    <a:lnTo>
                      <a:pt x="90" y="9448"/>
                    </a:lnTo>
                    <a:lnTo>
                      <a:pt x="157" y="9850"/>
                    </a:lnTo>
                    <a:lnTo>
                      <a:pt x="269" y="10252"/>
                    </a:lnTo>
                    <a:lnTo>
                      <a:pt x="358" y="10632"/>
                    </a:lnTo>
                    <a:lnTo>
                      <a:pt x="492" y="11011"/>
                    </a:lnTo>
                    <a:lnTo>
                      <a:pt x="649" y="11391"/>
                    </a:lnTo>
                    <a:lnTo>
                      <a:pt x="805" y="11748"/>
                    </a:lnTo>
                    <a:lnTo>
                      <a:pt x="984" y="12106"/>
                    </a:lnTo>
                    <a:lnTo>
                      <a:pt x="1185" y="12441"/>
                    </a:lnTo>
                    <a:lnTo>
                      <a:pt x="1408" y="12776"/>
                    </a:lnTo>
                    <a:lnTo>
                      <a:pt x="1631" y="13089"/>
                    </a:lnTo>
                    <a:lnTo>
                      <a:pt x="1877" y="13401"/>
                    </a:lnTo>
                    <a:lnTo>
                      <a:pt x="2123" y="13714"/>
                    </a:lnTo>
                    <a:lnTo>
                      <a:pt x="2391" y="13982"/>
                    </a:lnTo>
                    <a:lnTo>
                      <a:pt x="2681" y="14272"/>
                    </a:lnTo>
                    <a:lnTo>
                      <a:pt x="2994" y="14518"/>
                    </a:lnTo>
                    <a:lnTo>
                      <a:pt x="3284" y="14764"/>
                    </a:lnTo>
                    <a:lnTo>
                      <a:pt x="3619" y="14987"/>
                    </a:lnTo>
                    <a:lnTo>
                      <a:pt x="3954" y="15210"/>
                    </a:lnTo>
                    <a:lnTo>
                      <a:pt x="4289" y="15411"/>
                    </a:lnTo>
                    <a:lnTo>
                      <a:pt x="4647" y="15590"/>
                    </a:lnTo>
                    <a:lnTo>
                      <a:pt x="5004" y="15746"/>
                    </a:lnTo>
                    <a:lnTo>
                      <a:pt x="5384" y="15903"/>
                    </a:lnTo>
                    <a:lnTo>
                      <a:pt x="5763" y="16014"/>
                    </a:lnTo>
                    <a:lnTo>
                      <a:pt x="6143" y="16126"/>
                    </a:lnTo>
                    <a:lnTo>
                      <a:pt x="6545" y="16215"/>
                    </a:lnTo>
                    <a:lnTo>
                      <a:pt x="6947" y="16305"/>
                    </a:lnTo>
                    <a:lnTo>
                      <a:pt x="7372" y="16349"/>
                    </a:lnTo>
                    <a:lnTo>
                      <a:pt x="7774" y="16372"/>
                    </a:lnTo>
                    <a:lnTo>
                      <a:pt x="8198" y="16394"/>
                    </a:lnTo>
                    <a:lnTo>
                      <a:pt x="81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1785900" y="-1457000"/>
                <a:ext cx="204950" cy="40987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16395" fill="none" extrusionOk="0">
                    <a:moveTo>
                      <a:pt x="8198" y="16394"/>
                    </a:moveTo>
                    <a:lnTo>
                      <a:pt x="8198" y="16394"/>
                    </a:lnTo>
                    <a:lnTo>
                      <a:pt x="7774" y="16372"/>
                    </a:lnTo>
                    <a:lnTo>
                      <a:pt x="7372" y="16349"/>
                    </a:lnTo>
                    <a:lnTo>
                      <a:pt x="6947" y="16305"/>
                    </a:lnTo>
                    <a:lnTo>
                      <a:pt x="6545" y="16215"/>
                    </a:lnTo>
                    <a:lnTo>
                      <a:pt x="6143" y="16126"/>
                    </a:lnTo>
                    <a:lnTo>
                      <a:pt x="5763" y="16014"/>
                    </a:lnTo>
                    <a:lnTo>
                      <a:pt x="5384" y="15903"/>
                    </a:lnTo>
                    <a:lnTo>
                      <a:pt x="5004" y="15746"/>
                    </a:lnTo>
                    <a:lnTo>
                      <a:pt x="4647" y="15590"/>
                    </a:lnTo>
                    <a:lnTo>
                      <a:pt x="4289" y="15411"/>
                    </a:lnTo>
                    <a:lnTo>
                      <a:pt x="3954" y="15210"/>
                    </a:lnTo>
                    <a:lnTo>
                      <a:pt x="3619" y="14987"/>
                    </a:lnTo>
                    <a:lnTo>
                      <a:pt x="3284" y="14764"/>
                    </a:lnTo>
                    <a:lnTo>
                      <a:pt x="2994" y="14518"/>
                    </a:lnTo>
                    <a:lnTo>
                      <a:pt x="2681" y="14272"/>
                    </a:lnTo>
                    <a:lnTo>
                      <a:pt x="2391" y="13982"/>
                    </a:lnTo>
                    <a:lnTo>
                      <a:pt x="2123" y="13714"/>
                    </a:lnTo>
                    <a:lnTo>
                      <a:pt x="1877" y="13401"/>
                    </a:lnTo>
                    <a:lnTo>
                      <a:pt x="1631" y="13089"/>
                    </a:lnTo>
                    <a:lnTo>
                      <a:pt x="1408" y="12776"/>
                    </a:lnTo>
                    <a:lnTo>
                      <a:pt x="1185" y="12441"/>
                    </a:lnTo>
                    <a:lnTo>
                      <a:pt x="984" y="12106"/>
                    </a:lnTo>
                    <a:lnTo>
                      <a:pt x="805" y="11748"/>
                    </a:lnTo>
                    <a:lnTo>
                      <a:pt x="649" y="11391"/>
                    </a:lnTo>
                    <a:lnTo>
                      <a:pt x="492" y="11011"/>
                    </a:lnTo>
                    <a:lnTo>
                      <a:pt x="358" y="10632"/>
                    </a:lnTo>
                    <a:lnTo>
                      <a:pt x="269" y="10252"/>
                    </a:lnTo>
                    <a:lnTo>
                      <a:pt x="157" y="9850"/>
                    </a:lnTo>
                    <a:lnTo>
                      <a:pt x="90" y="9448"/>
                    </a:lnTo>
                    <a:lnTo>
                      <a:pt x="46" y="9023"/>
                    </a:lnTo>
                    <a:lnTo>
                      <a:pt x="1" y="8621"/>
                    </a:lnTo>
                    <a:lnTo>
                      <a:pt x="1" y="8197"/>
                    </a:lnTo>
                    <a:lnTo>
                      <a:pt x="1" y="8197"/>
                    </a:lnTo>
                    <a:lnTo>
                      <a:pt x="1" y="7773"/>
                    </a:lnTo>
                    <a:lnTo>
                      <a:pt x="46" y="7348"/>
                    </a:lnTo>
                    <a:lnTo>
                      <a:pt x="90" y="6946"/>
                    </a:lnTo>
                    <a:lnTo>
                      <a:pt x="157" y="6544"/>
                    </a:lnTo>
                    <a:lnTo>
                      <a:pt x="269" y="6142"/>
                    </a:lnTo>
                    <a:lnTo>
                      <a:pt x="358" y="5763"/>
                    </a:lnTo>
                    <a:lnTo>
                      <a:pt x="492" y="5383"/>
                    </a:lnTo>
                    <a:lnTo>
                      <a:pt x="649" y="5003"/>
                    </a:lnTo>
                    <a:lnTo>
                      <a:pt x="805" y="4646"/>
                    </a:lnTo>
                    <a:lnTo>
                      <a:pt x="984" y="4288"/>
                    </a:lnTo>
                    <a:lnTo>
                      <a:pt x="1185" y="3931"/>
                    </a:lnTo>
                    <a:lnTo>
                      <a:pt x="1408" y="3618"/>
                    </a:lnTo>
                    <a:lnTo>
                      <a:pt x="1631" y="3283"/>
                    </a:lnTo>
                    <a:lnTo>
                      <a:pt x="1877" y="2971"/>
                    </a:lnTo>
                    <a:lnTo>
                      <a:pt x="2123" y="2680"/>
                    </a:lnTo>
                    <a:lnTo>
                      <a:pt x="2391" y="2390"/>
                    </a:lnTo>
                    <a:lnTo>
                      <a:pt x="2681" y="2122"/>
                    </a:lnTo>
                    <a:lnTo>
                      <a:pt x="2994" y="1876"/>
                    </a:lnTo>
                    <a:lnTo>
                      <a:pt x="3284" y="1630"/>
                    </a:lnTo>
                    <a:lnTo>
                      <a:pt x="3619" y="1385"/>
                    </a:lnTo>
                    <a:lnTo>
                      <a:pt x="3954" y="1184"/>
                    </a:lnTo>
                    <a:lnTo>
                      <a:pt x="4289" y="983"/>
                    </a:lnTo>
                    <a:lnTo>
                      <a:pt x="4647" y="804"/>
                    </a:lnTo>
                    <a:lnTo>
                      <a:pt x="5004" y="648"/>
                    </a:lnTo>
                    <a:lnTo>
                      <a:pt x="5384" y="491"/>
                    </a:lnTo>
                    <a:lnTo>
                      <a:pt x="5763" y="357"/>
                    </a:lnTo>
                    <a:lnTo>
                      <a:pt x="6143" y="246"/>
                    </a:lnTo>
                    <a:lnTo>
                      <a:pt x="6545" y="156"/>
                    </a:lnTo>
                    <a:lnTo>
                      <a:pt x="6947" y="89"/>
                    </a:lnTo>
                    <a:lnTo>
                      <a:pt x="7372" y="45"/>
                    </a:lnTo>
                    <a:lnTo>
                      <a:pt x="7774" y="0"/>
                    </a:lnTo>
                    <a:lnTo>
                      <a:pt x="819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1841750" y="-1401175"/>
                <a:ext cx="149100" cy="29820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11928" extrusionOk="0">
                    <a:moveTo>
                      <a:pt x="5651" y="1"/>
                    </a:moveTo>
                    <a:lnTo>
                      <a:pt x="5361" y="23"/>
                    </a:lnTo>
                    <a:lnTo>
                      <a:pt x="5048" y="68"/>
                    </a:lnTo>
                    <a:lnTo>
                      <a:pt x="4758" y="112"/>
                    </a:lnTo>
                    <a:lnTo>
                      <a:pt x="4468" y="179"/>
                    </a:lnTo>
                    <a:lnTo>
                      <a:pt x="4200" y="269"/>
                    </a:lnTo>
                    <a:lnTo>
                      <a:pt x="3909" y="358"/>
                    </a:lnTo>
                    <a:lnTo>
                      <a:pt x="3641" y="470"/>
                    </a:lnTo>
                    <a:lnTo>
                      <a:pt x="3373" y="581"/>
                    </a:lnTo>
                    <a:lnTo>
                      <a:pt x="3127" y="715"/>
                    </a:lnTo>
                    <a:lnTo>
                      <a:pt x="2882" y="872"/>
                    </a:lnTo>
                    <a:lnTo>
                      <a:pt x="2636" y="1028"/>
                    </a:lnTo>
                    <a:lnTo>
                      <a:pt x="2390" y="1184"/>
                    </a:lnTo>
                    <a:lnTo>
                      <a:pt x="2167" y="1363"/>
                    </a:lnTo>
                    <a:lnTo>
                      <a:pt x="1966" y="1542"/>
                    </a:lnTo>
                    <a:lnTo>
                      <a:pt x="1743" y="1743"/>
                    </a:lnTo>
                    <a:lnTo>
                      <a:pt x="1564" y="1944"/>
                    </a:lnTo>
                    <a:lnTo>
                      <a:pt x="1363" y="2167"/>
                    </a:lnTo>
                    <a:lnTo>
                      <a:pt x="1184" y="2390"/>
                    </a:lnTo>
                    <a:lnTo>
                      <a:pt x="1028" y="2636"/>
                    </a:lnTo>
                    <a:lnTo>
                      <a:pt x="872" y="2859"/>
                    </a:lnTo>
                    <a:lnTo>
                      <a:pt x="738" y="3127"/>
                    </a:lnTo>
                    <a:lnTo>
                      <a:pt x="604" y="3373"/>
                    </a:lnTo>
                    <a:lnTo>
                      <a:pt x="470" y="3641"/>
                    </a:lnTo>
                    <a:lnTo>
                      <a:pt x="380" y="3909"/>
                    </a:lnTo>
                    <a:lnTo>
                      <a:pt x="268" y="4177"/>
                    </a:lnTo>
                    <a:lnTo>
                      <a:pt x="201" y="4468"/>
                    </a:lnTo>
                    <a:lnTo>
                      <a:pt x="134" y="4758"/>
                    </a:lnTo>
                    <a:lnTo>
                      <a:pt x="67" y="5048"/>
                    </a:lnTo>
                    <a:lnTo>
                      <a:pt x="45" y="5361"/>
                    </a:lnTo>
                    <a:lnTo>
                      <a:pt x="23" y="5651"/>
                    </a:lnTo>
                    <a:lnTo>
                      <a:pt x="0" y="5964"/>
                    </a:lnTo>
                    <a:lnTo>
                      <a:pt x="23" y="6277"/>
                    </a:lnTo>
                    <a:lnTo>
                      <a:pt x="45" y="6567"/>
                    </a:lnTo>
                    <a:lnTo>
                      <a:pt x="67" y="6857"/>
                    </a:lnTo>
                    <a:lnTo>
                      <a:pt x="134" y="7170"/>
                    </a:lnTo>
                    <a:lnTo>
                      <a:pt x="201" y="7438"/>
                    </a:lnTo>
                    <a:lnTo>
                      <a:pt x="268" y="7729"/>
                    </a:lnTo>
                    <a:lnTo>
                      <a:pt x="380" y="8019"/>
                    </a:lnTo>
                    <a:lnTo>
                      <a:pt x="470" y="8287"/>
                    </a:lnTo>
                    <a:lnTo>
                      <a:pt x="604" y="8533"/>
                    </a:lnTo>
                    <a:lnTo>
                      <a:pt x="738" y="8801"/>
                    </a:lnTo>
                    <a:lnTo>
                      <a:pt x="872" y="9046"/>
                    </a:lnTo>
                    <a:lnTo>
                      <a:pt x="1028" y="9292"/>
                    </a:lnTo>
                    <a:lnTo>
                      <a:pt x="1184" y="9515"/>
                    </a:lnTo>
                    <a:lnTo>
                      <a:pt x="1363" y="9739"/>
                    </a:lnTo>
                    <a:lnTo>
                      <a:pt x="1564" y="9962"/>
                    </a:lnTo>
                    <a:lnTo>
                      <a:pt x="1743" y="10163"/>
                    </a:lnTo>
                    <a:lnTo>
                      <a:pt x="1966" y="10364"/>
                    </a:lnTo>
                    <a:lnTo>
                      <a:pt x="2167" y="10565"/>
                    </a:lnTo>
                    <a:lnTo>
                      <a:pt x="2390" y="10744"/>
                    </a:lnTo>
                    <a:lnTo>
                      <a:pt x="2636" y="10900"/>
                    </a:lnTo>
                    <a:lnTo>
                      <a:pt x="2882" y="11057"/>
                    </a:lnTo>
                    <a:lnTo>
                      <a:pt x="3127" y="11191"/>
                    </a:lnTo>
                    <a:lnTo>
                      <a:pt x="3373" y="11325"/>
                    </a:lnTo>
                    <a:lnTo>
                      <a:pt x="3641" y="11459"/>
                    </a:lnTo>
                    <a:lnTo>
                      <a:pt x="3909" y="11548"/>
                    </a:lnTo>
                    <a:lnTo>
                      <a:pt x="4200" y="11660"/>
                    </a:lnTo>
                    <a:lnTo>
                      <a:pt x="4468" y="11727"/>
                    </a:lnTo>
                    <a:lnTo>
                      <a:pt x="4758" y="11794"/>
                    </a:lnTo>
                    <a:lnTo>
                      <a:pt x="5048" y="11838"/>
                    </a:lnTo>
                    <a:lnTo>
                      <a:pt x="5361" y="11883"/>
                    </a:lnTo>
                    <a:lnTo>
                      <a:pt x="5651" y="11905"/>
                    </a:lnTo>
                    <a:lnTo>
                      <a:pt x="5964" y="11928"/>
                    </a:lnTo>
                    <a:lnTo>
                      <a:pt x="59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1841750" y="-1401175"/>
                <a:ext cx="149100" cy="29820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11928" fill="none" extrusionOk="0">
                    <a:moveTo>
                      <a:pt x="5964" y="11928"/>
                    </a:moveTo>
                    <a:lnTo>
                      <a:pt x="5964" y="11928"/>
                    </a:lnTo>
                    <a:lnTo>
                      <a:pt x="5651" y="11905"/>
                    </a:lnTo>
                    <a:lnTo>
                      <a:pt x="5361" y="11883"/>
                    </a:lnTo>
                    <a:lnTo>
                      <a:pt x="5048" y="11838"/>
                    </a:lnTo>
                    <a:lnTo>
                      <a:pt x="4758" y="11794"/>
                    </a:lnTo>
                    <a:lnTo>
                      <a:pt x="4468" y="11727"/>
                    </a:lnTo>
                    <a:lnTo>
                      <a:pt x="4200" y="11660"/>
                    </a:lnTo>
                    <a:lnTo>
                      <a:pt x="3909" y="11548"/>
                    </a:lnTo>
                    <a:lnTo>
                      <a:pt x="3641" y="11459"/>
                    </a:lnTo>
                    <a:lnTo>
                      <a:pt x="3373" y="11325"/>
                    </a:lnTo>
                    <a:lnTo>
                      <a:pt x="3127" y="11191"/>
                    </a:lnTo>
                    <a:lnTo>
                      <a:pt x="2882" y="11057"/>
                    </a:lnTo>
                    <a:lnTo>
                      <a:pt x="2636" y="10900"/>
                    </a:lnTo>
                    <a:lnTo>
                      <a:pt x="2390" y="10744"/>
                    </a:lnTo>
                    <a:lnTo>
                      <a:pt x="2167" y="10565"/>
                    </a:lnTo>
                    <a:lnTo>
                      <a:pt x="1966" y="10364"/>
                    </a:lnTo>
                    <a:lnTo>
                      <a:pt x="1743" y="10163"/>
                    </a:lnTo>
                    <a:lnTo>
                      <a:pt x="1564" y="9962"/>
                    </a:lnTo>
                    <a:lnTo>
                      <a:pt x="1363" y="9739"/>
                    </a:lnTo>
                    <a:lnTo>
                      <a:pt x="1184" y="9515"/>
                    </a:lnTo>
                    <a:lnTo>
                      <a:pt x="1028" y="9292"/>
                    </a:lnTo>
                    <a:lnTo>
                      <a:pt x="872" y="9046"/>
                    </a:lnTo>
                    <a:lnTo>
                      <a:pt x="738" y="8801"/>
                    </a:lnTo>
                    <a:lnTo>
                      <a:pt x="604" y="8533"/>
                    </a:lnTo>
                    <a:lnTo>
                      <a:pt x="470" y="8287"/>
                    </a:lnTo>
                    <a:lnTo>
                      <a:pt x="380" y="8019"/>
                    </a:lnTo>
                    <a:lnTo>
                      <a:pt x="268" y="7729"/>
                    </a:lnTo>
                    <a:lnTo>
                      <a:pt x="201" y="7438"/>
                    </a:lnTo>
                    <a:lnTo>
                      <a:pt x="134" y="7170"/>
                    </a:lnTo>
                    <a:lnTo>
                      <a:pt x="67" y="6857"/>
                    </a:lnTo>
                    <a:lnTo>
                      <a:pt x="45" y="6567"/>
                    </a:lnTo>
                    <a:lnTo>
                      <a:pt x="23" y="6277"/>
                    </a:lnTo>
                    <a:lnTo>
                      <a:pt x="0" y="5964"/>
                    </a:lnTo>
                    <a:lnTo>
                      <a:pt x="0" y="5964"/>
                    </a:lnTo>
                    <a:lnTo>
                      <a:pt x="23" y="5651"/>
                    </a:lnTo>
                    <a:lnTo>
                      <a:pt x="45" y="5361"/>
                    </a:lnTo>
                    <a:lnTo>
                      <a:pt x="67" y="5048"/>
                    </a:lnTo>
                    <a:lnTo>
                      <a:pt x="134" y="4758"/>
                    </a:lnTo>
                    <a:lnTo>
                      <a:pt x="201" y="4468"/>
                    </a:lnTo>
                    <a:lnTo>
                      <a:pt x="268" y="4177"/>
                    </a:lnTo>
                    <a:lnTo>
                      <a:pt x="380" y="3909"/>
                    </a:lnTo>
                    <a:lnTo>
                      <a:pt x="470" y="3641"/>
                    </a:lnTo>
                    <a:lnTo>
                      <a:pt x="604" y="3373"/>
                    </a:lnTo>
                    <a:lnTo>
                      <a:pt x="738" y="3127"/>
                    </a:lnTo>
                    <a:lnTo>
                      <a:pt x="872" y="2859"/>
                    </a:lnTo>
                    <a:lnTo>
                      <a:pt x="1028" y="2636"/>
                    </a:lnTo>
                    <a:lnTo>
                      <a:pt x="1184" y="2390"/>
                    </a:lnTo>
                    <a:lnTo>
                      <a:pt x="1363" y="2167"/>
                    </a:lnTo>
                    <a:lnTo>
                      <a:pt x="1564" y="1944"/>
                    </a:lnTo>
                    <a:lnTo>
                      <a:pt x="1743" y="1743"/>
                    </a:lnTo>
                    <a:lnTo>
                      <a:pt x="1966" y="1542"/>
                    </a:lnTo>
                    <a:lnTo>
                      <a:pt x="2167" y="1363"/>
                    </a:lnTo>
                    <a:lnTo>
                      <a:pt x="2390" y="1184"/>
                    </a:lnTo>
                    <a:lnTo>
                      <a:pt x="2636" y="1028"/>
                    </a:lnTo>
                    <a:lnTo>
                      <a:pt x="2882" y="872"/>
                    </a:lnTo>
                    <a:lnTo>
                      <a:pt x="3127" y="715"/>
                    </a:lnTo>
                    <a:lnTo>
                      <a:pt x="3373" y="581"/>
                    </a:lnTo>
                    <a:lnTo>
                      <a:pt x="3641" y="470"/>
                    </a:lnTo>
                    <a:lnTo>
                      <a:pt x="3909" y="358"/>
                    </a:lnTo>
                    <a:lnTo>
                      <a:pt x="4200" y="269"/>
                    </a:lnTo>
                    <a:lnTo>
                      <a:pt x="4468" y="179"/>
                    </a:lnTo>
                    <a:lnTo>
                      <a:pt x="4758" y="112"/>
                    </a:lnTo>
                    <a:lnTo>
                      <a:pt x="5048" y="68"/>
                    </a:lnTo>
                    <a:lnTo>
                      <a:pt x="5361" y="23"/>
                    </a:lnTo>
                    <a:lnTo>
                      <a:pt x="5651" y="1"/>
                    </a:lnTo>
                    <a:lnTo>
                      <a:pt x="596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769275" y="-1401175"/>
                <a:ext cx="514300" cy="298200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11928" extrusionOk="0">
                    <a:moveTo>
                      <a:pt x="1" y="1"/>
                    </a:moveTo>
                    <a:lnTo>
                      <a:pt x="1" y="11928"/>
                    </a:lnTo>
                    <a:lnTo>
                      <a:pt x="20571" y="11928"/>
                    </a:lnTo>
                    <a:lnTo>
                      <a:pt x="20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1990825" y="-1401175"/>
                <a:ext cx="1777375" cy="298200"/>
              </a:xfrm>
              <a:custGeom>
                <a:avLst/>
                <a:gdLst/>
                <a:ahLst/>
                <a:cxnLst/>
                <a:rect l="l" t="t" r="r" b="b"/>
                <a:pathLst>
                  <a:path w="71095" h="11928" extrusionOk="0">
                    <a:moveTo>
                      <a:pt x="1" y="1"/>
                    </a:moveTo>
                    <a:lnTo>
                      <a:pt x="1" y="11928"/>
                    </a:lnTo>
                    <a:lnTo>
                      <a:pt x="71094" y="11928"/>
                    </a:lnTo>
                    <a:lnTo>
                      <a:pt x="710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2491700" y="-1189000"/>
                <a:ext cx="12809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51238" h="336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51238" y="336"/>
                    </a:lnTo>
                    <a:lnTo>
                      <a:pt x="512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1990825" y="-1184525"/>
                <a:ext cx="3211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314" extrusionOk="0">
                    <a:moveTo>
                      <a:pt x="1" y="1"/>
                    </a:moveTo>
                    <a:lnTo>
                      <a:pt x="1" y="313"/>
                    </a:lnTo>
                    <a:lnTo>
                      <a:pt x="12844" y="313"/>
                    </a:lnTo>
                    <a:lnTo>
                      <a:pt x="128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1990825" y="-1242600"/>
                <a:ext cx="1094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336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4379" y="336"/>
                    </a:lnTo>
                    <a:lnTo>
                      <a:pt x="4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3752525" y="-1189000"/>
                <a:ext cx="5327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336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21308" y="336"/>
                    </a:lnTo>
                    <a:lnTo>
                      <a:pt x="213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4011050" y="-1290050"/>
                <a:ext cx="2725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336" extrusionOk="0">
                    <a:moveTo>
                      <a:pt x="1" y="0"/>
                    </a:moveTo>
                    <a:lnTo>
                      <a:pt x="1" y="335"/>
                    </a:lnTo>
                    <a:lnTo>
                      <a:pt x="10900" y="335"/>
                    </a:lnTo>
                    <a:lnTo>
                      <a:pt x="109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3275125" y="-1256550"/>
                <a:ext cx="493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9723" h="336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9722" y="335"/>
                    </a:lnTo>
                    <a:lnTo>
                      <a:pt x="197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3358875" y="-1300100"/>
                <a:ext cx="4087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336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350" y="335"/>
                    </a:lnTo>
                    <a:lnTo>
                      <a:pt x="16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1990825" y="-1300100"/>
                <a:ext cx="76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0467" h="336" extrusionOk="0">
                    <a:moveTo>
                      <a:pt x="1" y="0"/>
                    </a:moveTo>
                    <a:lnTo>
                      <a:pt x="1" y="335"/>
                    </a:lnTo>
                    <a:lnTo>
                      <a:pt x="30466" y="335"/>
                    </a:lnTo>
                    <a:lnTo>
                      <a:pt x="30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3141650" y="-1044925"/>
                <a:ext cx="1231825" cy="320525"/>
              </a:xfrm>
              <a:custGeom>
                <a:avLst/>
                <a:gdLst/>
                <a:ahLst/>
                <a:cxnLst/>
                <a:rect l="l" t="t" r="r" b="b"/>
                <a:pathLst>
                  <a:path w="49273" h="12821" extrusionOk="0">
                    <a:moveTo>
                      <a:pt x="1" y="0"/>
                    </a:moveTo>
                    <a:lnTo>
                      <a:pt x="1" y="12821"/>
                    </a:lnTo>
                    <a:lnTo>
                      <a:pt x="43175" y="12821"/>
                    </a:lnTo>
                    <a:lnTo>
                      <a:pt x="43510" y="12799"/>
                    </a:lnTo>
                    <a:lnTo>
                      <a:pt x="43823" y="12754"/>
                    </a:lnTo>
                    <a:lnTo>
                      <a:pt x="44135" y="12709"/>
                    </a:lnTo>
                    <a:lnTo>
                      <a:pt x="44448" y="12620"/>
                    </a:lnTo>
                    <a:lnTo>
                      <a:pt x="44761" y="12531"/>
                    </a:lnTo>
                    <a:lnTo>
                      <a:pt x="45051" y="12441"/>
                    </a:lnTo>
                    <a:lnTo>
                      <a:pt x="45341" y="12330"/>
                    </a:lnTo>
                    <a:lnTo>
                      <a:pt x="45632" y="12196"/>
                    </a:lnTo>
                    <a:lnTo>
                      <a:pt x="45900" y="12062"/>
                    </a:lnTo>
                    <a:lnTo>
                      <a:pt x="46168" y="11905"/>
                    </a:lnTo>
                    <a:lnTo>
                      <a:pt x="46436" y="11727"/>
                    </a:lnTo>
                    <a:lnTo>
                      <a:pt x="46682" y="11548"/>
                    </a:lnTo>
                    <a:lnTo>
                      <a:pt x="46927" y="11369"/>
                    </a:lnTo>
                    <a:lnTo>
                      <a:pt x="47173" y="11168"/>
                    </a:lnTo>
                    <a:lnTo>
                      <a:pt x="47396" y="10945"/>
                    </a:lnTo>
                    <a:lnTo>
                      <a:pt x="47597" y="10721"/>
                    </a:lnTo>
                    <a:lnTo>
                      <a:pt x="47798" y="10498"/>
                    </a:lnTo>
                    <a:lnTo>
                      <a:pt x="47999" y="10252"/>
                    </a:lnTo>
                    <a:lnTo>
                      <a:pt x="48178" y="10007"/>
                    </a:lnTo>
                    <a:lnTo>
                      <a:pt x="48334" y="9739"/>
                    </a:lnTo>
                    <a:lnTo>
                      <a:pt x="48491" y="9471"/>
                    </a:lnTo>
                    <a:lnTo>
                      <a:pt x="48625" y="9203"/>
                    </a:lnTo>
                    <a:lnTo>
                      <a:pt x="48759" y="8912"/>
                    </a:lnTo>
                    <a:lnTo>
                      <a:pt x="48870" y="8622"/>
                    </a:lnTo>
                    <a:lnTo>
                      <a:pt x="48982" y="8332"/>
                    </a:lnTo>
                    <a:lnTo>
                      <a:pt x="49071" y="8019"/>
                    </a:lnTo>
                    <a:lnTo>
                      <a:pt x="49138" y="7706"/>
                    </a:lnTo>
                    <a:lnTo>
                      <a:pt x="49183" y="7393"/>
                    </a:lnTo>
                    <a:lnTo>
                      <a:pt x="49228" y="7081"/>
                    </a:lnTo>
                    <a:lnTo>
                      <a:pt x="49250" y="6746"/>
                    </a:lnTo>
                    <a:lnTo>
                      <a:pt x="49272" y="6411"/>
                    </a:lnTo>
                    <a:lnTo>
                      <a:pt x="49250" y="6076"/>
                    </a:lnTo>
                    <a:lnTo>
                      <a:pt x="49228" y="5763"/>
                    </a:lnTo>
                    <a:lnTo>
                      <a:pt x="49183" y="5450"/>
                    </a:lnTo>
                    <a:lnTo>
                      <a:pt x="49138" y="5115"/>
                    </a:lnTo>
                    <a:lnTo>
                      <a:pt x="49071" y="4803"/>
                    </a:lnTo>
                    <a:lnTo>
                      <a:pt x="48982" y="4512"/>
                    </a:lnTo>
                    <a:lnTo>
                      <a:pt x="48870" y="4222"/>
                    </a:lnTo>
                    <a:lnTo>
                      <a:pt x="48759" y="3909"/>
                    </a:lnTo>
                    <a:lnTo>
                      <a:pt x="48625" y="3641"/>
                    </a:lnTo>
                    <a:lnTo>
                      <a:pt x="48491" y="3351"/>
                    </a:lnTo>
                    <a:lnTo>
                      <a:pt x="48334" y="3083"/>
                    </a:lnTo>
                    <a:lnTo>
                      <a:pt x="48178" y="2837"/>
                    </a:lnTo>
                    <a:lnTo>
                      <a:pt x="47999" y="2569"/>
                    </a:lnTo>
                    <a:lnTo>
                      <a:pt x="47798" y="2346"/>
                    </a:lnTo>
                    <a:lnTo>
                      <a:pt x="47597" y="2100"/>
                    </a:lnTo>
                    <a:lnTo>
                      <a:pt x="47396" y="1877"/>
                    </a:lnTo>
                    <a:lnTo>
                      <a:pt x="47173" y="1676"/>
                    </a:lnTo>
                    <a:lnTo>
                      <a:pt x="46927" y="1475"/>
                    </a:lnTo>
                    <a:lnTo>
                      <a:pt x="46682" y="1274"/>
                    </a:lnTo>
                    <a:lnTo>
                      <a:pt x="46436" y="1095"/>
                    </a:lnTo>
                    <a:lnTo>
                      <a:pt x="46168" y="939"/>
                    </a:lnTo>
                    <a:lnTo>
                      <a:pt x="45900" y="782"/>
                    </a:lnTo>
                    <a:lnTo>
                      <a:pt x="45632" y="626"/>
                    </a:lnTo>
                    <a:lnTo>
                      <a:pt x="45341" y="514"/>
                    </a:lnTo>
                    <a:lnTo>
                      <a:pt x="45051" y="403"/>
                    </a:lnTo>
                    <a:lnTo>
                      <a:pt x="44761" y="291"/>
                    </a:lnTo>
                    <a:lnTo>
                      <a:pt x="44448" y="201"/>
                    </a:lnTo>
                    <a:lnTo>
                      <a:pt x="44135" y="134"/>
                    </a:lnTo>
                    <a:lnTo>
                      <a:pt x="43823" y="67"/>
                    </a:lnTo>
                    <a:lnTo>
                      <a:pt x="43510" y="45"/>
                    </a:lnTo>
                    <a:lnTo>
                      <a:pt x="431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1712775" y="-767975"/>
                <a:ext cx="1436725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57469" h="1743" extrusionOk="0">
                    <a:moveTo>
                      <a:pt x="0" y="1"/>
                    </a:moveTo>
                    <a:lnTo>
                      <a:pt x="0" y="1743"/>
                    </a:lnTo>
                    <a:lnTo>
                      <a:pt x="57469" y="1743"/>
                    </a:lnTo>
                    <a:lnTo>
                      <a:pt x="57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1712775" y="-1044925"/>
                <a:ext cx="143672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57469" h="1765" extrusionOk="0">
                    <a:moveTo>
                      <a:pt x="0" y="0"/>
                    </a:moveTo>
                    <a:lnTo>
                      <a:pt x="0" y="1765"/>
                    </a:lnTo>
                    <a:lnTo>
                      <a:pt x="57469" y="1765"/>
                    </a:lnTo>
                    <a:lnTo>
                      <a:pt x="574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3141650" y="-1044925"/>
                <a:ext cx="160300" cy="320525"/>
              </a:xfrm>
              <a:custGeom>
                <a:avLst/>
                <a:gdLst/>
                <a:ahLst/>
                <a:cxnLst/>
                <a:rect l="l" t="t" r="r" b="b"/>
                <a:pathLst>
                  <a:path w="6412" h="12821" extrusionOk="0">
                    <a:moveTo>
                      <a:pt x="1" y="0"/>
                    </a:moveTo>
                    <a:lnTo>
                      <a:pt x="1" y="12821"/>
                    </a:lnTo>
                    <a:lnTo>
                      <a:pt x="314" y="12821"/>
                    </a:lnTo>
                    <a:lnTo>
                      <a:pt x="649" y="12799"/>
                    </a:lnTo>
                    <a:lnTo>
                      <a:pt x="961" y="12754"/>
                    </a:lnTo>
                    <a:lnTo>
                      <a:pt x="1274" y="12709"/>
                    </a:lnTo>
                    <a:lnTo>
                      <a:pt x="1587" y="12620"/>
                    </a:lnTo>
                    <a:lnTo>
                      <a:pt x="1899" y="12531"/>
                    </a:lnTo>
                    <a:lnTo>
                      <a:pt x="2190" y="12441"/>
                    </a:lnTo>
                    <a:lnTo>
                      <a:pt x="2480" y="12330"/>
                    </a:lnTo>
                    <a:lnTo>
                      <a:pt x="2770" y="12196"/>
                    </a:lnTo>
                    <a:lnTo>
                      <a:pt x="3039" y="12062"/>
                    </a:lnTo>
                    <a:lnTo>
                      <a:pt x="3307" y="11905"/>
                    </a:lnTo>
                    <a:lnTo>
                      <a:pt x="3575" y="11727"/>
                    </a:lnTo>
                    <a:lnTo>
                      <a:pt x="3820" y="11548"/>
                    </a:lnTo>
                    <a:lnTo>
                      <a:pt x="4066" y="11369"/>
                    </a:lnTo>
                    <a:lnTo>
                      <a:pt x="4312" y="11168"/>
                    </a:lnTo>
                    <a:lnTo>
                      <a:pt x="4535" y="10945"/>
                    </a:lnTo>
                    <a:lnTo>
                      <a:pt x="4736" y="10721"/>
                    </a:lnTo>
                    <a:lnTo>
                      <a:pt x="4937" y="10498"/>
                    </a:lnTo>
                    <a:lnTo>
                      <a:pt x="5138" y="10252"/>
                    </a:lnTo>
                    <a:lnTo>
                      <a:pt x="5317" y="10007"/>
                    </a:lnTo>
                    <a:lnTo>
                      <a:pt x="5473" y="9739"/>
                    </a:lnTo>
                    <a:lnTo>
                      <a:pt x="5629" y="9471"/>
                    </a:lnTo>
                    <a:lnTo>
                      <a:pt x="5763" y="9203"/>
                    </a:lnTo>
                    <a:lnTo>
                      <a:pt x="5897" y="8912"/>
                    </a:lnTo>
                    <a:lnTo>
                      <a:pt x="6009" y="8622"/>
                    </a:lnTo>
                    <a:lnTo>
                      <a:pt x="6121" y="8332"/>
                    </a:lnTo>
                    <a:lnTo>
                      <a:pt x="6210" y="8019"/>
                    </a:lnTo>
                    <a:lnTo>
                      <a:pt x="6277" y="7706"/>
                    </a:lnTo>
                    <a:lnTo>
                      <a:pt x="6322" y="7393"/>
                    </a:lnTo>
                    <a:lnTo>
                      <a:pt x="6366" y="7081"/>
                    </a:lnTo>
                    <a:lnTo>
                      <a:pt x="6389" y="6746"/>
                    </a:lnTo>
                    <a:lnTo>
                      <a:pt x="6411" y="6411"/>
                    </a:lnTo>
                    <a:lnTo>
                      <a:pt x="6389" y="6076"/>
                    </a:lnTo>
                    <a:lnTo>
                      <a:pt x="6366" y="5763"/>
                    </a:lnTo>
                    <a:lnTo>
                      <a:pt x="6322" y="5450"/>
                    </a:lnTo>
                    <a:lnTo>
                      <a:pt x="6277" y="5115"/>
                    </a:lnTo>
                    <a:lnTo>
                      <a:pt x="6210" y="4803"/>
                    </a:lnTo>
                    <a:lnTo>
                      <a:pt x="6121" y="4512"/>
                    </a:lnTo>
                    <a:lnTo>
                      <a:pt x="6009" y="4222"/>
                    </a:lnTo>
                    <a:lnTo>
                      <a:pt x="5897" y="3909"/>
                    </a:lnTo>
                    <a:lnTo>
                      <a:pt x="5763" y="3641"/>
                    </a:lnTo>
                    <a:lnTo>
                      <a:pt x="5629" y="3351"/>
                    </a:lnTo>
                    <a:lnTo>
                      <a:pt x="5473" y="3083"/>
                    </a:lnTo>
                    <a:lnTo>
                      <a:pt x="5317" y="2837"/>
                    </a:lnTo>
                    <a:lnTo>
                      <a:pt x="5138" y="2569"/>
                    </a:lnTo>
                    <a:lnTo>
                      <a:pt x="4937" y="2346"/>
                    </a:lnTo>
                    <a:lnTo>
                      <a:pt x="4736" y="2100"/>
                    </a:lnTo>
                    <a:lnTo>
                      <a:pt x="4535" y="1877"/>
                    </a:lnTo>
                    <a:lnTo>
                      <a:pt x="4312" y="1676"/>
                    </a:lnTo>
                    <a:lnTo>
                      <a:pt x="4066" y="1475"/>
                    </a:lnTo>
                    <a:lnTo>
                      <a:pt x="3820" y="1274"/>
                    </a:lnTo>
                    <a:lnTo>
                      <a:pt x="3575" y="1095"/>
                    </a:lnTo>
                    <a:lnTo>
                      <a:pt x="3307" y="939"/>
                    </a:lnTo>
                    <a:lnTo>
                      <a:pt x="3039" y="782"/>
                    </a:lnTo>
                    <a:lnTo>
                      <a:pt x="2770" y="626"/>
                    </a:lnTo>
                    <a:lnTo>
                      <a:pt x="2480" y="514"/>
                    </a:lnTo>
                    <a:lnTo>
                      <a:pt x="2190" y="403"/>
                    </a:lnTo>
                    <a:lnTo>
                      <a:pt x="1899" y="291"/>
                    </a:lnTo>
                    <a:lnTo>
                      <a:pt x="1587" y="201"/>
                    </a:lnTo>
                    <a:lnTo>
                      <a:pt x="1274" y="134"/>
                    </a:lnTo>
                    <a:lnTo>
                      <a:pt x="961" y="67"/>
                    </a:lnTo>
                    <a:lnTo>
                      <a:pt x="649" y="45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3141650" y="-1044925"/>
                <a:ext cx="160300" cy="320525"/>
              </a:xfrm>
              <a:custGeom>
                <a:avLst/>
                <a:gdLst/>
                <a:ahLst/>
                <a:cxnLst/>
                <a:rect l="l" t="t" r="r" b="b"/>
                <a:pathLst>
                  <a:path w="6412" h="1282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14" y="0"/>
                    </a:lnTo>
                    <a:lnTo>
                      <a:pt x="649" y="45"/>
                    </a:lnTo>
                    <a:lnTo>
                      <a:pt x="961" y="67"/>
                    </a:lnTo>
                    <a:lnTo>
                      <a:pt x="1274" y="134"/>
                    </a:lnTo>
                    <a:lnTo>
                      <a:pt x="1587" y="201"/>
                    </a:lnTo>
                    <a:lnTo>
                      <a:pt x="1899" y="291"/>
                    </a:lnTo>
                    <a:lnTo>
                      <a:pt x="2190" y="403"/>
                    </a:lnTo>
                    <a:lnTo>
                      <a:pt x="2480" y="514"/>
                    </a:lnTo>
                    <a:lnTo>
                      <a:pt x="2770" y="626"/>
                    </a:lnTo>
                    <a:lnTo>
                      <a:pt x="3039" y="782"/>
                    </a:lnTo>
                    <a:lnTo>
                      <a:pt x="3307" y="939"/>
                    </a:lnTo>
                    <a:lnTo>
                      <a:pt x="3575" y="1095"/>
                    </a:lnTo>
                    <a:lnTo>
                      <a:pt x="3820" y="1274"/>
                    </a:lnTo>
                    <a:lnTo>
                      <a:pt x="4066" y="1475"/>
                    </a:lnTo>
                    <a:lnTo>
                      <a:pt x="4312" y="1676"/>
                    </a:lnTo>
                    <a:lnTo>
                      <a:pt x="4535" y="1877"/>
                    </a:lnTo>
                    <a:lnTo>
                      <a:pt x="4736" y="2100"/>
                    </a:lnTo>
                    <a:lnTo>
                      <a:pt x="4937" y="2346"/>
                    </a:lnTo>
                    <a:lnTo>
                      <a:pt x="5138" y="2569"/>
                    </a:lnTo>
                    <a:lnTo>
                      <a:pt x="5317" y="2837"/>
                    </a:lnTo>
                    <a:lnTo>
                      <a:pt x="5473" y="3083"/>
                    </a:lnTo>
                    <a:lnTo>
                      <a:pt x="5629" y="3351"/>
                    </a:lnTo>
                    <a:lnTo>
                      <a:pt x="5763" y="3641"/>
                    </a:lnTo>
                    <a:lnTo>
                      <a:pt x="5897" y="3909"/>
                    </a:lnTo>
                    <a:lnTo>
                      <a:pt x="6009" y="4222"/>
                    </a:lnTo>
                    <a:lnTo>
                      <a:pt x="6121" y="4512"/>
                    </a:lnTo>
                    <a:lnTo>
                      <a:pt x="6210" y="4803"/>
                    </a:lnTo>
                    <a:lnTo>
                      <a:pt x="6277" y="5115"/>
                    </a:lnTo>
                    <a:lnTo>
                      <a:pt x="6322" y="5450"/>
                    </a:lnTo>
                    <a:lnTo>
                      <a:pt x="6366" y="5763"/>
                    </a:lnTo>
                    <a:lnTo>
                      <a:pt x="6389" y="6076"/>
                    </a:lnTo>
                    <a:lnTo>
                      <a:pt x="6411" y="6411"/>
                    </a:lnTo>
                    <a:lnTo>
                      <a:pt x="6411" y="6411"/>
                    </a:lnTo>
                    <a:lnTo>
                      <a:pt x="6389" y="6746"/>
                    </a:lnTo>
                    <a:lnTo>
                      <a:pt x="6366" y="7081"/>
                    </a:lnTo>
                    <a:lnTo>
                      <a:pt x="6322" y="7393"/>
                    </a:lnTo>
                    <a:lnTo>
                      <a:pt x="6277" y="7706"/>
                    </a:lnTo>
                    <a:lnTo>
                      <a:pt x="6210" y="8019"/>
                    </a:lnTo>
                    <a:lnTo>
                      <a:pt x="6121" y="8332"/>
                    </a:lnTo>
                    <a:lnTo>
                      <a:pt x="6009" y="8622"/>
                    </a:lnTo>
                    <a:lnTo>
                      <a:pt x="5897" y="8912"/>
                    </a:lnTo>
                    <a:lnTo>
                      <a:pt x="5763" y="9203"/>
                    </a:lnTo>
                    <a:lnTo>
                      <a:pt x="5629" y="9471"/>
                    </a:lnTo>
                    <a:lnTo>
                      <a:pt x="5473" y="9739"/>
                    </a:lnTo>
                    <a:lnTo>
                      <a:pt x="5317" y="10007"/>
                    </a:lnTo>
                    <a:lnTo>
                      <a:pt x="5138" y="10252"/>
                    </a:lnTo>
                    <a:lnTo>
                      <a:pt x="4937" y="10498"/>
                    </a:lnTo>
                    <a:lnTo>
                      <a:pt x="4736" y="10721"/>
                    </a:lnTo>
                    <a:lnTo>
                      <a:pt x="4535" y="10945"/>
                    </a:lnTo>
                    <a:lnTo>
                      <a:pt x="4312" y="11168"/>
                    </a:lnTo>
                    <a:lnTo>
                      <a:pt x="4066" y="11369"/>
                    </a:lnTo>
                    <a:lnTo>
                      <a:pt x="3820" y="11548"/>
                    </a:lnTo>
                    <a:lnTo>
                      <a:pt x="3575" y="11727"/>
                    </a:lnTo>
                    <a:lnTo>
                      <a:pt x="3307" y="11905"/>
                    </a:lnTo>
                    <a:lnTo>
                      <a:pt x="3039" y="12062"/>
                    </a:lnTo>
                    <a:lnTo>
                      <a:pt x="2770" y="12196"/>
                    </a:lnTo>
                    <a:lnTo>
                      <a:pt x="2480" y="12330"/>
                    </a:lnTo>
                    <a:lnTo>
                      <a:pt x="2190" y="12441"/>
                    </a:lnTo>
                    <a:lnTo>
                      <a:pt x="1899" y="12531"/>
                    </a:lnTo>
                    <a:lnTo>
                      <a:pt x="1587" y="12620"/>
                    </a:lnTo>
                    <a:lnTo>
                      <a:pt x="1274" y="12709"/>
                    </a:lnTo>
                    <a:lnTo>
                      <a:pt x="961" y="12754"/>
                    </a:lnTo>
                    <a:lnTo>
                      <a:pt x="649" y="12799"/>
                    </a:lnTo>
                    <a:lnTo>
                      <a:pt x="314" y="12821"/>
                    </a:lnTo>
                    <a:lnTo>
                      <a:pt x="1" y="128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3141650" y="-1000825"/>
                <a:ext cx="116175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9315" extrusionOk="0">
                    <a:moveTo>
                      <a:pt x="1" y="1"/>
                    </a:moveTo>
                    <a:lnTo>
                      <a:pt x="1" y="9315"/>
                    </a:lnTo>
                    <a:lnTo>
                      <a:pt x="470" y="9292"/>
                    </a:lnTo>
                    <a:lnTo>
                      <a:pt x="939" y="9225"/>
                    </a:lnTo>
                    <a:lnTo>
                      <a:pt x="1386" y="9091"/>
                    </a:lnTo>
                    <a:lnTo>
                      <a:pt x="1810" y="8935"/>
                    </a:lnTo>
                    <a:lnTo>
                      <a:pt x="2212" y="8756"/>
                    </a:lnTo>
                    <a:lnTo>
                      <a:pt x="2592" y="8511"/>
                    </a:lnTo>
                    <a:lnTo>
                      <a:pt x="2949" y="8243"/>
                    </a:lnTo>
                    <a:lnTo>
                      <a:pt x="3284" y="7952"/>
                    </a:lnTo>
                    <a:lnTo>
                      <a:pt x="3597" y="7617"/>
                    </a:lnTo>
                    <a:lnTo>
                      <a:pt x="3865" y="7260"/>
                    </a:lnTo>
                    <a:lnTo>
                      <a:pt x="4088" y="6880"/>
                    </a:lnTo>
                    <a:lnTo>
                      <a:pt x="4289" y="6456"/>
                    </a:lnTo>
                    <a:lnTo>
                      <a:pt x="4446" y="6031"/>
                    </a:lnTo>
                    <a:lnTo>
                      <a:pt x="4557" y="5585"/>
                    </a:lnTo>
                    <a:lnTo>
                      <a:pt x="4624" y="5138"/>
                    </a:lnTo>
                    <a:lnTo>
                      <a:pt x="4647" y="4647"/>
                    </a:lnTo>
                    <a:lnTo>
                      <a:pt x="4624" y="4178"/>
                    </a:lnTo>
                    <a:lnTo>
                      <a:pt x="4557" y="3709"/>
                    </a:lnTo>
                    <a:lnTo>
                      <a:pt x="4446" y="3262"/>
                    </a:lnTo>
                    <a:lnTo>
                      <a:pt x="4289" y="2838"/>
                    </a:lnTo>
                    <a:lnTo>
                      <a:pt x="4088" y="2436"/>
                    </a:lnTo>
                    <a:lnTo>
                      <a:pt x="3865" y="2056"/>
                    </a:lnTo>
                    <a:lnTo>
                      <a:pt x="3597" y="1698"/>
                    </a:lnTo>
                    <a:lnTo>
                      <a:pt x="3284" y="1363"/>
                    </a:lnTo>
                    <a:lnTo>
                      <a:pt x="2949" y="1051"/>
                    </a:lnTo>
                    <a:lnTo>
                      <a:pt x="2592" y="783"/>
                    </a:lnTo>
                    <a:lnTo>
                      <a:pt x="2212" y="559"/>
                    </a:lnTo>
                    <a:lnTo>
                      <a:pt x="1810" y="358"/>
                    </a:lnTo>
                    <a:lnTo>
                      <a:pt x="1386" y="202"/>
                    </a:lnTo>
                    <a:lnTo>
                      <a:pt x="939" y="90"/>
                    </a:lnTo>
                    <a:lnTo>
                      <a:pt x="470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1751300" y="-1000825"/>
                <a:ext cx="1390375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55615" h="9315" extrusionOk="0">
                    <a:moveTo>
                      <a:pt x="0" y="1"/>
                    </a:moveTo>
                    <a:lnTo>
                      <a:pt x="0" y="9315"/>
                    </a:lnTo>
                    <a:lnTo>
                      <a:pt x="55615" y="9315"/>
                    </a:lnTo>
                    <a:lnTo>
                      <a:pt x="556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2143825" y="-846150"/>
                <a:ext cx="99785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9914" h="269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9914" y="269"/>
                    </a:lnTo>
                    <a:lnTo>
                      <a:pt x="399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1751850" y="-901425"/>
                <a:ext cx="2513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269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10051" y="269"/>
                    </a:lnTo>
                    <a:lnTo>
                      <a:pt x="10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3056225" y="-888025"/>
                <a:ext cx="8545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69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418" y="269"/>
                    </a:lnTo>
                    <a:lnTo>
                      <a:pt x="34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2822275" y="-933250"/>
                <a:ext cx="31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2776" h="269" extrusionOk="0">
                    <a:moveTo>
                      <a:pt x="0" y="1"/>
                    </a:moveTo>
                    <a:lnTo>
                      <a:pt x="0" y="269"/>
                    </a:lnTo>
                    <a:lnTo>
                      <a:pt x="12776" y="269"/>
                    </a:lnTo>
                    <a:lnTo>
                      <a:pt x="127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1751850" y="-933250"/>
                <a:ext cx="59582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3833" h="269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23832" y="269"/>
                    </a:lnTo>
                    <a:lnTo>
                      <a:pt x="238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2880350" y="-447450"/>
                <a:ext cx="14361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57447" h="1765" extrusionOk="0">
                    <a:moveTo>
                      <a:pt x="0" y="0"/>
                    </a:moveTo>
                    <a:lnTo>
                      <a:pt x="0" y="1765"/>
                    </a:lnTo>
                    <a:lnTo>
                      <a:pt x="57446" y="1765"/>
                    </a:lnTo>
                    <a:lnTo>
                      <a:pt x="574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2880350" y="-724425"/>
                <a:ext cx="143617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57447" h="1766" extrusionOk="0">
                    <a:moveTo>
                      <a:pt x="0" y="1"/>
                    </a:moveTo>
                    <a:lnTo>
                      <a:pt x="0" y="1765"/>
                    </a:lnTo>
                    <a:lnTo>
                      <a:pt x="57446" y="1765"/>
                    </a:lnTo>
                    <a:lnTo>
                      <a:pt x="574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1702725" y="-447450"/>
                <a:ext cx="1177650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47106" h="1765" extrusionOk="0">
                    <a:moveTo>
                      <a:pt x="0" y="0"/>
                    </a:moveTo>
                    <a:lnTo>
                      <a:pt x="0" y="1765"/>
                    </a:lnTo>
                    <a:lnTo>
                      <a:pt x="47105" y="1765"/>
                    </a:lnTo>
                    <a:lnTo>
                      <a:pt x="471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1702725" y="-724425"/>
                <a:ext cx="11776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47106" h="1766" extrusionOk="0">
                    <a:moveTo>
                      <a:pt x="0" y="1"/>
                    </a:moveTo>
                    <a:lnTo>
                      <a:pt x="0" y="1765"/>
                    </a:lnTo>
                    <a:lnTo>
                      <a:pt x="47105" y="1765"/>
                    </a:lnTo>
                    <a:lnTo>
                      <a:pt x="471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4308675" y="-724425"/>
                <a:ext cx="160850" cy="321100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12844" extrusionOk="0">
                    <a:moveTo>
                      <a:pt x="1" y="1"/>
                    </a:moveTo>
                    <a:lnTo>
                      <a:pt x="1" y="12844"/>
                    </a:lnTo>
                    <a:lnTo>
                      <a:pt x="336" y="12821"/>
                    </a:lnTo>
                    <a:lnTo>
                      <a:pt x="671" y="12799"/>
                    </a:lnTo>
                    <a:lnTo>
                      <a:pt x="983" y="12754"/>
                    </a:lnTo>
                    <a:lnTo>
                      <a:pt x="1296" y="12710"/>
                    </a:lnTo>
                    <a:lnTo>
                      <a:pt x="1609" y="12643"/>
                    </a:lnTo>
                    <a:lnTo>
                      <a:pt x="1921" y="12553"/>
                    </a:lnTo>
                    <a:lnTo>
                      <a:pt x="2212" y="12442"/>
                    </a:lnTo>
                    <a:lnTo>
                      <a:pt x="2502" y="12330"/>
                    </a:lnTo>
                    <a:lnTo>
                      <a:pt x="2792" y="12196"/>
                    </a:lnTo>
                    <a:lnTo>
                      <a:pt x="3061" y="12062"/>
                    </a:lnTo>
                    <a:lnTo>
                      <a:pt x="3329" y="11906"/>
                    </a:lnTo>
                    <a:lnTo>
                      <a:pt x="3597" y="11749"/>
                    </a:lnTo>
                    <a:lnTo>
                      <a:pt x="3842" y="11571"/>
                    </a:lnTo>
                    <a:lnTo>
                      <a:pt x="4088" y="11370"/>
                    </a:lnTo>
                    <a:lnTo>
                      <a:pt x="4311" y="11169"/>
                    </a:lnTo>
                    <a:lnTo>
                      <a:pt x="4535" y="10968"/>
                    </a:lnTo>
                    <a:lnTo>
                      <a:pt x="4758" y="10744"/>
                    </a:lnTo>
                    <a:lnTo>
                      <a:pt x="4959" y="10499"/>
                    </a:lnTo>
                    <a:lnTo>
                      <a:pt x="5138" y="10253"/>
                    </a:lnTo>
                    <a:lnTo>
                      <a:pt x="5316" y="10007"/>
                    </a:lnTo>
                    <a:lnTo>
                      <a:pt x="5495" y="9739"/>
                    </a:lnTo>
                    <a:lnTo>
                      <a:pt x="5651" y="9471"/>
                    </a:lnTo>
                    <a:lnTo>
                      <a:pt x="5785" y="9203"/>
                    </a:lnTo>
                    <a:lnTo>
                      <a:pt x="5919" y="8913"/>
                    </a:lnTo>
                    <a:lnTo>
                      <a:pt x="6031" y="8622"/>
                    </a:lnTo>
                    <a:lnTo>
                      <a:pt x="6143" y="8332"/>
                    </a:lnTo>
                    <a:lnTo>
                      <a:pt x="6210" y="8019"/>
                    </a:lnTo>
                    <a:lnTo>
                      <a:pt x="6299" y="7707"/>
                    </a:lnTo>
                    <a:lnTo>
                      <a:pt x="6344" y="7394"/>
                    </a:lnTo>
                    <a:lnTo>
                      <a:pt x="6388" y="7081"/>
                    </a:lnTo>
                    <a:lnTo>
                      <a:pt x="6411" y="6746"/>
                    </a:lnTo>
                    <a:lnTo>
                      <a:pt x="6433" y="6434"/>
                    </a:lnTo>
                    <a:lnTo>
                      <a:pt x="6411" y="6098"/>
                    </a:lnTo>
                    <a:lnTo>
                      <a:pt x="6388" y="5763"/>
                    </a:lnTo>
                    <a:lnTo>
                      <a:pt x="6344" y="5451"/>
                    </a:lnTo>
                    <a:lnTo>
                      <a:pt x="6299" y="5138"/>
                    </a:lnTo>
                    <a:lnTo>
                      <a:pt x="6210" y="4825"/>
                    </a:lnTo>
                    <a:lnTo>
                      <a:pt x="6143" y="4513"/>
                    </a:lnTo>
                    <a:lnTo>
                      <a:pt x="6031" y="4222"/>
                    </a:lnTo>
                    <a:lnTo>
                      <a:pt x="5919" y="3932"/>
                    </a:lnTo>
                    <a:lnTo>
                      <a:pt x="5785" y="3642"/>
                    </a:lnTo>
                    <a:lnTo>
                      <a:pt x="5651" y="3374"/>
                    </a:lnTo>
                    <a:lnTo>
                      <a:pt x="5495" y="3106"/>
                    </a:lnTo>
                    <a:lnTo>
                      <a:pt x="5316" y="2838"/>
                    </a:lnTo>
                    <a:lnTo>
                      <a:pt x="5138" y="2592"/>
                    </a:lnTo>
                    <a:lnTo>
                      <a:pt x="4959" y="2346"/>
                    </a:lnTo>
                    <a:lnTo>
                      <a:pt x="4758" y="2100"/>
                    </a:lnTo>
                    <a:lnTo>
                      <a:pt x="4535" y="1899"/>
                    </a:lnTo>
                    <a:lnTo>
                      <a:pt x="4311" y="1676"/>
                    </a:lnTo>
                    <a:lnTo>
                      <a:pt x="4088" y="1475"/>
                    </a:lnTo>
                    <a:lnTo>
                      <a:pt x="3842" y="1274"/>
                    </a:lnTo>
                    <a:lnTo>
                      <a:pt x="3597" y="1095"/>
                    </a:lnTo>
                    <a:lnTo>
                      <a:pt x="3329" y="939"/>
                    </a:lnTo>
                    <a:lnTo>
                      <a:pt x="3061" y="783"/>
                    </a:lnTo>
                    <a:lnTo>
                      <a:pt x="2792" y="649"/>
                    </a:lnTo>
                    <a:lnTo>
                      <a:pt x="2502" y="515"/>
                    </a:lnTo>
                    <a:lnTo>
                      <a:pt x="2212" y="403"/>
                    </a:lnTo>
                    <a:lnTo>
                      <a:pt x="1921" y="291"/>
                    </a:lnTo>
                    <a:lnTo>
                      <a:pt x="1609" y="202"/>
                    </a:lnTo>
                    <a:lnTo>
                      <a:pt x="1296" y="135"/>
                    </a:lnTo>
                    <a:lnTo>
                      <a:pt x="983" y="90"/>
                    </a:lnTo>
                    <a:lnTo>
                      <a:pt x="671" y="46"/>
                    </a:lnTo>
                    <a:lnTo>
                      <a:pt x="336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4308675" y="-680300"/>
                <a:ext cx="116725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9315" extrusionOk="0">
                    <a:moveTo>
                      <a:pt x="1" y="0"/>
                    </a:moveTo>
                    <a:lnTo>
                      <a:pt x="1" y="9314"/>
                    </a:lnTo>
                    <a:lnTo>
                      <a:pt x="492" y="9292"/>
                    </a:lnTo>
                    <a:lnTo>
                      <a:pt x="939" y="9225"/>
                    </a:lnTo>
                    <a:lnTo>
                      <a:pt x="1385" y="9113"/>
                    </a:lnTo>
                    <a:lnTo>
                      <a:pt x="1832" y="8957"/>
                    </a:lnTo>
                    <a:lnTo>
                      <a:pt x="2234" y="8756"/>
                    </a:lnTo>
                    <a:lnTo>
                      <a:pt x="2614" y="8533"/>
                    </a:lnTo>
                    <a:lnTo>
                      <a:pt x="2971" y="8265"/>
                    </a:lnTo>
                    <a:lnTo>
                      <a:pt x="3306" y="7952"/>
                    </a:lnTo>
                    <a:lnTo>
                      <a:pt x="3597" y="7617"/>
                    </a:lnTo>
                    <a:lnTo>
                      <a:pt x="3865" y="7259"/>
                    </a:lnTo>
                    <a:lnTo>
                      <a:pt x="4110" y="6880"/>
                    </a:lnTo>
                    <a:lnTo>
                      <a:pt x="4311" y="6478"/>
                    </a:lnTo>
                    <a:lnTo>
                      <a:pt x="4468" y="6053"/>
                    </a:lnTo>
                    <a:lnTo>
                      <a:pt x="4579" y="5607"/>
                    </a:lnTo>
                    <a:lnTo>
                      <a:pt x="4646" y="5138"/>
                    </a:lnTo>
                    <a:lnTo>
                      <a:pt x="4669" y="4669"/>
                    </a:lnTo>
                    <a:lnTo>
                      <a:pt x="4646" y="4177"/>
                    </a:lnTo>
                    <a:lnTo>
                      <a:pt x="4579" y="3730"/>
                    </a:lnTo>
                    <a:lnTo>
                      <a:pt x="4468" y="3284"/>
                    </a:lnTo>
                    <a:lnTo>
                      <a:pt x="4311" y="2837"/>
                    </a:lnTo>
                    <a:lnTo>
                      <a:pt x="4110" y="2435"/>
                    </a:lnTo>
                    <a:lnTo>
                      <a:pt x="3865" y="2055"/>
                    </a:lnTo>
                    <a:lnTo>
                      <a:pt x="3597" y="1698"/>
                    </a:lnTo>
                    <a:lnTo>
                      <a:pt x="3306" y="1363"/>
                    </a:lnTo>
                    <a:lnTo>
                      <a:pt x="2971" y="1073"/>
                    </a:lnTo>
                    <a:lnTo>
                      <a:pt x="2614" y="805"/>
                    </a:lnTo>
                    <a:lnTo>
                      <a:pt x="2234" y="559"/>
                    </a:lnTo>
                    <a:lnTo>
                      <a:pt x="1832" y="358"/>
                    </a:lnTo>
                    <a:lnTo>
                      <a:pt x="1385" y="201"/>
                    </a:lnTo>
                    <a:lnTo>
                      <a:pt x="939" y="90"/>
                    </a:lnTo>
                    <a:lnTo>
                      <a:pt x="492" y="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4308675" y="-680300"/>
                <a:ext cx="116725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931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92" y="23"/>
                    </a:lnTo>
                    <a:lnTo>
                      <a:pt x="939" y="90"/>
                    </a:lnTo>
                    <a:lnTo>
                      <a:pt x="1385" y="201"/>
                    </a:lnTo>
                    <a:lnTo>
                      <a:pt x="1832" y="358"/>
                    </a:lnTo>
                    <a:lnTo>
                      <a:pt x="2234" y="559"/>
                    </a:lnTo>
                    <a:lnTo>
                      <a:pt x="2614" y="805"/>
                    </a:lnTo>
                    <a:lnTo>
                      <a:pt x="2971" y="1073"/>
                    </a:lnTo>
                    <a:lnTo>
                      <a:pt x="3306" y="1363"/>
                    </a:lnTo>
                    <a:lnTo>
                      <a:pt x="3597" y="1698"/>
                    </a:lnTo>
                    <a:lnTo>
                      <a:pt x="3865" y="2055"/>
                    </a:lnTo>
                    <a:lnTo>
                      <a:pt x="4110" y="2435"/>
                    </a:lnTo>
                    <a:lnTo>
                      <a:pt x="4311" y="2837"/>
                    </a:lnTo>
                    <a:lnTo>
                      <a:pt x="4468" y="3284"/>
                    </a:lnTo>
                    <a:lnTo>
                      <a:pt x="4579" y="3730"/>
                    </a:lnTo>
                    <a:lnTo>
                      <a:pt x="4646" y="4177"/>
                    </a:lnTo>
                    <a:lnTo>
                      <a:pt x="4669" y="4669"/>
                    </a:lnTo>
                    <a:lnTo>
                      <a:pt x="4669" y="4669"/>
                    </a:lnTo>
                    <a:lnTo>
                      <a:pt x="4646" y="5138"/>
                    </a:lnTo>
                    <a:lnTo>
                      <a:pt x="4579" y="5607"/>
                    </a:lnTo>
                    <a:lnTo>
                      <a:pt x="4468" y="6053"/>
                    </a:lnTo>
                    <a:lnTo>
                      <a:pt x="4311" y="6478"/>
                    </a:lnTo>
                    <a:lnTo>
                      <a:pt x="4110" y="6880"/>
                    </a:lnTo>
                    <a:lnTo>
                      <a:pt x="3865" y="7259"/>
                    </a:lnTo>
                    <a:lnTo>
                      <a:pt x="3597" y="7617"/>
                    </a:lnTo>
                    <a:lnTo>
                      <a:pt x="3306" y="7952"/>
                    </a:lnTo>
                    <a:lnTo>
                      <a:pt x="2971" y="8265"/>
                    </a:lnTo>
                    <a:lnTo>
                      <a:pt x="2614" y="8533"/>
                    </a:lnTo>
                    <a:lnTo>
                      <a:pt x="2234" y="8756"/>
                    </a:lnTo>
                    <a:lnTo>
                      <a:pt x="1832" y="8957"/>
                    </a:lnTo>
                    <a:lnTo>
                      <a:pt x="1385" y="9113"/>
                    </a:lnTo>
                    <a:lnTo>
                      <a:pt x="939" y="9225"/>
                    </a:lnTo>
                    <a:lnTo>
                      <a:pt x="492" y="9292"/>
                    </a:lnTo>
                    <a:lnTo>
                      <a:pt x="1" y="93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1735650" y="-680300"/>
                <a:ext cx="1182675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47307" h="9315" extrusionOk="0">
                    <a:moveTo>
                      <a:pt x="1" y="0"/>
                    </a:moveTo>
                    <a:lnTo>
                      <a:pt x="1" y="9314"/>
                    </a:lnTo>
                    <a:lnTo>
                      <a:pt x="47307" y="9314"/>
                    </a:lnTo>
                    <a:lnTo>
                      <a:pt x="47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2918300" y="-680300"/>
                <a:ext cx="1390400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55616" h="9315" extrusionOk="0">
                    <a:moveTo>
                      <a:pt x="23" y="0"/>
                    </a:moveTo>
                    <a:lnTo>
                      <a:pt x="1" y="9314"/>
                    </a:lnTo>
                    <a:lnTo>
                      <a:pt x="55616" y="9314"/>
                    </a:lnTo>
                    <a:lnTo>
                      <a:pt x="556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2135450" y="-486550"/>
                <a:ext cx="994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9780" h="269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9780" y="269"/>
                    </a:lnTo>
                    <a:lnTo>
                      <a:pt x="397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1735650" y="-521725"/>
                <a:ext cx="2496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9985" y="246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1735650" y="-566950"/>
                <a:ext cx="8490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3396" y="246"/>
                    </a:lnTo>
                    <a:lnTo>
                      <a:pt x="3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895475" y="-525075"/>
                <a:ext cx="4132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1652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6529" y="246"/>
                    </a:lnTo>
                    <a:lnTo>
                      <a:pt x="165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4095925" y="-604350"/>
                <a:ext cx="21165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8466" h="269" extrusionOk="0">
                    <a:moveTo>
                      <a:pt x="1" y="0"/>
                    </a:moveTo>
                    <a:lnTo>
                      <a:pt x="1" y="268"/>
                    </a:lnTo>
                    <a:lnTo>
                      <a:pt x="8466" y="268"/>
                    </a:lnTo>
                    <a:lnTo>
                      <a:pt x="8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2918875" y="-612175"/>
                <a:ext cx="3171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12687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2687" y="246"/>
                    </a:lnTo>
                    <a:lnTo>
                      <a:pt x="126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1735650" y="-612175"/>
                <a:ext cx="5913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3654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23654" y="246"/>
                    </a:lnTo>
                    <a:lnTo>
                      <a:pt x="236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1702725" y="-447450"/>
                <a:ext cx="1177650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47106" h="1765" extrusionOk="0">
                    <a:moveTo>
                      <a:pt x="0" y="0"/>
                    </a:moveTo>
                    <a:lnTo>
                      <a:pt x="0" y="1765"/>
                    </a:lnTo>
                    <a:lnTo>
                      <a:pt x="47105" y="1765"/>
                    </a:lnTo>
                    <a:lnTo>
                      <a:pt x="47105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1702725" y="-724425"/>
                <a:ext cx="11776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47106" h="1766" extrusionOk="0">
                    <a:moveTo>
                      <a:pt x="0" y="1"/>
                    </a:moveTo>
                    <a:lnTo>
                      <a:pt x="0" y="1765"/>
                    </a:lnTo>
                    <a:lnTo>
                      <a:pt x="47105" y="1765"/>
                    </a:lnTo>
                    <a:lnTo>
                      <a:pt x="47105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3141650" y="-1044925"/>
                <a:ext cx="160300" cy="320525"/>
              </a:xfrm>
              <a:custGeom>
                <a:avLst/>
                <a:gdLst/>
                <a:ahLst/>
                <a:cxnLst/>
                <a:rect l="l" t="t" r="r" b="b"/>
                <a:pathLst>
                  <a:path w="6412" h="12821" extrusionOk="0">
                    <a:moveTo>
                      <a:pt x="1" y="0"/>
                    </a:moveTo>
                    <a:lnTo>
                      <a:pt x="1" y="12821"/>
                    </a:lnTo>
                    <a:lnTo>
                      <a:pt x="314" y="12821"/>
                    </a:lnTo>
                    <a:lnTo>
                      <a:pt x="649" y="12799"/>
                    </a:lnTo>
                    <a:lnTo>
                      <a:pt x="961" y="12754"/>
                    </a:lnTo>
                    <a:lnTo>
                      <a:pt x="1274" y="12709"/>
                    </a:lnTo>
                    <a:lnTo>
                      <a:pt x="1587" y="12620"/>
                    </a:lnTo>
                    <a:lnTo>
                      <a:pt x="1899" y="12531"/>
                    </a:lnTo>
                    <a:lnTo>
                      <a:pt x="2190" y="12441"/>
                    </a:lnTo>
                    <a:lnTo>
                      <a:pt x="2480" y="12330"/>
                    </a:lnTo>
                    <a:lnTo>
                      <a:pt x="2770" y="12196"/>
                    </a:lnTo>
                    <a:lnTo>
                      <a:pt x="3039" y="12062"/>
                    </a:lnTo>
                    <a:lnTo>
                      <a:pt x="3307" y="11905"/>
                    </a:lnTo>
                    <a:lnTo>
                      <a:pt x="3575" y="11727"/>
                    </a:lnTo>
                    <a:lnTo>
                      <a:pt x="3820" y="11548"/>
                    </a:lnTo>
                    <a:lnTo>
                      <a:pt x="4066" y="11369"/>
                    </a:lnTo>
                    <a:lnTo>
                      <a:pt x="4312" y="11168"/>
                    </a:lnTo>
                    <a:lnTo>
                      <a:pt x="4535" y="10945"/>
                    </a:lnTo>
                    <a:lnTo>
                      <a:pt x="4736" y="10721"/>
                    </a:lnTo>
                    <a:lnTo>
                      <a:pt x="4937" y="10498"/>
                    </a:lnTo>
                    <a:lnTo>
                      <a:pt x="5138" y="10252"/>
                    </a:lnTo>
                    <a:lnTo>
                      <a:pt x="5317" y="10007"/>
                    </a:lnTo>
                    <a:lnTo>
                      <a:pt x="5473" y="9739"/>
                    </a:lnTo>
                    <a:lnTo>
                      <a:pt x="5629" y="9471"/>
                    </a:lnTo>
                    <a:lnTo>
                      <a:pt x="5763" y="9203"/>
                    </a:lnTo>
                    <a:lnTo>
                      <a:pt x="5897" y="8912"/>
                    </a:lnTo>
                    <a:lnTo>
                      <a:pt x="6009" y="8622"/>
                    </a:lnTo>
                    <a:lnTo>
                      <a:pt x="6121" y="8332"/>
                    </a:lnTo>
                    <a:lnTo>
                      <a:pt x="6210" y="8019"/>
                    </a:lnTo>
                    <a:lnTo>
                      <a:pt x="6277" y="7706"/>
                    </a:lnTo>
                    <a:lnTo>
                      <a:pt x="6322" y="7393"/>
                    </a:lnTo>
                    <a:lnTo>
                      <a:pt x="6366" y="7081"/>
                    </a:lnTo>
                    <a:lnTo>
                      <a:pt x="6389" y="6746"/>
                    </a:lnTo>
                    <a:lnTo>
                      <a:pt x="6411" y="6411"/>
                    </a:lnTo>
                    <a:lnTo>
                      <a:pt x="6389" y="6076"/>
                    </a:lnTo>
                    <a:lnTo>
                      <a:pt x="6366" y="5763"/>
                    </a:lnTo>
                    <a:lnTo>
                      <a:pt x="6322" y="5450"/>
                    </a:lnTo>
                    <a:lnTo>
                      <a:pt x="6277" y="5115"/>
                    </a:lnTo>
                    <a:lnTo>
                      <a:pt x="6210" y="4803"/>
                    </a:lnTo>
                    <a:lnTo>
                      <a:pt x="6121" y="4512"/>
                    </a:lnTo>
                    <a:lnTo>
                      <a:pt x="6009" y="4222"/>
                    </a:lnTo>
                    <a:lnTo>
                      <a:pt x="5897" y="3909"/>
                    </a:lnTo>
                    <a:lnTo>
                      <a:pt x="5763" y="3641"/>
                    </a:lnTo>
                    <a:lnTo>
                      <a:pt x="5629" y="3351"/>
                    </a:lnTo>
                    <a:lnTo>
                      <a:pt x="5473" y="3083"/>
                    </a:lnTo>
                    <a:lnTo>
                      <a:pt x="5317" y="2837"/>
                    </a:lnTo>
                    <a:lnTo>
                      <a:pt x="5138" y="2569"/>
                    </a:lnTo>
                    <a:lnTo>
                      <a:pt x="4937" y="2346"/>
                    </a:lnTo>
                    <a:lnTo>
                      <a:pt x="4736" y="2100"/>
                    </a:lnTo>
                    <a:lnTo>
                      <a:pt x="4535" y="1877"/>
                    </a:lnTo>
                    <a:lnTo>
                      <a:pt x="4312" y="1676"/>
                    </a:lnTo>
                    <a:lnTo>
                      <a:pt x="4066" y="1475"/>
                    </a:lnTo>
                    <a:lnTo>
                      <a:pt x="3820" y="1274"/>
                    </a:lnTo>
                    <a:lnTo>
                      <a:pt x="3575" y="1095"/>
                    </a:lnTo>
                    <a:lnTo>
                      <a:pt x="3307" y="939"/>
                    </a:lnTo>
                    <a:lnTo>
                      <a:pt x="3039" y="782"/>
                    </a:lnTo>
                    <a:lnTo>
                      <a:pt x="2770" y="626"/>
                    </a:lnTo>
                    <a:lnTo>
                      <a:pt x="2480" y="514"/>
                    </a:lnTo>
                    <a:lnTo>
                      <a:pt x="2190" y="403"/>
                    </a:lnTo>
                    <a:lnTo>
                      <a:pt x="1899" y="291"/>
                    </a:lnTo>
                    <a:lnTo>
                      <a:pt x="1587" y="201"/>
                    </a:lnTo>
                    <a:lnTo>
                      <a:pt x="1274" y="134"/>
                    </a:lnTo>
                    <a:lnTo>
                      <a:pt x="961" y="67"/>
                    </a:lnTo>
                    <a:lnTo>
                      <a:pt x="649" y="45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1785900" y="-1457000"/>
                <a:ext cx="204950" cy="40987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16395" extrusionOk="0">
                    <a:moveTo>
                      <a:pt x="7774" y="0"/>
                    </a:moveTo>
                    <a:lnTo>
                      <a:pt x="7372" y="45"/>
                    </a:lnTo>
                    <a:lnTo>
                      <a:pt x="6947" y="89"/>
                    </a:lnTo>
                    <a:lnTo>
                      <a:pt x="6545" y="156"/>
                    </a:lnTo>
                    <a:lnTo>
                      <a:pt x="6143" y="246"/>
                    </a:lnTo>
                    <a:lnTo>
                      <a:pt x="5763" y="357"/>
                    </a:lnTo>
                    <a:lnTo>
                      <a:pt x="5384" y="491"/>
                    </a:lnTo>
                    <a:lnTo>
                      <a:pt x="5004" y="648"/>
                    </a:lnTo>
                    <a:lnTo>
                      <a:pt x="4647" y="804"/>
                    </a:lnTo>
                    <a:lnTo>
                      <a:pt x="4289" y="983"/>
                    </a:lnTo>
                    <a:lnTo>
                      <a:pt x="3954" y="1184"/>
                    </a:lnTo>
                    <a:lnTo>
                      <a:pt x="3619" y="1385"/>
                    </a:lnTo>
                    <a:lnTo>
                      <a:pt x="3284" y="1630"/>
                    </a:lnTo>
                    <a:lnTo>
                      <a:pt x="2994" y="1876"/>
                    </a:lnTo>
                    <a:lnTo>
                      <a:pt x="2681" y="2122"/>
                    </a:lnTo>
                    <a:lnTo>
                      <a:pt x="2391" y="2390"/>
                    </a:lnTo>
                    <a:lnTo>
                      <a:pt x="2123" y="2680"/>
                    </a:lnTo>
                    <a:lnTo>
                      <a:pt x="1877" y="2971"/>
                    </a:lnTo>
                    <a:lnTo>
                      <a:pt x="1631" y="3283"/>
                    </a:lnTo>
                    <a:lnTo>
                      <a:pt x="1408" y="3618"/>
                    </a:lnTo>
                    <a:lnTo>
                      <a:pt x="1185" y="3931"/>
                    </a:lnTo>
                    <a:lnTo>
                      <a:pt x="984" y="4288"/>
                    </a:lnTo>
                    <a:lnTo>
                      <a:pt x="805" y="4646"/>
                    </a:lnTo>
                    <a:lnTo>
                      <a:pt x="649" y="5003"/>
                    </a:lnTo>
                    <a:lnTo>
                      <a:pt x="492" y="5383"/>
                    </a:lnTo>
                    <a:lnTo>
                      <a:pt x="358" y="5763"/>
                    </a:lnTo>
                    <a:lnTo>
                      <a:pt x="269" y="6142"/>
                    </a:lnTo>
                    <a:lnTo>
                      <a:pt x="157" y="6544"/>
                    </a:lnTo>
                    <a:lnTo>
                      <a:pt x="90" y="6946"/>
                    </a:lnTo>
                    <a:lnTo>
                      <a:pt x="46" y="7348"/>
                    </a:lnTo>
                    <a:lnTo>
                      <a:pt x="1" y="7773"/>
                    </a:lnTo>
                    <a:lnTo>
                      <a:pt x="1" y="8197"/>
                    </a:lnTo>
                    <a:lnTo>
                      <a:pt x="1" y="8621"/>
                    </a:lnTo>
                    <a:lnTo>
                      <a:pt x="46" y="9023"/>
                    </a:lnTo>
                    <a:lnTo>
                      <a:pt x="90" y="9448"/>
                    </a:lnTo>
                    <a:lnTo>
                      <a:pt x="157" y="9850"/>
                    </a:lnTo>
                    <a:lnTo>
                      <a:pt x="269" y="10252"/>
                    </a:lnTo>
                    <a:lnTo>
                      <a:pt x="358" y="10632"/>
                    </a:lnTo>
                    <a:lnTo>
                      <a:pt x="492" y="11011"/>
                    </a:lnTo>
                    <a:lnTo>
                      <a:pt x="649" y="11391"/>
                    </a:lnTo>
                    <a:lnTo>
                      <a:pt x="805" y="11748"/>
                    </a:lnTo>
                    <a:lnTo>
                      <a:pt x="984" y="12106"/>
                    </a:lnTo>
                    <a:lnTo>
                      <a:pt x="1185" y="12441"/>
                    </a:lnTo>
                    <a:lnTo>
                      <a:pt x="1408" y="12776"/>
                    </a:lnTo>
                    <a:lnTo>
                      <a:pt x="1631" y="13089"/>
                    </a:lnTo>
                    <a:lnTo>
                      <a:pt x="1877" y="13401"/>
                    </a:lnTo>
                    <a:lnTo>
                      <a:pt x="2123" y="13714"/>
                    </a:lnTo>
                    <a:lnTo>
                      <a:pt x="2391" y="13982"/>
                    </a:lnTo>
                    <a:lnTo>
                      <a:pt x="2681" y="14272"/>
                    </a:lnTo>
                    <a:lnTo>
                      <a:pt x="2994" y="14518"/>
                    </a:lnTo>
                    <a:lnTo>
                      <a:pt x="3284" y="14764"/>
                    </a:lnTo>
                    <a:lnTo>
                      <a:pt x="3619" y="14987"/>
                    </a:lnTo>
                    <a:lnTo>
                      <a:pt x="3954" y="15210"/>
                    </a:lnTo>
                    <a:lnTo>
                      <a:pt x="4289" y="15411"/>
                    </a:lnTo>
                    <a:lnTo>
                      <a:pt x="4647" y="15590"/>
                    </a:lnTo>
                    <a:lnTo>
                      <a:pt x="5004" y="15746"/>
                    </a:lnTo>
                    <a:lnTo>
                      <a:pt x="5384" y="15903"/>
                    </a:lnTo>
                    <a:lnTo>
                      <a:pt x="5763" y="16014"/>
                    </a:lnTo>
                    <a:lnTo>
                      <a:pt x="6143" y="16126"/>
                    </a:lnTo>
                    <a:lnTo>
                      <a:pt x="6545" y="16215"/>
                    </a:lnTo>
                    <a:lnTo>
                      <a:pt x="6947" y="16305"/>
                    </a:lnTo>
                    <a:lnTo>
                      <a:pt x="7372" y="16349"/>
                    </a:lnTo>
                    <a:lnTo>
                      <a:pt x="7774" y="16372"/>
                    </a:lnTo>
                    <a:lnTo>
                      <a:pt x="8198" y="16394"/>
                    </a:lnTo>
                    <a:lnTo>
                      <a:pt x="8198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3817850" y="-1457000"/>
                <a:ext cx="5081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2234" extrusionOk="0">
                    <a:moveTo>
                      <a:pt x="1" y="0"/>
                    </a:moveTo>
                    <a:lnTo>
                      <a:pt x="1" y="2234"/>
                    </a:lnTo>
                    <a:lnTo>
                      <a:pt x="20326" y="2234"/>
                    </a:lnTo>
                    <a:lnTo>
                      <a:pt x="20326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3817850" y="-1103000"/>
                <a:ext cx="508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2235" extrusionOk="0">
                    <a:moveTo>
                      <a:pt x="1" y="1"/>
                    </a:moveTo>
                    <a:lnTo>
                      <a:pt x="1" y="2234"/>
                    </a:lnTo>
                    <a:lnTo>
                      <a:pt x="20326" y="2234"/>
                    </a:lnTo>
                    <a:lnTo>
                      <a:pt x="20326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1712775" y="-767975"/>
                <a:ext cx="1436725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57469" h="1743" extrusionOk="0">
                    <a:moveTo>
                      <a:pt x="0" y="1"/>
                    </a:moveTo>
                    <a:lnTo>
                      <a:pt x="0" y="1743"/>
                    </a:lnTo>
                    <a:lnTo>
                      <a:pt x="57469" y="1743"/>
                    </a:lnTo>
                    <a:lnTo>
                      <a:pt x="57469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1712775" y="-1044925"/>
                <a:ext cx="143672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57469" h="1765" extrusionOk="0">
                    <a:moveTo>
                      <a:pt x="0" y="0"/>
                    </a:moveTo>
                    <a:lnTo>
                      <a:pt x="0" y="1765"/>
                    </a:lnTo>
                    <a:lnTo>
                      <a:pt x="57469" y="1765"/>
                    </a:lnTo>
                    <a:lnTo>
                      <a:pt x="57469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3769275" y="-1401175"/>
                <a:ext cx="514300" cy="298200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11928" extrusionOk="0">
                    <a:moveTo>
                      <a:pt x="1" y="1"/>
                    </a:moveTo>
                    <a:lnTo>
                      <a:pt x="1" y="11928"/>
                    </a:lnTo>
                    <a:lnTo>
                      <a:pt x="20571" y="11928"/>
                    </a:lnTo>
                    <a:lnTo>
                      <a:pt x="20571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1735650" y="-680300"/>
                <a:ext cx="1182675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47307" h="9315" extrusionOk="0">
                    <a:moveTo>
                      <a:pt x="1" y="0"/>
                    </a:moveTo>
                    <a:lnTo>
                      <a:pt x="1" y="9314"/>
                    </a:lnTo>
                    <a:lnTo>
                      <a:pt x="47307" y="9314"/>
                    </a:lnTo>
                    <a:lnTo>
                      <a:pt x="47307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3" name="Google Shape;1543;p34"/>
            <p:cNvGrpSpPr/>
            <p:nvPr/>
          </p:nvGrpSpPr>
          <p:grpSpPr>
            <a:xfrm flipH="1">
              <a:off x="6115332" y="2456375"/>
              <a:ext cx="2919734" cy="968231"/>
              <a:chOff x="1857600" y="-2249287"/>
              <a:chExt cx="3332649" cy="1105160"/>
            </a:xfrm>
          </p:grpSpPr>
          <p:sp>
            <p:nvSpPr>
              <p:cNvPr id="1544" name="Google Shape;1544;p34"/>
              <p:cNvSpPr/>
              <p:nvPr/>
            </p:nvSpPr>
            <p:spPr>
              <a:xfrm>
                <a:off x="4797299" y="-1948713"/>
                <a:ext cx="268789" cy="63742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1743" extrusionOk="0">
                    <a:moveTo>
                      <a:pt x="3910" y="0"/>
                    </a:moveTo>
                    <a:lnTo>
                      <a:pt x="3575" y="23"/>
                    </a:lnTo>
                    <a:lnTo>
                      <a:pt x="3195" y="45"/>
                    </a:lnTo>
                    <a:lnTo>
                      <a:pt x="2815" y="90"/>
                    </a:lnTo>
                    <a:lnTo>
                      <a:pt x="2391" y="134"/>
                    </a:lnTo>
                    <a:lnTo>
                      <a:pt x="1966" y="224"/>
                    </a:lnTo>
                    <a:lnTo>
                      <a:pt x="1497" y="313"/>
                    </a:lnTo>
                    <a:lnTo>
                      <a:pt x="1028" y="447"/>
                    </a:lnTo>
                    <a:lnTo>
                      <a:pt x="515" y="581"/>
                    </a:lnTo>
                    <a:lnTo>
                      <a:pt x="1" y="737"/>
                    </a:lnTo>
                    <a:lnTo>
                      <a:pt x="604" y="1207"/>
                    </a:lnTo>
                    <a:lnTo>
                      <a:pt x="6009" y="1743"/>
                    </a:lnTo>
                    <a:lnTo>
                      <a:pt x="7349" y="1184"/>
                    </a:lnTo>
                    <a:lnTo>
                      <a:pt x="7260" y="1095"/>
                    </a:lnTo>
                    <a:lnTo>
                      <a:pt x="7171" y="983"/>
                    </a:lnTo>
                    <a:lnTo>
                      <a:pt x="7014" y="849"/>
                    </a:lnTo>
                    <a:lnTo>
                      <a:pt x="6791" y="715"/>
                    </a:lnTo>
                    <a:lnTo>
                      <a:pt x="6545" y="559"/>
                    </a:lnTo>
                    <a:lnTo>
                      <a:pt x="6210" y="402"/>
                    </a:lnTo>
                    <a:lnTo>
                      <a:pt x="5830" y="268"/>
                    </a:lnTo>
                    <a:lnTo>
                      <a:pt x="5361" y="134"/>
                    </a:lnTo>
                    <a:lnTo>
                      <a:pt x="4848" y="45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4"/>
              <p:cNvSpPr/>
              <p:nvPr/>
            </p:nvSpPr>
            <p:spPr>
              <a:xfrm>
                <a:off x="5066862" y="-1972411"/>
                <a:ext cx="112745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944" extrusionOk="0">
                    <a:moveTo>
                      <a:pt x="2547" y="1"/>
                    </a:moveTo>
                    <a:lnTo>
                      <a:pt x="2100" y="68"/>
                    </a:lnTo>
                    <a:lnTo>
                      <a:pt x="1676" y="157"/>
                    </a:lnTo>
                    <a:lnTo>
                      <a:pt x="1341" y="269"/>
                    </a:lnTo>
                    <a:lnTo>
                      <a:pt x="1028" y="425"/>
                    </a:lnTo>
                    <a:lnTo>
                      <a:pt x="782" y="581"/>
                    </a:lnTo>
                    <a:lnTo>
                      <a:pt x="581" y="760"/>
                    </a:lnTo>
                    <a:lnTo>
                      <a:pt x="403" y="939"/>
                    </a:lnTo>
                    <a:lnTo>
                      <a:pt x="291" y="1117"/>
                    </a:lnTo>
                    <a:lnTo>
                      <a:pt x="179" y="1296"/>
                    </a:lnTo>
                    <a:lnTo>
                      <a:pt x="112" y="1475"/>
                    </a:lnTo>
                    <a:lnTo>
                      <a:pt x="68" y="1631"/>
                    </a:lnTo>
                    <a:lnTo>
                      <a:pt x="1" y="1855"/>
                    </a:lnTo>
                    <a:lnTo>
                      <a:pt x="1" y="1944"/>
                    </a:lnTo>
                    <a:lnTo>
                      <a:pt x="1542" y="1519"/>
                    </a:lnTo>
                    <a:lnTo>
                      <a:pt x="1810" y="1274"/>
                    </a:lnTo>
                    <a:lnTo>
                      <a:pt x="2346" y="760"/>
                    </a:lnTo>
                    <a:lnTo>
                      <a:pt x="3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34"/>
              <p:cNvSpPr/>
              <p:nvPr/>
            </p:nvSpPr>
            <p:spPr>
              <a:xfrm>
                <a:off x="5011311" y="-1911960"/>
                <a:ext cx="79284" cy="343904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9404" extrusionOk="0">
                    <a:moveTo>
                      <a:pt x="2167" y="1"/>
                    </a:moveTo>
                    <a:lnTo>
                      <a:pt x="671" y="202"/>
                    </a:lnTo>
                    <a:lnTo>
                      <a:pt x="1" y="9404"/>
                    </a:lnTo>
                    <a:lnTo>
                      <a:pt x="1497" y="9180"/>
                    </a:lnTo>
                    <a:lnTo>
                      <a:pt x="21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857600" y="-1394084"/>
                <a:ext cx="416605" cy="244251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6679" extrusionOk="0">
                    <a:moveTo>
                      <a:pt x="8331" y="0"/>
                    </a:moveTo>
                    <a:lnTo>
                      <a:pt x="8153" y="22"/>
                    </a:lnTo>
                    <a:lnTo>
                      <a:pt x="7996" y="67"/>
                    </a:lnTo>
                    <a:lnTo>
                      <a:pt x="7840" y="156"/>
                    </a:lnTo>
                    <a:lnTo>
                      <a:pt x="201" y="5517"/>
                    </a:lnTo>
                    <a:lnTo>
                      <a:pt x="112" y="5584"/>
                    </a:lnTo>
                    <a:lnTo>
                      <a:pt x="45" y="5673"/>
                    </a:lnTo>
                    <a:lnTo>
                      <a:pt x="23" y="5763"/>
                    </a:lnTo>
                    <a:lnTo>
                      <a:pt x="0" y="5874"/>
                    </a:lnTo>
                    <a:lnTo>
                      <a:pt x="0" y="5986"/>
                    </a:lnTo>
                    <a:lnTo>
                      <a:pt x="23" y="6075"/>
                    </a:lnTo>
                    <a:lnTo>
                      <a:pt x="67" y="6165"/>
                    </a:lnTo>
                    <a:lnTo>
                      <a:pt x="157" y="6254"/>
                    </a:lnTo>
                    <a:lnTo>
                      <a:pt x="313" y="6388"/>
                    </a:lnTo>
                    <a:lnTo>
                      <a:pt x="492" y="6477"/>
                    </a:lnTo>
                    <a:lnTo>
                      <a:pt x="693" y="6567"/>
                    </a:lnTo>
                    <a:lnTo>
                      <a:pt x="871" y="6611"/>
                    </a:lnTo>
                    <a:lnTo>
                      <a:pt x="1095" y="6656"/>
                    </a:lnTo>
                    <a:lnTo>
                      <a:pt x="1296" y="6678"/>
                    </a:lnTo>
                    <a:lnTo>
                      <a:pt x="1698" y="6678"/>
                    </a:lnTo>
                    <a:lnTo>
                      <a:pt x="2569" y="6634"/>
                    </a:lnTo>
                    <a:lnTo>
                      <a:pt x="3440" y="6589"/>
                    </a:lnTo>
                    <a:lnTo>
                      <a:pt x="4311" y="6544"/>
                    </a:lnTo>
                    <a:lnTo>
                      <a:pt x="5182" y="6522"/>
                    </a:lnTo>
                    <a:lnTo>
                      <a:pt x="6634" y="6500"/>
                    </a:lnTo>
                    <a:lnTo>
                      <a:pt x="8108" y="6500"/>
                    </a:lnTo>
                    <a:lnTo>
                      <a:pt x="9560" y="6522"/>
                    </a:lnTo>
                    <a:lnTo>
                      <a:pt x="11012" y="6500"/>
                    </a:lnTo>
                    <a:lnTo>
                      <a:pt x="11391" y="3038"/>
                    </a:lnTo>
                    <a:lnTo>
                      <a:pt x="10185" y="2546"/>
                    </a:lnTo>
                    <a:lnTo>
                      <a:pt x="10141" y="2323"/>
                    </a:lnTo>
                    <a:lnTo>
                      <a:pt x="10074" y="2100"/>
                    </a:lnTo>
                    <a:lnTo>
                      <a:pt x="9984" y="1809"/>
                    </a:lnTo>
                    <a:lnTo>
                      <a:pt x="9828" y="1452"/>
                    </a:lnTo>
                    <a:lnTo>
                      <a:pt x="9649" y="1072"/>
                    </a:lnTo>
                    <a:lnTo>
                      <a:pt x="9404" y="692"/>
                    </a:lnTo>
                    <a:lnTo>
                      <a:pt x="9247" y="514"/>
                    </a:lnTo>
                    <a:lnTo>
                      <a:pt x="9091" y="313"/>
                    </a:lnTo>
                    <a:lnTo>
                      <a:pt x="8979" y="201"/>
                    </a:lnTo>
                    <a:lnTo>
                      <a:pt x="8823" y="112"/>
                    </a:lnTo>
                    <a:lnTo>
                      <a:pt x="8666" y="45"/>
                    </a:lnTo>
                    <a:lnTo>
                      <a:pt x="85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2274177" y="-1414527"/>
                <a:ext cx="649373" cy="269594"/>
              </a:xfrm>
              <a:custGeom>
                <a:avLst/>
                <a:gdLst/>
                <a:ahLst/>
                <a:cxnLst/>
                <a:rect l="l" t="t" r="r" b="b"/>
                <a:pathLst>
                  <a:path w="17757" h="7372" extrusionOk="0">
                    <a:moveTo>
                      <a:pt x="9582" y="1"/>
                    </a:moveTo>
                    <a:lnTo>
                      <a:pt x="8934" y="23"/>
                    </a:lnTo>
                    <a:lnTo>
                      <a:pt x="8309" y="68"/>
                    </a:lnTo>
                    <a:lnTo>
                      <a:pt x="7706" y="135"/>
                    </a:lnTo>
                    <a:lnTo>
                      <a:pt x="7125" y="224"/>
                    </a:lnTo>
                    <a:lnTo>
                      <a:pt x="6567" y="313"/>
                    </a:lnTo>
                    <a:lnTo>
                      <a:pt x="6009" y="403"/>
                    </a:lnTo>
                    <a:lnTo>
                      <a:pt x="5495" y="514"/>
                    </a:lnTo>
                    <a:lnTo>
                      <a:pt x="5003" y="648"/>
                    </a:lnTo>
                    <a:lnTo>
                      <a:pt x="4534" y="760"/>
                    </a:lnTo>
                    <a:lnTo>
                      <a:pt x="3686" y="1050"/>
                    </a:lnTo>
                    <a:lnTo>
                      <a:pt x="2904" y="1341"/>
                    </a:lnTo>
                    <a:lnTo>
                      <a:pt x="2212" y="1631"/>
                    </a:lnTo>
                    <a:lnTo>
                      <a:pt x="1631" y="1922"/>
                    </a:lnTo>
                    <a:lnTo>
                      <a:pt x="1117" y="2190"/>
                    </a:lnTo>
                    <a:lnTo>
                      <a:pt x="715" y="2435"/>
                    </a:lnTo>
                    <a:lnTo>
                      <a:pt x="402" y="2659"/>
                    </a:lnTo>
                    <a:lnTo>
                      <a:pt x="179" y="2815"/>
                    </a:lnTo>
                    <a:lnTo>
                      <a:pt x="0" y="2971"/>
                    </a:lnTo>
                    <a:lnTo>
                      <a:pt x="134" y="7126"/>
                    </a:lnTo>
                    <a:lnTo>
                      <a:pt x="17176" y="7371"/>
                    </a:lnTo>
                    <a:lnTo>
                      <a:pt x="17757" y="1497"/>
                    </a:lnTo>
                    <a:lnTo>
                      <a:pt x="11682" y="23"/>
                    </a:lnTo>
                    <a:lnTo>
                      <a:pt x="109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2230073" y="-1325477"/>
                <a:ext cx="61291" cy="181351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4959" extrusionOk="0">
                    <a:moveTo>
                      <a:pt x="1162" y="0"/>
                    </a:moveTo>
                    <a:lnTo>
                      <a:pt x="380" y="23"/>
                    </a:lnTo>
                    <a:lnTo>
                      <a:pt x="291" y="23"/>
                    </a:lnTo>
                    <a:lnTo>
                      <a:pt x="224" y="45"/>
                    </a:lnTo>
                    <a:lnTo>
                      <a:pt x="157" y="90"/>
                    </a:lnTo>
                    <a:lnTo>
                      <a:pt x="90" y="134"/>
                    </a:lnTo>
                    <a:lnTo>
                      <a:pt x="45" y="201"/>
                    </a:lnTo>
                    <a:lnTo>
                      <a:pt x="23" y="268"/>
                    </a:lnTo>
                    <a:lnTo>
                      <a:pt x="0" y="335"/>
                    </a:lnTo>
                    <a:lnTo>
                      <a:pt x="0" y="425"/>
                    </a:lnTo>
                    <a:lnTo>
                      <a:pt x="90" y="4579"/>
                    </a:lnTo>
                    <a:lnTo>
                      <a:pt x="112" y="4668"/>
                    </a:lnTo>
                    <a:lnTo>
                      <a:pt x="134" y="4735"/>
                    </a:lnTo>
                    <a:lnTo>
                      <a:pt x="179" y="4802"/>
                    </a:lnTo>
                    <a:lnTo>
                      <a:pt x="224" y="4847"/>
                    </a:lnTo>
                    <a:lnTo>
                      <a:pt x="268" y="4892"/>
                    </a:lnTo>
                    <a:lnTo>
                      <a:pt x="335" y="4936"/>
                    </a:lnTo>
                    <a:lnTo>
                      <a:pt x="425" y="4959"/>
                    </a:lnTo>
                    <a:lnTo>
                      <a:pt x="492" y="4959"/>
                    </a:lnTo>
                    <a:lnTo>
                      <a:pt x="1296" y="4936"/>
                    </a:lnTo>
                    <a:lnTo>
                      <a:pt x="1363" y="4936"/>
                    </a:lnTo>
                    <a:lnTo>
                      <a:pt x="1430" y="4914"/>
                    </a:lnTo>
                    <a:lnTo>
                      <a:pt x="1497" y="4869"/>
                    </a:lnTo>
                    <a:lnTo>
                      <a:pt x="1564" y="4825"/>
                    </a:lnTo>
                    <a:lnTo>
                      <a:pt x="1608" y="4758"/>
                    </a:lnTo>
                    <a:lnTo>
                      <a:pt x="1631" y="4691"/>
                    </a:lnTo>
                    <a:lnTo>
                      <a:pt x="1653" y="4624"/>
                    </a:lnTo>
                    <a:lnTo>
                      <a:pt x="1675" y="4557"/>
                    </a:lnTo>
                    <a:lnTo>
                      <a:pt x="1564" y="380"/>
                    </a:lnTo>
                    <a:lnTo>
                      <a:pt x="1541" y="313"/>
                    </a:lnTo>
                    <a:lnTo>
                      <a:pt x="1519" y="224"/>
                    </a:lnTo>
                    <a:lnTo>
                      <a:pt x="1497" y="157"/>
                    </a:lnTo>
                    <a:lnTo>
                      <a:pt x="1430" y="112"/>
                    </a:lnTo>
                    <a:lnTo>
                      <a:pt x="1385" y="67"/>
                    </a:lnTo>
                    <a:lnTo>
                      <a:pt x="1318" y="23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2274177" y="-1414527"/>
                <a:ext cx="649373" cy="269594"/>
              </a:xfrm>
              <a:custGeom>
                <a:avLst/>
                <a:gdLst/>
                <a:ahLst/>
                <a:cxnLst/>
                <a:rect l="l" t="t" r="r" b="b"/>
                <a:pathLst>
                  <a:path w="17757" h="7372" extrusionOk="0">
                    <a:moveTo>
                      <a:pt x="9582" y="1"/>
                    </a:moveTo>
                    <a:lnTo>
                      <a:pt x="8934" y="23"/>
                    </a:lnTo>
                    <a:lnTo>
                      <a:pt x="8309" y="68"/>
                    </a:lnTo>
                    <a:lnTo>
                      <a:pt x="7706" y="135"/>
                    </a:lnTo>
                    <a:lnTo>
                      <a:pt x="7125" y="224"/>
                    </a:lnTo>
                    <a:lnTo>
                      <a:pt x="6567" y="313"/>
                    </a:lnTo>
                    <a:lnTo>
                      <a:pt x="6009" y="403"/>
                    </a:lnTo>
                    <a:lnTo>
                      <a:pt x="5495" y="514"/>
                    </a:lnTo>
                    <a:lnTo>
                      <a:pt x="5003" y="648"/>
                    </a:lnTo>
                    <a:lnTo>
                      <a:pt x="4534" y="760"/>
                    </a:lnTo>
                    <a:lnTo>
                      <a:pt x="3686" y="1050"/>
                    </a:lnTo>
                    <a:lnTo>
                      <a:pt x="2904" y="1341"/>
                    </a:lnTo>
                    <a:lnTo>
                      <a:pt x="2212" y="1631"/>
                    </a:lnTo>
                    <a:lnTo>
                      <a:pt x="1631" y="1922"/>
                    </a:lnTo>
                    <a:lnTo>
                      <a:pt x="1117" y="2190"/>
                    </a:lnTo>
                    <a:lnTo>
                      <a:pt x="715" y="2435"/>
                    </a:lnTo>
                    <a:lnTo>
                      <a:pt x="402" y="2659"/>
                    </a:lnTo>
                    <a:lnTo>
                      <a:pt x="179" y="2815"/>
                    </a:lnTo>
                    <a:lnTo>
                      <a:pt x="0" y="2971"/>
                    </a:lnTo>
                    <a:lnTo>
                      <a:pt x="134" y="7126"/>
                    </a:lnTo>
                    <a:lnTo>
                      <a:pt x="17176" y="7371"/>
                    </a:lnTo>
                    <a:lnTo>
                      <a:pt x="17757" y="1497"/>
                    </a:lnTo>
                    <a:lnTo>
                      <a:pt x="11682" y="23"/>
                    </a:lnTo>
                    <a:lnTo>
                      <a:pt x="10967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2230073" y="-1325477"/>
                <a:ext cx="61291" cy="181351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4959" extrusionOk="0">
                    <a:moveTo>
                      <a:pt x="1162" y="0"/>
                    </a:moveTo>
                    <a:lnTo>
                      <a:pt x="380" y="23"/>
                    </a:lnTo>
                    <a:lnTo>
                      <a:pt x="291" y="23"/>
                    </a:lnTo>
                    <a:lnTo>
                      <a:pt x="224" y="45"/>
                    </a:lnTo>
                    <a:lnTo>
                      <a:pt x="157" y="90"/>
                    </a:lnTo>
                    <a:lnTo>
                      <a:pt x="90" y="134"/>
                    </a:lnTo>
                    <a:lnTo>
                      <a:pt x="45" y="201"/>
                    </a:lnTo>
                    <a:lnTo>
                      <a:pt x="23" y="268"/>
                    </a:lnTo>
                    <a:lnTo>
                      <a:pt x="0" y="335"/>
                    </a:lnTo>
                    <a:lnTo>
                      <a:pt x="0" y="425"/>
                    </a:lnTo>
                    <a:lnTo>
                      <a:pt x="90" y="4579"/>
                    </a:lnTo>
                    <a:lnTo>
                      <a:pt x="112" y="4668"/>
                    </a:lnTo>
                    <a:lnTo>
                      <a:pt x="134" y="4735"/>
                    </a:lnTo>
                    <a:lnTo>
                      <a:pt x="179" y="4802"/>
                    </a:lnTo>
                    <a:lnTo>
                      <a:pt x="224" y="4847"/>
                    </a:lnTo>
                    <a:lnTo>
                      <a:pt x="268" y="4892"/>
                    </a:lnTo>
                    <a:lnTo>
                      <a:pt x="335" y="4936"/>
                    </a:lnTo>
                    <a:lnTo>
                      <a:pt x="425" y="4959"/>
                    </a:lnTo>
                    <a:lnTo>
                      <a:pt x="492" y="4959"/>
                    </a:lnTo>
                    <a:lnTo>
                      <a:pt x="1296" y="4936"/>
                    </a:lnTo>
                    <a:lnTo>
                      <a:pt x="1363" y="4936"/>
                    </a:lnTo>
                    <a:lnTo>
                      <a:pt x="1430" y="4914"/>
                    </a:lnTo>
                    <a:lnTo>
                      <a:pt x="1497" y="4869"/>
                    </a:lnTo>
                    <a:lnTo>
                      <a:pt x="1564" y="4825"/>
                    </a:lnTo>
                    <a:lnTo>
                      <a:pt x="1608" y="4758"/>
                    </a:lnTo>
                    <a:lnTo>
                      <a:pt x="1631" y="4691"/>
                    </a:lnTo>
                    <a:lnTo>
                      <a:pt x="1653" y="4624"/>
                    </a:lnTo>
                    <a:lnTo>
                      <a:pt x="1675" y="4557"/>
                    </a:lnTo>
                    <a:lnTo>
                      <a:pt x="1564" y="380"/>
                    </a:lnTo>
                    <a:lnTo>
                      <a:pt x="1541" y="313"/>
                    </a:lnTo>
                    <a:lnTo>
                      <a:pt x="1519" y="224"/>
                    </a:lnTo>
                    <a:lnTo>
                      <a:pt x="1497" y="157"/>
                    </a:lnTo>
                    <a:lnTo>
                      <a:pt x="1430" y="112"/>
                    </a:lnTo>
                    <a:lnTo>
                      <a:pt x="1385" y="67"/>
                    </a:lnTo>
                    <a:lnTo>
                      <a:pt x="1318" y="23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2279077" y="-1313226"/>
                <a:ext cx="8192" cy="10864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971" extrusionOk="0">
                    <a:moveTo>
                      <a:pt x="0" y="0"/>
                    </a:moveTo>
                    <a:lnTo>
                      <a:pt x="0" y="2971"/>
                    </a:lnTo>
                    <a:lnTo>
                      <a:pt x="224" y="2971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2283173" y="-1253616"/>
                <a:ext cx="410864" cy="9033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1235" y="246"/>
                    </a:lnTo>
                    <a:lnTo>
                      <a:pt x="11235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2780608" y="-2249287"/>
                <a:ext cx="303056" cy="380657"/>
              </a:xfrm>
              <a:custGeom>
                <a:avLst/>
                <a:gdLst/>
                <a:ahLst/>
                <a:cxnLst/>
                <a:rect l="l" t="t" r="r" b="b"/>
                <a:pathLst>
                  <a:path w="8287" h="10409" extrusionOk="0">
                    <a:moveTo>
                      <a:pt x="626" y="0"/>
                    </a:moveTo>
                    <a:lnTo>
                      <a:pt x="514" y="22"/>
                    </a:lnTo>
                    <a:lnTo>
                      <a:pt x="425" y="45"/>
                    </a:lnTo>
                    <a:lnTo>
                      <a:pt x="335" y="89"/>
                    </a:lnTo>
                    <a:lnTo>
                      <a:pt x="246" y="156"/>
                    </a:lnTo>
                    <a:lnTo>
                      <a:pt x="201" y="268"/>
                    </a:lnTo>
                    <a:lnTo>
                      <a:pt x="112" y="424"/>
                    </a:lnTo>
                    <a:lnTo>
                      <a:pt x="45" y="648"/>
                    </a:lnTo>
                    <a:lnTo>
                      <a:pt x="23" y="893"/>
                    </a:lnTo>
                    <a:lnTo>
                      <a:pt x="0" y="1161"/>
                    </a:lnTo>
                    <a:lnTo>
                      <a:pt x="45" y="1474"/>
                    </a:lnTo>
                    <a:lnTo>
                      <a:pt x="112" y="1832"/>
                    </a:lnTo>
                    <a:lnTo>
                      <a:pt x="268" y="2211"/>
                    </a:lnTo>
                    <a:lnTo>
                      <a:pt x="447" y="2636"/>
                    </a:lnTo>
                    <a:lnTo>
                      <a:pt x="581" y="2881"/>
                    </a:lnTo>
                    <a:lnTo>
                      <a:pt x="871" y="3574"/>
                    </a:lnTo>
                    <a:lnTo>
                      <a:pt x="1072" y="4087"/>
                    </a:lnTo>
                    <a:lnTo>
                      <a:pt x="1318" y="4713"/>
                    </a:lnTo>
                    <a:lnTo>
                      <a:pt x="1564" y="5427"/>
                    </a:lnTo>
                    <a:lnTo>
                      <a:pt x="1809" y="6254"/>
                    </a:lnTo>
                    <a:lnTo>
                      <a:pt x="1921" y="6701"/>
                    </a:lnTo>
                    <a:lnTo>
                      <a:pt x="1988" y="7147"/>
                    </a:lnTo>
                    <a:lnTo>
                      <a:pt x="2033" y="7616"/>
                    </a:lnTo>
                    <a:lnTo>
                      <a:pt x="2033" y="8063"/>
                    </a:lnTo>
                    <a:lnTo>
                      <a:pt x="1921" y="10408"/>
                    </a:lnTo>
                    <a:lnTo>
                      <a:pt x="6031" y="10386"/>
                    </a:lnTo>
                    <a:lnTo>
                      <a:pt x="6232" y="9113"/>
                    </a:lnTo>
                    <a:lnTo>
                      <a:pt x="6410" y="9001"/>
                    </a:lnTo>
                    <a:lnTo>
                      <a:pt x="6634" y="8889"/>
                    </a:lnTo>
                    <a:lnTo>
                      <a:pt x="6902" y="8711"/>
                    </a:lnTo>
                    <a:lnTo>
                      <a:pt x="7192" y="8487"/>
                    </a:lnTo>
                    <a:lnTo>
                      <a:pt x="7505" y="8219"/>
                    </a:lnTo>
                    <a:lnTo>
                      <a:pt x="7818" y="7884"/>
                    </a:lnTo>
                    <a:lnTo>
                      <a:pt x="7974" y="7706"/>
                    </a:lnTo>
                    <a:lnTo>
                      <a:pt x="8108" y="7505"/>
                    </a:lnTo>
                    <a:lnTo>
                      <a:pt x="8197" y="7348"/>
                    </a:lnTo>
                    <a:lnTo>
                      <a:pt x="8264" y="7192"/>
                    </a:lnTo>
                    <a:lnTo>
                      <a:pt x="8287" y="7013"/>
                    </a:lnTo>
                    <a:lnTo>
                      <a:pt x="8287" y="6857"/>
                    </a:lnTo>
                    <a:lnTo>
                      <a:pt x="8242" y="6678"/>
                    </a:lnTo>
                    <a:lnTo>
                      <a:pt x="8175" y="6522"/>
                    </a:lnTo>
                    <a:lnTo>
                      <a:pt x="8086" y="6388"/>
                    </a:lnTo>
                    <a:lnTo>
                      <a:pt x="7952" y="6254"/>
                    </a:lnTo>
                    <a:lnTo>
                      <a:pt x="916" y="134"/>
                    </a:lnTo>
                    <a:lnTo>
                      <a:pt x="827" y="67"/>
                    </a:lnTo>
                    <a:lnTo>
                      <a:pt x="737" y="22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2805110" y="-1638339"/>
                <a:ext cx="1155795" cy="494207"/>
              </a:xfrm>
              <a:custGeom>
                <a:avLst/>
                <a:gdLst/>
                <a:ahLst/>
                <a:cxnLst/>
                <a:rect l="l" t="t" r="r" b="b"/>
                <a:pathLst>
                  <a:path w="31605" h="13514" extrusionOk="0">
                    <a:moveTo>
                      <a:pt x="23385" y="1"/>
                    </a:moveTo>
                    <a:lnTo>
                      <a:pt x="22894" y="23"/>
                    </a:lnTo>
                    <a:lnTo>
                      <a:pt x="22380" y="46"/>
                    </a:lnTo>
                    <a:lnTo>
                      <a:pt x="21844" y="90"/>
                    </a:lnTo>
                    <a:lnTo>
                      <a:pt x="21286" y="180"/>
                    </a:lnTo>
                    <a:lnTo>
                      <a:pt x="20705" y="291"/>
                    </a:lnTo>
                    <a:lnTo>
                      <a:pt x="20102" y="425"/>
                    </a:lnTo>
                    <a:lnTo>
                      <a:pt x="19477" y="604"/>
                    </a:lnTo>
                    <a:lnTo>
                      <a:pt x="18829" y="805"/>
                    </a:lnTo>
                    <a:lnTo>
                      <a:pt x="18181" y="1028"/>
                    </a:lnTo>
                    <a:lnTo>
                      <a:pt x="17489" y="1319"/>
                    </a:lnTo>
                    <a:lnTo>
                      <a:pt x="16774" y="1631"/>
                    </a:lnTo>
                    <a:lnTo>
                      <a:pt x="5428" y="5719"/>
                    </a:lnTo>
                    <a:lnTo>
                      <a:pt x="0" y="13514"/>
                    </a:lnTo>
                    <a:lnTo>
                      <a:pt x="30175" y="13246"/>
                    </a:lnTo>
                    <a:lnTo>
                      <a:pt x="30287" y="13290"/>
                    </a:lnTo>
                    <a:lnTo>
                      <a:pt x="30399" y="13335"/>
                    </a:lnTo>
                    <a:lnTo>
                      <a:pt x="30555" y="13380"/>
                    </a:lnTo>
                    <a:lnTo>
                      <a:pt x="30734" y="13402"/>
                    </a:lnTo>
                    <a:lnTo>
                      <a:pt x="30935" y="13402"/>
                    </a:lnTo>
                    <a:lnTo>
                      <a:pt x="31136" y="13357"/>
                    </a:lnTo>
                    <a:lnTo>
                      <a:pt x="31247" y="13313"/>
                    </a:lnTo>
                    <a:lnTo>
                      <a:pt x="31359" y="13268"/>
                    </a:lnTo>
                    <a:lnTo>
                      <a:pt x="31471" y="13179"/>
                    </a:lnTo>
                    <a:lnTo>
                      <a:pt x="31560" y="13067"/>
                    </a:lnTo>
                    <a:lnTo>
                      <a:pt x="31605" y="12933"/>
                    </a:lnTo>
                    <a:lnTo>
                      <a:pt x="31605" y="12799"/>
                    </a:lnTo>
                    <a:lnTo>
                      <a:pt x="31069" y="2815"/>
                    </a:lnTo>
                    <a:lnTo>
                      <a:pt x="30533" y="2592"/>
                    </a:lnTo>
                    <a:lnTo>
                      <a:pt x="29997" y="2324"/>
                    </a:lnTo>
                    <a:lnTo>
                      <a:pt x="29349" y="1989"/>
                    </a:lnTo>
                    <a:lnTo>
                      <a:pt x="28835" y="1654"/>
                    </a:lnTo>
                    <a:lnTo>
                      <a:pt x="28478" y="1430"/>
                    </a:lnTo>
                    <a:lnTo>
                      <a:pt x="28053" y="1185"/>
                    </a:lnTo>
                    <a:lnTo>
                      <a:pt x="27540" y="917"/>
                    </a:lnTo>
                    <a:lnTo>
                      <a:pt x="26959" y="671"/>
                    </a:lnTo>
                    <a:lnTo>
                      <a:pt x="26311" y="448"/>
                    </a:lnTo>
                    <a:lnTo>
                      <a:pt x="25954" y="336"/>
                    </a:lnTo>
                    <a:lnTo>
                      <a:pt x="25574" y="247"/>
                    </a:lnTo>
                    <a:lnTo>
                      <a:pt x="25172" y="180"/>
                    </a:lnTo>
                    <a:lnTo>
                      <a:pt x="24748" y="113"/>
                    </a:lnTo>
                    <a:lnTo>
                      <a:pt x="24323" y="46"/>
                    </a:lnTo>
                    <a:lnTo>
                      <a:pt x="23877" y="23"/>
                    </a:lnTo>
                    <a:lnTo>
                      <a:pt x="233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2691558" y="-1370423"/>
                <a:ext cx="226295" cy="226295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6188" extrusionOk="0">
                    <a:moveTo>
                      <a:pt x="3105" y="1"/>
                    </a:moveTo>
                    <a:lnTo>
                      <a:pt x="2793" y="23"/>
                    </a:lnTo>
                    <a:lnTo>
                      <a:pt x="2480" y="68"/>
                    </a:lnTo>
                    <a:lnTo>
                      <a:pt x="2190" y="135"/>
                    </a:lnTo>
                    <a:lnTo>
                      <a:pt x="1899" y="247"/>
                    </a:lnTo>
                    <a:lnTo>
                      <a:pt x="1631" y="381"/>
                    </a:lnTo>
                    <a:lnTo>
                      <a:pt x="1363" y="537"/>
                    </a:lnTo>
                    <a:lnTo>
                      <a:pt x="1140" y="716"/>
                    </a:lnTo>
                    <a:lnTo>
                      <a:pt x="916" y="917"/>
                    </a:lnTo>
                    <a:lnTo>
                      <a:pt x="715" y="1118"/>
                    </a:lnTo>
                    <a:lnTo>
                      <a:pt x="537" y="1363"/>
                    </a:lnTo>
                    <a:lnTo>
                      <a:pt x="380" y="1631"/>
                    </a:lnTo>
                    <a:lnTo>
                      <a:pt x="246" y="1899"/>
                    </a:lnTo>
                    <a:lnTo>
                      <a:pt x="157" y="2167"/>
                    </a:lnTo>
                    <a:lnTo>
                      <a:pt x="68" y="2480"/>
                    </a:lnTo>
                    <a:lnTo>
                      <a:pt x="23" y="2770"/>
                    </a:lnTo>
                    <a:lnTo>
                      <a:pt x="1" y="3105"/>
                    </a:lnTo>
                    <a:lnTo>
                      <a:pt x="23" y="3418"/>
                    </a:lnTo>
                    <a:lnTo>
                      <a:pt x="68" y="3731"/>
                    </a:lnTo>
                    <a:lnTo>
                      <a:pt x="135" y="4021"/>
                    </a:lnTo>
                    <a:lnTo>
                      <a:pt x="246" y="4312"/>
                    </a:lnTo>
                    <a:lnTo>
                      <a:pt x="380" y="4580"/>
                    </a:lnTo>
                    <a:lnTo>
                      <a:pt x="537" y="4825"/>
                    </a:lnTo>
                    <a:lnTo>
                      <a:pt x="715" y="5071"/>
                    </a:lnTo>
                    <a:lnTo>
                      <a:pt x="916" y="5294"/>
                    </a:lnTo>
                    <a:lnTo>
                      <a:pt x="1140" y="5495"/>
                    </a:lnTo>
                    <a:lnTo>
                      <a:pt x="1363" y="5674"/>
                    </a:lnTo>
                    <a:lnTo>
                      <a:pt x="1631" y="5808"/>
                    </a:lnTo>
                    <a:lnTo>
                      <a:pt x="1899" y="5942"/>
                    </a:lnTo>
                    <a:lnTo>
                      <a:pt x="2190" y="6054"/>
                    </a:lnTo>
                    <a:lnTo>
                      <a:pt x="2480" y="6121"/>
                    </a:lnTo>
                    <a:lnTo>
                      <a:pt x="2793" y="6165"/>
                    </a:lnTo>
                    <a:lnTo>
                      <a:pt x="3105" y="6188"/>
                    </a:lnTo>
                    <a:lnTo>
                      <a:pt x="3418" y="6188"/>
                    </a:lnTo>
                    <a:lnTo>
                      <a:pt x="3731" y="6121"/>
                    </a:lnTo>
                    <a:lnTo>
                      <a:pt x="4021" y="6054"/>
                    </a:lnTo>
                    <a:lnTo>
                      <a:pt x="4311" y="5942"/>
                    </a:lnTo>
                    <a:lnTo>
                      <a:pt x="4579" y="5830"/>
                    </a:lnTo>
                    <a:lnTo>
                      <a:pt x="4825" y="5674"/>
                    </a:lnTo>
                    <a:lnTo>
                      <a:pt x="5071" y="5495"/>
                    </a:lnTo>
                    <a:lnTo>
                      <a:pt x="5294" y="5294"/>
                    </a:lnTo>
                    <a:lnTo>
                      <a:pt x="5495" y="5071"/>
                    </a:lnTo>
                    <a:lnTo>
                      <a:pt x="5674" y="4825"/>
                    </a:lnTo>
                    <a:lnTo>
                      <a:pt x="5830" y="4580"/>
                    </a:lnTo>
                    <a:lnTo>
                      <a:pt x="5964" y="4312"/>
                    </a:lnTo>
                    <a:lnTo>
                      <a:pt x="6054" y="4021"/>
                    </a:lnTo>
                    <a:lnTo>
                      <a:pt x="6143" y="3731"/>
                    </a:lnTo>
                    <a:lnTo>
                      <a:pt x="6188" y="3418"/>
                    </a:lnTo>
                    <a:lnTo>
                      <a:pt x="6188" y="3105"/>
                    </a:lnTo>
                    <a:lnTo>
                      <a:pt x="6188" y="2793"/>
                    </a:lnTo>
                    <a:lnTo>
                      <a:pt x="6143" y="2480"/>
                    </a:lnTo>
                    <a:lnTo>
                      <a:pt x="6054" y="2167"/>
                    </a:lnTo>
                    <a:lnTo>
                      <a:pt x="5964" y="1899"/>
                    </a:lnTo>
                    <a:lnTo>
                      <a:pt x="5830" y="1631"/>
                    </a:lnTo>
                    <a:lnTo>
                      <a:pt x="5674" y="1363"/>
                    </a:lnTo>
                    <a:lnTo>
                      <a:pt x="5495" y="1140"/>
                    </a:lnTo>
                    <a:lnTo>
                      <a:pt x="5294" y="917"/>
                    </a:lnTo>
                    <a:lnTo>
                      <a:pt x="5071" y="716"/>
                    </a:lnTo>
                    <a:lnTo>
                      <a:pt x="4825" y="537"/>
                    </a:lnTo>
                    <a:lnTo>
                      <a:pt x="4579" y="381"/>
                    </a:lnTo>
                    <a:lnTo>
                      <a:pt x="4311" y="247"/>
                    </a:lnTo>
                    <a:lnTo>
                      <a:pt x="4021" y="135"/>
                    </a:lnTo>
                    <a:lnTo>
                      <a:pt x="3731" y="68"/>
                    </a:lnTo>
                    <a:lnTo>
                      <a:pt x="3418" y="23"/>
                    </a:lnTo>
                    <a:lnTo>
                      <a:pt x="31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697300" y="-1898904"/>
                <a:ext cx="339004" cy="673912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18428" extrusionOk="0">
                    <a:moveTo>
                      <a:pt x="4020" y="1"/>
                    </a:moveTo>
                    <a:lnTo>
                      <a:pt x="0" y="16574"/>
                    </a:lnTo>
                    <a:lnTo>
                      <a:pt x="5629" y="18428"/>
                    </a:lnTo>
                    <a:lnTo>
                      <a:pt x="8376" y="12844"/>
                    </a:lnTo>
                    <a:lnTo>
                      <a:pt x="8577" y="12151"/>
                    </a:lnTo>
                    <a:lnTo>
                      <a:pt x="8733" y="11459"/>
                    </a:lnTo>
                    <a:lnTo>
                      <a:pt x="8867" y="10811"/>
                    </a:lnTo>
                    <a:lnTo>
                      <a:pt x="9001" y="10163"/>
                    </a:lnTo>
                    <a:lnTo>
                      <a:pt x="9090" y="9538"/>
                    </a:lnTo>
                    <a:lnTo>
                      <a:pt x="9158" y="8935"/>
                    </a:lnTo>
                    <a:lnTo>
                      <a:pt x="9202" y="8332"/>
                    </a:lnTo>
                    <a:lnTo>
                      <a:pt x="9247" y="7774"/>
                    </a:lnTo>
                    <a:lnTo>
                      <a:pt x="9269" y="7238"/>
                    </a:lnTo>
                    <a:lnTo>
                      <a:pt x="9269" y="6701"/>
                    </a:lnTo>
                    <a:lnTo>
                      <a:pt x="9269" y="6188"/>
                    </a:lnTo>
                    <a:lnTo>
                      <a:pt x="9247" y="5719"/>
                    </a:lnTo>
                    <a:lnTo>
                      <a:pt x="9158" y="4803"/>
                    </a:lnTo>
                    <a:lnTo>
                      <a:pt x="9046" y="3977"/>
                    </a:lnTo>
                    <a:lnTo>
                      <a:pt x="8912" y="3262"/>
                    </a:lnTo>
                    <a:lnTo>
                      <a:pt x="8755" y="2614"/>
                    </a:lnTo>
                    <a:lnTo>
                      <a:pt x="8599" y="2056"/>
                    </a:lnTo>
                    <a:lnTo>
                      <a:pt x="8443" y="1609"/>
                    </a:lnTo>
                    <a:lnTo>
                      <a:pt x="8309" y="1252"/>
                    </a:lnTo>
                    <a:lnTo>
                      <a:pt x="8197" y="1006"/>
                    </a:lnTo>
                    <a:lnTo>
                      <a:pt x="8108" y="783"/>
                    </a:ln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835318" y="-1942167"/>
                <a:ext cx="183837" cy="86598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2368" extrusionOk="0">
                    <a:moveTo>
                      <a:pt x="470" y="0"/>
                    </a:moveTo>
                    <a:lnTo>
                      <a:pt x="403" y="22"/>
                    </a:lnTo>
                    <a:lnTo>
                      <a:pt x="336" y="67"/>
                    </a:lnTo>
                    <a:lnTo>
                      <a:pt x="269" y="112"/>
                    </a:lnTo>
                    <a:lnTo>
                      <a:pt x="224" y="156"/>
                    </a:lnTo>
                    <a:lnTo>
                      <a:pt x="179" y="223"/>
                    </a:lnTo>
                    <a:lnTo>
                      <a:pt x="157" y="313"/>
                    </a:lnTo>
                    <a:lnTo>
                      <a:pt x="1" y="1072"/>
                    </a:lnTo>
                    <a:lnTo>
                      <a:pt x="1" y="1162"/>
                    </a:lnTo>
                    <a:lnTo>
                      <a:pt x="1" y="1229"/>
                    </a:lnTo>
                    <a:lnTo>
                      <a:pt x="23" y="1318"/>
                    </a:lnTo>
                    <a:lnTo>
                      <a:pt x="68" y="1363"/>
                    </a:lnTo>
                    <a:lnTo>
                      <a:pt x="112" y="1430"/>
                    </a:lnTo>
                    <a:lnTo>
                      <a:pt x="179" y="1474"/>
                    </a:lnTo>
                    <a:lnTo>
                      <a:pt x="246" y="1519"/>
                    </a:lnTo>
                    <a:lnTo>
                      <a:pt x="313" y="1541"/>
                    </a:lnTo>
                    <a:lnTo>
                      <a:pt x="4401" y="2368"/>
                    </a:lnTo>
                    <a:lnTo>
                      <a:pt x="4557" y="2368"/>
                    </a:lnTo>
                    <a:lnTo>
                      <a:pt x="4624" y="2345"/>
                    </a:lnTo>
                    <a:lnTo>
                      <a:pt x="4691" y="2301"/>
                    </a:lnTo>
                    <a:lnTo>
                      <a:pt x="4736" y="2256"/>
                    </a:lnTo>
                    <a:lnTo>
                      <a:pt x="4803" y="2189"/>
                    </a:lnTo>
                    <a:lnTo>
                      <a:pt x="4825" y="2122"/>
                    </a:lnTo>
                    <a:lnTo>
                      <a:pt x="4847" y="2055"/>
                    </a:lnTo>
                    <a:lnTo>
                      <a:pt x="5004" y="1273"/>
                    </a:lnTo>
                    <a:lnTo>
                      <a:pt x="5026" y="1206"/>
                    </a:lnTo>
                    <a:lnTo>
                      <a:pt x="5004" y="1117"/>
                    </a:lnTo>
                    <a:lnTo>
                      <a:pt x="4981" y="1050"/>
                    </a:lnTo>
                    <a:lnTo>
                      <a:pt x="4959" y="983"/>
                    </a:lnTo>
                    <a:lnTo>
                      <a:pt x="4914" y="916"/>
                    </a:lnTo>
                    <a:lnTo>
                      <a:pt x="4847" y="871"/>
                    </a:lnTo>
                    <a:lnTo>
                      <a:pt x="4780" y="849"/>
                    </a:lnTo>
                    <a:lnTo>
                      <a:pt x="4713" y="827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3897184" y="-1555835"/>
                <a:ext cx="44140" cy="23734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49" extrusionOk="0">
                    <a:moveTo>
                      <a:pt x="179" y="1"/>
                    </a:moveTo>
                    <a:lnTo>
                      <a:pt x="1" y="23"/>
                    </a:lnTo>
                    <a:lnTo>
                      <a:pt x="380" y="648"/>
                    </a:lnTo>
                    <a:lnTo>
                      <a:pt x="1207" y="559"/>
                    </a:lnTo>
                    <a:lnTo>
                      <a:pt x="1162" y="470"/>
                    </a:lnTo>
                    <a:lnTo>
                      <a:pt x="1073" y="358"/>
                    </a:lnTo>
                    <a:lnTo>
                      <a:pt x="961" y="246"/>
                    </a:lnTo>
                    <a:lnTo>
                      <a:pt x="805" y="135"/>
                    </a:lnTo>
                    <a:lnTo>
                      <a:pt x="604" y="45"/>
                    </a:lnTo>
                    <a:lnTo>
                      <a:pt x="470" y="2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3855530" y="-1458631"/>
                <a:ext cx="45786" cy="28184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7707" extrusionOk="0">
                    <a:moveTo>
                      <a:pt x="179" y="1"/>
                    </a:moveTo>
                    <a:lnTo>
                      <a:pt x="67" y="805"/>
                    </a:lnTo>
                    <a:lnTo>
                      <a:pt x="0" y="1586"/>
                    </a:lnTo>
                    <a:lnTo>
                      <a:pt x="0" y="2323"/>
                    </a:lnTo>
                    <a:lnTo>
                      <a:pt x="0" y="3038"/>
                    </a:lnTo>
                    <a:lnTo>
                      <a:pt x="67" y="3708"/>
                    </a:lnTo>
                    <a:lnTo>
                      <a:pt x="134" y="4356"/>
                    </a:lnTo>
                    <a:lnTo>
                      <a:pt x="224" y="4937"/>
                    </a:lnTo>
                    <a:lnTo>
                      <a:pt x="335" y="5473"/>
                    </a:lnTo>
                    <a:lnTo>
                      <a:pt x="447" y="5964"/>
                    </a:lnTo>
                    <a:lnTo>
                      <a:pt x="559" y="6411"/>
                    </a:lnTo>
                    <a:lnTo>
                      <a:pt x="782" y="7103"/>
                    </a:lnTo>
                    <a:lnTo>
                      <a:pt x="961" y="7550"/>
                    </a:lnTo>
                    <a:lnTo>
                      <a:pt x="1028" y="7706"/>
                    </a:lnTo>
                    <a:lnTo>
                      <a:pt x="1251" y="7617"/>
                    </a:lnTo>
                    <a:lnTo>
                      <a:pt x="1162" y="7461"/>
                    </a:lnTo>
                    <a:lnTo>
                      <a:pt x="1006" y="7014"/>
                    </a:lnTo>
                    <a:lnTo>
                      <a:pt x="782" y="6344"/>
                    </a:lnTo>
                    <a:lnTo>
                      <a:pt x="670" y="5897"/>
                    </a:lnTo>
                    <a:lnTo>
                      <a:pt x="559" y="5428"/>
                    </a:lnTo>
                    <a:lnTo>
                      <a:pt x="447" y="4892"/>
                    </a:lnTo>
                    <a:lnTo>
                      <a:pt x="358" y="4311"/>
                    </a:lnTo>
                    <a:lnTo>
                      <a:pt x="291" y="3686"/>
                    </a:lnTo>
                    <a:lnTo>
                      <a:pt x="246" y="3038"/>
                    </a:lnTo>
                    <a:lnTo>
                      <a:pt x="224" y="2323"/>
                    </a:lnTo>
                    <a:lnTo>
                      <a:pt x="246" y="1609"/>
                    </a:lnTo>
                    <a:lnTo>
                      <a:pt x="313" y="827"/>
                    </a:lnTo>
                    <a:lnTo>
                      <a:pt x="402" y="45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916175" y="-1431678"/>
                <a:ext cx="91535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659" extrusionOk="0">
                    <a:moveTo>
                      <a:pt x="2301" y="1"/>
                    </a:moveTo>
                    <a:lnTo>
                      <a:pt x="2145" y="269"/>
                    </a:lnTo>
                    <a:lnTo>
                      <a:pt x="1966" y="537"/>
                    </a:lnTo>
                    <a:lnTo>
                      <a:pt x="1698" y="872"/>
                    </a:lnTo>
                    <a:lnTo>
                      <a:pt x="1363" y="1251"/>
                    </a:lnTo>
                    <a:lnTo>
                      <a:pt x="984" y="1676"/>
                    </a:lnTo>
                    <a:lnTo>
                      <a:pt x="760" y="1877"/>
                    </a:lnTo>
                    <a:lnTo>
                      <a:pt x="515" y="2078"/>
                    </a:lnTo>
                    <a:lnTo>
                      <a:pt x="269" y="2279"/>
                    </a:lnTo>
                    <a:lnTo>
                      <a:pt x="1" y="2458"/>
                    </a:lnTo>
                    <a:lnTo>
                      <a:pt x="113" y="2659"/>
                    </a:lnTo>
                    <a:lnTo>
                      <a:pt x="403" y="2458"/>
                    </a:lnTo>
                    <a:lnTo>
                      <a:pt x="671" y="2257"/>
                    </a:lnTo>
                    <a:lnTo>
                      <a:pt x="917" y="2056"/>
                    </a:lnTo>
                    <a:lnTo>
                      <a:pt x="1140" y="1855"/>
                    </a:lnTo>
                    <a:lnTo>
                      <a:pt x="1542" y="1430"/>
                    </a:lnTo>
                    <a:lnTo>
                      <a:pt x="1877" y="1028"/>
                    </a:lnTo>
                    <a:lnTo>
                      <a:pt x="2145" y="693"/>
                    </a:lnTo>
                    <a:lnTo>
                      <a:pt x="2324" y="403"/>
                    </a:lnTo>
                    <a:lnTo>
                      <a:pt x="2502" y="112"/>
                    </a:lnTo>
                    <a:lnTo>
                      <a:pt x="2301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2890868" y="-1881752"/>
                <a:ext cx="108686" cy="26989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738" extrusionOk="0">
                    <a:moveTo>
                      <a:pt x="45" y="1"/>
                    </a:moveTo>
                    <a:lnTo>
                      <a:pt x="1" y="224"/>
                    </a:lnTo>
                    <a:lnTo>
                      <a:pt x="2926" y="738"/>
                    </a:lnTo>
                    <a:lnTo>
                      <a:pt x="2971" y="492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2862270" y="-1868660"/>
                <a:ext cx="997374" cy="578318"/>
              </a:xfrm>
              <a:custGeom>
                <a:avLst/>
                <a:gdLst/>
                <a:ahLst/>
                <a:cxnLst/>
                <a:rect l="l" t="t" r="r" b="b"/>
                <a:pathLst>
                  <a:path w="27273" h="15814" extrusionOk="0">
                    <a:moveTo>
                      <a:pt x="1832" y="0"/>
                    </a:moveTo>
                    <a:lnTo>
                      <a:pt x="1765" y="1117"/>
                    </a:lnTo>
                    <a:lnTo>
                      <a:pt x="1698" y="2234"/>
                    </a:lnTo>
                    <a:lnTo>
                      <a:pt x="1609" y="3351"/>
                    </a:lnTo>
                    <a:lnTo>
                      <a:pt x="1520" y="4445"/>
                    </a:lnTo>
                    <a:lnTo>
                      <a:pt x="1363" y="5874"/>
                    </a:lnTo>
                    <a:lnTo>
                      <a:pt x="1185" y="7282"/>
                    </a:lnTo>
                    <a:lnTo>
                      <a:pt x="961" y="8666"/>
                    </a:lnTo>
                    <a:lnTo>
                      <a:pt x="738" y="10006"/>
                    </a:lnTo>
                    <a:lnTo>
                      <a:pt x="559" y="10922"/>
                    </a:lnTo>
                    <a:lnTo>
                      <a:pt x="358" y="11816"/>
                    </a:lnTo>
                    <a:lnTo>
                      <a:pt x="246" y="12307"/>
                    </a:lnTo>
                    <a:lnTo>
                      <a:pt x="135" y="12731"/>
                    </a:lnTo>
                    <a:lnTo>
                      <a:pt x="45" y="13156"/>
                    </a:lnTo>
                    <a:lnTo>
                      <a:pt x="1" y="13580"/>
                    </a:lnTo>
                    <a:lnTo>
                      <a:pt x="1" y="13804"/>
                    </a:lnTo>
                    <a:lnTo>
                      <a:pt x="23" y="14027"/>
                    </a:lnTo>
                    <a:lnTo>
                      <a:pt x="45" y="14228"/>
                    </a:lnTo>
                    <a:lnTo>
                      <a:pt x="90" y="14407"/>
                    </a:lnTo>
                    <a:lnTo>
                      <a:pt x="157" y="14585"/>
                    </a:lnTo>
                    <a:lnTo>
                      <a:pt x="224" y="14742"/>
                    </a:lnTo>
                    <a:lnTo>
                      <a:pt x="313" y="14898"/>
                    </a:lnTo>
                    <a:lnTo>
                      <a:pt x="403" y="15054"/>
                    </a:lnTo>
                    <a:lnTo>
                      <a:pt x="514" y="15188"/>
                    </a:lnTo>
                    <a:lnTo>
                      <a:pt x="648" y="15322"/>
                    </a:lnTo>
                    <a:lnTo>
                      <a:pt x="783" y="15434"/>
                    </a:lnTo>
                    <a:lnTo>
                      <a:pt x="917" y="15523"/>
                    </a:lnTo>
                    <a:lnTo>
                      <a:pt x="1073" y="15613"/>
                    </a:lnTo>
                    <a:lnTo>
                      <a:pt x="1229" y="15680"/>
                    </a:lnTo>
                    <a:lnTo>
                      <a:pt x="1408" y="15747"/>
                    </a:lnTo>
                    <a:lnTo>
                      <a:pt x="1564" y="15791"/>
                    </a:lnTo>
                    <a:lnTo>
                      <a:pt x="1743" y="15814"/>
                    </a:lnTo>
                    <a:lnTo>
                      <a:pt x="3105" y="15814"/>
                    </a:lnTo>
                    <a:lnTo>
                      <a:pt x="27272" y="15121"/>
                    </a:lnTo>
                    <a:lnTo>
                      <a:pt x="27272" y="14898"/>
                    </a:lnTo>
                    <a:lnTo>
                      <a:pt x="3105" y="15590"/>
                    </a:lnTo>
                    <a:lnTo>
                      <a:pt x="1765" y="15590"/>
                    </a:lnTo>
                    <a:lnTo>
                      <a:pt x="1609" y="15568"/>
                    </a:lnTo>
                    <a:lnTo>
                      <a:pt x="1453" y="15523"/>
                    </a:lnTo>
                    <a:lnTo>
                      <a:pt x="1319" y="15479"/>
                    </a:lnTo>
                    <a:lnTo>
                      <a:pt x="1185" y="15412"/>
                    </a:lnTo>
                    <a:lnTo>
                      <a:pt x="1051" y="15322"/>
                    </a:lnTo>
                    <a:lnTo>
                      <a:pt x="917" y="15233"/>
                    </a:lnTo>
                    <a:lnTo>
                      <a:pt x="805" y="15144"/>
                    </a:lnTo>
                    <a:lnTo>
                      <a:pt x="693" y="15032"/>
                    </a:lnTo>
                    <a:lnTo>
                      <a:pt x="604" y="14898"/>
                    </a:lnTo>
                    <a:lnTo>
                      <a:pt x="514" y="14786"/>
                    </a:lnTo>
                    <a:lnTo>
                      <a:pt x="425" y="14630"/>
                    </a:lnTo>
                    <a:lnTo>
                      <a:pt x="358" y="14496"/>
                    </a:lnTo>
                    <a:lnTo>
                      <a:pt x="313" y="14340"/>
                    </a:lnTo>
                    <a:lnTo>
                      <a:pt x="269" y="14161"/>
                    </a:lnTo>
                    <a:lnTo>
                      <a:pt x="246" y="14005"/>
                    </a:lnTo>
                    <a:lnTo>
                      <a:pt x="224" y="13804"/>
                    </a:lnTo>
                    <a:lnTo>
                      <a:pt x="246" y="13580"/>
                    </a:lnTo>
                    <a:lnTo>
                      <a:pt x="291" y="13178"/>
                    </a:lnTo>
                    <a:lnTo>
                      <a:pt x="358" y="12776"/>
                    </a:lnTo>
                    <a:lnTo>
                      <a:pt x="470" y="12374"/>
                    </a:lnTo>
                    <a:lnTo>
                      <a:pt x="581" y="11860"/>
                    </a:lnTo>
                    <a:lnTo>
                      <a:pt x="783" y="10989"/>
                    </a:lnTo>
                    <a:lnTo>
                      <a:pt x="961" y="10051"/>
                    </a:lnTo>
                    <a:lnTo>
                      <a:pt x="1207" y="8689"/>
                    </a:lnTo>
                    <a:lnTo>
                      <a:pt x="1408" y="7326"/>
                    </a:lnTo>
                    <a:lnTo>
                      <a:pt x="1587" y="5919"/>
                    </a:lnTo>
                    <a:lnTo>
                      <a:pt x="1743" y="4467"/>
                    </a:lnTo>
                    <a:lnTo>
                      <a:pt x="1855" y="3373"/>
                    </a:lnTo>
                    <a:lnTo>
                      <a:pt x="1944" y="2256"/>
                    </a:lnTo>
                    <a:lnTo>
                      <a:pt x="2011" y="1139"/>
                    </a:lnTo>
                    <a:lnTo>
                      <a:pt x="2056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4396265" y="-1809855"/>
                <a:ext cx="385558" cy="615071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16819" extrusionOk="0">
                    <a:moveTo>
                      <a:pt x="6299" y="0"/>
                    </a:moveTo>
                    <a:lnTo>
                      <a:pt x="5986" y="67"/>
                    </a:lnTo>
                    <a:lnTo>
                      <a:pt x="5137" y="335"/>
                    </a:lnTo>
                    <a:lnTo>
                      <a:pt x="4199" y="670"/>
                    </a:lnTo>
                    <a:lnTo>
                      <a:pt x="3194" y="1073"/>
                    </a:lnTo>
                    <a:lnTo>
                      <a:pt x="2234" y="1452"/>
                    </a:lnTo>
                    <a:lnTo>
                      <a:pt x="648" y="2122"/>
                    </a:lnTo>
                    <a:lnTo>
                      <a:pt x="0" y="2390"/>
                    </a:lnTo>
                    <a:lnTo>
                      <a:pt x="0" y="10900"/>
                    </a:lnTo>
                    <a:lnTo>
                      <a:pt x="5271" y="10185"/>
                    </a:lnTo>
                    <a:lnTo>
                      <a:pt x="5271" y="10342"/>
                    </a:lnTo>
                    <a:lnTo>
                      <a:pt x="5338" y="10766"/>
                    </a:lnTo>
                    <a:lnTo>
                      <a:pt x="5428" y="11414"/>
                    </a:lnTo>
                    <a:lnTo>
                      <a:pt x="5629" y="12285"/>
                    </a:lnTo>
                    <a:lnTo>
                      <a:pt x="5741" y="12754"/>
                    </a:lnTo>
                    <a:lnTo>
                      <a:pt x="5897" y="13268"/>
                    </a:lnTo>
                    <a:lnTo>
                      <a:pt x="6076" y="13826"/>
                    </a:lnTo>
                    <a:lnTo>
                      <a:pt x="6299" y="14384"/>
                    </a:lnTo>
                    <a:lnTo>
                      <a:pt x="6545" y="14987"/>
                    </a:lnTo>
                    <a:lnTo>
                      <a:pt x="6813" y="15590"/>
                    </a:lnTo>
                    <a:lnTo>
                      <a:pt x="7148" y="16194"/>
                    </a:lnTo>
                    <a:lnTo>
                      <a:pt x="7505" y="16819"/>
                    </a:lnTo>
                    <a:lnTo>
                      <a:pt x="10543" y="12866"/>
                    </a:lnTo>
                    <a:lnTo>
                      <a:pt x="7996" y="1765"/>
                    </a:lnTo>
                    <a:lnTo>
                      <a:pt x="7974" y="1676"/>
                    </a:lnTo>
                    <a:lnTo>
                      <a:pt x="7929" y="1452"/>
                    </a:lnTo>
                    <a:lnTo>
                      <a:pt x="7795" y="1117"/>
                    </a:lnTo>
                    <a:lnTo>
                      <a:pt x="7728" y="916"/>
                    </a:lnTo>
                    <a:lnTo>
                      <a:pt x="7617" y="737"/>
                    </a:lnTo>
                    <a:lnTo>
                      <a:pt x="7505" y="559"/>
                    </a:lnTo>
                    <a:lnTo>
                      <a:pt x="7349" y="402"/>
                    </a:lnTo>
                    <a:lnTo>
                      <a:pt x="7192" y="246"/>
                    </a:lnTo>
                    <a:lnTo>
                      <a:pt x="7014" y="134"/>
                    </a:lnTo>
                    <a:lnTo>
                      <a:pt x="6790" y="45"/>
                    </a:lnTo>
                    <a:lnTo>
                      <a:pt x="6545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3914336" y="-1782902"/>
                <a:ext cx="725366" cy="614266"/>
              </a:xfrm>
              <a:custGeom>
                <a:avLst/>
                <a:gdLst/>
                <a:ahLst/>
                <a:cxnLst/>
                <a:rect l="l" t="t" r="r" b="b"/>
                <a:pathLst>
                  <a:path w="19835" h="16797" extrusionOk="0">
                    <a:moveTo>
                      <a:pt x="17645" y="0"/>
                    </a:moveTo>
                    <a:lnTo>
                      <a:pt x="17958" y="5182"/>
                    </a:lnTo>
                    <a:lnTo>
                      <a:pt x="17958" y="5607"/>
                    </a:lnTo>
                    <a:lnTo>
                      <a:pt x="17936" y="6009"/>
                    </a:lnTo>
                    <a:lnTo>
                      <a:pt x="17913" y="6210"/>
                    </a:lnTo>
                    <a:lnTo>
                      <a:pt x="17869" y="6388"/>
                    </a:lnTo>
                    <a:lnTo>
                      <a:pt x="17802" y="6567"/>
                    </a:lnTo>
                    <a:lnTo>
                      <a:pt x="17735" y="6746"/>
                    </a:lnTo>
                    <a:lnTo>
                      <a:pt x="17645" y="6880"/>
                    </a:lnTo>
                    <a:lnTo>
                      <a:pt x="17556" y="7036"/>
                    </a:lnTo>
                    <a:lnTo>
                      <a:pt x="17444" y="7148"/>
                    </a:lnTo>
                    <a:lnTo>
                      <a:pt x="17310" y="7259"/>
                    </a:lnTo>
                    <a:lnTo>
                      <a:pt x="17154" y="7349"/>
                    </a:lnTo>
                    <a:lnTo>
                      <a:pt x="16975" y="7416"/>
                    </a:lnTo>
                    <a:lnTo>
                      <a:pt x="16774" y="7460"/>
                    </a:lnTo>
                    <a:lnTo>
                      <a:pt x="16551" y="7483"/>
                    </a:lnTo>
                    <a:lnTo>
                      <a:pt x="16439" y="7483"/>
                    </a:lnTo>
                    <a:lnTo>
                      <a:pt x="16171" y="7460"/>
                    </a:lnTo>
                    <a:lnTo>
                      <a:pt x="15926" y="7416"/>
                    </a:lnTo>
                    <a:lnTo>
                      <a:pt x="15702" y="7349"/>
                    </a:lnTo>
                    <a:lnTo>
                      <a:pt x="15524" y="7282"/>
                    </a:lnTo>
                    <a:lnTo>
                      <a:pt x="15367" y="7192"/>
                    </a:lnTo>
                    <a:lnTo>
                      <a:pt x="15233" y="7081"/>
                    </a:lnTo>
                    <a:lnTo>
                      <a:pt x="15122" y="6969"/>
                    </a:lnTo>
                    <a:lnTo>
                      <a:pt x="15010" y="6835"/>
                    </a:lnTo>
                    <a:lnTo>
                      <a:pt x="14876" y="6612"/>
                    </a:lnTo>
                    <a:lnTo>
                      <a:pt x="14786" y="6411"/>
                    </a:lnTo>
                    <a:lnTo>
                      <a:pt x="14764" y="6277"/>
                    </a:lnTo>
                    <a:lnTo>
                      <a:pt x="14742" y="6210"/>
                    </a:lnTo>
                    <a:lnTo>
                      <a:pt x="13915" y="425"/>
                    </a:lnTo>
                    <a:lnTo>
                      <a:pt x="8466" y="3596"/>
                    </a:lnTo>
                    <a:lnTo>
                      <a:pt x="8220" y="3820"/>
                    </a:lnTo>
                    <a:lnTo>
                      <a:pt x="7974" y="4021"/>
                    </a:lnTo>
                    <a:lnTo>
                      <a:pt x="7684" y="4222"/>
                    </a:lnTo>
                    <a:lnTo>
                      <a:pt x="7416" y="4401"/>
                    </a:lnTo>
                    <a:lnTo>
                      <a:pt x="6813" y="4758"/>
                    </a:lnTo>
                    <a:lnTo>
                      <a:pt x="6187" y="5093"/>
                    </a:lnTo>
                    <a:lnTo>
                      <a:pt x="5562" y="5383"/>
                    </a:lnTo>
                    <a:lnTo>
                      <a:pt x="4914" y="5629"/>
                    </a:lnTo>
                    <a:lnTo>
                      <a:pt x="4267" y="5852"/>
                    </a:lnTo>
                    <a:lnTo>
                      <a:pt x="3664" y="6053"/>
                    </a:lnTo>
                    <a:lnTo>
                      <a:pt x="3060" y="6232"/>
                    </a:lnTo>
                    <a:lnTo>
                      <a:pt x="2524" y="6388"/>
                    </a:lnTo>
                    <a:lnTo>
                      <a:pt x="1586" y="6612"/>
                    </a:lnTo>
                    <a:lnTo>
                      <a:pt x="983" y="6723"/>
                    </a:lnTo>
                    <a:lnTo>
                      <a:pt x="738" y="6768"/>
                    </a:lnTo>
                    <a:lnTo>
                      <a:pt x="626" y="7014"/>
                    </a:lnTo>
                    <a:lnTo>
                      <a:pt x="514" y="7282"/>
                    </a:lnTo>
                    <a:lnTo>
                      <a:pt x="336" y="7840"/>
                    </a:lnTo>
                    <a:lnTo>
                      <a:pt x="202" y="8421"/>
                    </a:lnTo>
                    <a:lnTo>
                      <a:pt x="90" y="9024"/>
                    </a:lnTo>
                    <a:lnTo>
                      <a:pt x="45" y="9649"/>
                    </a:lnTo>
                    <a:lnTo>
                      <a:pt x="1" y="10275"/>
                    </a:lnTo>
                    <a:lnTo>
                      <a:pt x="1" y="10922"/>
                    </a:lnTo>
                    <a:lnTo>
                      <a:pt x="23" y="11570"/>
                    </a:lnTo>
                    <a:lnTo>
                      <a:pt x="68" y="12196"/>
                    </a:lnTo>
                    <a:lnTo>
                      <a:pt x="135" y="12799"/>
                    </a:lnTo>
                    <a:lnTo>
                      <a:pt x="224" y="13402"/>
                    </a:lnTo>
                    <a:lnTo>
                      <a:pt x="313" y="13982"/>
                    </a:lnTo>
                    <a:lnTo>
                      <a:pt x="537" y="15010"/>
                    </a:lnTo>
                    <a:lnTo>
                      <a:pt x="738" y="15859"/>
                    </a:lnTo>
                    <a:lnTo>
                      <a:pt x="805" y="16082"/>
                    </a:lnTo>
                    <a:lnTo>
                      <a:pt x="894" y="16261"/>
                    </a:lnTo>
                    <a:lnTo>
                      <a:pt x="1028" y="16573"/>
                    </a:lnTo>
                    <a:lnTo>
                      <a:pt x="1162" y="16752"/>
                    </a:lnTo>
                    <a:lnTo>
                      <a:pt x="1207" y="16797"/>
                    </a:lnTo>
                    <a:lnTo>
                      <a:pt x="2591" y="16663"/>
                    </a:lnTo>
                    <a:lnTo>
                      <a:pt x="3932" y="16506"/>
                    </a:lnTo>
                    <a:lnTo>
                      <a:pt x="5205" y="16328"/>
                    </a:lnTo>
                    <a:lnTo>
                      <a:pt x="6388" y="16127"/>
                    </a:lnTo>
                    <a:lnTo>
                      <a:pt x="7483" y="15903"/>
                    </a:lnTo>
                    <a:lnTo>
                      <a:pt x="8510" y="15680"/>
                    </a:lnTo>
                    <a:lnTo>
                      <a:pt x="9471" y="15457"/>
                    </a:lnTo>
                    <a:lnTo>
                      <a:pt x="10319" y="15233"/>
                    </a:lnTo>
                    <a:lnTo>
                      <a:pt x="11101" y="15010"/>
                    </a:lnTo>
                    <a:lnTo>
                      <a:pt x="11771" y="14809"/>
                    </a:lnTo>
                    <a:lnTo>
                      <a:pt x="12843" y="14451"/>
                    </a:lnTo>
                    <a:lnTo>
                      <a:pt x="13491" y="14206"/>
                    </a:lnTo>
                    <a:lnTo>
                      <a:pt x="13714" y="14116"/>
                    </a:lnTo>
                    <a:lnTo>
                      <a:pt x="13960" y="14116"/>
                    </a:lnTo>
                    <a:lnTo>
                      <a:pt x="14608" y="14049"/>
                    </a:lnTo>
                    <a:lnTo>
                      <a:pt x="15323" y="13982"/>
                    </a:lnTo>
                    <a:lnTo>
                      <a:pt x="16060" y="13871"/>
                    </a:lnTo>
                    <a:lnTo>
                      <a:pt x="16417" y="13781"/>
                    </a:lnTo>
                    <a:lnTo>
                      <a:pt x="16797" y="13692"/>
                    </a:lnTo>
                    <a:lnTo>
                      <a:pt x="17154" y="13603"/>
                    </a:lnTo>
                    <a:lnTo>
                      <a:pt x="17511" y="13469"/>
                    </a:lnTo>
                    <a:lnTo>
                      <a:pt x="17846" y="13335"/>
                    </a:lnTo>
                    <a:lnTo>
                      <a:pt x="18159" y="13156"/>
                    </a:lnTo>
                    <a:lnTo>
                      <a:pt x="18472" y="12977"/>
                    </a:lnTo>
                    <a:lnTo>
                      <a:pt x="18740" y="12776"/>
                    </a:lnTo>
                    <a:lnTo>
                      <a:pt x="18986" y="12531"/>
                    </a:lnTo>
                    <a:lnTo>
                      <a:pt x="19187" y="12285"/>
                    </a:lnTo>
                    <a:lnTo>
                      <a:pt x="19321" y="12084"/>
                    </a:lnTo>
                    <a:lnTo>
                      <a:pt x="19432" y="11905"/>
                    </a:lnTo>
                    <a:lnTo>
                      <a:pt x="19522" y="11704"/>
                    </a:lnTo>
                    <a:lnTo>
                      <a:pt x="19589" y="11503"/>
                    </a:lnTo>
                    <a:lnTo>
                      <a:pt x="19723" y="11079"/>
                    </a:lnTo>
                    <a:lnTo>
                      <a:pt x="19790" y="10654"/>
                    </a:lnTo>
                    <a:lnTo>
                      <a:pt x="19834" y="10185"/>
                    </a:lnTo>
                    <a:lnTo>
                      <a:pt x="19812" y="9739"/>
                    </a:lnTo>
                    <a:lnTo>
                      <a:pt x="19790" y="9270"/>
                    </a:lnTo>
                    <a:lnTo>
                      <a:pt x="19723" y="8778"/>
                    </a:lnTo>
                    <a:lnTo>
                      <a:pt x="19656" y="8309"/>
                    </a:lnTo>
                    <a:lnTo>
                      <a:pt x="19566" y="7840"/>
                    </a:lnTo>
                    <a:lnTo>
                      <a:pt x="19365" y="6902"/>
                    </a:lnTo>
                    <a:lnTo>
                      <a:pt x="19164" y="6009"/>
                    </a:lnTo>
                    <a:lnTo>
                      <a:pt x="19075" y="5584"/>
                    </a:lnTo>
                    <a:lnTo>
                      <a:pt x="19008" y="5182"/>
                    </a:lnTo>
                    <a:lnTo>
                      <a:pt x="182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4656831" y="-1343470"/>
                <a:ext cx="194443" cy="194443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17" extrusionOk="0">
                    <a:moveTo>
                      <a:pt x="2368" y="1"/>
                    </a:moveTo>
                    <a:lnTo>
                      <a:pt x="2122" y="46"/>
                    </a:lnTo>
                    <a:lnTo>
                      <a:pt x="1854" y="113"/>
                    </a:lnTo>
                    <a:lnTo>
                      <a:pt x="1608" y="202"/>
                    </a:lnTo>
                    <a:lnTo>
                      <a:pt x="1385" y="314"/>
                    </a:lnTo>
                    <a:lnTo>
                      <a:pt x="1162" y="448"/>
                    </a:lnTo>
                    <a:lnTo>
                      <a:pt x="961" y="604"/>
                    </a:lnTo>
                    <a:lnTo>
                      <a:pt x="760" y="783"/>
                    </a:lnTo>
                    <a:lnTo>
                      <a:pt x="603" y="961"/>
                    </a:lnTo>
                    <a:lnTo>
                      <a:pt x="447" y="1162"/>
                    </a:lnTo>
                    <a:lnTo>
                      <a:pt x="313" y="1386"/>
                    </a:lnTo>
                    <a:lnTo>
                      <a:pt x="201" y="1609"/>
                    </a:lnTo>
                    <a:lnTo>
                      <a:pt x="112" y="1855"/>
                    </a:lnTo>
                    <a:lnTo>
                      <a:pt x="45" y="2123"/>
                    </a:lnTo>
                    <a:lnTo>
                      <a:pt x="0" y="2391"/>
                    </a:lnTo>
                    <a:lnTo>
                      <a:pt x="0" y="2659"/>
                    </a:lnTo>
                    <a:lnTo>
                      <a:pt x="0" y="2927"/>
                    </a:lnTo>
                    <a:lnTo>
                      <a:pt x="45" y="3195"/>
                    </a:lnTo>
                    <a:lnTo>
                      <a:pt x="112" y="3441"/>
                    </a:lnTo>
                    <a:lnTo>
                      <a:pt x="201" y="3686"/>
                    </a:lnTo>
                    <a:lnTo>
                      <a:pt x="313" y="3910"/>
                    </a:lnTo>
                    <a:lnTo>
                      <a:pt x="447" y="4133"/>
                    </a:lnTo>
                    <a:lnTo>
                      <a:pt x="603" y="4334"/>
                    </a:lnTo>
                    <a:lnTo>
                      <a:pt x="760" y="4535"/>
                    </a:lnTo>
                    <a:lnTo>
                      <a:pt x="961" y="4714"/>
                    </a:lnTo>
                    <a:lnTo>
                      <a:pt x="1162" y="4848"/>
                    </a:lnTo>
                    <a:lnTo>
                      <a:pt x="1385" y="4982"/>
                    </a:lnTo>
                    <a:lnTo>
                      <a:pt x="1608" y="5093"/>
                    </a:lnTo>
                    <a:lnTo>
                      <a:pt x="1854" y="5183"/>
                    </a:lnTo>
                    <a:lnTo>
                      <a:pt x="2122" y="5250"/>
                    </a:lnTo>
                    <a:lnTo>
                      <a:pt x="2368" y="5294"/>
                    </a:lnTo>
                    <a:lnTo>
                      <a:pt x="2658" y="5317"/>
                    </a:lnTo>
                    <a:lnTo>
                      <a:pt x="2926" y="5294"/>
                    </a:lnTo>
                    <a:lnTo>
                      <a:pt x="3194" y="5250"/>
                    </a:lnTo>
                    <a:lnTo>
                      <a:pt x="3440" y="5183"/>
                    </a:lnTo>
                    <a:lnTo>
                      <a:pt x="3686" y="5093"/>
                    </a:lnTo>
                    <a:lnTo>
                      <a:pt x="3909" y="4982"/>
                    </a:lnTo>
                    <a:lnTo>
                      <a:pt x="4132" y="4870"/>
                    </a:lnTo>
                    <a:lnTo>
                      <a:pt x="4333" y="4714"/>
                    </a:lnTo>
                    <a:lnTo>
                      <a:pt x="4534" y="4535"/>
                    </a:lnTo>
                    <a:lnTo>
                      <a:pt x="4691" y="4356"/>
                    </a:lnTo>
                    <a:lnTo>
                      <a:pt x="4847" y="4133"/>
                    </a:lnTo>
                    <a:lnTo>
                      <a:pt x="4981" y="3932"/>
                    </a:lnTo>
                    <a:lnTo>
                      <a:pt x="5093" y="3686"/>
                    </a:lnTo>
                    <a:lnTo>
                      <a:pt x="5182" y="3441"/>
                    </a:lnTo>
                    <a:lnTo>
                      <a:pt x="5249" y="3195"/>
                    </a:lnTo>
                    <a:lnTo>
                      <a:pt x="5294" y="2927"/>
                    </a:lnTo>
                    <a:lnTo>
                      <a:pt x="5316" y="2659"/>
                    </a:lnTo>
                    <a:lnTo>
                      <a:pt x="5294" y="2391"/>
                    </a:lnTo>
                    <a:lnTo>
                      <a:pt x="5249" y="2123"/>
                    </a:lnTo>
                    <a:lnTo>
                      <a:pt x="5182" y="1855"/>
                    </a:lnTo>
                    <a:lnTo>
                      <a:pt x="5093" y="1631"/>
                    </a:lnTo>
                    <a:lnTo>
                      <a:pt x="4981" y="1386"/>
                    </a:lnTo>
                    <a:lnTo>
                      <a:pt x="4847" y="1162"/>
                    </a:lnTo>
                    <a:lnTo>
                      <a:pt x="4691" y="961"/>
                    </a:lnTo>
                    <a:lnTo>
                      <a:pt x="4534" y="783"/>
                    </a:lnTo>
                    <a:lnTo>
                      <a:pt x="4333" y="604"/>
                    </a:lnTo>
                    <a:lnTo>
                      <a:pt x="4132" y="448"/>
                    </a:lnTo>
                    <a:lnTo>
                      <a:pt x="3909" y="314"/>
                    </a:lnTo>
                    <a:lnTo>
                      <a:pt x="3686" y="202"/>
                    </a:lnTo>
                    <a:lnTo>
                      <a:pt x="3440" y="113"/>
                    </a:lnTo>
                    <a:lnTo>
                      <a:pt x="3194" y="46"/>
                    </a:lnTo>
                    <a:lnTo>
                      <a:pt x="2926" y="1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4781793" y="-1508440"/>
                <a:ext cx="262243" cy="352059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9627" extrusionOk="0">
                    <a:moveTo>
                      <a:pt x="4870" y="0"/>
                    </a:moveTo>
                    <a:lnTo>
                      <a:pt x="1" y="4624"/>
                    </a:lnTo>
                    <a:lnTo>
                      <a:pt x="246" y="9627"/>
                    </a:lnTo>
                    <a:lnTo>
                      <a:pt x="626" y="9403"/>
                    </a:lnTo>
                    <a:lnTo>
                      <a:pt x="983" y="9158"/>
                    </a:lnTo>
                    <a:lnTo>
                      <a:pt x="1363" y="8912"/>
                    </a:lnTo>
                    <a:lnTo>
                      <a:pt x="1698" y="8622"/>
                    </a:lnTo>
                    <a:lnTo>
                      <a:pt x="2055" y="8331"/>
                    </a:lnTo>
                    <a:lnTo>
                      <a:pt x="2390" y="8041"/>
                    </a:lnTo>
                    <a:lnTo>
                      <a:pt x="2725" y="7706"/>
                    </a:lnTo>
                    <a:lnTo>
                      <a:pt x="3038" y="7393"/>
                    </a:lnTo>
                    <a:lnTo>
                      <a:pt x="3641" y="6701"/>
                    </a:lnTo>
                    <a:lnTo>
                      <a:pt x="4222" y="6008"/>
                    </a:lnTo>
                    <a:lnTo>
                      <a:pt x="4758" y="5294"/>
                    </a:lnTo>
                    <a:lnTo>
                      <a:pt x="5227" y="4601"/>
                    </a:lnTo>
                    <a:lnTo>
                      <a:pt x="5674" y="3954"/>
                    </a:lnTo>
                    <a:lnTo>
                      <a:pt x="6053" y="3328"/>
                    </a:lnTo>
                    <a:lnTo>
                      <a:pt x="6388" y="2747"/>
                    </a:lnTo>
                    <a:lnTo>
                      <a:pt x="6656" y="2256"/>
                    </a:lnTo>
                    <a:lnTo>
                      <a:pt x="7036" y="1519"/>
                    </a:lnTo>
                    <a:lnTo>
                      <a:pt x="7170" y="1251"/>
                    </a:lnTo>
                    <a:lnTo>
                      <a:pt x="4870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4727888" y="-1341020"/>
                <a:ext cx="53136" cy="49077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342" extrusionOk="0">
                    <a:moveTo>
                      <a:pt x="1363" y="1"/>
                    </a:moveTo>
                    <a:lnTo>
                      <a:pt x="0" y="1252"/>
                    </a:lnTo>
                    <a:lnTo>
                      <a:pt x="90" y="1341"/>
                    </a:lnTo>
                    <a:lnTo>
                      <a:pt x="1452" y="113"/>
                    </a:ln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4317857" y="-2031216"/>
                <a:ext cx="123351" cy="23529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6434" extrusionOk="0">
                    <a:moveTo>
                      <a:pt x="693" y="1"/>
                    </a:moveTo>
                    <a:lnTo>
                      <a:pt x="581" y="202"/>
                    </a:lnTo>
                    <a:lnTo>
                      <a:pt x="469" y="425"/>
                    </a:lnTo>
                    <a:lnTo>
                      <a:pt x="335" y="715"/>
                    </a:lnTo>
                    <a:lnTo>
                      <a:pt x="224" y="1095"/>
                    </a:lnTo>
                    <a:lnTo>
                      <a:pt x="112" y="1497"/>
                    </a:lnTo>
                    <a:lnTo>
                      <a:pt x="45" y="1966"/>
                    </a:lnTo>
                    <a:lnTo>
                      <a:pt x="23" y="2212"/>
                    </a:lnTo>
                    <a:lnTo>
                      <a:pt x="0" y="2457"/>
                    </a:lnTo>
                    <a:lnTo>
                      <a:pt x="23" y="2725"/>
                    </a:lnTo>
                    <a:lnTo>
                      <a:pt x="45" y="2971"/>
                    </a:lnTo>
                    <a:lnTo>
                      <a:pt x="90" y="3239"/>
                    </a:lnTo>
                    <a:lnTo>
                      <a:pt x="157" y="3507"/>
                    </a:lnTo>
                    <a:lnTo>
                      <a:pt x="246" y="3775"/>
                    </a:lnTo>
                    <a:lnTo>
                      <a:pt x="358" y="4043"/>
                    </a:lnTo>
                    <a:lnTo>
                      <a:pt x="514" y="4311"/>
                    </a:lnTo>
                    <a:lnTo>
                      <a:pt x="670" y="4579"/>
                    </a:lnTo>
                    <a:lnTo>
                      <a:pt x="894" y="4847"/>
                    </a:lnTo>
                    <a:lnTo>
                      <a:pt x="1117" y="5093"/>
                    </a:lnTo>
                    <a:lnTo>
                      <a:pt x="1407" y="5339"/>
                    </a:lnTo>
                    <a:lnTo>
                      <a:pt x="1720" y="5584"/>
                    </a:lnTo>
                    <a:lnTo>
                      <a:pt x="2055" y="5808"/>
                    </a:lnTo>
                    <a:lnTo>
                      <a:pt x="2457" y="6031"/>
                    </a:lnTo>
                    <a:lnTo>
                      <a:pt x="2904" y="6232"/>
                    </a:lnTo>
                    <a:lnTo>
                      <a:pt x="3373" y="6433"/>
                    </a:lnTo>
                    <a:lnTo>
                      <a:pt x="3105" y="3083"/>
                    </a:lnTo>
                    <a:lnTo>
                      <a:pt x="2613" y="604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4382368" y="-2066324"/>
                <a:ext cx="285904" cy="376561"/>
              </a:xfrm>
              <a:custGeom>
                <a:avLst/>
                <a:gdLst/>
                <a:ahLst/>
                <a:cxnLst/>
                <a:rect l="l" t="t" r="r" b="b"/>
                <a:pathLst>
                  <a:path w="7818" h="10297" extrusionOk="0">
                    <a:moveTo>
                      <a:pt x="6389" y="0"/>
                    </a:moveTo>
                    <a:lnTo>
                      <a:pt x="738" y="1162"/>
                    </a:lnTo>
                    <a:lnTo>
                      <a:pt x="1341" y="3998"/>
                    </a:lnTo>
                    <a:lnTo>
                      <a:pt x="1162" y="3842"/>
                    </a:lnTo>
                    <a:lnTo>
                      <a:pt x="1050" y="3752"/>
                    </a:lnTo>
                    <a:lnTo>
                      <a:pt x="939" y="3685"/>
                    </a:lnTo>
                    <a:lnTo>
                      <a:pt x="805" y="3641"/>
                    </a:lnTo>
                    <a:lnTo>
                      <a:pt x="648" y="3596"/>
                    </a:lnTo>
                    <a:lnTo>
                      <a:pt x="492" y="3596"/>
                    </a:lnTo>
                    <a:lnTo>
                      <a:pt x="336" y="3641"/>
                    </a:lnTo>
                    <a:lnTo>
                      <a:pt x="202" y="3708"/>
                    </a:lnTo>
                    <a:lnTo>
                      <a:pt x="112" y="3775"/>
                    </a:lnTo>
                    <a:lnTo>
                      <a:pt x="68" y="3864"/>
                    </a:lnTo>
                    <a:lnTo>
                      <a:pt x="23" y="3976"/>
                    </a:lnTo>
                    <a:lnTo>
                      <a:pt x="1" y="4087"/>
                    </a:lnTo>
                    <a:lnTo>
                      <a:pt x="1" y="4199"/>
                    </a:lnTo>
                    <a:lnTo>
                      <a:pt x="68" y="4445"/>
                    </a:lnTo>
                    <a:lnTo>
                      <a:pt x="157" y="4758"/>
                    </a:lnTo>
                    <a:lnTo>
                      <a:pt x="313" y="5115"/>
                    </a:lnTo>
                    <a:lnTo>
                      <a:pt x="492" y="5450"/>
                    </a:lnTo>
                    <a:lnTo>
                      <a:pt x="604" y="5606"/>
                    </a:lnTo>
                    <a:lnTo>
                      <a:pt x="693" y="5718"/>
                    </a:lnTo>
                    <a:lnTo>
                      <a:pt x="805" y="5807"/>
                    </a:lnTo>
                    <a:lnTo>
                      <a:pt x="939" y="5852"/>
                    </a:lnTo>
                    <a:lnTo>
                      <a:pt x="1073" y="5874"/>
                    </a:lnTo>
                    <a:lnTo>
                      <a:pt x="1251" y="5852"/>
                    </a:lnTo>
                    <a:lnTo>
                      <a:pt x="1877" y="9604"/>
                    </a:lnTo>
                    <a:lnTo>
                      <a:pt x="2212" y="9850"/>
                    </a:lnTo>
                    <a:lnTo>
                      <a:pt x="2525" y="10073"/>
                    </a:lnTo>
                    <a:lnTo>
                      <a:pt x="2681" y="10163"/>
                    </a:lnTo>
                    <a:lnTo>
                      <a:pt x="2837" y="10230"/>
                    </a:lnTo>
                    <a:lnTo>
                      <a:pt x="2994" y="10274"/>
                    </a:lnTo>
                    <a:lnTo>
                      <a:pt x="3150" y="10297"/>
                    </a:lnTo>
                    <a:lnTo>
                      <a:pt x="3329" y="10297"/>
                    </a:lnTo>
                    <a:lnTo>
                      <a:pt x="3485" y="10274"/>
                    </a:lnTo>
                    <a:lnTo>
                      <a:pt x="3641" y="10252"/>
                    </a:lnTo>
                    <a:lnTo>
                      <a:pt x="3798" y="10185"/>
                    </a:lnTo>
                    <a:lnTo>
                      <a:pt x="3954" y="10118"/>
                    </a:lnTo>
                    <a:lnTo>
                      <a:pt x="4088" y="10029"/>
                    </a:lnTo>
                    <a:lnTo>
                      <a:pt x="4200" y="9939"/>
                    </a:lnTo>
                    <a:lnTo>
                      <a:pt x="4334" y="9805"/>
                    </a:lnTo>
                    <a:lnTo>
                      <a:pt x="4423" y="9671"/>
                    </a:lnTo>
                    <a:lnTo>
                      <a:pt x="4512" y="9537"/>
                    </a:lnTo>
                    <a:lnTo>
                      <a:pt x="4579" y="9381"/>
                    </a:lnTo>
                    <a:lnTo>
                      <a:pt x="4624" y="9202"/>
                    </a:lnTo>
                    <a:lnTo>
                      <a:pt x="4445" y="8086"/>
                    </a:lnTo>
                    <a:lnTo>
                      <a:pt x="4646" y="8108"/>
                    </a:lnTo>
                    <a:lnTo>
                      <a:pt x="5048" y="8153"/>
                    </a:lnTo>
                    <a:lnTo>
                      <a:pt x="5607" y="8153"/>
                    </a:lnTo>
                    <a:lnTo>
                      <a:pt x="5919" y="8108"/>
                    </a:lnTo>
                    <a:lnTo>
                      <a:pt x="6232" y="8063"/>
                    </a:lnTo>
                    <a:lnTo>
                      <a:pt x="6523" y="7996"/>
                    </a:lnTo>
                    <a:lnTo>
                      <a:pt x="6835" y="7862"/>
                    </a:lnTo>
                    <a:lnTo>
                      <a:pt x="7103" y="7706"/>
                    </a:lnTo>
                    <a:lnTo>
                      <a:pt x="7237" y="7616"/>
                    </a:lnTo>
                    <a:lnTo>
                      <a:pt x="7349" y="7505"/>
                    </a:lnTo>
                    <a:lnTo>
                      <a:pt x="7461" y="7393"/>
                    </a:lnTo>
                    <a:lnTo>
                      <a:pt x="7550" y="7259"/>
                    </a:lnTo>
                    <a:lnTo>
                      <a:pt x="7617" y="7125"/>
                    </a:lnTo>
                    <a:lnTo>
                      <a:pt x="7706" y="6946"/>
                    </a:lnTo>
                    <a:lnTo>
                      <a:pt x="7751" y="6790"/>
                    </a:lnTo>
                    <a:lnTo>
                      <a:pt x="7796" y="6589"/>
                    </a:lnTo>
                    <a:lnTo>
                      <a:pt x="7818" y="6388"/>
                    </a:lnTo>
                    <a:lnTo>
                      <a:pt x="7818" y="6165"/>
                    </a:lnTo>
                    <a:lnTo>
                      <a:pt x="7796" y="5897"/>
                    </a:lnTo>
                    <a:lnTo>
                      <a:pt x="7751" y="5629"/>
                    </a:lnTo>
                    <a:lnTo>
                      <a:pt x="7215" y="3328"/>
                    </a:lnTo>
                    <a:lnTo>
                      <a:pt x="6791" y="1564"/>
                    </a:lnTo>
                    <a:lnTo>
                      <a:pt x="6389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4397069" y="-1922565"/>
                <a:ext cx="33535" cy="40849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17" extrusionOk="0">
                    <a:moveTo>
                      <a:pt x="1" y="0"/>
                    </a:moveTo>
                    <a:lnTo>
                      <a:pt x="23" y="134"/>
                    </a:lnTo>
                    <a:lnTo>
                      <a:pt x="135" y="134"/>
                    </a:lnTo>
                    <a:lnTo>
                      <a:pt x="224" y="179"/>
                    </a:lnTo>
                    <a:lnTo>
                      <a:pt x="358" y="246"/>
                    </a:lnTo>
                    <a:lnTo>
                      <a:pt x="470" y="358"/>
                    </a:lnTo>
                    <a:lnTo>
                      <a:pt x="604" y="536"/>
                    </a:lnTo>
                    <a:lnTo>
                      <a:pt x="648" y="648"/>
                    </a:lnTo>
                    <a:lnTo>
                      <a:pt x="693" y="782"/>
                    </a:lnTo>
                    <a:lnTo>
                      <a:pt x="738" y="938"/>
                    </a:lnTo>
                    <a:lnTo>
                      <a:pt x="782" y="1117"/>
                    </a:lnTo>
                    <a:lnTo>
                      <a:pt x="916" y="1095"/>
                    </a:lnTo>
                    <a:lnTo>
                      <a:pt x="872" y="894"/>
                    </a:lnTo>
                    <a:lnTo>
                      <a:pt x="827" y="715"/>
                    </a:lnTo>
                    <a:lnTo>
                      <a:pt x="760" y="559"/>
                    </a:lnTo>
                    <a:lnTo>
                      <a:pt x="693" y="447"/>
                    </a:lnTo>
                    <a:lnTo>
                      <a:pt x="626" y="335"/>
                    </a:lnTo>
                    <a:lnTo>
                      <a:pt x="559" y="246"/>
                    </a:lnTo>
                    <a:lnTo>
                      <a:pt x="403" y="112"/>
                    </a:lnTo>
                    <a:lnTo>
                      <a:pt x="246" y="4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4406870" y="-1911155"/>
                <a:ext cx="11483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895" extrusionOk="0">
                    <a:moveTo>
                      <a:pt x="224" y="1"/>
                    </a:moveTo>
                    <a:lnTo>
                      <a:pt x="135" y="90"/>
                    </a:lnTo>
                    <a:lnTo>
                      <a:pt x="68" y="180"/>
                    </a:lnTo>
                    <a:lnTo>
                      <a:pt x="1" y="314"/>
                    </a:lnTo>
                    <a:lnTo>
                      <a:pt x="1" y="448"/>
                    </a:lnTo>
                    <a:lnTo>
                      <a:pt x="23" y="582"/>
                    </a:lnTo>
                    <a:lnTo>
                      <a:pt x="90" y="738"/>
                    </a:lnTo>
                    <a:lnTo>
                      <a:pt x="202" y="894"/>
                    </a:lnTo>
                    <a:lnTo>
                      <a:pt x="313" y="805"/>
                    </a:lnTo>
                    <a:lnTo>
                      <a:pt x="224" y="671"/>
                    </a:lnTo>
                    <a:lnTo>
                      <a:pt x="157" y="559"/>
                    </a:lnTo>
                    <a:lnTo>
                      <a:pt x="135" y="448"/>
                    </a:lnTo>
                    <a:lnTo>
                      <a:pt x="135" y="336"/>
                    </a:lnTo>
                    <a:lnTo>
                      <a:pt x="179" y="247"/>
                    </a:lnTo>
                    <a:lnTo>
                      <a:pt x="224" y="180"/>
                    </a:lnTo>
                    <a:lnTo>
                      <a:pt x="291" y="13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4548179" y="-1940558"/>
                <a:ext cx="13933" cy="22929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7" extrusionOk="0">
                    <a:moveTo>
                      <a:pt x="135" y="1"/>
                    </a:moveTo>
                    <a:lnTo>
                      <a:pt x="68" y="45"/>
                    </a:lnTo>
                    <a:lnTo>
                      <a:pt x="23" y="112"/>
                    </a:lnTo>
                    <a:lnTo>
                      <a:pt x="1" y="224"/>
                    </a:lnTo>
                    <a:lnTo>
                      <a:pt x="1" y="336"/>
                    </a:lnTo>
                    <a:lnTo>
                      <a:pt x="23" y="470"/>
                    </a:lnTo>
                    <a:lnTo>
                      <a:pt x="90" y="559"/>
                    </a:lnTo>
                    <a:lnTo>
                      <a:pt x="157" y="604"/>
                    </a:lnTo>
                    <a:lnTo>
                      <a:pt x="246" y="626"/>
                    </a:lnTo>
                    <a:lnTo>
                      <a:pt x="313" y="581"/>
                    </a:lnTo>
                    <a:lnTo>
                      <a:pt x="358" y="514"/>
                    </a:lnTo>
                    <a:lnTo>
                      <a:pt x="380" y="403"/>
                    </a:lnTo>
                    <a:lnTo>
                      <a:pt x="380" y="291"/>
                    </a:lnTo>
                    <a:lnTo>
                      <a:pt x="336" y="157"/>
                    </a:lnTo>
                    <a:lnTo>
                      <a:pt x="291" y="68"/>
                    </a:lnTo>
                    <a:lnTo>
                      <a:pt x="202" y="23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4623332" y="-1952809"/>
                <a:ext cx="13933" cy="22929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7" extrusionOk="0">
                    <a:moveTo>
                      <a:pt x="135" y="1"/>
                    </a:moveTo>
                    <a:lnTo>
                      <a:pt x="68" y="45"/>
                    </a:lnTo>
                    <a:lnTo>
                      <a:pt x="23" y="112"/>
                    </a:lnTo>
                    <a:lnTo>
                      <a:pt x="1" y="224"/>
                    </a:lnTo>
                    <a:lnTo>
                      <a:pt x="1" y="336"/>
                    </a:lnTo>
                    <a:lnTo>
                      <a:pt x="23" y="470"/>
                    </a:lnTo>
                    <a:lnTo>
                      <a:pt x="90" y="559"/>
                    </a:lnTo>
                    <a:lnTo>
                      <a:pt x="157" y="604"/>
                    </a:lnTo>
                    <a:lnTo>
                      <a:pt x="246" y="626"/>
                    </a:lnTo>
                    <a:lnTo>
                      <a:pt x="313" y="581"/>
                    </a:lnTo>
                    <a:lnTo>
                      <a:pt x="358" y="514"/>
                    </a:lnTo>
                    <a:lnTo>
                      <a:pt x="380" y="403"/>
                    </a:lnTo>
                    <a:lnTo>
                      <a:pt x="380" y="291"/>
                    </a:lnTo>
                    <a:lnTo>
                      <a:pt x="336" y="157"/>
                    </a:lnTo>
                    <a:lnTo>
                      <a:pt x="291" y="68"/>
                    </a:lnTo>
                    <a:lnTo>
                      <a:pt x="224" y="23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4600475" y="-1921761"/>
                <a:ext cx="14738" cy="30243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7" extrusionOk="0">
                    <a:moveTo>
                      <a:pt x="90" y="0"/>
                    </a:moveTo>
                    <a:lnTo>
                      <a:pt x="0" y="90"/>
                    </a:lnTo>
                    <a:lnTo>
                      <a:pt x="157" y="291"/>
                    </a:lnTo>
                    <a:lnTo>
                      <a:pt x="246" y="425"/>
                    </a:lnTo>
                    <a:lnTo>
                      <a:pt x="268" y="514"/>
                    </a:lnTo>
                    <a:lnTo>
                      <a:pt x="268" y="581"/>
                    </a:lnTo>
                    <a:lnTo>
                      <a:pt x="224" y="648"/>
                    </a:lnTo>
                    <a:lnTo>
                      <a:pt x="134" y="671"/>
                    </a:lnTo>
                    <a:lnTo>
                      <a:pt x="0" y="693"/>
                    </a:lnTo>
                    <a:lnTo>
                      <a:pt x="0" y="827"/>
                    </a:lnTo>
                    <a:lnTo>
                      <a:pt x="67" y="827"/>
                    </a:lnTo>
                    <a:lnTo>
                      <a:pt x="179" y="805"/>
                    </a:lnTo>
                    <a:lnTo>
                      <a:pt x="313" y="760"/>
                    </a:lnTo>
                    <a:lnTo>
                      <a:pt x="358" y="693"/>
                    </a:lnTo>
                    <a:lnTo>
                      <a:pt x="402" y="626"/>
                    </a:lnTo>
                    <a:lnTo>
                      <a:pt x="402" y="581"/>
                    </a:lnTo>
                    <a:lnTo>
                      <a:pt x="402" y="514"/>
                    </a:lnTo>
                    <a:lnTo>
                      <a:pt x="402" y="447"/>
                    </a:lnTo>
                    <a:lnTo>
                      <a:pt x="358" y="358"/>
                    </a:lnTo>
                    <a:lnTo>
                      <a:pt x="268" y="17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4529419" y="-1965865"/>
                <a:ext cx="32694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381" extrusionOk="0">
                    <a:moveTo>
                      <a:pt x="514" y="0"/>
                    </a:moveTo>
                    <a:lnTo>
                      <a:pt x="335" y="67"/>
                    </a:lnTo>
                    <a:lnTo>
                      <a:pt x="179" y="157"/>
                    </a:lnTo>
                    <a:lnTo>
                      <a:pt x="67" y="246"/>
                    </a:lnTo>
                    <a:lnTo>
                      <a:pt x="0" y="313"/>
                    </a:lnTo>
                    <a:lnTo>
                      <a:pt x="0" y="358"/>
                    </a:lnTo>
                    <a:lnTo>
                      <a:pt x="0" y="380"/>
                    </a:lnTo>
                    <a:lnTo>
                      <a:pt x="447" y="224"/>
                    </a:lnTo>
                    <a:lnTo>
                      <a:pt x="893" y="67"/>
                    </a:lnTo>
                    <a:lnTo>
                      <a:pt x="893" y="45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4606180" y="-1977311"/>
                <a:ext cx="35144" cy="7387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02" extrusionOk="0">
                    <a:moveTo>
                      <a:pt x="425" y="1"/>
                    </a:moveTo>
                    <a:lnTo>
                      <a:pt x="246" y="23"/>
                    </a:lnTo>
                    <a:lnTo>
                      <a:pt x="112" y="90"/>
                    </a:lnTo>
                    <a:lnTo>
                      <a:pt x="45" y="135"/>
                    </a:lnTo>
                    <a:lnTo>
                      <a:pt x="23" y="157"/>
                    </a:lnTo>
                    <a:lnTo>
                      <a:pt x="1" y="179"/>
                    </a:lnTo>
                    <a:lnTo>
                      <a:pt x="492" y="202"/>
                    </a:lnTo>
                    <a:lnTo>
                      <a:pt x="961" y="179"/>
                    </a:lnTo>
                    <a:lnTo>
                      <a:pt x="961" y="157"/>
                    </a:lnTo>
                    <a:lnTo>
                      <a:pt x="805" y="68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4504075" y="-1778806"/>
                <a:ext cx="58037" cy="34339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939" extrusionOk="0">
                    <a:moveTo>
                      <a:pt x="1" y="0"/>
                    </a:moveTo>
                    <a:lnTo>
                      <a:pt x="1586" y="938"/>
                    </a:lnTo>
                    <a:lnTo>
                      <a:pt x="1542" y="291"/>
                    </a:lnTo>
                    <a:lnTo>
                      <a:pt x="1095" y="224"/>
                    </a:lnTo>
                    <a:lnTo>
                      <a:pt x="604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4504075" y="-1778806"/>
                <a:ext cx="58037" cy="34339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939" fill="none" extrusionOk="0">
                    <a:moveTo>
                      <a:pt x="1586" y="938"/>
                    </a:moveTo>
                    <a:lnTo>
                      <a:pt x="1542" y="291"/>
                    </a:lnTo>
                    <a:lnTo>
                      <a:pt x="1542" y="291"/>
                    </a:lnTo>
                    <a:lnTo>
                      <a:pt x="1095" y="224"/>
                    </a:lnTo>
                    <a:lnTo>
                      <a:pt x="604" y="134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4544120" y="-1864601"/>
                <a:ext cx="43299" cy="1963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37" extrusionOk="0">
                    <a:moveTo>
                      <a:pt x="112" y="1"/>
                    </a:moveTo>
                    <a:lnTo>
                      <a:pt x="0" y="68"/>
                    </a:lnTo>
                    <a:lnTo>
                      <a:pt x="134" y="247"/>
                    </a:lnTo>
                    <a:lnTo>
                      <a:pt x="290" y="381"/>
                    </a:lnTo>
                    <a:lnTo>
                      <a:pt x="447" y="470"/>
                    </a:lnTo>
                    <a:lnTo>
                      <a:pt x="603" y="515"/>
                    </a:lnTo>
                    <a:lnTo>
                      <a:pt x="737" y="537"/>
                    </a:lnTo>
                    <a:lnTo>
                      <a:pt x="916" y="515"/>
                    </a:lnTo>
                    <a:lnTo>
                      <a:pt x="1050" y="470"/>
                    </a:lnTo>
                    <a:lnTo>
                      <a:pt x="1184" y="403"/>
                    </a:lnTo>
                    <a:lnTo>
                      <a:pt x="1094" y="291"/>
                    </a:lnTo>
                    <a:lnTo>
                      <a:pt x="1050" y="314"/>
                    </a:lnTo>
                    <a:lnTo>
                      <a:pt x="960" y="358"/>
                    </a:lnTo>
                    <a:lnTo>
                      <a:pt x="804" y="381"/>
                    </a:lnTo>
                    <a:lnTo>
                      <a:pt x="737" y="403"/>
                    </a:lnTo>
                    <a:lnTo>
                      <a:pt x="625" y="381"/>
                    </a:lnTo>
                    <a:lnTo>
                      <a:pt x="491" y="336"/>
                    </a:lnTo>
                    <a:lnTo>
                      <a:pt x="357" y="269"/>
                    </a:lnTo>
                    <a:lnTo>
                      <a:pt x="246" y="1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4339909" y="-2143927"/>
                <a:ext cx="284259" cy="181351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4959" extrusionOk="0">
                    <a:moveTo>
                      <a:pt x="5204" y="0"/>
                    </a:moveTo>
                    <a:lnTo>
                      <a:pt x="4802" y="23"/>
                    </a:lnTo>
                    <a:lnTo>
                      <a:pt x="4400" y="90"/>
                    </a:lnTo>
                    <a:lnTo>
                      <a:pt x="3998" y="179"/>
                    </a:lnTo>
                    <a:lnTo>
                      <a:pt x="3596" y="291"/>
                    </a:lnTo>
                    <a:lnTo>
                      <a:pt x="3194" y="425"/>
                    </a:lnTo>
                    <a:lnTo>
                      <a:pt x="2814" y="603"/>
                    </a:lnTo>
                    <a:lnTo>
                      <a:pt x="2435" y="782"/>
                    </a:lnTo>
                    <a:lnTo>
                      <a:pt x="2077" y="983"/>
                    </a:lnTo>
                    <a:lnTo>
                      <a:pt x="1720" y="1206"/>
                    </a:lnTo>
                    <a:lnTo>
                      <a:pt x="1385" y="1452"/>
                    </a:lnTo>
                    <a:lnTo>
                      <a:pt x="1072" y="1698"/>
                    </a:lnTo>
                    <a:lnTo>
                      <a:pt x="782" y="1943"/>
                    </a:lnTo>
                    <a:lnTo>
                      <a:pt x="603" y="2122"/>
                    </a:lnTo>
                    <a:lnTo>
                      <a:pt x="447" y="2323"/>
                    </a:lnTo>
                    <a:lnTo>
                      <a:pt x="313" y="2546"/>
                    </a:lnTo>
                    <a:lnTo>
                      <a:pt x="201" y="2770"/>
                    </a:lnTo>
                    <a:lnTo>
                      <a:pt x="112" y="2993"/>
                    </a:lnTo>
                    <a:lnTo>
                      <a:pt x="45" y="3239"/>
                    </a:lnTo>
                    <a:lnTo>
                      <a:pt x="0" y="3485"/>
                    </a:lnTo>
                    <a:lnTo>
                      <a:pt x="0" y="3730"/>
                    </a:lnTo>
                    <a:lnTo>
                      <a:pt x="134" y="4378"/>
                    </a:lnTo>
                    <a:lnTo>
                      <a:pt x="224" y="4780"/>
                    </a:lnTo>
                    <a:lnTo>
                      <a:pt x="268" y="4959"/>
                    </a:lnTo>
                    <a:lnTo>
                      <a:pt x="2814" y="3552"/>
                    </a:lnTo>
                    <a:lnTo>
                      <a:pt x="7706" y="2591"/>
                    </a:lnTo>
                    <a:lnTo>
                      <a:pt x="7751" y="2211"/>
                    </a:lnTo>
                    <a:lnTo>
                      <a:pt x="7773" y="1854"/>
                    </a:lnTo>
                    <a:lnTo>
                      <a:pt x="7773" y="1698"/>
                    </a:lnTo>
                    <a:lnTo>
                      <a:pt x="7751" y="1541"/>
                    </a:lnTo>
                    <a:lnTo>
                      <a:pt x="7706" y="1385"/>
                    </a:lnTo>
                    <a:lnTo>
                      <a:pt x="7661" y="1229"/>
                    </a:lnTo>
                    <a:lnTo>
                      <a:pt x="7594" y="1072"/>
                    </a:lnTo>
                    <a:lnTo>
                      <a:pt x="7527" y="938"/>
                    </a:lnTo>
                    <a:lnTo>
                      <a:pt x="7438" y="804"/>
                    </a:lnTo>
                    <a:lnTo>
                      <a:pt x="7326" y="693"/>
                    </a:lnTo>
                    <a:lnTo>
                      <a:pt x="7192" y="581"/>
                    </a:lnTo>
                    <a:lnTo>
                      <a:pt x="7058" y="469"/>
                    </a:lnTo>
                    <a:lnTo>
                      <a:pt x="6879" y="380"/>
                    </a:lnTo>
                    <a:lnTo>
                      <a:pt x="6701" y="291"/>
                    </a:lnTo>
                    <a:lnTo>
                      <a:pt x="6343" y="157"/>
                    </a:lnTo>
                    <a:lnTo>
                      <a:pt x="5964" y="67"/>
                    </a:lnTo>
                    <a:lnTo>
                      <a:pt x="5584" y="23"/>
                    </a:lnTo>
                    <a:lnTo>
                      <a:pt x="5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4542474" y="-2143122"/>
                <a:ext cx="117646" cy="128288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508" extrusionOk="0">
                    <a:moveTo>
                      <a:pt x="0" y="1"/>
                    </a:moveTo>
                    <a:lnTo>
                      <a:pt x="0" y="224"/>
                    </a:lnTo>
                    <a:lnTo>
                      <a:pt x="313" y="246"/>
                    </a:lnTo>
                    <a:lnTo>
                      <a:pt x="603" y="269"/>
                    </a:lnTo>
                    <a:lnTo>
                      <a:pt x="894" y="336"/>
                    </a:lnTo>
                    <a:lnTo>
                      <a:pt x="1139" y="403"/>
                    </a:lnTo>
                    <a:lnTo>
                      <a:pt x="1407" y="514"/>
                    </a:lnTo>
                    <a:lnTo>
                      <a:pt x="1631" y="648"/>
                    </a:lnTo>
                    <a:lnTo>
                      <a:pt x="1832" y="805"/>
                    </a:lnTo>
                    <a:lnTo>
                      <a:pt x="2033" y="983"/>
                    </a:lnTo>
                    <a:lnTo>
                      <a:pt x="2212" y="1162"/>
                    </a:lnTo>
                    <a:lnTo>
                      <a:pt x="2346" y="1363"/>
                    </a:lnTo>
                    <a:lnTo>
                      <a:pt x="2480" y="1564"/>
                    </a:lnTo>
                    <a:lnTo>
                      <a:pt x="2591" y="1787"/>
                    </a:lnTo>
                    <a:lnTo>
                      <a:pt x="2681" y="1988"/>
                    </a:lnTo>
                    <a:lnTo>
                      <a:pt x="2770" y="2189"/>
                    </a:lnTo>
                    <a:lnTo>
                      <a:pt x="2882" y="2592"/>
                    </a:lnTo>
                    <a:lnTo>
                      <a:pt x="2949" y="2949"/>
                    </a:lnTo>
                    <a:lnTo>
                      <a:pt x="2971" y="3239"/>
                    </a:lnTo>
                    <a:lnTo>
                      <a:pt x="2993" y="3507"/>
                    </a:lnTo>
                    <a:lnTo>
                      <a:pt x="3217" y="3507"/>
                    </a:lnTo>
                    <a:lnTo>
                      <a:pt x="3217" y="3217"/>
                    </a:lnTo>
                    <a:lnTo>
                      <a:pt x="3172" y="2904"/>
                    </a:lnTo>
                    <a:lnTo>
                      <a:pt x="3105" y="2524"/>
                    </a:lnTo>
                    <a:lnTo>
                      <a:pt x="2971" y="2100"/>
                    </a:lnTo>
                    <a:lnTo>
                      <a:pt x="2904" y="1877"/>
                    </a:lnTo>
                    <a:lnTo>
                      <a:pt x="2792" y="1653"/>
                    </a:lnTo>
                    <a:lnTo>
                      <a:pt x="2681" y="1430"/>
                    </a:lnTo>
                    <a:lnTo>
                      <a:pt x="2547" y="1229"/>
                    </a:lnTo>
                    <a:lnTo>
                      <a:pt x="2390" y="1006"/>
                    </a:lnTo>
                    <a:lnTo>
                      <a:pt x="2212" y="827"/>
                    </a:lnTo>
                    <a:lnTo>
                      <a:pt x="1988" y="626"/>
                    </a:lnTo>
                    <a:lnTo>
                      <a:pt x="1765" y="447"/>
                    </a:lnTo>
                    <a:lnTo>
                      <a:pt x="1497" y="313"/>
                    </a:lnTo>
                    <a:lnTo>
                      <a:pt x="1229" y="202"/>
                    </a:lnTo>
                    <a:lnTo>
                      <a:pt x="961" y="112"/>
                    </a:lnTo>
                    <a:lnTo>
                      <a:pt x="648" y="45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4253310" y="-2139026"/>
                <a:ext cx="143793" cy="143793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3932" extrusionOk="0">
                    <a:moveTo>
                      <a:pt x="1855" y="0"/>
                    </a:moveTo>
                    <a:lnTo>
                      <a:pt x="1653" y="23"/>
                    </a:lnTo>
                    <a:lnTo>
                      <a:pt x="1452" y="67"/>
                    </a:lnTo>
                    <a:lnTo>
                      <a:pt x="1274" y="134"/>
                    </a:lnTo>
                    <a:lnTo>
                      <a:pt x="1095" y="201"/>
                    </a:lnTo>
                    <a:lnTo>
                      <a:pt x="916" y="291"/>
                    </a:lnTo>
                    <a:lnTo>
                      <a:pt x="760" y="402"/>
                    </a:lnTo>
                    <a:lnTo>
                      <a:pt x="626" y="536"/>
                    </a:lnTo>
                    <a:lnTo>
                      <a:pt x="492" y="670"/>
                    </a:lnTo>
                    <a:lnTo>
                      <a:pt x="358" y="827"/>
                    </a:lnTo>
                    <a:lnTo>
                      <a:pt x="269" y="983"/>
                    </a:lnTo>
                    <a:lnTo>
                      <a:pt x="179" y="1139"/>
                    </a:lnTo>
                    <a:lnTo>
                      <a:pt x="112" y="1318"/>
                    </a:lnTo>
                    <a:lnTo>
                      <a:pt x="45" y="1497"/>
                    </a:lnTo>
                    <a:lnTo>
                      <a:pt x="23" y="1698"/>
                    </a:lnTo>
                    <a:lnTo>
                      <a:pt x="1" y="1876"/>
                    </a:lnTo>
                    <a:lnTo>
                      <a:pt x="1" y="2077"/>
                    </a:lnTo>
                    <a:lnTo>
                      <a:pt x="23" y="2278"/>
                    </a:lnTo>
                    <a:lnTo>
                      <a:pt x="68" y="2480"/>
                    </a:lnTo>
                    <a:lnTo>
                      <a:pt x="135" y="2681"/>
                    </a:lnTo>
                    <a:lnTo>
                      <a:pt x="202" y="2859"/>
                    </a:lnTo>
                    <a:lnTo>
                      <a:pt x="291" y="3016"/>
                    </a:lnTo>
                    <a:lnTo>
                      <a:pt x="403" y="3172"/>
                    </a:lnTo>
                    <a:lnTo>
                      <a:pt x="537" y="3328"/>
                    </a:lnTo>
                    <a:lnTo>
                      <a:pt x="671" y="3440"/>
                    </a:lnTo>
                    <a:lnTo>
                      <a:pt x="827" y="3574"/>
                    </a:lnTo>
                    <a:lnTo>
                      <a:pt x="983" y="3663"/>
                    </a:lnTo>
                    <a:lnTo>
                      <a:pt x="1140" y="3753"/>
                    </a:lnTo>
                    <a:lnTo>
                      <a:pt x="1318" y="3820"/>
                    </a:lnTo>
                    <a:lnTo>
                      <a:pt x="1497" y="3887"/>
                    </a:lnTo>
                    <a:lnTo>
                      <a:pt x="1698" y="3909"/>
                    </a:lnTo>
                    <a:lnTo>
                      <a:pt x="1899" y="3931"/>
                    </a:lnTo>
                    <a:lnTo>
                      <a:pt x="2078" y="3931"/>
                    </a:lnTo>
                    <a:lnTo>
                      <a:pt x="2279" y="3909"/>
                    </a:lnTo>
                    <a:lnTo>
                      <a:pt x="2480" y="3864"/>
                    </a:lnTo>
                    <a:lnTo>
                      <a:pt x="2681" y="3797"/>
                    </a:lnTo>
                    <a:lnTo>
                      <a:pt x="2860" y="3730"/>
                    </a:lnTo>
                    <a:lnTo>
                      <a:pt x="3016" y="3641"/>
                    </a:lnTo>
                    <a:lnTo>
                      <a:pt x="3172" y="3529"/>
                    </a:lnTo>
                    <a:lnTo>
                      <a:pt x="3329" y="3395"/>
                    </a:lnTo>
                    <a:lnTo>
                      <a:pt x="3463" y="3261"/>
                    </a:lnTo>
                    <a:lnTo>
                      <a:pt x="3574" y="3105"/>
                    </a:lnTo>
                    <a:lnTo>
                      <a:pt x="3664" y="2949"/>
                    </a:lnTo>
                    <a:lnTo>
                      <a:pt x="3753" y="2792"/>
                    </a:lnTo>
                    <a:lnTo>
                      <a:pt x="3820" y="2614"/>
                    </a:lnTo>
                    <a:lnTo>
                      <a:pt x="3887" y="2435"/>
                    </a:lnTo>
                    <a:lnTo>
                      <a:pt x="3932" y="2234"/>
                    </a:lnTo>
                    <a:lnTo>
                      <a:pt x="3932" y="2055"/>
                    </a:lnTo>
                    <a:lnTo>
                      <a:pt x="3932" y="1854"/>
                    </a:lnTo>
                    <a:lnTo>
                      <a:pt x="3909" y="1653"/>
                    </a:lnTo>
                    <a:lnTo>
                      <a:pt x="3865" y="1452"/>
                    </a:lnTo>
                    <a:lnTo>
                      <a:pt x="3820" y="1251"/>
                    </a:lnTo>
                    <a:lnTo>
                      <a:pt x="3731" y="1072"/>
                    </a:lnTo>
                    <a:lnTo>
                      <a:pt x="3641" y="916"/>
                    </a:lnTo>
                    <a:lnTo>
                      <a:pt x="3530" y="760"/>
                    </a:lnTo>
                    <a:lnTo>
                      <a:pt x="3396" y="626"/>
                    </a:lnTo>
                    <a:lnTo>
                      <a:pt x="3262" y="492"/>
                    </a:lnTo>
                    <a:lnTo>
                      <a:pt x="3128" y="358"/>
                    </a:lnTo>
                    <a:lnTo>
                      <a:pt x="2949" y="268"/>
                    </a:lnTo>
                    <a:lnTo>
                      <a:pt x="2793" y="179"/>
                    </a:lnTo>
                    <a:lnTo>
                      <a:pt x="2614" y="112"/>
                    </a:lnTo>
                    <a:lnTo>
                      <a:pt x="2435" y="45"/>
                    </a:lnTo>
                    <a:lnTo>
                      <a:pt x="2234" y="23"/>
                    </a:lnTo>
                    <a:lnTo>
                      <a:pt x="20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4396265" y="-2077771"/>
                <a:ext cx="180546" cy="159299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356" extrusionOk="0">
                    <a:moveTo>
                      <a:pt x="4892" y="0"/>
                    </a:moveTo>
                    <a:lnTo>
                      <a:pt x="0" y="1296"/>
                    </a:lnTo>
                    <a:lnTo>
                      <a:pt x="961" y="4356"/>
                    </a:lnTo>
                    <a:lnTo>
                      <a:pt x="1162" y="4289"/>
                    </a:lnTo>
                    <a:lnTo>
                      <a:pt x="1675" y="4065"/>
                    </a:lnTo>
                    <a:lnTo>
                      <a:pt x="2011" y="3909"/>
                    </a:lnTo>
                    <a:lnTo>
                      <a:pt x="2368" y="3708"/>
                    </a:lnTo>
                    <a:lnTo>
                      <a:pt x="2770" y="3462"/>
                    </a:lnTo>
                    <a:lnTo>
                      <a:pt x="3172" y="3194"/>
                    </a:lnTo>
                    <a:lnTo>
                      <a:pt x="3552" y="2904"/>
                    </a:lnTo>
                    <a:lnTo>
                      <a:pt x="3931" y="2591"/>
                    </a:lnTo>
                    <a:lnTo>
                      <a:pt x="4266" y="2234"/>
                    </a:lnTo>
                    <a:lnTo>
                      <a:pt x="4400" y="2033"/>
                    </a:lnTo>
                    <a:lnTo>
                      <a:pt x="4534" y="1832"/>
                    </a:lnTo>
                    <a:lnTo>
                      <a:pt x="4668" y="1631"/>
                    </a:lnTo>
                    <a:lnTo>
                      <a:pt x="4758" y="1430"/>
                    </a:lnTo>
                    <a:lnTo>
                      <a:pt x="4847" y="1207"/>
                    </a:lnTo>
                    <a:lnTo>
                      <a:pt x="4892" y="983"/>
                    </a:lnTo>
                    <a:lnTo>
                      <a:pt x="4936" y="737"/>
                    </a:lnTo>
                    <a:lnTo>
                      <a:pt x="4936" y="514"/>
                    </a:lnTo>
                    <a:lnTo>
                      <a:pt x="4936" y="268"/>
                    </a:lnTo>
                    <a:lnTo>
                      <a:pt x="4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4566977" y="-2093277"/>
                <a:ext cx="70288" cy="82502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56" extrusionOk="0">
                    <a:moveTo>
                      <a:pt x="1519" y="0"/>
                    </a:moveTo>
                    <a:lnTo>
                      <a:pt x="0" y="1050"/>
                    </a:lnTo>
                    <a:lnTo>
                      <a:pt x="157" y="1229"/>
                    </a:lnTo>
                    <a:lnTo>
                      <a:pt x="313" y="1407"/>
                    </a:lnTo>
                    <a:lnTo>
                      <a:pt x="536" y="1608"/>
                    </a:lnTo>
                    <a:lnTo>
                      <a:pt x="827" y="1809"/>
                    </a:lnTo>
                    <a:lnTo>
                      <a:pt x="1140" y="2010"/>
                    </a:lnTo>
                    <a:lnTo>
                      <a:pt x="1318" y="2100"/>
                    </a:lnTo>
                    <a:lnTo>
                      <a:pt x="1519" y="2167"/>
                    </a:lnTo>
                    <a:lnTo>
                      <a:pt x="1720" y="2211"/>
                    </a:lnTo>
                    <a:lnTo>
                      <a:pt x="1921" y="2256"/>
                    </a:lnTo>
                    <a:lnTo>
                      <a:pt x="1720" y="111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4508171" y="-1975666"/>
                <a:ext cx="75188" cy="7434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33" extrusionOk="0">
                    <a:moveTo>
                      <a:pt x="1028" y="134"/>
                    </a:moveTo>
                    <a:lnTo>
                      <a:pt x="1184" y="157"/>
                    </a:lnTo>
                    <a:lnTo>
                      <a:pt x="1340" y="179"/>
                    </a:lnTo>
                    <a:lnTo>
                      <a:pt x="1474" y="246"/>
                    </a:lnTo>
                    <a:lnTo>
                      <a:pt x="1608" y="335"/>
                    </a:lnTo>
                    <a:lnTo>
                      <a:pt x="1698" y="447"/>
                    </a:lnTo>
                    <a:lnTo>
                      <a:pt x="1787" y="581"/>
                    </a:lnTo>
                    <a:lnTo>
                      <a:pt x="1854" y="715"/>
                    </a:lnTo>
                    <a:lnTo>
                      <a:pt x="1899" y="871"/>
                    </a:lnTo>
                    <a:lnTo>
                      <a:pt x="1921" y="1050"/>
                    </a:lnTo>
                    <a:lnTo>
                      <a:pt x="1899" y="1206"/>
                    </a:lnTo>
                    <a:lnTo>
                      <a:pt x="1832" y="1385"/>
                    </a:lnTo>
                    <a:lnTo>
                      <a:pt x="1742" y="1519"/>
                    </a:lnTo>
                    <a:lnTo>
                      <a:pt x="1631" y="1653"/>
                    </a:lnTo>
                    <a:lnTo>
                      <a:pt x="1497" y="1765"/>
                    </a:lnTo>
                    <a:lnTo>
                      <a:pt x="1340" y="1832"/>
                    </a:lnTo>
                    <a:lnTo>
                      <a:pt x="1184" y="1877"/>
                    </a:lnTo>
                    <a:lnTo>
                      <a:pt x="1005" y="1899"/>
                    </a:lnTo>
                    <a:lnTo>
                      <a:pt x="827" y="1877"/>
                    </a:lnTo>
                    <a:lnTo>
                      <a:pt x="670" y="1810"/>
                    </a:lnTo>
                    <a:lnTo>
                      <a:pt x="514" y="1720"/>
                    </a:lnTo>
                    <a:lnTo>
                      <a:pt x="380" y="1608"/>
                    </a:lnTo>
                    <a:lnTo>
                      <a:pt x="291" y="1474"/>
                    </a:lnTo>
                    <a:lnTo>
                      <a:pt x="201" y="1318"/>
                    </a:lnTo>
                    <a:lnTo>
                      <a:pt x="157" y="1162"/>
                    </a:lnTo>
                    <a:lnTo>
                      <a:pt x="157" y="983"/>
                    </a:lnTo>
                    <a:lnTo>
                      <a:pt x="179" y="804"/>
                    </a:lnTo>
                    <a:lnTo>
                      <a:pt x="224" y="648"/>
                    </a:lnTo>
                    <a:lnTo>
                      <a:pt x="313" y="492"/>
                    </a:lnTo>
                    <a:lnTo>
                      <a:pt x="425" y="380"/>
                    </a:lnTo>
                    <a:lnTo>
                      <a:pt x="581" y="268"/>
                    </a:lnTo>
                    <a:lnTo>
                      <a:pt x="715" y="179"/>
                    </a:lnTo>
                    <a:lnTo>
                      <a:pt x="894" y="134"/>
                    </a:lnTo>
                    <a:close/>
                    <a:moveTo>
                      <a:pt x="871" y="0"/>
                    </a:moveTo>
                    <a:lnTo>
                      <a:pt x="670" y="45"/>
                    </a:lnTo>
                    <a:lnTo>
                      <a:pt x="492" y="134"/>
                    </a:lnTo>
                    <a:lnTo>
                      <a:pt x="335" y="268"/>
                    </a:lnTo>
                    <a:lnTo>
                      <a:pt x="201" y="425"/>
                    </a:lnTo>
                    <a:lnTo>
                      <a:pt x="90" y="581"/>
                    </a:lnTo>
                    <a:lnTo>
                      <a:pt x="45" y="782"/>
                    </a:lnTo>
                    <a:lnTo>
                      <a:pt x="0" y="983"/>
                    </a:lnTo>
                    <a:lnTo>
                      <a:pt x="23" y="1184"/>
                    </a:lnTo>
                    <a:lnTo>
                      <a:pt x="67" y="1385"/>
                    </a:lnTo>
                    <a:lnTo>
                      <a:pt x="157" y="1564"/>
                    </a:lnTo>
                    <a:lnTo>
                      <a:pt x="291" y="1720"/>
                    </a:lnTo>
                    <a:lnTo>
                      <a:pt x="447" y="1854"/>
                    </a:lnTo>
                    <a:lnTo>
                      <a:pt x="581" y="1921"/>
                    </a:lnTo>
                    <a:lnTo>
                      <a:pt x="715" y="1988"/>
                    </a:lnTo>
                    <a:lnTo>
                      <a:pt x="871" y="2033"/>
                    </a:lnTo>
                    <a:lnTo>
                      <a:pt x="1206" y="2033"/>
                    </a:lnTo>
                    <a:lnTo>
                      <a:pt x="1385" y="1966"/>
                    </a:lnTo>
                    <a:lnTo>
                      <a:pt x="1564" y="1877"/>
                    </a:lnTo>
                    <a:lnTo>
                      <a:pt x="1742" y="1765"/>
                    </a:lnTo>
                    <a:lnTo>
                      <a:pt x="1876" y="1608"/>
                    </a:lnTo>
                    <a:lnTo>
                      <a:pt x="1966" y="1430"/>
                    </a:lnTo>
                    <a:lnTo>
                      <a:pt x="2033" y="1251"/>
                    </a:lnTo>
                    <a:lnTo>
                      <a:pt x="2055" y="1050"/>
                    </a:lnTo>
                    <a:lnTo>
                      <a:pt x="2055" y="849"/>
                    </a:lnTo>
                    <a:lnTo>
                      <a:pt x="1988" y="648"/>
                    </a:lnTo>
                    <a:lnTo>
                      <a:pt x="1899" y="469"/>
                    </a:lnTo>
                    <a:lnTo>
                      <a:pt x="1787" y="313"/>
                    </a:lnTo>
                    <a:lnTo>
                      <a:pt x="1631" y="179"/>
                    </a:lnTo>
                    <a:lnTo>
                      <a:pt x="1452" y="90"/>
                    </a:lnTo>
                    <a:lnTo>
                      <a:pt x="1273" y="23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4600475" y="-1991208"/>
                <a:ext cx="74347" cy="7518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56" extrusionOk="0">
                    <a:moveTo>
                      <a:pt x="1162" y="157"/>
                    </a:moveTo>
                    <a:lnTo>
                      <a:pt x="1318" y="202"/>
                    </a:lnTo>
                    <a:lnTo>
                      <a:pt x="1452" y="269"/>
                    </a:lnTo>
                    <a:lnTo>
                      <a:pt x="1586" y="358"/>
                    </a:lnTo>
                    <a:lnTo>
                      <a:pt x="1675" y="470"/>
                    </a:lnTo>
                    <a:lnTo>
                      <a:pt x="1765" y="582"/>
                    </a:lnTo>
                    <a:lnTo>
                      <a:pt x="1832" y="738"/>
                    </a:lnTo>
                    <a:lnTo>
                      <a:pt x="1876" y="894"/>
                    </a:lnTo>
                    <a:lnTo>
                      <a:pt x="1899" y="1051"/>
                    </a:lnTo>
                    <a:lnTo>
                      <a:pt x="1876" y="1229"/>
                    </a:lnTo>
                    <a:lnTo>
                      <a:pt x="1809" y="1386"/>
                    </a:lnTo>
                    <a:lnTo>
                      <a:pt x="1720" y="1542"/>
                    </a:lnTo>
                    <a:lnTo>
                      <a:pt x="1608" y="1676"/>
                    </a:lnTo>
                    <a:lnTo>
                      <a:pt x="1474" y="1765"/>
                    </a:lnTo>
                    <a:lnTo>
                      <a:pt x="1318" y="1855"/>
                    </a:lnTo>
                    <a:lnTo>
                      <a:pt x="1162" y="1899"/>
                    </a:lnTo>
                    <a:lnTo>
                      <a:pt x="983" y="1899"/>
                    </a:lnTo>
                    <a:lnTo>
                      <a:pt x="804" y="1877"/>
                    </a:lnTo>
                    <a:lnTo>
                      <a:pt x="648" y="1832"/>
                    </a:lnTo>
                    <a:lnTo>
                      <a:pt x="492" y="1743"/>
                    </a:lnTo>
                    <a:lnTo>
                      <a:pt x="380" y="1631"/>
                    </a:lnTo>
                    <a:lnTo>
                      <a:pt x="268" y="1497"/>
                    </a:lnTo>
                    <a:lnTo>
                      <a:pt x="179" y="1341"/>
                    </a:lnTo>
                    <a:lnTo>
                      <a:pt x="134" y="1162"/>
                    </a:lnTo>
                    <a:lnTo>
                      <a:pt x="134" y="984"/>
                    </a:lnTo>
                    <a:lnTo>
                      <a:pt x="157" y="827"/>
                    </a:lnTo>
                    <a:lnTo>
                      <a:pt x="224" y="671"/>
                    </a:lnTo>
                    <a:lnTo>
                      <a:pt x="291" y="515"/>
                    </a:lnTo>
                    <a:lnTo>
                      <a:pt x="402" y="381"/>
                    </a:lnTo>
                    <a:lnTo>
                      <a:pt x="536" y="291"/>
                    </a:lnTo>
                    <a:lnTo>
                      <a:pt x="693" y="202"/>
                    </a:lnTo>
                    <a:lnTo>
                      <a:pt x="871" y="157"/>
                    </a:lnTo>
                    <a:close/>
                    <a:moveTo>
                      <a:pt x="1050" y="1"/>
                    </a:moveTo>
                    <a:lnTo>
                      <a:pt x="849" y="23"/>
                    </a:lnTo>
                    <a:lnTo>
                      <a:pt x="648" y="68"/>
                    </a:lnTo>
                    <a:lnTo>
                      <a:pt x="469" y="157"/>
                    </a:lnTo>
                    <a:lnTo>
                      <a:pt x="313" y="291"/>
                    </a:lnTo>
                    <a:lnTo>
                      <a:pt x="179" y="425"/>
                    </a:lnTo>
                    <a:lnTo>
                      <a:pt x="90" y="604"/>
                    </a:lnTo>
                    <a:lnTo>
                      <a:pt x="23" y="783"/>
                    </a:lnTo>
                    <a:lnTo>
                      <a:pt x="0" y="984"/>
                    </a:lnTo>
                    <a:lnTo>
                      <a:pt x="0" y="1185"/>
                    </a:lnTo>
                    <a:lnTo>
                      <a:pt x="45" y="1386"/>
                    </a:lnTo>
                    <a:lnTo>
                      <a:pt x="134" y="1564"/>
                    </a:lnTo>
                    <a:lnTo>
                      <a:pt x="268" y="1721"/>
                    </a:lnTo>
                    <a:lnTo>
                      <a:pt x="425" y="1855"/>
                    </a:lnTo>
                    <a:lnTo>
                      <a:pt x="559" y="1944"/>
                    </a:lnTo>
                    <a:lnTo>
                      <a:pt x="693" y="2011"/>
                    </a:lnTo>
                    <a:lnTo>
                      <a:pt x="849" y="2033"/>
                    </a:lnTo>
                    <a:lnTo>
                      <a:pt x="1005" y="2056"/>
                    </a:lnTo>
                    <a:lnTo>
                      <a:pt x="1184" y="2033"/>
                    </a:lnTo>
                    <a:lnTo>
                      <a:pt x="1363" y="1989"/>
                    </a:lnTo>
                    <a:lnTo>
                      <a:pt x="1564" y="1899"/>
                    </a:lnTo>
                    <a:lnTo>
                      <a:pt x="1720" y="1788"/>
                    </a:lnTo>
                    <a:lnTo>
                      <a:pt x="1854" y="1631"/>
                    </a:lnTo>
                    <a:lnTo>
                      <a:pt x="1943" y="1453"/>
                    </a:lnTo>
                    <a:lnTo>
                      <a:pt x="2010" y="1252"/>
                    </a:lnTo>
                    <a:lnTo>
                      <a:pt x="2033" y="1073"/>
                    </a:lnTo>
                    <a:lnTo>
                      <a:pt x="2033" y="872"/>
                    </a:lnTo>
                    <a:lnTo>
                      <a:pt x="1966" y="671"/>
                    </a:lnTo>
                    <a:lnTo>
                      <a:pt x="1876" y="492"/>
                    </a:lnTo>
                    <a:lnTo>
                      <a:pt x="1765" y="336"/>
                    </a:lnTo>
                    <a:lnTo>
                      <a:pt x="1608" y="202"/>
                    </a:lnTo>
                    <a:lnTo>
                      <a:pt x="1430" y="90"/>
                    </a:lnTo>
                    <a:lnTo>
                      <a:pt x="1251" y="23"/>
                    </a:lnTo>
                    <a:lnTo>
                      <a:pt x="10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4576778" y="-1965865"/>
                <a:ext cx="28634" cy="1718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70" extrusionOk="0">
                    <a:moveTo>
                      <a:pt x="313" y="0"/>
                    </a:moveTo>
                    <a:lnTo>
                      <a:pt x="246" y="23"/>
                    </a:lnTo>
                    <a:lnTo>
                      <a:pt x="179" y="67"/>
                    </a:lnTo>
                    <a:lnTo>
                      <a:pt x="112" y="112"/>
                    </a:lnTo>
                    <a:lnTo>
                      <a:pt x="67" y="179"/>
                    </a:lnTo>
                    <a:lnTo>
                      <a:pt x="23" y="224"/>
                    </a:lnTo>
                    <a:lnTo>
                      <a:pt x="0" y="313"/>
                    </a:lnTo>
                    <a:lnTo>
                      <a:pt x="0" y="380"/>
                    </a:lnTo>
                    <a:lnTo>
                      <a:pt x="0" y="469"/>
                    </a:lnTo>
                    <a:lnTo>
                      <a:pt x="134" y="447"/>
                    </a:lnTo>
                    <a:lnTo>
                      <a:pt x="134" y="335"/>
                    </a:lnTo>
                    <a:lnTo>
                      <a:pt x="179" y="246"/>
                    </a:lnTo>
                    <a:lnTo>
                      <a:pt x="246" y="179"/>
                    </a:lnTo>
                    <a:lnTo>
                      <a:pt x="335" y="157"/>
                    </a:lnTo>
                    <a:lnTo>
                      <a:pt x="447" y="157"/>
                    </a:lnTo>
                    <a:lnTo>
                      <a:pt x="536" y="201"/>
                    </a:lnTo>
                    <a:lnTo>
                      <a:pt x="603" y="268"/>
                    </a:lnTo>
                    <a:lnTo>
                      <a:pt x="626" y="358"/>
                    </a:lnTo>
                    <a:lnTo>
                      <a:pt x="782" y="335"/>
                    </a:lnTo>
                    <a:lnTo>
                      <a:pt x="760" y="268"/>
                    </a:lnTo>
                    <a:lnTo>
                      <a:pt x="715" y="201"/>
                    </a:lnTo>
                    <a:lnTo>
                      <a:pt x="671" y="134"/>
                    </a:lnTo>
                    <a:lnTo>
                      <a:pt x="626" y="90"/>
                    </a:lnTo>
                    <a:lnTo>
                      <a:pt x="559" y="45"/>
                    </a:lnTo>
                    <a:lnTo>
                      <a:pt x="469" y="23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4425668" y="-1950359"/>
                <a:ext cx="87439" cy="2783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761" extrusionOk="0">
                    <a:moveTo>
                      <a:pt x="2368" y="1"/>
                    </a:moveTo>
                    <a:lnTo>
                      <a:pt x="514" y="291"/>
                    </a:lnTo>
                    <a:lnTo>
                      <a:pt x="380" y="336"/>
                    </a:lnTo>
                    <a:lnTo>
                      <a:pt x="268" y="380"/>
                    </a:lnTo>
                    <a:lnTo>
                      <a:pt x="157" y="470"/>
                    </a:lnTo>
                    <a:lnTo>
                      <a:pt x="67" y="559"/>
                    </a:lnTo>
                    <a:lnTo>
                      <a:pt x="0" y="671"/>
                    </a:lnTo>
                    <a:lnTo>
                      <a:pt x="112" y="760"/>
                    </a:lnTo>
                    <a:lnTo>
                      <a:pt x="201" y="648"/>
                    </a:lnTo>
                    <a:lnTo>
                      <a:pt x="268" y="581"/>
                    </a:lnTo>
                    <a:lnTo>
                      <a:pt x="335" y="514"/>
                    </a:lnTo>
                    <a:lnTo>
                      <a:pt x="425" y="470"/>
                    </a:lnTo>
                    <a:lnTo>
                      <a:pt x="536" y="447"/>
                    </a:lnTo>
                    <a:lnTo>
                      <a:pt x="2390" y="135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4585774" y="-1808209"/>
                <a:ext cx="78443" cy="42494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162" extrusionOk="0">
                    <a:moveTo>
                      <a:pt x="2010" y="0"/>
                    </a:moveTo>
                    <a:lnTo>
                      <a:pt x="1921" y="179"/>
                    </a:lnTo>
                    <a:lnTo>
                      <a:pt x="1765" y="357"/>
                    </a:lnTo>
                    <a:lnTo>
                      <a:pt x="1564" y="558"/>
                    </a:lnTo>
                    <a:lnTo>
                      <a:pt x="1452" y="670"/>
                    </a:lnTo>
                    <a:lnTo>
                      <a:pt x="1296" y="759"/>
                    </a:lnTo>
                    <a:lnTo>
                      <a:pt x="1139" y="849"/>
                    </a:lnTo>
                    <a:lnTo>
                      <a:pt x="938" y="916"/>
                    </a:lnTo>
                    <a:lnTo>
                      <a:pt x="737" y="983"/>
                    </a:lnTo>
                    <a:lnTo>
                      <a:pt x="514" y="1005"/>
                    </a:lnTo>
                    <a:lnTo>
                      <a:pt x="268" y="1028"/>
                    </a:lnTo>
                    <a:lnTo>
                      <a:pt x="0" y="1028"/>
                    </a:lnTo>
                    <a:lnTo>
                      <a:pt x="0" y="1162"/>
                    </a:lnTo>
                    <a:lnTo>
                      <a:pt x="492" y="1162"/>
                    </a:lnTo>
                    <a:lnTo>
                      <a:pt x="715" y="1117"/>
                    </a:lnTo>
                    <a:lnTo>
                      <a:pt x="938" y="1072"/>
                    </a:lnTo>
                    <a:lnTo>
                      <a:pt x="1117" y="1005"/>
                    </a:lnTo>
                    <a:lnTo>
                      <a:pt x="1296" y="916"/>
                    </a:lnTo>
                    <a:lnTo>
                      <a:pt x="1452" y="826"/>
                    </a:lnTo>
                    <a:lnTo>
                      <a:pt x="1586" y="715"/>
                    </a:lnTo>
                    <a:lnTo>
                      <a:pt x="1720" y="603"/>
                    </a:lnTo>
                    <a:lnTo>
                      <a:pt x="1899" y="402"/>
                    </a:lnTo>
                    <a:lnTo>
                      <a:pt x="2033" y="223"/>
                    </a:lnTo>
                    <a:lnTo>
                      <a:pt x="2144" y="45"/>
                    </a:lnTo>
                    <a:lnTo>
                      <a:pt x="2010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4307215" y="-1869501"/>
                <a:ext cx="207498" cy="203439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63" extrusionOk="0">
                    <a:moveTo>
                      <a:pt x="2346" y="1"/>
                    </a:moveTo>
                    <a:lnTo>
                      <a:pt x="2190" y="46"/>
                    </a:lnTo>
                    <a:lnTo>
                      <a:pt x="2056" y="113"/>
                    </a:lnTo>
                    <a:lnTo>
                      <a:pt x="1922" y="180"/>
                    </a:lnTo>
                    <a:lnTo>
                      <a:pt x="1810" y="291"/>
                    </a:lnTo>
                    <a:lnTo>
                      <a:pt x="1676" y="425"/>
                    </a:lnTo>
                    <a:lnTo>
                      <a:pt x="1587" y="559"/>
                    </a:lnTo>
                    <a:lnTo>
                      <a:pt x="1475" y="738"/>
                    </a:lnTo>
                    <a:lnTo>
                      <a:pt x="1207" y="1296"/>
                    </a:lnTo>
                    <a:lnTo>
                      <a:pt x="939" y="1877"/>
                    </a:lnTo>
                    <a:lnTo>
                      <a:pt x="716" y="2480"/>
                    </a:lnTo>
                    <a:lnTo>
                      <a:pt x="537" y="3061"/>
                    </a:lnTo>
                    <a:lnTo>
                      <a:pt x="358" y="3686"/>
                    </a:lnTo>
                    <a:lnTo>
                      <a:pt x="224" y="4289"/>
                    </a:lnTo>
                    <a:lnTo>
                      <a:pt x="90" y="4915"/>
                    </a:lnTo>
                    <a:lnTo>
                      <a:pt x="1" y="5562"/>
                    </a:lnTo>
                    <a:lnTo>
                      <a:pt x="1" y="5562"/>
                    </a:lnTo>
                    <a:lnTo>
                      <a:pt x="3172" y="5339"/>
                    </a:lnTo>
                    <a:lnTo>
                      <a:pt x="3351" y="5272"/>
                    </a:lnTo>
                    <a:lnTo>
                      <a:pt x="3530" y="5183"/>
                    </a:lnTo>
                    <a:lnTo>
                      <a:pt x="3731" y="5049"/>
                    </a:lnTo>
                    <a:lnTo>
                      <a:pt x="3976" y="4870"/>
                    </a:lnTo>
                    <a:lnTo>
                      <a:pt x="4222" y="4647"/>
                    </a:lnTo>
                    <a:lnTo>
                      <a:pt x="4334" y="4513"/>
                    </a:lnTo>
                    <a:lnTo>
                      <a:pt x="4446" y="4356"/>
                    </a:lnTo>
                    <a:lnTo>
                      <a:pt x="4557" y="4178"/>
                    </a:lnTo>
                    <a:lnTo>
                      <a:pt x="4647" y="3999"/>
                    </a:lnTo>
                    <a:lnTo>
                      <a:pt x="4691" y="4245"/>
                    </a:lnTo>
                    <a:lnTo>
                      <a:pt x="4714" y="4312"/>
                    </a:lnTo>
                    <a:lnTo>
                      <a:pt x="4758" y="4401"/>
                    </a:lnTo>
                    <a:lnTo>
                      <a:pt x="4803" y="4446"/>
                    </a:lnTo>
                    <a:lnTo>
                      <a:pt x="4870" y="4468"/>
                    </a:lnTo>
                    <a:lnTo>
                      <a:pt x="4959" y="4490"/>
                    </a:lnTo>
                    <a:lnTo>
                      <a:pt x="5071" y="4490"/>
                    </a:lnTo>
                    <a:lnTo>
                      <a:pt x="5183" y="4468"/>
                    </a:lnTo>
                    <a:lnTo>
                      <a:pt x="5272" y="4401"/>
                    </a:lnTo>
                    <a:lnTo>
                      <a:pt x="5361" y="4289"/>
                    </a:lnTo>
                    <a:lnTo>
                      <a:pt x="5428" y="4178"/>
                    </a:lnTo>
                    <a:lnTo>
                      <a:pt x="5495" y="4021"/>
                    </a:lnTo>
                    <a:lnTo>
                      <a:pt x="5562" y="3843"/>
                    </a:lnTo>
                    <a:lnTo>
                      <a:pt x="5607" y="3664"/>
                    </a:lnTo>
                    <a:lnTo>
                      <a:pt x="5629" y="3463"/>
                    </a:lnTo>
                    <a:lnTo>
                      <a:pt x="5652" y="3240"/>
                    </a:lnTo>
                    <a:lnTo>
                      <a:pt x="5674" y="3039"/>
                    </a:lnTo>
                    <a:lnTo>
                      <a:pt x="5652" y="2815"/>
                    </a:lnTo>
                    <a:lnTo>
                      <a:pt x="5652" y="2592"/>
                    </a:lnTo>
                    <a:lnTo>
                      <a:pt x="5607" y="2368"/>
                    </a:lnTo>
                    <a:lnTo>
                      <a:pt x="5562" y="2167"/>
                    </a:lnTo>
                    <a:lnTo>
                      <a:pt x="5495" y="1966"/>
                    </a:lnTo>
                    <a:lnTo>
                      <a:pt x="5406" y="1765"/>
                    </a:lnTo>
                    <a:lnTo>
                      <a:pt x="5361" y="1721"/>
                    </a:lnTo>
                    <a:lnTo>
                      <a:pt x="5317" y="1676"/>
                    </a:lnTo>
                    <a:lnTo>
                      <a:pt x="5160" y="1564"/>
                    </a:lnTo>
                    <a:lnTo>
                      <a:pt x="4848" y="1408"/>
                    </a:lnTo>
                    <a:lnTo>
                      <a:pt x="4312" y="1051"/>
                    </a:lnTo>
                    <a:lnTo>
                      <a:pt x="3731" y="671"/>
                    </a:lnTo>
                    <a:lnTo>
                      <a:pt x="3172" y="269"/>
                    </a:lnTo>
                    <a:lnTo>
                      <a:pt x="2994" y="135"/>
                    </a:lnTo>
                    <a:lnTo>
                      <a:pt x="2815" y="68"/>
                    </a:lnTo>
                    <a:lnTo>
                      <a:pt x="2659" y="23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4177352" y="-1849058"/>
                <a:ext cx="218140" cy="189542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5183" extrusionOk="0">
                    <a:moveTo>
                      <a:pt x="1698" y="0"/>
                    </a:moveTo>
                    <a:lnTo>
                      <a:pt x="1452" y="45"/>
                    </a:lnTo>
                    <a:lnTo>
                      <a:pt x="1251" y="112"/>
                    </a:lnTo>
                    <a:lnTo>
                      <a:pt x="1050" y="201"/>
                    </a:lnTo>
                    <a:lnTo>
                      <a:pt x="872" y="313"/>
                    </a:lnTo>
                    <a:lnTo>
                      <a:pt x="715" y="447"/>
                    </a:lnTo>
                    <a:lnTo>
                      <a:pt x="559" y="603"/>
                    </a:lnTo>
                    <a:lnTo>
                      <a:pt x="447" y="760"/>
                    </a:lnTo>
                    <a:lnTo>
                      <a:pt x="336" y="961"/>
                    </a:lnTo>
                    <a:lnTo>
                      <a:pt x="246" y="1162"/>
                    </a:lnTo>
                    <a:lnTo>
                      <a:pt x="157" y="1363"/>
                    </a:lnTo>
                    <a:lnTo>
                      <a:pt x="112" y="1608"/>
                    </a:lnTo>
                    <a:lnTo>
                      <a:pt x="45" y="1832"/>
                    </a:lnTo>
                    <a:lnTo>
                      <a:pt x="23" y="2078"/>
                    </a:lnTo>
                    <a:lnTo>
                      <a:pt x="1" y="2346"/>
                    </a:lnTo>
                    <a:lnTo>
                      <a:pt x="1" y="2614"/>
                    </a:lnTo>
                    <a:lnTo>
                      <a:pt x="1" y="2882"/>
                    </a:lnTo>
                    <a:lnTo>
                      <a:pt x="45" y="3127"/>
                    </a:lnTo>
                    <a:lnTo>
                      <a:pt x="112" y="3373"/>
                    </a:lnTo>
                    <a:lnTo>
                      <a:pt x="202" y="3619"/>
                    </a:lnTo>
                    <a:lnTo>
                      <a:pt x="313" y="3842"/>
                    </a:lnTo>
                    <a:lnTo>
                      <a:pt x="425" y="4043"/>
                    </a:lnTo>
                    <a:lnTo>
                      <a:pt x="581" y="4244"/>
                    </a:lnTo>
                    <a:lnTo>
                      <a:pt x="760" y="4445"/>
                    </a:lnTo>
                    <a:lnTo>
                      <a:pt x="939" y="4601"/>
                    </a:lnTo>
                    <a:lnTo>
                      <a:pt x="1140" y="4758"/>
                    </a:lnTo>
                    <a:lnTo>
                      <a:pt x="1341" y="4869"/>
                    </a:lnTo>
                    <a:lnTo>
                      <a:pt x="1564" y="4981"/>
                    </a:lnTo>
                    <a:lnTo>
                      <a:pt x="1810" y="5070"/>
                    </a:lnTo>
                    <a:lnTo>
                      <a:pt x="2055" y="5137"/>
                    </a:lnTo>
                    <a:lnTo>
                      <a:pt x="2301" y="5182"/>
                    </a:lnTo>
                    <a:lnTo>
                      <a:pt x="2859" y="5182"/>
                    </a:lnTo>
                    <a:lnTo>
                      <a:pt x="3150" y="5115"/>
                    </a:lnTo>
                    <a:lnTo>
                      <a:pt x="3462" y="5026"/>
                    </a:lnTo>
                    <a:lnTo>
                      <a:pt x="3798" y="4914"/>
                    </a:lnTo>
                    <a:lnTo>
                      <a:pt x="4110" y="4780"/>
                    </a:lnTo>
                    <a:lnTo>
                      <a:pt x="4423" y="4601"/>
                    </a:lnTo>
                    <a:lnTo>
                      <a:pt x="4736" y="4423"/>
                    </a:lnTo>
                    <a:lnTo>
                      <a:pt x="5026" y="4222"/>
                    </a:lnTo>
                    <a:lnTo>
                      <a:pt x="5294" y="4021"/>
                    </a:lnTo>
                    <a:lnTo>
                      <a:pt x="5517" y="3775"/>
                    </a:lnTo>
                    <a:lnTo>
                      <a:pt x="5696" y="3552"/>
                    </a:lnTo>
                    <a:lnTo>
                      <a:pt x="5830" y="3306"/>
                    </a:lnTo>
                    <a:lnTo>
                      <a:pt x="5897" y="3194"/>
                    </a:lnTo>
                    <a:lnTo>
                      <a:pt x="5919" y="3083"/>
                    </a:lnTo>
                    <a:lnTo>
                      <a:pt x="5942" y="2949"/>
                    </a:lnTo>
                    <a:lnTo>
                      <a:pt x="5964" y="2837"/>
                    </a:lnTo>
                    <a:lnTo>
                      <a:pt x="5942" y="2725"/>
                    </a:lnTo>
                    <a:lnTo>
                      <a:pt x="5919" y="2591"/>
                    </a:lnTo>
                    <a:lnTo>
                      <a:pt x="5875" y="2480"/>
                    </a:lnTo>
                    <a:lnTo>
                      <a:pt x="5808" y="2368"/>
                    </a:lnTo>
                    <a:lnTo>
                      <a:pt x="5629" y="2122"/>
                    </a:lnTo>
                    <a:lnTo>
                      <a:pt x="5428" y="1854"/>
                    </a:lnTo>
                    <a:lnTo>
                      <a:pt x="5227" y="1631"/>
                    </a:lnTo>
                    <a:lnTo>
                      <a:pt x="5004" y="1407"/>
                    </a:lnTo>
                    <a:lnTo>
                      <a:pt x="4780" y="1184"/>
                    </a:lnTo>
                    <a:lnTo>
                      <a:pt x="4535" y="1005"/>
                    </a:lnTo>
                    <a:lnTo>
                      <a:pt x="4311" y="804"/>
                    </a:lnTo>
                    <a:lnTo>
                      <a:pt x="4066" y="648"/>
                    </a:lnTo>
                    <a:lnTo>
                      <a:pt x="3798" y="492"/>
                    </a:lnTo>
                    <a:lnTo>
                      <a:pt x="3552" y="380"/>
                    </a:lnTo>
                    <a:lnTo>
                      <a:pt x="3284" y="268"/>
                    </a:lnTo>
                    <a:lnTo>
                      <a:pt x="3016" y="157"/>
                    </a:lnTo>
                    <a:lnTo>
                      <a:pt x="2748" y="90"/>
                    </a:lnTo>
                    <a:lnTo>
                      <a:pt x="2480" y="45"/>
                    </a:lnTo>
                    <a:lnTo>
                      <a:pt x="2212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4165906" y="-1337728"/>
                <a:ext cx="188738" cy="188701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160" extrusionOk="0">
                    <a:moveTo>
                      <a:pt x="2324" y="0"/>
                    </a:moveTo>
                    <a:lnTo>
                      <a:pt x="2056" y="45"/>
                    </a:lnTo>
                    <a:lnTo>
                      <a:pt x="1810" y="112"/>
                    </a:lnTo>
                    <a:lnTo>
                      <a:pt x="1587" y="201"/>
                    </a:lnTo>
                    <a:lnTo>
                      <a:pt x="1341" y="313"/>
                    </a:lnTo>
                    <a:lnTo>
                      <a:pt x="1140" y="425"/>
                    </a:lnTo>
                    <a:lnTo>
                      <a:pt x="939" y="581"/>
                    </a:lnTo>
                    <a:lnTo>
                      <a:pt x="760" y="737"/>
                    </a:lnTo>
                    <a:lnTo>
                      <a:pt x="582" y="938"/>
                    </a:lnTo>
                    <a:lnTo>
                      <a:pt x="448" y="1117"/>
                    </a:lnTo>
                    <a:lnTo>
                      <a:pt x="314" y="1340"/>
                    </a:lnTo>
                    <a:lnTo>
                      <a:pt x="202" y="1564"/>
                    </a:lnTo>
                    <a:lnTo>
                      <a:pt x="112" y="1809"/>
                    </a:lnTo>
                    <a:lnTo>
                      <a:pt x="45" y="2055"/>
                    </a:lnTo>
                    <a:lnTo>
                      <a:pt x="23" y="2301"/>
                    </a:lnTo>
                    <a:lnTo>
                      <a:pt x="1" y="2569"/>
                    </a:lnTo>
                    <a:lnTo>
                      <a:pt x="23" y="2837"/>
                    </a:lnTo>
                    <a:lnTo>
                      <a:pt x="45" y="3083"/>
                    </a:lnTo>
                    <a:lnTo>
                      <a:pt x="112" y="3328"/>
                    </a:lnTo>
                    <a:lnTo>
                      <a:pt x="202" y="3574"/>
                    </a:lnTo>
                    <a:lnTo>
                      <a:pt x="314" y="3797"/>
                    </a:lnTo>
                    <a:lnTo>
                      <a:pt x="448" y="4021"/>
                    </a:lnTo>
                    <a:lnTo>
                      <a:pt x="582" y="4222"/>
                    </a:lnTo>
                    <a:lnTo>
                      <a:pt x="760" y="4400"/>
                    </a:lnTo>
                    <a:lnTo>
                      <a:pt x="939" y="4557"/>
                    </a:lnTo>
                    <a:lnTo>
                      <a:pt x="1140" y="4713"/>
                    </a:lnTo>
                    <a:lnTo>
                      <a:pt x="1341" y="4847"/>
                    </a:lnTo>
                    <a:lnTo>
                      <a:pt x="1564" y="4936"/>
                    </a:lnTo>
                    <a:lnTo>
                      <a:pt x="1810" y="5026"/>
                    </a:lnTo>
                    <a:lnTo>
                      <a:pt x="2056" y="5093"/>
                    </a:lnTo>
                    <a:lnTo>
                      <a:pt x="2324" y="5137"/>
                    </a:lnTo>
                    <a:lnTo>
                      <a:pt x="2569" y="5160"/>
                    </a:lnTo>
                    <a:lnTo>
                      <a:pt x="2837" y="5137"/>
                    </a:lnTo>
                    <a:lnTo>
                      <a:pt x="3105" y="5093"/>
                    </a:lnTo>
                    <a:lnTo>
                      <a:pt x="3351" y="5026"/>
                    </a:lnTo>
                    <a:lnTo>
                      <a:pt x="3574" y="4959"/>
                    </a:lnTo>
                    <a:lnTo>
                      <a:pt x="3798" y="4847"/>
                    </a:lnTo>
                    <a:lnTo>
                      <a:pt x="4021" y="4713"/>
                    </a:lnTo>
                    <a:lnTo>
                      <a:pt x="4222" y="4557"/>
                    </a:lnTo>
                    <a:lnTo>
                      <a:pt x="4401" y="4400"/>
                    </a:lnTo>
                    <a:lnTo>
                      <a:pt x="4580" y="4222"/>
                    </a:lnTo>
                    <a:lnTo>
                      <a:pt x="4714" y="4021"/>
                    </a:lnTo>
                    <a:lnTo>
                      <a:pt x="4848" y="3797"/>
                    </a:lnTo>
                    <a:lnTo>
                      <a:pt x="4959" y="3574"/>
                    </a:lnTo>
                    <a:lnTo>
                      <a:pt x="5049" y="3328"/>
                    </a:lnTo>
                    <a:lnTo>
                      <a:pt x="5116" y="3083"/>
                    </a:lnTo>
                    <a:lnTo>
                      <a:pt x="5138" y="2837"/>
                    </a:lnTo>
                    <a:lnTo>
                      <a:pt x="5160" y="2569"/>
                    </a:lnTo>
                    <a:lnTo>
                      <a:pt x="5138" y="2301"/>
                    </a:lnTo>
                    <a:lnTo>
                      <a:pt x="5116" y="2055"/>
                    </a:lnTo>
                    <a:lnTo>
                      <a:pt x="5049" y="1809"/>
                    </a:lnTo>
                    <a:lnTo>
                      <a:pt x="4959" y="1564"/>
                    </a:lnTo>
                    <a:lnTo>
                      <a:pt x="4848" y="1340"/>
                    </a:lnTo>
                    <a:lnTo>
                      <a:pt x="4714" y="1139"/>
                    </a:lnTo>
                    <a:lnTo>
                      <a:pt x="4580" y="938"/>
                    </a:lnTo>
                    <a:lnTo>
                      <a:pt x="4401" y="737"/>
                    </a:lnTo>
                    <a:lnTo>
                      <a:pt x="4222" y="581"/>
                    </a:lnTo>
                    <a:lnTo>
                      <a:pt x="4021" y="425"/>
                    </a:lnTo>
                    <a:lnTo>
                      <a:pt x="3820" y="313"/>
                    </a:lnTo>
                    <a:lnTo>
                      <a:pt x="3574" y="201"/>
                    </a:lnTo>
                    <a:lnTo>
                      <a:pt x="3351" y="112"/>
                    </a:lnTo>
                    <a:lnTo>
                      <a:pt x="3105" y="45"/>
                    </a:lnTo>
                    <a:lnTo>
                      <a:pt x="2837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4216556" y="-1681602"/>
                <a:ext cx="212399" cy="508067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13893" extrusionOk="0">
                    <a:moveTo>
                      <a:pt x="2524" y="0"/>
                    </a:moveTo>
                    <a:lnTo>
                      <a:pt x="1" y="11704"/>
                    </a:lnTo>
                    <a:lnTo>
                      <a:pt x="2904" y="13893"/>
                    </a:lnTo>
                    <a:lnTo>
                      <a:pt x="3061" y="13759"/>
                    </a:lnTo>
                    <a:lnTo>
                      <a:pt x="3239" y="13580"/>
                    </a:lnTo>
                    <a:lnTo>
                      <a:pt x="3463" y="13290"/>
                    </a:lnTo>
                    <a:lnTo>
                      <a:pt x="3731" y="12932"/>
                    </a:lnTo>
                    <a:lnTo>
                      <a:pt x="4021" y="12441"/>
                    </a:lnTo>
                    <a:lnTo>
                      <a:pt x="4334" y="11860"/>
                    </a:lnTo>
                    <a:lnTo>
                      <a:pt x="4490" y="11525"/>
                    </a:lnTo>
                    <a:lnTo>
                      <a:pt x="4624" y="11145"/>
                    </a:lnTo>
                    <a:lnTo>
                      <a:pt x="4780" y="10743"/>
                    </a:lnTo>
                    <a:lnTo>
                      <a:pt x="4937" y="10297"/>
                    </a:lnTo>
                    <a:lnTo>
                      <a:pt x="5071" y="9828"/>
                    </a:lnTo>
                    <a:lnTo>
                      <a:pt x="5205" y="9336"/>
                    </a:lnTo>
                    <a:lnTo>
                      <a:pt x="5316" y="8800"/>
                    </a:lnTo>
                    <a:lnTo>
                      <a:pt x="5428" y="8219"/>
                    </a:lnTo>
                    <a:lnTo>
                      <a:pt x="5540" y="7594"/>
                    </a:lnTo>
                    <a:lnTo>
                      <a:pt x="5629" y="6946"/>
                    </a:lnTo>
                    <a:lnTo>
                      <a:pt x="5696" y="6254"/>
                    </a:lnTo>
                    <a:lnTo>
                      <a:pt x="5741" y="5517"/>
                    </a:lnTo>
                    <a:lnTo>
                      <a:pt x="5785" y="4735"/>
                    </a:lnTo>
                    <a:lnTo>
                      <a:pt x="5808" y="3931"/>
                    </a:lnTo>
                    <a:lnTo>
                      <a:pt x="5808" y="3060"/>
                    </a:lnTo>
                    <a:lnTo>
                      <a:pt x="5785" y="2167"/>
                    </a:lnTo>
                    <a:lnTo>
                      <a:pt x="5718" y="1206"/>
                    </a:lnTo>
                    <a:lnTo>
                      <a:pt x="5651" y="201"/>
                    </a:lnTo>
                    <a:lnTo>
                      <a:pt x="2524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4165906" y="-1753499"/>
                <a:ext cx="156885" cy="509713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13938" extrusionOk="0">
                    <a:moveTo>
                      <a:pt x="314" y="1"/>
                    </a:moveTo>
                    <a:lnTo>
                      <a:pt x="1" y="13938"/>
                    </a:lnTo>
                    <a:lnTo>
                      <a:pt x="3128" y="12263"/>
                    </a:lnTo>
                    <a:lnTo>
                      <a:pt x="4289" y="1743"/>
                    </a:lnTo>
                    <a:lnTo>
                      <a:pt x="314" y="1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4248409" y="-1813109"/>
                <a:ext cx="99690" cy="476215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13022" extrusionOk="0">
                    <a:moveTo>
                      <a:pt x="2592" y="0"/>
                    </a:moveTo>
                    <a:lnTo>
                      <a:pt x="2458" y="335"/>
                    </a:lnTo>
                    <a:lnTo>
                      <a:pt x="2301" y="670"/>
                    </a:lnTo>
                    <a:lnTo>
                      <a:pt x="2078" y="1318"/>
                    </a:lnTo>
                    <a:lnTo>
                      <a:pt x="1899" y="1966"/>
                    </a:lnTo>
                    <a:lnTo>
                      <a:pt x="1765" y="2546"/>
                    </a:lnTo>
                    <a:lnTo>
                      <a:pt x="1653" y="3038"/>
                    </a:lnTo>
                    <a:lnTo>
                      <a:pt x="1609" y="3440"/>
                    </a:lnTo>
                    <a:lnTo>
                      <a:pt x="1564" y="3797"/>
                    </a:lnTo>
                    <a:lnTo>
                      <a:pt x="1" y="12999"/>
                    </a:lnTo>
                    <a:lnTo>
                      <a:pt x="112" y="13022"/>
                    </a:lnTo>
                    <a:lnTo>
                      <a:pt x="1676" y="3819"/>
                    </a:lnTo>
                    <a:lnTo>
                      <a:pt x="1720" y="3462"/>
                    </a:lnTo>
                    <a:lnTo>
                      <a:pt x="1787" y="3060"/>
                    </a:lnTo>
                    <a:lnTo>
                      <a:pt x="1877" y="2569"/>
                    </a:lnTo>
                    <a:lnTo>
                      <a:pt x="2011" y="1988"/>
                    </a:lnTo>
                    <a:lnTo>
                      <a:pt x="2190" y="1363"/>
                    </a:lnTo>
                    <a:lnTo>
                      <a:pt x="2435" y="715"/>
                    </a:lnTo>
                    <a:lnTo>
                      <a:pt x="2569" y="380"/>
                    </a:lnTo>
                    <a:lnTo>
                      <a:pt x="2726" y="67"/>
                    </a:lnTo>
                    <a:lnTo>
                      <a:pt x="2592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4434664" y="-1778806"/>
                <a:ext cx="49845" cy="9969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2726" extrusionOk="0">
                    <a:moveTo>
                      <a:pt x="1229" y="0"/>
                    </a:moveTo>
                    <a:lnTo>
                      <a:pt x="1251" y="380"/>
                    </a:lnTo>
                    <a:lnTo>
                      <a:pt x="1229" y="715"/>
                    </a:lnTo>
                    <a:lnTo>
                      <a:pt x="1184" y="1028"/>
                    </a:lnTo>
                    <a:lnTo>
                      <a:pt x="1095" y="1296"/>
                    </a:lnTo>
                    <a:lnTo>
                      <a:pt x="1005" y="1541"/>
                    </a:lnTo>
                    <a:lnTo>
                      <a:pt x="894" y="1742"/>
                    </a:lnTo>
                    <a:lnTo>
                      <a:pt x="782" y="1921"/>
                    </a:lnTo>
                    <a:lnTo>
                      <a:pt x="670" y="2077"/>
                    </a:lnTo>
                    <a:lnTo>
                      <a:pt x="558" y="2211"/>
                    </a:lnTo>
                    <a:lnTo>
                      <a:pt x="424" y="2323"/>
                    </a:lnTo>
                    <a:lnTo>
                      <a:pt x="223" y="2479"/>
                    </a:lnTo>
                    <a:lnTo>
                      <a:pt x="45" y="2591"/>
                    </a:lnTo>
                    <a:lnTo>
                      <a:pt x="0" y="2613"/>
                    </a:lnTo>
                    <a:lnTo>
                      <a:pt x="45" y="2725"/>
                    </a:lnTo>
                    <a:lnTo>
                      <a:pt x="112" y="2703"/>
                    </a:lnTo>
                    <a:lnTo>
                      <a:pt x="268" y="2591"/>
                    </a:lnTo>
                    <a:lnTo>
                      <a:pt x="514" y="2412"/>
                    </a:lnTo>
                    <a:lnTo>
                      <a:pt x="648" y="2301"/>
                    </a:lnTo>
                    <a:lnTo>
                      <a:pt x="782" y="2144"/>
                    </a:lnTo>
                    <a:lnTo>
                      <a:pt x="894" y="1988"/>
                    </a:lnTo>
                    <a:lnTo>
                      <a:pt x="1028" y="1787"/>
                    </a:lnTo>
                    <a:lnTo>
                      <a:pt x="1139" y="1564"/>
                    </a:lnTo>
                    <a:lnTo>
                      <a:pt x="1229" y="1318"/>
                    </a:lnTo>
                    <a:lnTo>
                      <a:pt x="1296" y="1028"/>
                    </a:lnTo>
                    <a:lnTo>
                      <a:pt x="1363" y="715"/>
                    </a:lnTo>
                    <a:lnTo>
                      <a:pt x="1363" y="38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4445269" y="-1821301"/>
                <a:ext cx="70288" cy="83343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9" extrusionOk="0">
                    <a:moveTo>
                      <a:pt x="425" y="1"/>
                    </a:moveTo>
                    <a:lnTo>
                      <a:pt x="224" y="45"/>
                    </a:lnTo>
                    <a:lnTo>
                      <a:pt x="0" y="90"/>
                    </a:lnTo>
                    <a:lnTo>
                      <a:pt x="45" y="224"/>
                    </a:lnTo>
                    <a:lnTo>
                      <a:pt x="246" y="157"/>
                    </a:lnTo>
                    <a:lnTo>
                      <a:pt x="447" y="135"/>
                    </a:lnTo>
                    <a:lnTo>
                      <a:pt x="626" y="112"/>
                    </a:lnTo>
                    <a:lnTo>
                      <a:pt x="782" y="135"/>
                    </a:lnTo>
                    <a:lnTo>
                      <a:pt x="939" y="157"/>
                    </a:lnTo>
                    <a:lnTo>
                      <a:pt x="1073" y="202"/>
                    </a:lnTo>
                    <a:lnTo>
                      <a:pt x="1318" y="313"/>
                    </a:lnTo>
                    <a:lnTo>
                      <a:pt x="1475" y="425"/>
                    </a:lnTo>
                    <a:lnTo>
                      <a:pt x="1609" y="559"/>
                    </a:lnTo>
                    <a:lnTo>
                      <a:pt x="1698" y="738"/>
                    </a:lnTo>
                    <a:lnTo>
                      <a:pt x="1743" y="916"/>
                    </a:lnTo>
                    <a:lnTo>
                      <a:pt x="1787" y="1095"/>
                    </a:lnTo>
                    <a:lnTo>
                      <a:pt x="1787" y="1296"/>
                    </a:lnTo>
                    <a:lnTo>
                      <a:pt x="1787" y="1475"/>
                    </a:lnTo>
                    <a:lnTo>
                      <a:pt x="1765" y="1654"/>
                    </a:lnTo>
                    <a:lnTo>
                      <a:pt x="1698" y="1855"/>
                    </a:lnTo>
                    <a:lnTo>
                      <a:pt x="1609" y="2011"/>
                    </a:lnTo>
                    <a:lnTo>
                      <a:pt x="1542" y="2078"/>
                    </a:lnTo>
                    <a:lnTo>
                      <a:pt x="1475" y="2123"/>
                    </a:lnTo>
                    <a:lnTo>
                      <a:pt x="1408" y="2145"/>
                    </a:lnTo>
                    <a:lnTo>
                      <a:pt x="1274" y="2145"/>
                    </a:lnTo>
                    <a:lnTo>
                      <a:pt x="1207" y="2100"/>
                    </a:lnTo>
                    <a:lnTo>
                      <a:pt x="1162" y="2056"/>
                    </a:lnTo>
                    <a:lnTo>
                      <a:pt x="1117" y="1966"/>
                    </a:lnTo>
                    <a:lnTo>
                      <a:pt x="1006" y="2033"/>
                    </a:lnTo>
                    <a:lnTo>
                      <a:pt x="1050" y="2123"/>
                    </a:lnTo>
                    <a:lnTo>
                      <a:pt x="1140" y="2212"/>
                    </a:lnTo>
                    <a:lnTo>
                      <a:pt x="1229" y="2257"/>
                    </a:lnTo>
                    <a:lnTo>
                      <a:pt x="1318" y="2279"/>
                    </a:lnTo>
                    <a:lnTo>
                      <a:pt x="1452" y="2279"/>
                    </a:lnTo>
                    <a:lnTo>
                      <a:pt x="1542" y="2234"/>
                    </a:lnTo>
                    <a:lnTo>
                      <a:pt x="1631" y="2167"/>
                    </a:lnTo>
                    <a:lnTo>
                      <a:pt x="1698" y="2100"/>
                    </a:lnTo>
                    <a:lnTo>
                      <a:pt x="1765" y="2011"/>
                    </a:lnTo>
                    <a:lnTo>
                      <a:pt x="1810" y="1922"/>
                    </a:lnTo>
                    <a:lnTo>
                      <a:pt x="1877" y="1676"/>
                    </a:lnTo>
                    <a:lnTo>
                      <a:pt x="1899" y="1475"/>
                    </a:lnTo>
                    <a:lnTo>
                      <a:pt x="1921" y="1274"/>
                    </a:lnTo>
                    <a:lnTo>
                      <a:pt x="1899" y="1073"/>
                    </a:lnTo>
                    <a:lnTo>
                      <a:pt x="1877" y="872"/>
                    </a:lnTo>
                    <a:lnTo>
                      <a:pt x="1810" y="671"/>
                    </a:lnTo>
                    <a:lnTo>
                      <a:pt x="1698" y="492"/>
                    </a:lnTo>
                    <a:lnTo>
                      <a:pt x="1564" y="336"/>
                    </a:lnTo>
                    <a:lnTo>
                      <a:pt x="1385" y="202"/>
                    </a:lnTo>
                    <a:lnTo>
                      <a:pt x="1117" y="90"/>
                    </a:lnTo>
                    <a:lnTo>
                      <a:pt x="961" y="45"/>
                    </a:lnTo>
                    <a:lnTo>
                      <a:pt x="805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4424022" y="-1839257"/>
                <a:ext cx="52332" cy="14738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403" extrusionOk="0">
                    <a:moveTo>
                      <a:pt x="604" y="0"/>
                    </a:moveTo>
                    <a:lnTo>
                      <a:pt x="470" y="23"/>
                    </a:lnTo>
                    <a:lnTo>
                      <a:pt x="313" y="67"/>
                    </a:lnTo>
                    <a:lnTo>
                      <a:pt x="157" y="112"/>
                    </a:lnTo>
                    <a:lnTo>
                      <a:pt x="1" y="179"/>
                    </a:lnTo>
                    <a:lnTo>
                      <a:pt x="68" y="291"/>
                    </a:lnTo>
                    <a:lnTo>
                      <a:pt x="202" y="224"/>
                    </a:lnTo>
                    <a:lnTo>
                      <a:pt x="336" y="179"/>
                    </a:lnTo>
                    <a:lnTo>
                      <a:pt x="470" y="157"/>
                    </a:lnTo>
                    <a:lnTo>
                      <a:pt x="604" y="134"/>
                    </a:lnTo>
                    <a:lnTo>
                      <a:pt x="827" y="134"/>
                    </a:lnTo>
                    <a:lnTo>
                      <a:pt x="1006" y="179"/>
                    </a:lnTo>
                    <a:lnTo>
                      <a:pt x="1140" y="246"/>
                    </a:lnTo>
                    <a:lnTo>
                      <a:pt x="1252" y="313"/>
                    </a:lnTo>
                    <a:lnTo>
                      <a:pt x="1341" y="402"/>
                    </a:lnTo>
                    <a:lnTo>
                      <a:pt x="1430" y="313"/>
                    </a:lnTo>
                    <a:lnTo>
                      <a:pt x="1341" y="224"/>
                    </a:lnTo>
                    <a:lnTo>
                      <a:pt x="1207" y="134"/>
                    </a:lnTo>
                    <a:lnTo>
                      <a:pt x="1051" y="67"/>
                    </a:lnTo>
                    <a:lnTo>
                      <a:pt x="849" y="23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4398715" y="-1856409"/>
                <a:ext cx="5313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80" extrusionOk="0">
                    <a:moveTo>
                      <a:pt x="469" y="0"/>
                    </a:moveTo>
                    <a:lnTo>
                      <a:pt x="335" y="45"/>
                    </a:lnTo>
                    <a:lnTo>
                      <a:pt x="179" y="90"/>
                    </a:lnTo>
                    <a:lnTo>
                      <a:pt x="0" y="179"/>
                    </a:lnTo>
                    <a:lnTo>
                      <a:pt x="67" y="291"/>
                    </a:lnTo>
                    <a:lnTo>
                      <a:pt x="224" y="224"/>
                    </a:lnTo>
                    <a:lnTo>
                      <a:pt x="358" y="179"/>
                    </a:lnTo>
                    <a:lnTo>
                      <a:pt x="492" y="134"/>
                    </a:lnTo>
                    <a:lnTo>
                      <a:pt x="603" y="112"/>
                    </a:lnTo>
                    <a:lnTo>
                      <a:pt x="827" y="134"/>
                    </a:lnTo>
                    <a:lnTo>
                      <a:pt x="1005" y="157"/>
                    </a:lnTo>
                    <a:lnTo>
                      <a:pt x="1162" y="224"/>
                    </a:lnTo>
                    <a:lnTo>
                      <a:pt x="1251" y="291"/>
                    </a:lnTo>
                    <a:lnTo>
                      <a:pt x="1363" y="380"/>
                    </a:lnTo>
                    <a:lnTo>
                      <a:pt x="1452" y="291"/>
                    </a:lnTo>
                    <a:lnTo>
                      <a:pt x="1340" y="201"/>
                    </a:lnTo>
                    <a:lnTo>
                      <a:pt x="1229" y="134"/>
                    </a:lnTo>
                    <a:lnTo>
                      <a:pt x="1072" y="45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4375822" y="-1871110"/>
                <a:ext cx="52332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380" extrusionOk="0">
                    <a:moveTo>
                      <a:pt x="604" y="0"/>
                    </a:moveTo>
                    <a:lnTo>
                      <a:pt x="470" y="23"/>
                    </a:lnTo>
                    <a:lnTo>
                      <a:pt x="314" y="45"/>
                    </a:lnTo>
                    <a:lnTo>
                      <a:pt x="157" y="90"/>
                    </a:lnTo>
                    <a:lnTo>
                      <a:pt x="1" y="179"/>
                    </a:lnTo>
                    <a:lnTo>
                      <a:pt x="68" y="291"/>
                    </a:lnTo>
                    <a:lnTo>
                      <a:pt x="202" y="224"/>
                    </a:lnTo>
                    <a:lnTo>
                      <a:pt x="358" y="179"/>
                    </a:lnTo>
                    <a:lnTo>
                      <a:pt x="470" y="134"/>
                    </a:lnTo>
                    <a:lnTo>
                      <a:pt x="604" y="112"/>
                    </a:lnTo>
                    <a:lnTo>
                      <a:pt x="827" y="134"/>
                    </a:lnTo>
                    <a:lnTo>
                      <a:pt x="1006" y="179"/>
                    </a:lnTo>
                    <a:lnTo>
                      <a:pt x="1140" y="224"/>
                    </a:lnTo>
                    <a:lnTo>
                      <a:pt x="1252" y="291"/>
                    </a:lnTo>
                    <a:lnTo>
                      <a:pt x="1341" y="380"/>
                    </a:lnTo>
                    <a:lnTo>
                      <a:pt x="1430" y="291"/>
                    </a:lnTo>
                    <a:lnTo>
                      <a:pt x="1341" y="201"/>
                    </a:lnTo>
                    <a:lnTo>
                      <a:pt x="1229" y="134"/>
                    </a:lnTo>
                    <a:lnTo>
                      <a:pt x="1051" y="6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5011311" y="-1911960"/>
                <a:ext cx="79284" cy="343904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9404" extrusionOk="0">
                    <a:moveTo>
                      <a:pt x="2167" y="1"/>
                    </a:moveTo>
                    <a:lnTo>
                      <a:pt x="671" y="202"/>
                    </a:lnTo>
                    <a:lnTo>
                      <a:pt x="1" y="9404"/>
                    </a:lnTo>
                    <a:lnTo>
                      <a:pt x="1497" y="9180"/>
                    </a:lnTo>
                    <a:lnTo>
                      <a:pt x="2167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5066057" y="-1978920"/>
                <a:ext cx="124192" cy="402709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11012" extrusionOk="0">
                    <a:moveTo>
                      <a:pt x="3395" y="0"/>
                    </a:moveTo>
                    <a:lnTo>
                      <a:pt x="670" y="1832"/>
                    </a:lnTo>
                    <a:lnTo>
                      <a:pt x="0" y="11011"/>
                    </a:lnTo>
                    <a:lnTo>
                      <a:pt x="0" y="11011"/>
                    </a:lnTo>
                    <a:lnTo>
                      <a:pt x="2725" y="9180"/>
                    </a:lnTo>
                    <a:lnTo>
                      <a:pt x="33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4757291" y="-1922565"/>
                <a:ext cx="278554" cy="354510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9694" extrusionOk="0">
                    <a:moveTo>
                      <a:pt x="671" y="0"/>
                    </a:moveTo>
                    <a:lnTo>
                      <a:pt x="1" y="9202"/>
                    </a:lnTo>
                    <a:lnTo>
                      <a:pt x="6947" y="9694"/>
                    </a:lnTo>
                    <a:lnTo>
                      <a:pt x="7617" y="49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5037459" y="-1764946"/>
                <a:ext cx="83343" cy="244288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6680" extrusionOk="0">
                    <a:moveTo>
                      <a:pt x="492" y="1"/>
                    </a:moveTo>
                    <a:lnTo>
                      <a:pt x="380" y="23"/>
                    </a:lnTo>
                    <a:lnTo>
                      <a:pt x="336" y="68"/>
                    </a:lnTo>
                    <a:lnTo>
                      <a:pt x="291" y="113"/>
                    </a:lnTo>
                    <a:lnTo>
                      <a:pt x="269" y="157"/>
                    </a:lnTo>
                    <a:lnTo>
                      <a:pt x="246" y="247"/>
                    </a:lnTo>
                    <a:lnTo>
                      <a:pt x="246" y="336"/>
                    </a:lnTo>
                    <a:lnTo>
                      <a:pt x="246" y="448"/>
                    </a:lnTo>
                    <a:lnTo>
                      <a:pt x="313" y="760"/>
                    </a:lnTo>
                    <a:lnTo>
                      <a:pt x="447" y="1162"/>
                    </a:lnTo>
                    <a:lnTo>
                      <a:pt x="693" y="1698"/>
                    </a:lnTo>
                    <a:lnTo>
                      <a:pt x="1006" y="2346"/>
                    </a:lnTo>
                    <a:lnTo>
                      <a:pt x="1" y="5071"/>
                    </a:lnTo>
                    <a:lnTo>
                      <a:pt x="894" y="6679"/>
                    </a:lnTo>
                    <a:lnTo>
                      <a:pt x="1073" y="6366"/>
                    </a:lnTo>
                    <a:lnTo>
                      <a:pt x="1274" y="6009"/>
                    </a:lnTo>
                    <a:lnTo>
                      <a:pt x="1497" y="5518"/>
                    </a:lnTo>
                    <a:lnTo>
                      <a:pt x="1743" y="4937"/>
                    </a:lnTo>
                    <a:lnTo>
                      <a:pt x="1854" y="4602"/>
                    </a:lnTo>
                    <a:lnTo>
                      <a:pt x="1966" y="4245"/>
                    </a:lnTo>
                    <a:lnTo>
                      <a:pt x="2055" y="3865"/>
                    </a:lnTo>
                    <a:lnTo>
                      <a:pt x="2145" y="3485"/>
                    </a:lnTo>
                    <a:lnTo>
                      <a:pt x="2212" y="3061"/>
                    </a:lnTo>
                    <a:lnTo>
                      <a:pt x="2279" y="2636"/>
                    </a:lnTo>
                    <a:lnTo>
                      <a:pt x="2279" y="2547"/>
                    </a:lnTo>
                    <a:lnTo>
                      <a:pt x="2234" y="2435"/>
                    </a:lnTo>
                    <a:lnTo>
                      <a:pt x="2189" y="2324"/>
                    </a:lnTo>
                    <a:lnTo>
                      <a:pt x="2122" y="2212"/>
                    </a:lnTo>
                    <a:lnTo>
                      <a:pt x="1988" y="2011"/>
                    </a:lnTo>
                    <a:lnTo>
                      <a:pt x="1854" y="1832"/>
                    </a:lnTo>
                    <a:lnTo>
                      <a:pt x="1475" y="1274"/>
                    </a:lnTo>
                    <a:lnTo>
                      <a:pt x="1095" y="693"/>
                    </a:lnTo>
                    <a:lnTo>
                      <a:pt x="894" y="425"/>
                    </a:lnTo>
                    <a:lnTo>
                      <a:pt x="738" y="202"/>
                    </a:lnTo>
                    <a:lnTo>
                      <a:pt x="604" y="68"/>
                    </a:lnTo>
                    <a:lnTo>
                      <a:pt x="537" y="23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4965597" y="-1664450"/>
                <a:ext cx="88243" cy="9639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636" extrusionOk="0">
                    <a:moveTo>
                      <a:pt x="313" y="0"/>
                    </a:moveTo>
                    <a:lnTo>
                      <a:pt x="201" y="22"/>
                    </a:lnTo>
                    <a:lnTo>
                      <a:pt x="134" y="45"/>
                    </a:lnTo>
                    <a:lnTo>
                      <a:pt x="45" y="112"/>
                    </a:lnTo>
                    <a:lnTo>
                      <a:pt x="0" y="223"/>
                    </a:lnTo>
                    <a:lnTo>
                      <a:pt x="22" y="313"/>
                    </a:lnTo>
                    <a:lnTo>
                      <a:pt x="67" y="424"/>
                    </a:lnTo>
                    <a:lnTo>
                      <a:pt x="156" y="581"/>
                    </a:lnTo>
                    <a:lnTo>
                      <a:pt x="268" y="760"/>
                    </a:lnTo>
                    <a:lnTo>
                      <a:pt x="536" y="1139"/>
                    </a:lnTo>
                    <a:lnTo>
                      <a:pt x="893" y="1564"/>
                    </a:lnTo>
                    <a:lnTo>
                      <a:pt x="1519" y="2301"/>
                    </a:lnTo>
                    <a:lnTo>
                      <a:pt x="1809" y="2636"/>
                    </a:lnTo>
                    <a:lnTo>
                      <a:pt x="2412" y="1608"/>
                    </a:lnTo>
                    <a:lnTo>
                      <a:pt x="648" y="179"/>
                    </a:lnTo>
                    <a:lnTo>
                      <a:pt x="581" y="112"/>
                    </a:lnTo>
                    <a:lnTo>
                      <a:pt x="491" y="67"/>
                    </a:lnTo>
                    <a:lnTo>
                      <a:pt x="402" y="22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4994159" y="-1734702"/>
                <a:ext cx="116037" cy="111100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3038" extrusionOk="0">
                    <a:moveTo>
                      <a:pt x="179" y="0"/>
                    </a:moveTo>
                    <a:lnTo>
                      <a:pt x="90" y="45"/>
                    </a:lnTo>
                    <a:lnTo>
                      <a:pt x="23" y="112"/>
                    </a:lnTo>
                    <a:lnTo>
                      <a:pt x="1" y="224"/>
                    </a:lnTo>
                    <a:lnTo>
                      <a:pt x="23" y="335"/>
                    </a:lnTo>
                    <a:lnTo>
                      <a:pt x="90" y="469"/>
                    </a:lnTo>
                    <a:lnTo>
                      <a:pt x="202" y="626"/>
                    </a:lnTo>
                    <a:lnTo>
                      <a:pt x="358" y="827"/>
                    </a:lnTo>
                    <a:lnTo>
                      <a:pt x="782" y="1296"/>
                    </a:lnTo>
                    <a:lnTo>
                      <a:pt x="1252" y="1787"/>
                    </a:lnTo>
                    <a:lnTo>
                      <a:pt x="2123" y="2658"/>
                    </a:lnTo>
                    <a:lnTo>
                      <a:pt x="2525" y="3038"/>
                    </a:lnTo>
                    <a:lnTo>
                      <a:pt x="3172" y="2412"/>
                    </a:lnTo>
                    <a:lnTo>
                      <a:pt x="738" y="224"/>
                    </a:lnTo>
                    <a:lnTo>
                      <a:pt x="626" y="157"/>
                    </a:lnTo>
                    <a:lnTo>
                      <a:pt x="514" y="67"/>
                    </a:lnTo>
                    <a:lnTo>
                      <a:pt x="380" y="23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4973753" y="-1715941"/>
                <a:ext cx="116000" cy="118487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240" extrusionOk="0">
                    <a:moveTo>
                      <a:pt x="268" y="1"/>
                    </a:moveTo>
                    <a:lnTo>
                      <a:pt x="179" y="23"/>
                    </a:lnTo>
                    <a:lnTo>
                      <a:pt x="90" y="68"/>
                    </a:lnTo>
                    <a:lnTo>
                      <a:pt x="23" y="135"/>
                    </a:lnTo>
                    <a:lnTo>
                      <a:pt x="0" y="247"/>
                    </a:lnTo>
                    <a:lnTo>
                      <a:pt x="0" y="336"/>
                    </a:lnTo>
                    <a:lnTo>
                      <a:pt x="67" y="492"/>
                    </a:lnTo>
                    <a:lnTo>
                      <a:pt x="313" y="872"/>
                    </a:lnTo>
                    <a:lnTo>
                      <a:pt x="670" y="1363"/>
                    </a:lnTo>
                    <a:lnTo>
                      <a:pt x="1072" y="1877"/>
                    </a:lnTo>
                    <a:lnTo>
                      <a:pt x="1832" y="2815"/>
                    </a:lnTo>
                    <a:lnTo>
                      <a:pt x="2189" y="3240"/>
                    </a:lnTo>
                    <a:lnTo>
                      <a:pt x="3172" y="2413"/>
                    </a:lnTo>
                    <a:lnTo>
                      <a:pt x="737" y="247"/>
                    </a:lnTo>
                    <a:lnTo>
                      <a:pt x="648" y="157"/>
                    </a:lnTo>
                    <a:lnTo>
                      <a:pt x="514" y="90"/>
                    </a:lnTo>
                    <a:lnTo>
                      <a:pt x="380" y="23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5020307" y="-1689793"/>
                <a:ext cx="51491" cy="56391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42" extrusionOk="0">
                    <a:moveTo>
                      <a:pt x="112" y="1"/>
                    </a:moveTo>
                    <a:lnTo>
                      <a:pt x="0" y="90"/>
                    </a:lnTo>
                    <a:lnTo>
                      <a:pt x="425" y="559"/>
                    </a:lnTo>
                    <a:lnTo>
                      <a:pt x="849" y="1006"/>
                    </a:lnTo>
                    <a:lnTo>
                      <a:pt x="1296" y="1542"/>
                    </a:lnTo>
                    <a:lnTo>
                      <a:pt x="1408" y="1453"/>
                    </a:lnTo>
                    <a:lnTo>
                      <a:pt x="961" y="916"/>
                    </a:lnTo>
                    <a:lnTo>
                      <a:pt x="537" y="44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5026853" y="-1628538"/>
                <a:ext cx="22088" cy="2453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71" extrusionOk="0">
                    <a:moveTo>
                      <a:pt x="112" y="1"/>
                    </a:moveTo>
                    <a:lnTo>
                      <a:pt x="0" y="90"/>
                    </a:lnTo>
                    <a:lnTo>
                      <a:pt x="492" y="671"/>
                    </a:lnTo>
                    <a:lnTo>
                      <a:pt x="603" y="58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4959856" y="-1594234"/>
                <a:ext cx="129897" cy="135638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3709" extrusionOk="0">
                    <a:moveTo>
                      <a:pt x="1475" y="1"/>
                    </a:moveTo>
                    <a:lnTo>
                      <a:pt x="1318" y="46"/>
                    </a:lnTo>
                    <a:lnTo>
                      <a:pt x="1073" y="135"/>
                    </a:lnTo>
                    <a:lnTo>
                      <a:pt x="939" y="202"/>
                    </a:lnTo>
                    <a:lnTo>
                      <a:pt x="805" y="314"/>
                    </a:lnTo>
                    <a:lnTo>
                      <a:pt x="648" y="425"/>
                    </a:lnTo>
                    <a:lnTo>
                      <a:pt x="514" y="582"/>
                    </a:lnTo>
                    <a:lnTo>
                      <a:pt x="380" y="783"/>
                    </a:lnTo>
                    <a:lnTo>
                      <a:pt x="269" y="1006"/>
                    </a:lnTo>
                    <a:lnTo>
                      <a:pt x="179" y="1274"/>
                    </a:lnTo>
                    <a:lnTo>
                      <a:pt x="90" y="1587"/>
                    </a:lnTo>
                    <a:lnTo>
                      <a:pt x="45" y="1944"/>
                    </a:lnTo>
                    <a:lnTo>
                      <a:pt x="1" y="2346"/>
                    </a:lnTo>
                    <a:lnTo>
                      <a:pt x="2234" y="3709"/>
                    </a:lnTo>
                    <a:lnTo>
                      <a:pt x="3552" y="1006"/>
                    </a:lnTo>
                    <a:lnTo>
                      <a:pt x="1542" y="1"/>
                    </a:lnTo>
                    <a:close/>
                  </a:path>
                </a:pathLst>
              </a:custGeom>
              <a:solidFill>
                <a:srgbClr val="BE8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2" name="Google Shape;1475;p34"/>
          <p:cNvSpPr txBox="1">
            <a:spLocks/>
          </p:cNvSpPr>
          <p:nvPr/>
        </p:nvSpPr>
        <p:spPr>
          <a:xfrm flipH="1">
            <a:off x="744207" y="4012726"/>
            <a:ext cx="601155" cy="4549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2000" b="0" i="0" u="none" strike="noStrike" cap="none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43" name="Google Shape;1483;p34"/>
          <p:cNvSpPr txBox="1">
            <a:spLocks/>
          </p:cNvSpPr>
          <p:nvPr/>
        </p:nvSpPr>
        <p:spPr>
          <a:xfrm flipH="1">
            <a:off x="1633188" y="3999381"/>
            <a:ext cx="4222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id-ID" noProof="1" smtClean="0"/>
              <a:t>Keterangan</a:t>
            </a:r>
            <a:endParaRPr lang="id-ID" noProof="1"/>
          </a:p>
        </p:txBody>
      </p:sp>
      <p:sp>
        <p:nvSpPr>
          <p:cNvPr id="144" name="Google Shape;1484;p34"/>
          <p:cNvSpPr txBox="1">
            <a:spLocks/>
          </p:cNvSpPr>
          <p:nvPr/>
        </p:nvSpPr>
        <p:spPr>
          <a:xfrm flipH="1">
            <a:off x="1638211" y="4192939"/>
            <a:ext cx="4221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id-ID" noProof="1" smtClean="0"/>
              <a:t>Keterangan bahwa telah terdaftar</a:t>
            </a:r>
            <a:endParaRPr lang="id-ID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1772;p38"/>
          <p:cNvCxnSpPr/>
          <p:nvPr/>
        </p:nvCxnSpPr>
        <p:spPr>
          <a:xfrm>
            <a:off x="7664464" y="2491489"/>
            <a:ext cx="1019251" cy="1009366"/>
          </a:xfrm>
          <a:prstGeom prst="bentConnector3">
            <a:avLst>
              <a:gd name="adj1" fmla="val 994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772;p38"/>
          <p:cNvCxnSpPr>
            <a:endCxn id="137" idx="1"/>
          </p:cNvCxnSpPr>
          <p:nvPr/>
        </p:nvCxnSpPr>
        <p:spPr>
          <a:xfrm rot="10800000">
            <a:off x="2766752" y="3508741"/>
            <a:ext cx="1873864" cy="776682"/>
          </a:xfrm>
          <a:prstGeom prst="bentConnector3">
            <a:avLst>
              <a:gd name="adj1" fmla="val 17221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3" name="Google Shape;1773;p38"/>
          <p:cNvCxnSpPr>
            <a:stCxn id="137" idx="3"/>
          </p:cNvCxnSpPr>
          <p:nvPr/>
        </p:nvCxnSpPr>
        <p:spPr>
          <a:xfrm flipV="1">
            <a:off x="2885552" y="3498406"/>
            <a:ext cx="3425450" cy="10335"/>
          </a:xfrm>
          <a:prstGeom prst="bentConnector3">
            <a:avLst>
              <a:gd name="adj1" fmla="val -62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5" name="Google Shape;175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Alur Kerja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Aplikasi</a:t>
            </a:r>
            <a:endParaRPr dirty="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1756" name="Google Shape;1756;p38"/>
          <p:cNvSpPr txBox="1"/>
          <p:nvPr/>
        </p:nvSpPr>
        <p:spPr>
          <a:xfrm>
            <a:off x="560652" y="2760631"/>
            <a:ext cx="188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Nama, Nomor HP, Domisili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57" name="Google Shape;1757;p38"/>
          <p:cNvSpPr txBox="1"/>
          <p:nvPr/>
        </p:nvSpPr>
        <p:spPr>
          <a:xfrm>
            <a:off x="5333773" y="3758363"/>
            <a:ext cx="1886100" cy="3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Menyetujui pilihan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58" name="Google Shape;1758;p38"/>
          <p:cNvSpPr txBox="1"/>
          <p:nvPr/>
        </p:nvSpPr>
        <p:spPr>
          <a:xfrm>
            <a:off x="3629744" y="2765919"/>
            <a:ext cx="188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Memilih jenis paket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yang diinginkan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59" name="Google Shape;1759;p38"/>
          <p:cNvSpPr txBox="1"/>
          <p:nvPr/>
        </p:nvSpPr>
        <p:spPr>
          <a:xfrm>
            <a:off x="6704315" y="2784202"/>
            <a:ext cx="188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Deskripsi jenis paket yang dipilih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60" name="Google Shape;1760;p38"/>
          <p:cNvSpPr txBox="1"/>
          <p:nvPr/>
        </p:nvSpPr>
        <p:spPr>
          <a:xfrm>
            <a:off x="3435026" y="1601722"/>
            <a:ext cx="227251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Masuk Aplikasi</a:t>
            </a:r>
            <a:endParaRPr sz="2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1" name="Google Shape;1761;p38"/>
          <p:cNvSpPr txBox="1"/>
          <p:nvPr/>
        </p:nvSpPr>
        <p:spPr>
          <a:xfrm>
            <a:off x="566939" y="2608811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Isi Identitas</a:t>
            </a:r>
            <a:endParaRPr sz="2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2" name="Google Shape;1762;p38"/>
          <p:cNvSpPr txBox="1"/>
          <p:nvPr/>
        </p:nvSpPr>
        <p:spPr>
          <a:xfrm>
            <a:off x="5333773" y="3580455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Persetujuan</a:t>
            </a:r>
            <a:endParaRPr sz="2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3" name="Google Shape;1763;p38"/>
          <p:cNvSpPr txBox="1"/>
          <p:nvPr/>
        </p:nvSpPr>
        <p:spPr>
          <a:xfrm>
            <a:off x="6685743" y="2612005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Deskripsi</a:t>
            </a:r>
            <a:endParaRPr sz="2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4" name="Google Shape;1764;p38"/>
          <p:cNvSpPr txBox="1"/>
          <p:nvPr/>
        </p:nvSpPr>
        <p:spPr>
          <a:xfrm>
            <a:off x="3595828" y="2607298"/>
            <a:ext cx="19623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Pilihan Paket</a:t>
            </a:r>
            <a:endParaRPr sz="2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5" name="Google Shape;1765;p38"/>
          <p:cNvSpPr/>
          <p:nvPr/>
        </p:nvSpPr>
        <p:spPr>
          <a:xfrm>
            <a:off x="4527677" y="1864383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6" name="Google Shape;1766;p38"/>
          <p:cNvSpPr/>
          <p:nvPr/>
        </p:nvSpPr>
        <p:spPr>
          <a:xfrm>
            <a:off x="1355738" y="2428489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71" name="Google Shape;1771;p38"/>
          <p:cNvCxnSpPr/>
          <p:nvPr/>
        </p:nvCxnSpPr>
        <p:spPr>
          <a:xfrm rot="10800000">
            <a:off x="1474541" y="2477644"/>
            <a:ext cx="6115873" cy="892"/>
          </a:xfrm>
          <a:prstGeom prst="bentConnector3">
            <a:avLst>
              <a:gd name="adj1" fmla="val 4982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38"/>
          <p:cNvCxnSpPr/>
          <p:nvPr/>
        </p:nvCxnSpPr>
        <p:spPr>
          <a:xfrm rot="5400000">
            <a:off x="4492832" y="2072568"/>
            <a:ext cx="191603" cy="3111"/>
          </a:xfrm>
          <a:prstGeom prst="bentConnector3">
            <a:avLst>
              <a:gd name="adj1" fmla="val 1017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4" name="Google Shape;1774;p38"/>
          <p:cNvSpPr/>
          <p:nvPr/>
        </p:nvSpPr>
        <p:spPr>
          <a:xfrm>
            <a:off x="4297650" y="1025919"/>
            <a:ext cx="548700" cy="5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5" name="Google Shape;1775;p38"/>
          <p:cNvGrpSpPr/>
          <p:nvPr/>
        </p:nvGrpSpPr>
        <p:grpSpPr>
          <a:xfrm>
            <a:off x="4431788" y="1117387"/>
            <a:ext cx="280420" cy="365753"/>
            <a:chOff x="238125" y="1271425"/>
            <a:chExt cx="259025" cy="336975"/>
          </a:xfrm>
        </p:grpSpPr>
        <p:sp>
          <p:nvSpPr>
            <p:cNvPr id="1776" name="Google Shape;1776;p38"/>
            <p:cNvSpPr/>
            <p:nvPr/>
          </p:nvSpPr>
          <p:spPr>
            <a:xfrm>
              <a:off x="320700" y="1271425"/>
              <a:ext cx="155300" cy="127525"/>
            </a:xfrm>
            <a:custGeom>
              <a:avLst/>
              <a:gdLst/>
              <a:ahLst/>
              <a:cxnLst/>
              <a:rect l="l" t="t" r="r" b="b"/>
              <a:pathLst>
                <a:path w="6212" h="5101" extrusionOk="0">
                  <a:moveTo>
                    <a:pt x="1454" y="0"/>
                  </a:moveTo>
                  <a:lnTo>
                    <a:pt x="1163" y="26"/>
                  </a:lnTo>
                  <a:lnTo>
                    <a:pt x="899" y="106"/>
                  </a:lnTo>
                  <a:lnTo>
                    <a:pt x="661" y="264"/>
                  </a:lnTo>
                  <a:lnTo>
                    <a:pt x="423" y="423"/>
                  </a:lnTo>
                  <a:lnTo>
                    <a:pt x="265" y="661"/>
                  </a:lnTo>
                  <a:lnTo>
                    <a:pt x="133" y="899"/>
                  </a:lnTo>
                  <a:lnTo>
                    <a:pt x="27" y="1163"/>
                  </a:lnTo>
                  <a:lnTo>
                    <a:pt x="1" y="1454"/>
                  </a:lnTo>
                  <a:lnTo>
                    <a:pt x="1" y="3462"/>
                  </a:lnTo>
                  <a:lnTo>
                    <a:pt x="2644" y="3462"/>
                  </a:lnTo>
                  <a:lnTo>
                    <a:pt x="2644" y="5101"/>
                  </a:lnTo>
                  <a:lnTo>
                    <a:pt x="6211" y="5101"/>
                  </a:lnTo>
                  <a:lnTo>
                    <a:pt x="6211" y="1454"/>
                  </a:lnTo>
                  <a:lnTo>
                    <a:pt x="6185" y="1163"/>
                  </a:lnTo>
                  <a:lnTo>
                    <a:pt x="6106" y="899"/>
                  </a:lnTo>
                  <a:lnTo>
                    <a:pt x="5974" y="661"/>
                  </a:lnTo>
                  <a:lnTo>
                    <a:pt x="5789" y="423"/>
                  </a:lnTo>
                  <a:lnTo>
                    <a:pt x="5577" y="264"/>
                  </a:lnTo>
                  <a:lnTo>
                    <a:pt x="5339" y="106"/>
                  </a:lnTo>
                  <a:lnTo>
                    <a:pt x="5049" y="26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300225" y="1418750"/>
              <a:ext cx="196925" cy="189650"/>
            </a:xfrm>
            <a:custGeom>
              <a:avLst/>
              <a:gdLst/>
              <a:ahLst/>
              <a:cxnLst/>
              <a:rect l="l" t="t" r="r" b="b"/>
              <a:pathLst>
                <a:path w="7877" h="7586" extrusionOk="0">
                  <a:moveTo>
                    <a:pt x="6370" y="3489"/>
                  </a:moveTo>
                  <a:lnTo>
                    <a:pt x="6370" y="5683"/>
                  </a:lnTo>
                  <a:lnTo>
                    <a:pt x="1507" y="5683"/>
                  </a:lnTo>
                  <a:lnTo>
                    <a:pt x="1507" y="3489"/>
                  </a:lnTo>
                  <a:close/>
                  <a:moveTo>
                    <a:pt x="5735" y="1"/>
                  </a:moveTo>
                  <a:lnTo>
                    <a:pt x="5735" y="1692"/>
                  </a:lnTo>
                  <a:lnTo>
                    <a:pt x="2115" y="1692"/>
                  </a:lnTo>
                  <a:lnTo>
                    <a:pt x="2115" y="820"/>
                  </a:lnTo>
                  <a:lnTo>
                    <a:pt x="1322" y="820"/>
                  </a:lnTo>
                  <a:lnTo>
                    <a:pt x="1322" y="1692"/>
                  </a:lnTo>
                  <a:lnTo>
                    <a:pt x="1057" y="1719"/>
                  </a:lnTo>
                  <a:lnTo>
                    <a:pt x="820" y="1798"/>
                  </a:lnTo>
                  <a:lnTo>
                    <a:pt x="582" y="1930"/>
                  </a:lnTo>
                  <a:lnTo>
                    <a:pt x="397" y="2089"/>
                  </a:lnTo>
                  <a:lnTo>
                    <a:pt x="238" y="2274"/>
                  </a:lnTo>
                  <a:lnTo>
                    <a:pt x="106" y="2485"/>
                  </a:lnTo>
                  <a:lnTo>
                    <a:pt x="27" y="2723"/>
                  </a:lnTo>
                  <a:lnTo>
                    <a:pt x="0" y="2987"/>
                  </a:lnTo>
                  <a:lnTo>
                    <a:pt x="0" y="3489"/>
                  </a:lnTo>
                  <a:lnTo>
                    <a:pt x="714" y="3489"/>
                  </a:lnTo>
                  <a:lnTo>
                    <a:pt x="714" y="7586"/>
                  </a:lnTo>
                  <a:lnTo>
                    <a:pt x="1507" y="7586"/>
                  </a:lnTo>
                  <a:lnTo>
                    <a:pt x="1507" y="6476"/>
                  </a:lnTo>
                  <a:lnTo>
                    <a:pt x="6370" y="6476"/>
                  </a:lnTo>
                  <a:lnTo>
                    <a:pt x="6370" y="7586"/>
                  </a:lnTo>
                  <a:lnTo>
                    <a:pt x="7136" y="7586"/>
                  </a:lnTo>
                  <a:lnTo>
                    <a:pt x="7136" y="3489"/>
                  </a:lnTo>
                  <a:lnTo>
                    <a:pt x="7876" y="3489"/>
                  </a:lnTo>
                  <a:lnTo>
                    <a:pt x="7876" y="2987"/>
                  </a:lnTo>
                  <a:lnTo>
                    <a:pt x="7850" y="2723"/>
                  </a:lnTo>
                  <a:lnTo>
                    <a:pt x="7770" y="2485"/>
                  </a:lnTo>
                  <a:lnTo>
                    <a:pt x="7638" y="2274"/>
                  </a:lnTo>
                  <a:lnTo>
                    <a:pt x="7480" y="2089"/>
                  </a:lnTo>
                  <a:lnTo>
                    <a:pt x="7268" y="1930"/>
                  </a:lnTo>
                  <a:lnTo>
                    <a:pt x="7030" y="1798"/>
                  </a:lnTo>
                  <a:lnTo>
                    <a:pt x="6793" y="1719"/>
                  </a:lnTo>
                  <a:lnTo>
                    <a:pt x="6528" y="1692"/>
                  </a:lnTo>
                  <a:lnTo>
                    <a:pt x="6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318050" y="1505300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1" y="27"/>
                  </a:moveTo>
                  <a:lnTo>
                    <a:pt x="1" y="27"/>
                  </a:lnTo>
                  <a:lnTo>
                    <a:pt x="1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318050" y="1505300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1" y="27"/>
                  </a:moveTo>
                  <a:lnTo>
                    <a:pt x="1" y="27"/>
                  </a:lnTo>
                  <a:lnTo>
                    <a:pt x="1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238125" y="1377800"/>
              <a:ext cx="128850" cy="148025"/>
            </a:xfrm>
            <a:custGeom>
              <a:avLst/>
              <a:gdLst/>
              <a:ahLst/>
              <a:cxnLst/>
              <a:rect l="l" t="t" r="r" b="b"/>
              <a:pathLst>
                <a:path w="5154" h="5921" extrusionOk="0">
                  <a:moveTo>
                    <a:pt x="0" y="0"/>
                  </a:moveTo>
                  <a:lnTo>
                    <a:pt x="0" y="4414"/>
                  </a:lnTo>
                  <a:lnTo>
                    <a:pt x="26" y="4731"/>
                  </a:lnTo>
                  <a:lnTo>
                    <a:pt x="106" y="4995"/>
                  </a:lnTo>
                  <a:lnTo>
                    <a:pt x="264" y="5259"/>
                  </a:lnTo>
                  <a:lnTo>
                    <a:pt x="449" y="5471"/>
                  </a:lnTo>
                  <a:lnTo>
                    <a:pt x="661" y="5656"/>
                  </a:lnTo>
                  <a:lnTo>
                    <a:pt x="925" y="5788"/>
                  </a:lnTo>
                  <a:lnTo>
                    <a:pt x="1189" y="5894"/>
                  </a:lnTo>
                  <a:lnTo>
                    <a:pt x="1506" y="5920"/>
                  </a:lnTo>
                  <a:lnTo>
                    <a:pt x="2484" y="5920"/>
                  </a:lnTo>
                  <a:lnTo>
                    <a:pt x="2484" y="5127"/>
                  </a:lnTo>
                  <a:lnTo>
                    <a:pt x="1506" y="5127"/>
                  </a:lnTo>
                  <a:lnTo>
                    <a:pt x="1348" y="5101"/>
                  </a:lnTo>
                  <a:lnTo>
                    <a:pt x="1216" y="5074"/>
                  </a:lnTo>
                  <a:lnTo>
                    <a:pt x="1110" y="4995"/>
                  </a:lnTo>
                  <a:lnTo>
                    <a:pt x="1004" y="4916"/>
                  </a:lnTo>
                  <a:lnTo>
                    <a:pt x="899" y="4810"/>
                  </a:lnTo>
                  <a:lnTo>
                    <a:pt x="846" y="4704"/>
                  </a:lnTo>
                  <a:lnTo>
                    <a:pt x="793" y="4572"/>
                  </a:lnTo>
                  <a:lnTo>
                    <a:pt x="793" y="4414"/>
                  </a:lnTo>
                  <a:lnTo>
                    <a:pt x="793" y="1665"/>
                  </a:lnTo>
                  <a:lnTo>
                    <a:pt x="5154" y="1665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318050" y="1505300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1" y="27"/>
                  </a:moveTo>
                  <a:lnTo>
                    <a:pt x="1" y="27"/>
                  </a:lnTo>
                  <a:lnTo>
                    <a:pt x="1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770" name="Google Shape;1770;p38"/>
          <p:cNvCxnSpPr>
            <a:endCxn id="1766" idx="0"/>
          </p:cNvCxnSpPr>
          <p:nvPr/>
        </p:nvCxnSpPr>
        <p:spPr>
          <a:xfrm rot="10800000" flipV="1">
            <a:off x="1415138" y="2180241"/>
            <a:ext cx="3172474" cy="248247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767;p38"/>
          <p:cNvSpPr/>
          <p:nvPr/>
        </p:nvSpPr>
        <p:spPr>
          <a:xfrm>
            <a:off x="2766752" y="3449341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767;p38"/>
          <p:cNvSpPr/>
          <p:nvPr/>
        </p:nvSpPr>
        <p:spPr>
          <a:xfrm>
            <a:off x="4521816" y="2420494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Rectangle 114"/>
          <p:cNvSpPr/>
          <p:nvPr/>
        </p:nvSpPr>
        <p:spPr>
          <a:xfrm>
            <a:off x="1939531" y="3515097"/>
            <a:ext cx="1773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d-ID" sz="2000" noProof="1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Keterangan</a:t>
            </a:r>
            <a:endParaRPr lang="id-ID" sz="2000" noProof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69862" y="3804089"/>
            <a:ext cx="2312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d-ID" noProof="1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Tanda jika telah</a:t>
            </a:r>
          </a:p>
          <a:p>
            <a:pPr lvl="0" algn="ctr"/>
            <a:r>
              <a:rPr lang="id-ID" noProof="1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terdaftar</a:t>
            </a:r>
            <a:endParaRPr lang="id-ID" noProof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68998" y="4489316"/>
            <a:ext cx="1120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Selesai</a:t>
            </a:r>
            <a:endParaRPr lang="en-US" sz="2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0" name="Google Shape;1767;p38"/>
          <p:cNvSpPr/>
          <p:nvPr/>
        </p:nvSpPr>
        <p:spPr>
          <a:xfrm>
            <a:off x="7569393" y="2425146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3" name="Google Shape;1772;p38"/>
          <p:cNvCxnSpPr/>
          <p:nvPr/>
        </p:nvCxnSpPr>
        <p:spPr>
          <a:xfrm>
            <a:off x="6311002" y="3500686"/>
            <a:ext cx="2372713" cy="145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8" name="Google Shape;1768;p38"/>
          <p:cNvSpPr/>
          <p:nvPr/>
        </p:nvSpPr>
        <p:spPr>
          <a:xfrm>
            <a:off x="6217423" y="3438684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" name="Google Shape;3638;p61"/>
          <p:cNvGrpSpPr/>
          <p:nvPr/>
        </p:nvGrpSpPr>
        <p:grpSpPr>
          <a:xfrm>
            <a:off x="6652497" y="536029"/>
            <a:ext cx="1335367" cy="1943140"/>
            <a:chOff x="5422950" y="2236000"/>
            <a:chExt cx="1708950" cy="2605025"/>
          </a:xfrm>
        </p:grpSpPr>
        <p:sp>
          <p:nvSpPr>
            <p:cNvPr id="104" name="Google Shape;3639;p61"/>
            <p:cNvSpPr/>
            <p:nvPr/>
          </p:nvSpPr>
          <p:spPr>
            <a:xfrm>
              <a:off x="5710800" y="4733925"/>
              <a:ext cx="949200" cy="107100"/>
            </a:xfrm>
            <a:prstGeom prst="ellipse">
              <a:avLst/>
            </a:prstGeom>
            <a:solidFill>
              <a:srgbClr val="000000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5" name="Google Shape;3640;p61"/>
            <p:cNvGrpSpPr/>
            <p:nvPr/>
          </p:nvGrpSpPr>
          <p:grpSpPr>
            <a:xfrm>
              <a:off x="5422950" y="2236000"/>
              <a:ext cx="1708950" cy="2575125"/>
              <a:chOff x="5422950" y="2236000"/>
              <a:chExt cx="1708950" cy="2575125"/>
            </a:xfrm>
          </p:grpSpPr>
          <p:sp>
            <p:nvSpPr>
              <p:cNvPr id="106" name="Google Shape;3641;p61"/>
              <p:cNvSpPr/>
              <p:nvPr/>
            </p:nvSpPr>
            <p:spPr>
              <a:xfrm>
                <a:off x="5892750" y="2236000"/>
                <a:ext cx="1239150" cy="871750"/>
              </a:xfrm>
              <a:custGeom>
                <a:avLst/>
                <a:gdLst/>
                <a:ahLst/>
                <a:cxnLst/>
                <a:rect l="l" t="t" r="r" b="b"/>
                <a:pathLst>
                  <a:path w="49566" h="34870" extrusionOk="0">
                    <a:moveTo>
                      <a:pt x="44645" y="0"/>
                    </a:moveTo>
                    <a:lnTo>
                      <a:pt x="43710" y="67"/>
                    </a:lnTo>
                    <a:lnTo>
                      <a:pt x="43198" y="111"/>
                    </a:lnTo>
                    <a:lnTo>
                      <a:pt x="42686" y="178"/>
                    </a:lnTo>
                    <a:lnTo>
                      <a:pt x="42129" y="267"/>
                    </a:lnTo>
                    <a:lnTo>
                      <a:pt x="41550" y="356"/>
                    </a:lnTo>
                    <a:lnTo>
                      <a:pt x="40971" y="490"/>
                    </a:lnTo>
                    <a:lnTo>
                      <a:pt x="40348" y="623"/>
                    </a:lnTo>
                    <a:lnTo>
                      <a:pt x="39724" y="779"/>
                    </a:lnTo>
                    <a:lnTo>
                      <a:pt x="39079" y="980"/>
                    </a:lnTo>
                    <a:lnTo>
                      <a:pt x="38388" y="1180"/>
                    </a:lnTo>
                    <a:lnTo>
                      <a:pt x="37698" y="1403"/>
                    </a:lnTo>
                    <a:lnTo>
                      <a:pt x="36117" y="6101"/>
                    </a:lnTo>
                    <a:lnTo>
                      <a:pt x="36073" y="5589"/>
                    </a:lnTo>
                    <a:lnTo>
                      <a:pt x="36050" y="5054"/>
                    </a:lnTo>
                    <a:lnTo>
                      <a:pt x="36050" y="4520"/>
                    </a:lnTo>
                    <a:lnTo>
                      <a:pt x="36073" y="3986"/>
                    </a:lnTo>
                    <a:lnTo>
                      <a:pt x="36117" y="3451"/>
                    </a:lnTo>
                    <a:lnTo>
                      <a:pt x="36184" y="2939"/>
                    </a:lnTo>
                    <a:lnTo>
                      <a:pt x="36251" y="2405"/>
                    </a:lnTo>
                    <a:lnTo>
                      <a:pt x="36362" y="1893"/>
                    </a:lnTo>
                    <a:lnTo>
                      <a:pt x="36295" y="1915"/>
                    </a:lnTo>
                    <a:lnTo>
                      <a:pt x="34625" y="2583"/>
                    </a:lnTo>
                    <a:lnTo>
                      <a:pt x="32822" y="3340"/>
                    </a:lnTo>
                    <a:lnTo>
                      <a:pt x="30907" y="4186"/>
                    </a:lnTo>
                    <a:lnTo>
                      <a:pt x="28925" y="5121"/>
                    </a:lnTo>
                    <a:lnTo>
                      <a:pt x="26877" y="6101"/>
                    </a:lnTo>
                    <a:lnTo>
                      <a:pt x="24806" y="7125"/>
                    </a:lnTo>
                    <a:lnTo>
                      <a:pt x="22735" y="8194"/>
                    </a:lnTo>
                    <a:lnTo>
                      <a:pt x="20686" y="9263"/>
                    </a:lnTo>
                    <a:lnTo>
                      <a:pt x="18682" y="10354"/>
                    </a:lnTo>
                    <a:lnTo>
                      <a:pt x="16745" y="11423"/>
                    </a:lnTo>
                    <a:lnTo>
                      <a:pt x="14897" y="12469"/>
                    </a:lnTo>
                    <a:lnTo>
                      <a:pt x="13205" y="13493"/>
                    </a:lnTo>
                    <a:lnTo>
                      <a:pt x="11646" y="14473"/>
                    </a:lnTo>
                    <a:lnTo>
                      <a:pt x="10266" y="15364"/>
                    </a:lnTo>
                    <a:lnTo>
                      <a:pt x="9642" y="15809"/>
                    </a:lnTo>
                    <a:lnTo>
                      <a:pt x="9086" y="16210"/>
                    </a:lnTo>
                    <a:lnTo>
                      <a:pt x="8596" y="16589"/>
                    </a:lnTo>
                    <a:lnTo>
                      <a:pt x="8150" y="16945"/>
                    </a:lnTo>
                    <a:lnTo>
                      <a:pt x="7683" y="17346"/>
                    </a:lnTo>
                    <a:lnTo>
                      <a:pt x="7238" y="17769"/>
                    </a:lnTo>
                    <a:lnTo>
                      <a:pt x="6814" y="18192"/>
                    </a:lnTo>
                    <a:lnTo>
                      <a:pt x="6391" y="18637"/>
                    </a:lnTo>
                    <a:lnTo>
                      <a:pt x="5568" y="19505"/>
                    </a:lnTo>
                    <a:lnTo>
                      <a:pt x="4810" y="20418"/>
                    </a:lnTo>
                    <a:lnTo>
                      <a:pt x="4120" y="21309"/>
                    </a:lnTo>
                    <a:lnTo>
                      <a:pt x="3474" y="22200"/>
                    </a:lnTo>
                    <a:lnTo>
                      <a:pt x="2896" y="23024"/>
                    </a:lnTo>
                    <a:lnTo>
                      <a:pt x="2361" y="23825"/>
                    </a:lnTo>
                    <a:lnTo>
                      <a:pt x="1960" y="24471"/>
                    </a:lnTo>
                    <a:lnTo>
                      <a:pt x="1537" y="25183"/>
                    </a:lnTo>
                    <a:lnTo>
                      <a:pt x="1114" y="25940"/>
                    </a:lnTo>
                    <a:lnTo>
                      <a:pt x="914" y="26341"/>
                    </a:lnTo>
                    <a:lnTo>
                      <a:pt x="713" y="26742"/>
                    </a:lnTo>
                    <a:lnTo>
                      <a:pt x="535" y="27143"/>
                    </a:lnTo>
                    <a:lnTo>
                      <a:pt x="379" y="27566"/>
                    </a:lnTo>
                    <a:lnTo>
                      <a:pt x="246" y="27967"/>
                    </a:lnTo>
                    <a:lnTo>
                      <a:pt x="135" y="28368"/>
                    </a:lnTo>
                    <a:lnTo>
                      <a:pt x="68" y="28768"/>
                    </a:lnTo>
                    <a:lnTo>
                      <a:pt x="23" y="29147"/>
                    </a:lnTo>
                    <a:lnTo>
                      <a:pt x="23" y="29525"/>
                    </a:lnTo>
                    <a:lnTo>
                      <a:pt x="45" y="29882"/>
                    </a:lnTo>
                    <a:lnTo>
                      <a:pt x="1" y="30639"/>
                    </a:lnTo>
                    <a:lnTo>
                      <a:pt x="2072" y="32732"/>
                    </a:lnTo>
                    <a:lnTo>
                      <a:pt x="3319" y="33088"/>
                    </a:lnTo>
                    <a:lnTo>
                      <a:pt x="4655" y="33444"/>
                    </a:lnTo>
                    <a:lnTo>
                      <a:pt x="6236" y="33845"/>
                    </a:lnTo>
                    <a:lnTo>
                      <a:pt x="7928" y="34246"/>
                    </a:lnTo>
                    <a:lnTo>
                      <a:pt x="8752" y="34446"/>
                    </a:lnTo>
                    <a:lnTo>
                      <a:pt x="9531" y="34602"/>
                    </a:lnTo>
                    <a:lnTo>
                      <a:pt x="10266" y="34736"/>
                    </a:lnTo>
                    <a:lnTo>
                      <a:pt x="10911" y="34825"/>
                    </a:lnTo>
                    <a:lnTo>
                      <a:pt x="11468" y="34869"/>
                    </a:lnTo>
                    <a:lnTo>
                      <a:pt x="11891" y="34869"/>
                    </a:lnTo>
                    <a:lnTo>
                      <a:pt x="12114" y="34825"/>
                    </a:lnTo>
                    <a:lnTo>
                      <a:pt x="12403" y="34758"/>
                    </a:lnTo>
                    <a:lnTo>
                      <a:pt x="12760" y="34602"/>
                    </a:lnTo>
                    <a:lnTo>
                      <a:pt x="13183" y="34424"/>
                    </a:lnTo>
                    <a:lnTo>
                      <a:pt x="14185" y="33956"/>
                    </a:lnTo>
                    <a:lnTo>
                      <a:pt x="15387" y="33311"/>
                    </a:lnTo>
                    <a:lnTo>
                      <a:pt x="16723" y="32576"/>
                    </a:lnTo>
                    <a:lnTo>
                      <a:pt x="18193" y="31730"/>
                    </a:lnTo>
                    <a:lnTo>
                      <a:pt x="19751" y="30795"/>
                    </a:lnTo>
                    <a:lnTo>
                      <a:pt x="21354" y="29815"/>
                    </a:lnTo>
                    <a:lnTo>
                      <a:pt x="22958" y="28813"/>
                    </a:lnTo>
                    <a:lnTo>
                      <a:pt x="24539" y="27789"/>
                    </a:lnTo>
                    <a:lnTo>
                      <a:pt x="26075" y="26809"/>
                    </a:lnTo>
                    <a:lnTo>
                      <a:pt x="27500" y="25851"/>
                    </a:lnTo>
                    <a:lnTo>
                      <a:pt x="28814" y="24938"/>
                    </a:lnTo>
                    <a:lnTo>
                      <a:pt x="29949" y="24137"/>
                    </a:lnTo>
                    <a:lnTo>
                      <a:pt x="30884" y="23424"/>
                    </a:lnTo>
                    <a:lnTo>
                      <a:pt x="31263" y="23113"/>
                    </a:lnTo>
                    <a:lnTo>
                      <a:pt x="31575" y="22845"/>
                    </a:lnTo>
                    <a:lnTo>
                      <a:pt x="29994" y="22066"/>
                    </a:lnTo>
                    <a:lnTo>
                      <a:pt x="32666" y="22066"/>
                    </a:lnTo>
                    <a:lnTo>
                      <a:pt x="33267" y="21599"/>
                    </a:lnTo>
                    <a:lnTo>
                      <a:pt x="34870" y="20307"/>
                    </a:lnTo>
                    <a:lnTo>
                      <a:pt x="37164" y="18437"/>
                    </a:lnTo>
                    <a:lnTo>
                      <a:pt x="38455" y="17346"/>
                    </a:lnTo>
                    <a:lnTo>
                      <a:pt x="39813" y="16210"/>
                    </a:lnTo>
                    <a:lnTo>
                      <a:pt x="35427" y="12291"/>
                    </a:lnTo>
                    <a:lnTo>
                      <a:pt x="36184" y="12536"/>
                    </a:lnTo>
                    <a:lnTo>
                      <a:pt x="36941" y="12826"/>
                    </a:lnTo>
                    <a:lnTo>
                      <a:pt x="37676" y="13115"/>
                    </a:lnTo>
                    <a:lnTo>
                      <a:pt x="38411" y="13449"/>
                    </a:lnTo>
                    <a:lnTo>
                      <a:pt x="39123" y="13805"/>
                    </a:lnTo>
                    <a:lnTo>
                      <a:pt x="39836" y="14184"/>
                    </a:lnTo>
                    <a:lnTo>
                      <a:pt x="40526" y="14562"/>
                    </a:lnTo>
                    <a:lnTo>
                      <a:pt x="41216" y="14985"/>
                    </a:lnTo>
                    <a:lnTo>
                      <a:pt x="42975" y="13427"/>
                    </a:lnTo>
                    <a:lnTo>
                      <a:pt x="43799" y="12670"/>
                    </a:lnTo>
                    <a:lnTo>
                      <a:pt x="44556" y="11957"/>
                    </a:lnTo>
                    <a:lnTo>
                      <a:pt x="45269" y="11245"/>
                    </a:lnTo>
                    <a:lnTo>
                      <a:pt x="45914" y="10599"/>
                    </a:lnTo>
                    <a:lnTo>
                      <a:pt x="46471" y="9998"/>
                    </a:lnTo>
                    <a:lnTo>
                      <a:pt x="46916" y="9463"/>
                    </a:lnTo>
                    <a:lnTo>
                      <a:pt x="47184" y="9129"/>
                    </a:lnTo>
                    <a:lnTo>
                      <a:pt x="47428" y="8773"/>
                    </a:lnTo>
                    <a:lnTo>
                      <a:pt x="47651" y="8439"/>
                    </a:lnTo>
                    <a:lnTo>
                      <a:pt x="47874" y="8083"/>
                    </a:lnTo>
                    <a:lnTo>
                      <a:pt x="48252" y="7415"/>
                    </a:lnTo>
                    <a:lnTo>
                      <a:pt x="48586" y="6724"/>
                    </a:lnTo>
                    <a:lnTo>
                      <a:pt x="48853" y="6079"/>
                    </a:lnTo>
                    <a:lnTo>
                      <a:pt x="49076" y="5433"/>
                    </a:lnTo>
                    <a:lnTo>
                      <a:pt x="49232" y="4810"/>
                    </a:lnTo>
                    <a:lnTo>
                      <a:pt x="49366" y="4231"/>
                    </a:lnTo>
                    <a:lnTo>
                      <a:pt x="49455" y="3674"/>
                    </a:lnTo>
                    <a:lnTo>
                      <a:pt x="49521" y="3162"/>
                    </a:lnTo>
                    <a:lnTo>
                      <a:pt x="49566" y="2694"/>
                    </a:lnTo>
                    <a:lnTo>
                      <a:pt x="49566" y="2271"/>
                    </a:lnTo>
                    <a:lnTo>
                      <a:pt x="49544" y="1893"/>
                    </a:lnTo>
                    <a:lnTo>
                      <a:pt x="49521" y="1581"/>
                    </a:lnTo>
                    <a:lnTo>
                      <a:pt x="49477" y="1336"/>
                    </a:lnTo>
                    <a:lnTo>
                      <a:pt x="49410" y="1158"/>
                    </a:lnTo>
                    <a:lnTo>
                      <a:pt x="49388" y="1091"/>
                    </a:lnTo>
                    <a:lnTo>
                      <a:pt x="49321" y="1002"/>
                    </a:lnTo>
                    <a:lnTo>
                      <a:pt x="49143" y="846"/>
                    </a:lnTo>
                    <a:lnTo>
                      <a:pt x="48876" y="690"/>
                    </a:lnTo>
                    <a:lnTo>
                      <a:pt x="48542" y="512"/>
                    </a:lnTo>
                    <a:lnTo>
                      <a:pt x="48096" y="379"/>
                    </a:lnTo>
                    <a:lnTo>
                      <a:pt x="47584" y="245"/>
                    </a:lnTo>
                    <a:lnTo>
                      <a:pt x="46983" y="111"/>
                    </a:lnTo>
                    <a:lnTo>
                      <a:pt x="46293" y="45"/>
                    </a:lnTo>
                    <a:lnTo>
                      <a:pt x="45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3642;p61"/>
              <p:cNvSpPr/>
              <p:nvPr/>
            </p:nvSpPr>
            <p:spPr>
              <a:xfrm>
                <a:off x="5892750" y="2236000"/>
                <a:ext cx="1239150" cy="871750"/>
              </a:xfrm>
              <a:custGeom>
                <a:avLst/>
                <a:gdLst/>
                <a:ahLst/>
                <a:cxnLst/>
                <a:rect l="l" t="t" r="r" b="b"/>
                <a:pathLst>
                  <a:path w="49566" h="34870" fill="none" extrusionOk="0">
                    <a:moveTo>
                      <a:pt x="49410" y="1158"/>
                    </a:moveTo>
                    <a:lnTo>
                      <a:pt x="49410" y="1158"/>
                    </a:lnTo>
                    <a:lnTo>
                      <a:pt x="49388" y="1091"/>
                    </a:lnTo>
                    <a:lnTo>
                      <a:pt x="49321" y="1002"/>
                    </a:lnTo>
                    <a:lnTo>
                      <a:pt x="49143" y="846"/>
                    </a:lnTo>
                    <a:lnTo>
                      <a:pt x="48876" y="690"/>
                    </a:lnTo>
                    <a:lnTo>
                      <a:pt x="48542" y="512"/>
                    </a:lnTo>
                    <a:lnTo>
                      <a:pt x="48096" y="379"/>
                    </a:lnTo>
                    <a:lnTo>
                      <a:pt x="47584" y="245"/>
                    </a:lnTo>
                    <a:lnTo>
                      <a:pt x="46983" y="111"/>
                    </a:lnTo>
                    <a:lnTo>
                      <a:pt x="46293" y="45"/>
                    </a:lnTo>
                    <a:lnTo>
                      <a:pt x="45514" y="0"/>
                    </a:lnTo>
                    <a:lnTo>
                      <a:pt x="44645" y="0"/>
                    </a:lnTo>
                    <a:lnTo>
                      <a:pt x="43710" y="67"/>
                    </a:lnTo>
                    <a:lnTo>
                      <a:pt x="43198" y="111"/>
                    </a:lnTo>
                    <a:lnTo>
                      <a:pt x="42686" y="178"/>
                    </a:lnTo>
                    <a:lnTo>
                      <a:pt x="42129" y="267"/>
                    </a:lnTo>
                    <a:lnTo>
                      <a:pt x="41550" y="356"/>
                    </a:lnTo>
                    <a:lnTo>
                      <a:pt x="40971" y="490"/>
                    </a:lnTo>
                    <a:lnTo>
                      <a:pt x="40348" y="623"/>
                    </a:lnTo>
                    <a:lnTo>
                      <a:pt x="39724" y="779"/>
                    </a:lnTo>
                    <a:lnTo>
                      <a:pt x="39079" y="980"/>
                    </a:lnTo>
                    <a:lnTo>
                      <a:pt x="38388" y="1180"/>
                    </a:lnTo>
                    <a:lnTo>
                      <a:pt x="37698" y="1403"/>
                    </a:lnTo>
                    <a:lnTo>
                      <a:pt x="37698" y="1403"/>
                    </a:lnTo>
                    <a:lnTo>
                      <a:pt x="36117" y="6101"/>
                    </a:lnTo>
                    <a:lnTo>
                      <a:pt x="36117" y="6101"/>
                    </a:lnTo>
                    <a:lnTo>
                      <a:pt x="36073" y="5589"/>
                    </a:lnTo>
                    <a:lnTo>
                      <a:pt x="36050" y="5054"/>
                    </a:lnTo>
                    <a:lnTo>
                      <a:pt x="36050" y="4520"/>
                    </a:lnTo>
                    <a:lnTo>
                      <a:pt x="36073" y="3986"/>
                    </a:lnTo>
                    <a:lnTo>
                      <a:pt x="36117" y="3451"/>
                    </a:lnTo>
                    <a:lnTo>
                      <a:pt x="36184" y="2939"/>
                    </a:lnTo>
                    <a:lnTo>
                      <a:pt x="36251" y="2405"/>
                    </a:lnTo>
                    <a:lnTo>
                      <a:pt x="36362" y="1893"/>
                    </a:lnTo>
                    <a:lnTo>
                      <a:pt x="36295" y="1915"/>
                    </a:lnTo>
                    <a:lnTo>
                      <a:pt x="36295" y="1915"/>
                    </a:lnTo>
                    <a:lnTo>
                      <a:pt x="34625" y="2583"/>
                    </a:lnTo>
                    <a:lnTo>
                      <a:pt x="32822" y="3340"/>
                    </a:lnTo>
                    <a:lnTo>
                      <a:pt x="30907" y="4186"/>
                    </a:lnTo>
                    <a:lnTo>
                      <a:pt x="28925" y="5121"/>
                    </a:lnTo>
                    <a:lnTo>
                      <a:pt x="26877" y="6101"/>
                    </a:lnTo>
                    <a:lnTo>
                      <a:pt x="24806" y="7125"/>
                    </a:lnTo>
                    <a:lnTo>
                      <a:pt x="22735" y="8194"/>
                    </a:lnTo>
                    <a:lnTo>
                      <a:pt x="20686" y="9263"/>
                    </a:lnTo>
                    <a:lnTo>
                      <a:pt x="18682" y="10354"/>
                    </a:lnTo>
                    <a:lnTo>
                      <a:pt x="16745" y="11423"/>
                    </a:lnTo>
                    <a:lnTo>
                      <a:pt x="14897" y="12469"/>
                    </a:lnTo>
                    <a:lnTo>
                      <a:pt x="13205" y="13493"/>
                    </a:lnTo>
                    <a:lnTo>
                      <a:pt x="11646" y="14473"/>
                    </a:lnTo>
                    <a:lnTo>
                      <a:pt x="10266" y="15364"/>
                    </a:lnTo>
                    <a:lnTo>
                      <a:pt x="9642" y="15809"/>
                    </a:lnTo>
                    <a:lnTo>
                      <a:pt x="9086" y="16210"/>
                    </a:lnTo>
                    <a:lnTo>
                      <a:pt x="8596" y="16589"/>
                    </a:lnTo>
                    <a:lnTo>
                      <a:pt x="8150" y="16945"/>
                    </a:lnTo>
                    <a:lnTo>
                      <a:pt x="8150" y="16945"/>
                    </a:lnTo>
                    <a:lnTo>
                      <a:pt x="7683" y="17346"/>
                    </a:lnTo>
                    <a:lnTo>
                      <a:pt x="7238" y="17769"/>
                    </a:lnTo>
                    <a:lnTo>
                      <a:pt x="6814" y="18192"/>
                    </a:lnTo>
                    <a:lnTo>
                      <a:pt x="6391" y="18637"/>
                    </a:lnTo>
                    <a:lnTo>
                      <a:pt x="5568" y="19505"/>
                    </a:lnTo>
                    <a:lnTo>
                      <a:pt x="4810" y="20418"/>
                    </a:lnTo>
                    <a:lnTo>
                      <a:pt x="4120" y="21309"/>
                    </a:lnTo>
                    <a:lnTo>
                      <a:pt x="3474" y="22200"/>
                    </a:lnTo>
                    <a:lnTo>
                      <a:pt x="2896" y="23024"/>
                    </a:lnTo>
                    <a:lnTo>
                      <a:pt x="2361" y="23825"/>
                    </a:lnTo>
                    <a:lnTo>
                      <a:pt x="2361" y="23825"/>
                    </a:lnTo>
                    <a:lnTo>
                      <a:pt x="1960" y="24471"/>
                    </a:lnTo>
                    <a:lnTo>
                      <a:pt x="1537" y="25183"/>
                    </a:lnTo>
                    <a:lnTo>
                      <a:pt x="1114" y="25940"/>
                    </a:lnTo>
                    <a:lnTo>
                      <a:pt x="914" y="26341"/>
                    </a:lnTo>
                    <a:lnTo>
                      <a:pt x="713" y="26742"/>
                    </a:lnTo>
                    <a:lnTo>
                      <a:pt x="535" y="27143"/>
                    </a:lnTo>
                    <a:lnTo>
                      <a:pt x="379" y="27566"/>
                    </a:lnTo>
                    <a:lnTo>
                      <a:pt x="246" y="27967"/>
                    </a:lnTo>
                    <a:lnTo>
                      <a:pt x="135" y="28368"/>
                    </a:lnTo>
                    <a:lnTo>
                      <a:pt x="68" y="28768"/>
                    </a:lnTo>
                    <a:lnTo>
                      <a:pt x="23" y="29147"/>
                    </a:lnTo>
                    <a:lnTo>
                      <a:pt x="23" y="29525"/>
                    </a:lnTo>
                    <a:lnTo>
                      <a:pt x="45" y="29882"/>
                    </a:lnTo>
                    <a:lnTo>
                      <a:pt x="1" y="30639"/>
                    </a:lnTo>
                    <a:lnTo>
                      <a:pt x="2072" y="32732"/>
                    </a:lnTo>
                    <a:lnTo>
                      <a:pt x="2072" y="32732"/>
                    </a:lnTo>
                    <a:lnTo>
                      <a:pt x="3319" y="33088"/>
                    </a:lnTo>
                    <a:lnTo>
                      <a:pt x="4655" y="33444"/>
                    </a:lnTo>
                    <a:lnTo>
                      <a:pt x="6236" y="33845"/>
                    </a:lnTo>
                    <a:lnTo>
                      <a:pt x="7928" y="34246"/>
                    </a:lnTo>
                    <a:lnTo>
                      <a:pt x="8752" y="34446"/>
                    </a:lnTo>
                    <a:lnTo>
                      <a:pt x="9531" y="34602"/>
                    </a:lnTo>
                    <a:lnTo>
                      <a:pt x="10266" y="34736"/>
                    </a:lnTo>
                    <a:lnTo>
                      <a:pt x="10911" y="34825"/>
                    </a:lnTo>
                    <a:lnTo>
                      <a:pt x="11468" y="34869"/>
                    </a:lnTo>
                    <a:lnTo>
                      <a:pt x="11891" y="34869"/>
                    </a:lnTo>
                    <a:lnTo>
                      <a:pt x="11891" y="34869"/>
                    </a:lnTo>
                    <a:lnTo>
                      <a:pt x="12114" y="34825"/>
                    </a:lnTo>
                    <a:lnTo>
                      <a:pt x="12403" y="34758"/>
                    </a:lnTo>
                    <a:lnTo>
                      <a:pt x="12760" y="34602"/>
                    </a:lnTo>
                    <a:lnTo>
                      <a:pt x="13183" y="34424"/>
                    </a:lnTo>
                    <a:lnTo>
                      <a:pt x="14185" y="33956"/>
                    </a:lnTo>
                    <a:lnTo>
                      <a:pt x="15387" y="33311"/>
                    </a:lnTo>
                    <a:lnTo>
                      <a:pt x="16723" y="32576"/>
                    </a:lnTo>
                    <a:lnTo>
                      <a:pt x="18193" y="31730"/>
                    </a:lnTo>
                    <a:lnTo>
                      <a:pt x="19751" y="30795"/>
                    </a:lnTo>
                    <a:lnTo>
                      <a:pt x="21354" y="29815"/>
                    </a:lnTo>
                    <a:lnTo>
                      <a:pt x="22958" y="28813"/>
                    </a:lnTo>
                    <a:lnTo>
                      <a:pt x="24539" y="27789"/>
                    </a:lnTo>
                    <a:lnTo>
                      <a:pt x="26075" y="26809"/>
                    </a:lnTo>
                    <a:lnTo>
                      <a:pt x="27500" y="25851"/>
                    </a:lnTo>
                    <a:lnTo>
                      <a:pt x="28814" y="24938"/>
                    </a:lnTo>
                    <a:lnTo>
                      <a:pt x="29949" y="24137"/>
                    </a:lnTo>
                    <a:lnTo>
                      <a:pt x="30884" y="23424"/>
                    </a:lnTo>
                    <a:lnTo>
                      <a:pt x="31263" y="23113"/>
                    </a:lnTo>
                    <a:lnTo>
                      <a:pt x="31575" y="22845"/>
                    </a:lnTo>
                    <a:lnTo>
                      <a:pt x="29994" y="22066"/>
                    </a:lnTo>
                    <a:lnTo>
                      <a:pt x="32666" y="22066"/>
                    </a:lnTo>
                    <a:lnTo>
                      <a:pt x="32666" y="22066"/>
                    </a:lnTo>
                    <a:lnTo>
                      <a:pt x="33267" y="21599"/>
                    </a:lnTo>
                    <a:lnTo>
                      <a:pt x="34870" y="20307"/>
                    </a:lnTo>
                    <a:lnTo>
                      <a:pt x="37164" y="18437"/>
                    </a:lnTo>
                    <a:lnTo>
                      <a:pt x="38455" y="17346"/>
                    </a:lnTo>
                    <a:lnTo>
                      <a:pt x="39813" y="16210"/>
                    </a:lnTo>
                    <a:lnTo>
                      <a:pt x="35427" y="12291"/>
                    </a:lnTo>
                    <a:lnTo>
                      <a:pt x="35427" y="12291"/>
                    </a:lnTo>
                    <a:lnTo>
                      <a:pt x="36184" y="12536"/>
                    </a:lnTo>
                    <a:lnTo>
                      <a:pt x="36941" y="12826"/>
                    </a:lnTo>
                    <a:lnTo>
                      <a:pt x="37676" y="13115"/>
                    </a:lnTo>
                    <a:lnTo>
                      <a:pt x="38411" y="13449"/>
                    </a:lnTo>
                    <a:lnTo>
                      <a:pt x="39123" y="13805"/>
                    </a:lnTo>
                    <a:lnTo>
                      <a:pt x="39836" y="14184"/>
                    </a:lnTo>
                    <a:lnTo>
                      <a:pt x="40526" y="14562"/>
                    </a:lnTo>
                    <a:lnTo>
                      <a:pt x="41216" y="14985"/>
                    </a:lnTo>
                    <a:lnTo>
                      <a:pt x="41216" y="14985"/>
                    </a:lnTo>
                    <a:lnTo>
                      <a:pt x="42975" y="13427"/>
                    </a:lnTo>
                    <a:lnTo>
                      <a:pt x="43799" y="12670"/>
                    </a:lnTo>
                    <a:lnTo>
                      <a:pt x="44556" y="11957"/>
                    </a:lnTo>
                    <a:lnTo>
                      <a:pt x="45269" y="11245"/>
                    </a:lnTo>
                    <a:lnTo>
                      <a:pt x="45914" y="10599"/>
                    </a:lnTo>
                    <a:lnTo>
                      <a:pt x="46471" y="9998"/>
                    </a:lnTo>
                    <a:lnTo>
                      <a:pt x="46916" y="9463"/>
                    </a:lnTo>
                    <a:lnTo>
                      <a:pt x="46916" y="9463"/>
                    </a:lnTo>
                    <a:lnTo>
                      <a:pt x="47184" y="9129"/>
                    </a:lnTo>
                    <a:lnTo>
                      <a:pt x="47428" y="8773"/>
                    </a:lnTo>
                    <a:lnTo>
                      <a:pt x="47651" y="8439"/>
                    </a:lnTo>
                    <a:lnTo>
                      <a:pt x="47874" y="8083"/>
                    </a:lnTo>
                    <a:lnTo>
                      <a:pt x="48252" y="7415"/>
                    </a:lnTo>
                    <a:lnTo>
                      <a:pt x="48586" y="6724"/>
                    </a:lnTo>
                    <a:lnTo>
                      <a:pt x="48853" y="6079"/>
                    </a:lnTo>
                    <a:lnTo>
                      <a:pt x="49076" y="5433"/>
                    </a:lnTo>
                    <a:lnTo>
                      <a:pt x="49232" y="4810"/>
                    </a:lnTo>
                    <a:lnTo>
                      <a:pt x="49366" y="4231"/>
                    </a:lnTo>
                    <a:lnTo>
                      <a:pt x="49455" y="3674"/>
                    </a:lnTo>
                    <a:lnTo>
                      <a:pt x="49521" y="3162"/>
                    </a:lnTo>
                    <a:lnTo>
                      <a:pt x="49566" y="2694"/>
                    </a:lnTo>
                    <a:lnTo>
                      <a:pt x="49566" y="2271"/>
                    </a:lnTo>
                    <a:lnTo>
                      <a:pt x="49544" y="1893"/>
                    </a:lnTo>
                    <a:lnTo>
                      <a:pt x="49521" y="1581"/>
                    </a:lnTo>
                    <a:lnTo>
                      <a:pt x="49477" y="1336"/>
                    </a:lnTo>
                    <a:lnTo>
                      <a:pt x="49410" y="11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3643;p61"/>
              <p:cNvSpPr/>
              <p:nvPr/>
            </p:nvSpPr>
            <p:spPr>
              <a:xfrm>
                <a:off x="6507875" y="2900650"/>
                <a:ext cx="44550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203" extrusionOk="0">
                    <a:moveTo>
                      <a:pt x="1782" y="0"/>
                    </a:moveTo>
                    <a:lnTo>
                      <a:pt x="0" y="1180"/>
                    </a:lnTo>
                    <a:lnTo>
                      <a:pt x="0" y="1203"/>
                    </a:lnTo>
                    <a:lnTo>
                      <a:pt x="1759" y="22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3644;p61"/>
              <p:cNvSpPr/>
              <p:nvPr/>
            </p:nvSpPr>
            <p:spPr>
              <a:xfrm>
                <a:off x="6507875" y="2900650"/>
                <a:ext cx="44550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203" fill="none" extrusionOk="0">
                    <a:moveTo>
                      <a:pt x="1782" y="0"/>
                    </a:moveTo>
                    <a:lnTo>
                      <a:pt x="1782" y="0"/>
                    </a:lnTo>
                    <a:lnTo>
                      <a:pt x="0" y="1180"/>
                    </a:lnTo>
                    <a:lnTo>
                      <a:pt x="0" y="1203"/>
                    </a:lnTo>
                    <a:lnTo>
                      <a:pt x="1759" y="22"/>
                    </a:lnTo>
                    <a:lnTo>
                      <a:pt x="17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3645;p61"/>
              <p:cNvSpPr/>
              <p:nvPr/>
            </p:nvSpPr>
            <p:spPr>
              <a:xfrm>
                <a:off x="6502850" y="2394075"/>
                <a:ext cx="427550" cy="536100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21444" fill="none" extrusionOk="0">
                    <a:moveTo>
                      <a:pt x="17102" y="1"/>
                    </a:moveTo>
                    <a:lnTo>
                      <a:pt x="135" y="11000"/>
                    </a:lnTo>
                    <a:lnTo>
                      <a:pt x="135" y="11000"/>
                    </a:lnTo>
                    <a:lnTo>
                      <a:pt x="313" y="11245"/>
                    </a:lnTo>
                    <a:lnTo>
                      <a:pt x="469" y="11512"/>
                    </a:lnTo>
                    <a:lnTo>
                      <a:pt x="580" y="11780"/>
                    </a:lnTo>
                    <a:lnTo>
                      <a:pt x="624" y="12069"/>
                    </a:lnTo>
                    <a:lnTo>
                      <a:pt x="647" y="12381"/>
                    </a:lnTo>
                    <a:lnTo>
                      <a:pt x="624" y="12670"/>
                    </a:lnTo>
                    <a:lnTo>
                      <a:pt x="558" y="12982"/>
                    </a:lnTo>
                    <a:lnTo>
                      <a:pt x="446" y="13272"/>
                    </a:lnTo>
                    <a:lnTo>
                      <a:pt x="446" y="13272"/>
                    </a:lnTo>
                    <a:lnTo>
                      <a:pt x="357" y="13427"/>
                    </a:lnTo>
                    <a:lnTo>
                      <a:pt x="268" y="13583"/>
                    </a:lnTo>
                    <a:lnTo>
                      <a:pt x="179" y="13761"/>
                    </a:lnTo>
                    <a:lnTo>
                      <a:pt x="135" y="13940"/>
                    </a:lnTo>
                    <a:lnTo>
                      <a:pt x="135" y="13940"/>
                    </a:lnTo>
                    <a:lnTo>
                      <a:pt x="112" y="14118"/>
                    </a:lnTo>
                    <a:lnTo>
                      <a:pt x="135" y="14274"/>
                    </a:lnTo>
                    <a:lnTo>
                      <a:pt x="201" y="14429"/>
                    </a:lnTo>
                    <a:lnTo>
                      <a:pt x="268" y="14585"/>
                    </a:lnTo>
                    <a:lnTo>
                      <a:pt x="446" y="14875"/>
                    </a:lnTo>
                    <a:lnTo>
                      <a:pt x="624" y="15164"/>
                    </a:lnTo>
                    <a:lnTo>
                      <a:pt x="624" y="15164"/>
                    </a:lnTo>
                    <a:lnTo>
                      <a:pt x="758" y="15387"/>
                    </a:lnTo>
                    <a:lnTo>
                      <a:pt x="892" y="15610"/>
                    </a:lnTo>
                    <a:lnTo>
                      <a:pt x="981" y="15832"/>
                    </a:lnTo>
                    <a:lnTo>
                      <a:pt x="1070" y="16077"/>
                    </a:lnTo>
                    <a:lnTo>
                      <a:pt x="1159" y="16322"/>
                    </a:lnTo>
                    <a:lnTo>
                      <a:pt x="1203" y="16589"/>
                    </a:lnTo>
                    <a:lnTo>
                      <a:pt x="1248" y="16834"/>
                    </a:lnTo>
                    <a:lnTo>
                      <a:pt x="1270" y="17101"/>
                    </a:lnTo>
                    <a:lnTo>
                      <a:pt x="1270" y="17346"/>
                    </a:lnTo>
                    <a:lnTo>
                      <a:pt x="1248" y="17591"/>
                    </a:lnTo>
                    <a:lnTo>
                      <a:pt x="1203" y="17836"/>
                    </a:lnTo>
                    <a:lnTo>
                      <a:pt x="1137" y="18081"/>
                    </a:lnTo>
                    <a:lnTo>
                      <a:pt x="1047" y="18304"/>
                    </a:lnTo>
                    <a:lnTo>
                      <a:pt x="958" y="18526"/>
                    </a:lnTo>
                    <a:lnTo>
                      <a:pt x="825" y="18727"/>
                    </a:lnTo>
                    <a:lnTo>
                      <a:pt x="669" y="18927"/>
                    </a:lnTo>
                    <a:lnTo>
                      <a:pt x="669" y="18927"/>
                    </a:lnTo>
                    <a:lnTo>
                      <a:pt x="313" y="19306"/>
                    </a:lnTo>
                    <a:lnTo>
                      <a:pt x="179" y="19506"/>
                    </a:lnTo>
                    <a:lnTo>
                      <a:pt x="135" y="19595"/>
                    </a:lnTo>
                    <a:lnTo>
                      <a:pt x="90" y="19707"/>
                    </a:lnTo>
                    <a:lnTo>
                      <a:pt x="90" y="19707"/>
                    </a:lnTo>
                    <a:lnTo>
                      <a:pt x="68" y="19951"/>
                    </a:lnTo>
                    <a:lnTo>
                      <a:pt x="68" y="20196"/>
                    </a:lnTo>
                    <a:lnTo>
                      <a:pt x="68" y="20196"/>
                    </a:lnTo>
                    <a:lnTo>
                      <a:pt x="45" y="20486"/>
                    </a:lnTo>
                    <a:lnTo>
                      <a:pt x="1" y="20798"/>
                    </a:lnTo>
                    <a:lnTo>
                      <a:pt x="201" y="21443"/>
                    </a:lnTo>
                    <a:lnTo>
                      <a:pt x="201" y="21443"/>
                    </a:lnTo>
                    <a:lnTo>
                      <a:pt x="1983" y="20263"/>
                    </a:lnTo>
                    <a:lnTo>
                      <a:pt x="2784" y="17324"/>
                    </a:lnTo>
                    <a:lnTo>
                      <a:pt x="2784" y="17324"/>
                    </a:lnTo>
                    <a:lnTo>
                      <a:pt x="2940" y="16767"/>
                    </a:lnTo>
                    <a:lnTo>
                      <a:pt x="3051" y="16188"/>
                    </a:lnTo>
                    <a:lnTo>
                      <a:pt x="3140" y="15632"/>
                    </a:lnTo>
                    <a:lnTo>
                      <a:pt x="3163" y="15053"/>
                    </a:lnTo>
                    <a:lnTo>
                      <a:pt x="3163" y="15053"/>
                    </a:lnTo>
                    <a:lnTo>
                      <a:pt x="3140" y="14763"/>
                    </a:lnTo>
                    <a:lnTo>
                      <a:pt x="3074" y="14474"/>
                    </a:lnTo>
                    <a:lnTo>
                      <a:pt x="3007" y="14184"/>
                    </a:lnTo>
                    <a:lnTo>
                      <a:pt x="2896" y="13917"/>
                    </a:lnTo>
                    <a:lnTo>
                      <a:pt x="2762" y="13672"/>
                    </a:lnTo>
                    <a:lnTo>
                      <a:pt x="2606" y="13427"/>
                    </a:lnTo>
                    <a:lnTo>
                      <a:pt x="2406" y="13227"/>
                    </a:lnTo>
                    <a:lnTo>
                      <a:pt x="2183" y="13049"/>
                    </a:lnTo>
                    <a:lnTo>
                      <a:pt x="2183" y="13049"/>
                    </a:lnTo>
                    <a:lnTo>
                      <a:pt x="3942" y="11290"/>
                    </a:lnTo>
                    <a:lnTo>
                      <a:pt x="5746" y="9575"/>
                    </a:lnTo>
                    <a:lnTo>
                      <a:pt x="7549" y="7905"/>
                    </a:lnTo>
                    <a:lnTo>
                      <a:pt x="9420" y="6258"/>
                    </a:lnTo>
                    <a:lnTo>
                      <a:pt x="11290" y="4654"/>
                    </a:lnTo>
                    <a:lnTo>
                      <a:pt x="13205" y="3073"/>
                    </a:lnTo>
                    <a:lnTo>
                      <a:pt x="15142" y="1515"/>
                    </a:lnTo>
                    <a:lnTo>
                      <a:pt x="17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3646;p61"/>
              <p:cNvSpPr/>
              <p:nvPr/>
            </p:nvSpPr>
            <p:spPr>
              <a:xfrm>
                <a:off x="6641475" y="2343975"/>
                <a:ext cx="94100" cy="238275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9531" extrusionOk="0">
                    <a:moveTo>
                      <a:pt x="3763" y="1"/>
                    </a:moveTo>
                    <a:lnTo>
                      <a:pt x="3652" y="157"/>
                    </a:lnTo>
                    <a:lnTo>
                      <a:pt x="3541" y="357"/>
                    </a:lnTo>
                    <a:lnTo>
                      <a:pt x="3318" y="758"/>
                    </a:lnTo>
                    <a:lnTo>
                      <a:pt x="3051" y="1337"/>
                    </a:lnTo>
                    <a:lnTo>
                      <a:pt x="2717" y="2005"/>
                    </a:lnTo>
                    <a:lnTo>
                      <a:pt x="2361" y="2806"/>
                    </a:lnTo>
                    <a:lnTo>
                      <a:pt x="1982" y="3697"/>
                    </a:lnTo>
                    <a:lnTo>
                      <a:pt x="1581" y="4654"/>
                    </a:lnTo>
                    <a:lnTo>
                      <a:pt x="1203" y="5612"/>
                    </a:lnTo>
                    <a:lnTo>
                      <a:pt x="891" y="6525"/>
                    </a:lnTo>
                    <a:lnTo>
                      <a:pt x="601" y="7349"/>
                    </a:lnTo>
                    <a:lnTo>
                      <a:pt x="379" y="8083"/>
                    </a:lnTo>
                    <a:lnTo>
                      <a:pt x="67" y="9130"/>
                    </a:lnTo>
                    <a:lnTo>
                      <a:pt x="23" y="9330"/>
                    </a:lnTo>
                    <a:lnTo>
                      <a:pt x="0" y="9531"/>
                    </a:lnTo>
                    <a:lnTo>
                      <a:pt x="67" y="9330"/>
                    </a:lnTo>
                    <a:lnTo>
                      <a:pt x="134" y="9152"/>
                    </a:lnTo>
                    <a:lnTo>
                      <a:pt x="468" y="8106"/>
                    </a:lnTo>
                    <a:lnTo>
                      <a:pt x="1002" y="6569"/>
                    </a:lnTo>
                    <a:lnTo>
                      <a:pt x="1336" y="5656"/>
                    </a:lnTo>
                    <a:lnTo>
                      <a:pt x="1693" y="4699"/>
                    </a:lnTo>
                    <a:lnTo>
                      <a:pt x="2093" y="3741"/>
                    </a:lnTo>
                    <a:lnTo>
                      <a:pt x="2472" y="2851"/>
                    </a:lnTo>
                    <a:lnTo>
                      <a:pt x="3140" y="1359"/>
                    </a:lnTo>
                    <a:lnTo>
                      <a:pt x="3585" y="357"/>
                    </a:lnTo>
                    <a:lnTo>
                      <a:pt x="3674" y="179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3647;p61"/>
              <p:cNvSpPr/>
              <p:nvPr/>
            </p:nvSpPr>
            <p:spPr>
              <a:xfrm>
                <a:off x="6606400" y="2478700"/>
                <a:ext cx="3565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3474" extrusionOk="0">
                    <a:moveTo>
                      <a:pt x="1426" y="0"/>
                    </a:moveTo>
                    <a:lnTo>
                      <a:pt x="1203" y="423"/>
                    </a:lnTo>
                    <a:lnTo>
                      <a:pt x="1002" y="846"/>
                    </a:lnTo>
                    <a:lnTo>
                      <a:pt x="824" y="1269"/>
                    </a:lnTo>
                    <a:lnTo>
                      <a:pt x="646" y="1715"/>
                    </a:lnTo>
                    <a:lnTo>
                      <a:pt x="468" y="2138"/>
                    </a:lnTo>
                    <a:lnTo>
                      <a:pt x="290" y="2583"/>
                    </a:lnTo>
                    <a:lnTo>
                      <a:pt x="134" y="3006"/>
                    </a:lnTo>
                    <a:lnTo>
                      <a:pt x="0" y="3474"/>
                    </a:lnTo>
                    <a:lnTo>
                      <a:pt x="223" y="3051"/>
                    </a:lnTo>
                    <a:lnTo>
                      <a:pt x="424" y="2628"/>
                    </a:lnTo>
                    <a:lnTo>
                      <a:pt x="602" y="2205"/>
                    </a:lnTo>
                    <a:lnTo>
                      <a:pt x="758" y="1759"/>
                    </a:lnTo>
                    <a:lnTo>
                      <a:pt x="958" y="1336"/>
                    </a:lnTo>
                    <a:lnTo>
                      <a:pt x="1114" y="891"/>
                    </a:lnTo>
                    <a:lnTo>
                      <a:pt x="1270" y="446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3648;p61"/>
              <p:cNvSpPr/>
              <p:nvPr/>
            </p:nvSpPr>
            <p:spPr>
              <a:xfrm>
                <a:off x="6511775" y="2634550"/>
                <a:ext cx="233825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9353" h="3386" extrusionOk="0">
                    <a:moveTo>
                      <a:pt x="0" y="1"/>
                    </a:moveTo>
                    <a:lnTo>
                      <a:pt x="156" y="112"/>
                    </a:lnTo>
                    <a:lnTo>
                      <a:pt x="334" y="223"/>
                    </a:lnTo>
                    <a:lnTo>
                      <a:pt x="735" y="446"/>
                    </a:lnTo>
                    <a:lnTo>
                      <a:pt x="1269" y="736"/>
                    </a:lnTo>
                    <a:lnTo>
                      <a:pt x="2049" y="1136"/>
                    </a:lnTo>
                    <a:lnTo>
                      <a:pt x="2873" y="1515"/>
                    </a:lnTo>
                    <a:lnTo>
                      <a:pt x="3674" y="1849"/>
                    </a:lnTo>
                    <a:lnTo>
                      <a:pt x="4498" y="2161"/>
                    </a:lnTo>
                    <a:lnTo>
                      <a:pt x="5344" y="2450"/>
                    </a:lnTo>
                    <a:lnTo>
                      <a:pt x="6190" y="2695"/>
                    </a:lnTo>
                    <a:lnTo>
                      <a:pt x="7059" y="2940"/>
                    </a:lnTo>
                    <a:lnTo>
                      <a:pt x="7905" y="3140"/>
                    </a:lnTo>
                    <a:lnTo>
                      <a:pt x="8506" y="3252"/>
                    </a:lnTo>
                    <a:lnTo>
                      <a:pt x="8974" y="3319"/>
                    </a:lnTo>
                    <a:lnTo>
                      <a:pt x="9174" y="3363"/>
                    </a:lnTo>
                    <a:lnTo>
                      <a:pt x="9352" y="3385"/>
                    </a:lnTo>
                    <a:lnTo>
                      <a:pt x="9352" y="3385"/>
                    </a:lnTo>
                    <a:lnTo>
                      <a:pt x="9174" y="3319"/>
                    </a:lnTo>
                    <a:lnTo>
                      <a:pt x="8974" y="3274"/>
                    </a:lnTo>
                    <a:lnTo>
                      <a:pt x="7927" y="3029"/>
                    </a:lnTo>
                    <a:lnTo>
                      <a:pt x="7081" y="2806"/>
                    </a:lnTo>
                    <a:lnTo>
                      <a:pt x="6235" y="2584"/>
                    </a:lnTo>
                    <a:lnTo>
                      <a:pt x="5389" y="2317"/>
                    </a:lnTo>
                    <a:lnTo>
                      <a:pt x="4543" y="2027"/>
                    </a:lnTo>
                    <a:lnTo>
                      <a:pt x="3719" y="1715"/>
                    </a:lnTo>
                    <a:lnTo>
                      <a:pt x="2917" y="1381"/>
                    </a:lnTo>
                    <a:lnTo>
                      <a:pt x="2116" y="1025"/>
                    </a:lnTo>
                    <a:lnTo>
                      <a:pt x="1314" y="647"/>
                    </a:lnTo>
                    <a:lnTo>
                      <a:pt x="356" y="157"/>
                    </a:lnTo>
                    <a:lnTo>
                      <a:pt x="178" y="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3649;p61"/>
              <p:cNvSpPr/>
              <p:nvPr/>
            </p:nvSpPr>
            <p:spPr>
              <a:xfrm>
                <a:off x="6804025" y="2470900"/>
                <a:ext cx="158650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1471" extrusionOk="0">
                    <a:moveTo>
                      <a:pt x="0" y="0"/>
                    </a:moveTo>
                    <a:lnTo>
                      <a:pt x="111" y="67"/>
                    </a:lnTo>
                    <a:lnTo>
                      <a:pt x="223" y="112"/>
                    </a:lnTo>
                    <a:lnTo>
                      <a:pt x="891" y="334"/>
                    </a:lnTo>
                    <a:lnTo>
                      <a:pt x="1358" y="490"/>
                    </a:lnTo>
                    <a:lnTo>
                      <a:pt x="1893" y="646"/>
                    </a:lnTo>
                    <a:lnTo>
                      <a:pt x="2472" y="802"/>
                    </a:lnTo>
                    <a:lnTo>
                      <a:pt x="3117" y="958"/>
                    </a:lnTo>
                    <a:lnTo>
                      <a:pt x="3763" y="1114"/>
                    </a:lnTo>
                    <a:lnTo>
                      <a:pt x="4364" y="1225"/>
                    </a:lnTo>
                    <a:lnTo>
                      <a:pt x="5389" y="1381"/>
                    </a:lnTo>
                    <a:lnTo>
                      <a:pt x="5789" y="1426"/>
                    </a:lnTo>
                    <a:lnTo>
                      <a:pt x="6101" y="1448"/>
                    </a:lnTo>
                    <a:lnTo>
                      <a:pt x="6212" y="1470"/>
                    </a:lnTo>
                    <a:lnTo>
                      <a:pt x="6346" y="1448"/>
                    </a:lnTo>
                    <a:lnTo>
                      <a:pt x="5878" y="1359"/>
                    </a:lnTo>
                    <a:lnTo>
                      <a:pt x="5411" y="1270"/>
                    </a:lnTo>
                    <a:lnTo>
                      <a:pt x="4387" y="1092"/>
                    </a:lnTo>
                    <a:lnTo>
                      <a:pt x="3140" y="824"/>
                    </a:lnTo>
                    <a:lnTo>
                      <a:pt x="1915" y="535"/>
                    </a:lnTo>
                    <a:lnTo>
                      <a:pt x="913" y="245"/>
                    </a:lnTo>
                    <a:lnTo>
                      <a:pt x="468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3650;p61"/>
              <p:cNvSpPr/>
              <p:nvPr/>
            </p:nvSpPr>
            <p:spPr>
              <a:xfrm>
                <a:off x="6832950" y="2456425"/>
                <a:ext cx="1013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469" extrusionOk="0">
                    <a:moveTo>
                      <a:pt x="1" y="1"/>
                    </a:moveTo>
                    <a:lnTo>
                      <a:pt x="268" y="112"/>
                    </a:lnTo>
                    <a:lnTo>
                      <a:pt x="558" y="179"/>
                    </a:lnTo>
                    <a:lnTo>
                      <a:pt x="1270" y="312"/>
                    </a:lnTo>
                    <a:lnTo>
                      <a:pt x="2005" y="424"/>
                    </a:lnTo>
                    <a:lnTo>
                      <a:pt x="2717" y="468"/>
                    </a:lnTo>
                    <a:lnTo>
                      <a:pt x="3742" y="468"/>
                    </a:lnTo>
                    <a:lnTo>
                      <a:pt x="4053" y="424"/>
                    </a:lnTo>
                    <a:lnTo>
                      <a:pt x="3742" y="379"/>
                    </a:lnTo>
                    <a:lnTo>
                      <a:pt x="3452" y="379"/>
                    </a:lnTo>
                    <a:lnTo>
                      <a:pt x="2807" y="357"/>
                    </a:lnTo>
                    <a:lnTo>
                      <a:pt x="2005" y="290"/>
                    </a:lnTo>
                    <a:lnTo>
                      <a:pt x="1226" y="201"/>
                    </a:lnTo>
                    <a:lnTo>
                      <a:pt x="580" y="90"/>
                    </a:lnTo>
                    <a:lnTo>
                      <a:pt x="290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3651;p61"/>
              <p:cNvSpPr/>
              <p:nvPr/>
            </p:nvSpPr>
            <p:spPr>
              <a:xfrm>
                <a:off x="5655625" y="2277175"/>
                <a:ext cx="1447350" cy="929650"/>
              </a:xfrm>
              <a:custGeom>
                <a:avLst/>
                <a:gdLst/>
                <a:ahLst/>
                <a:cxnLst/>
                <a:rect l="l" t="t" r="r" b="b"/>
                <a:pathLst>
                  <a:path w="57894" h="37186" extrusionOk="0">
                    <a:moveTo>
                      <a:pt x="57670" y="1"/>
                    </a:moveTo>
                    <a:lnTo>
                      <a:pt x="57604" y="23"/>
                    </a:lnTo>
                    <a:lnTo>
                      <a:pt x="51770" y="3252"/>
                    </a:lnTo>
                    <a:lnTo>
                      <a:pt x="44355" y="7349"/>
                    </a:lnTo>
                    <a:lnTo>
                      <a:pt x="37052" y="11446"/>
                    </a:lnTo>
                    <a:lnTo>
                      <a:pt x="33934" y="13205"/>
                    </a:lnTo>
                    <a:lnTo>
                      <a:pt x="31441" y="14630"/>
                    </a:lnTo>
                    <a:lnTo>
                      <a:pt x="29303" y="15899"/>
                    </a:lnTo>
                    <a:lnTo>
                      <a:pt x="27165" y="17190"/>
                    </a:lnTo>
                    <a:lnTo>
                      <a:pt x="25006" y="18526"/>
                    </a:lnTo>
                    <a:lnTo>
                      <a:pt x="22868" y="19885"/>
                    </a:lnTo>
                    <a:lnTo>
                      <a:pt x="20708" y="21221"/>
                    </a:lnTo>
                    <a:lnTo>
                      <a:pt x="18571" y="22557"/>
                    </a:lnTo>
                    <a:lnTo>
                      <a:pt x="16411" y="23870"/>
                    </a:lnTo>
                    <a:lnTo>
                      <a:pt x="14251" y="25140"/>
                    </a:lnTo>
                    <a:lnTo>
                      <a:pt x="12536" y="26164"/>
                    </a:lnTo>
                    <a:lnTo>
                      <a:pt x="10755" y="27277"/>
                    </a:lnTo>
                    <a:lnTo>
                      <a:pt x="7103" y="29593"/>
                    </a:lnTo>
                    <a:lnTo>
                      <a:pt x="5278" y="30773"/>
                    </a:lnTo>
                    <a:lnTo>
                      <a:pt x="3474" y="31909"/>
                    </a:lnTo>
                    <a:lnTo>
                      <a:pt x="1715" y="33000"/>
                    </a:lnTo>
                    <a:lnTo>
                      <a:pt x="0" y="34024"/>
                    </a:lnTo>
                    <a:lnTo>
                      <a:pt x="2227" y="37186"/>
                    </a:lnTo>
                    <a:lnTo>
                      <a:pt x="3875" y="36162"/>
                    </a:lnTo>
                    <a:lnTo>
                      <a:pt x="5612" y="35070"/>
                    </a:lnTo>
                    <a:lnTo>
                      <a:pt x="7415" y="33890"/>
                    </a:lnTo>
                    <a:lnTo>
                      <a:pt x="9219" y="32666"/>
                    </a:lnTo>
                    <a:lnTo>
                      <a:pt x="12804" y="30239"/>
                    </a:lnTo>
                    <a:lnTo>
                      <a:pt x="16099" y="27967"/>
                    </a:lnTo>
                    <a:lnTo>
                      <a:pt x="17925" y="26698"/>
                    </a:lnTo>
                    <a:lnTo>
                      <a:pt x="19840" y="25385"/>
                    </a:lnTo>
                    <a:lnTo>
                      <a:pt x="23937" y="22623"/>
                    </a:lnTo>
                    <a:lnTo>
                      <a:pt x="28279" y="19729"/>
                    </a:lnTo>
                    <a:lnTo>
                      <a:pt x="32777" y="16790"/>
                    </a:lnTo>
                    <a:lnTo>
                      <a:pt x="41639" y="11000"/>
                    </a:lnTo>
                    <a:lnTo>
                      <a:pt x="45780" y="8284"/>
                    </a:lnTo>
                    <a:lnTo>
                      <a:pt x="49566" y="5790"/>
                    </a:lnTo>
                    <a:lnTo>
                      <a:pt x="53707" y="3096"/>
                    </a:lnTo>
                    <a:lnTo>
                      <a:pt x="55756" y="1738"/>
                    </a:lnTo>
                    <a:lnTo>
                      <a:pt x="57804" y="357"/>
                    </a:lnTo>
                    <a:lnTo>
                      <a:pt x="57849" y="290"/>
                    </a:lnTo>
                    <a:lnTo>
                      <a:pt x="57893" y="223"/>
                    </a:lnTo>
                    <a:lnTo>
                      <a:pt x="57893" y="157"/>
                    </a:lnTo>
                    <a:lnTo>
                      <a:pt x="57849" y="90"/>
                    </a:lnTo>
                    <a:lnTo>
                      <a:pt x="57804" y="23"/>
                    </a:lnTo>
                    <a:lnTo>
                      <a:pt x="577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3652;p61"/>
              <p:cNvSpPr/>
              <p:nvPr/>
            </p:nvSpPr>
            <p:spPr>
              <a:xfrm>
                <a:off x="5653950" y="2275500"/>
                <a:ext cx="1450675" cy="932450"/>
              </a:xfrm>
              <a:custGeom>
                <a:avLst/>
                <a:gdLst/>
                <a:ahLst/>
                <a:cxnLst/>
                <a:rect l="l" t="t" r="r" b="b"/>
                <a:pathLst>
                  <a:path w="58027" h="37298" extrusionOk="0">
                    <a:moveTo>
                      <a:pt x="57737" y="1"/>
                    </a:moveTo>
                    <a:lnTo>
                      <a:pt x="57671" y="23"/>
                    </a:lnTo>
                    <a:lnTo>
                      <a:pt x="56246" y="825"/>
                    </a:lnTo>
                    <a:lnTo>
                      <a:pt x="50701" y="3920"/>
                    </a:lnTo>
                    <a:lnTo>
                      <a:pt x="31552" y="14630"/>
                    </a:lnTo>
                    <a:lnTo>
                      <a:pt x="29593" y="15788"/>
                    </a:lnTo>
                    <a:lnTo>
                      <a:pt x="27722" y="16901"/>
                    </a:lnTo>
                    <a:lnTo>
                      <a:pt x="24360" y="19017"/>
                    </a:lnTo>
                    <a:lnTo>
                      <a:pt x="18972" y="22401"/>
                    </a:lnTo>
                    <a:lnTo>
                      <a:pt x="16990" y="23603"/>
                    </a:lnTo>
                    <a:lnTo>
                      <a:pt x="15520" y="24494"/>
                    </a:lnTo>
                    <a:lnTo>
                      <a:pt x="14630" y="25028"/>
                    </a:lnTo>
                    <a:lnTo>
                      <a:pt x="15543" y="24516"/>
                    </a:lnTo>
                    <a:lnTo>
                      <a:pt x="17012" y="23648"/>
                    </a:lnTo>
                    <a:lnTo>
                      <a:pt x="18994" y="22446"/>
                    </a:lnTo>
                    <a:lnTo>
                      <a:pt x="21465" y="20909"/>
                    </a:lnTo>
                    <a:lnTo>
                      <a:pt x="24382" y="19061"/>
                    </a:lnTo>
                    <a:lnTo>
                      <a:pt x="27767" y="16968"/>
                    </a:lnTo>
                    <a:lnTo>
                      <a:pt x="29637" y="15855"/>
                    </a:lnTo>
                    <a:lnTo>
                      <a:pt x="31597" y="14697"/>
                    </a:lnTo>
                    <a:lnTo>
                      <a:pt x="50768" y="4009"/>
                    </a:lnTo>
                    <a:lnTo>
                      <a:pt x="56290" y="914"/>
                    </a:lnTo>
                    <a:lnTo>
                      <a:pt x="57715" y="135"/>
                    </a:lnTo>
                    <a:lnTo>
                      <a:pt x="57760" y="112"/>
                    </a:lnTo>
                    <a:lnTo>
                      <a:pt x="57827" y="135"/>
                    </a:lnTo>
                    <a:lnTo>
                      <a:pt x="57871" y="179"/>
                    </a:lnTo>
                    <a:lnTo>
                      <a:pt x="57893" y="224"/>
                    </a:lnTo>
                    <a:lnTo>
                      <a:pt x="57893" y="268"/>
                    </a:lnTo>
                    <a:lnTo>
                      <a:pt x="57871" y="335"/>
                    </a:lnTo>
                    <a:lnTo>
                      <a:pt x="57804" y="379"/>
                    </a:lnTo>
                    <a:lnTo>
                      <a:pt x="57648" y="491"/>
                    </a:lnTo>
                    <a:lnTo>
                      <a:pt x="56958" y="958"/>
                    </a:lnTo>
                    <a:lnTo>
                      <a:pt x="54175" y="2807"/>
                    </a:lnTo>
                    <a:lnTo>
                      <a:pt x="48452" y="6570"/>
                    </a:lnTo>
                    <a:lnTo>
                      <a:pt x="42552" y="10444"/>
                    </a:lnTo>
                    <a:lnTo>
                      <a:pt x="36673" y="14251"/>
                    </a:lnTo>
                    <a:lnTo>
                      <a:pt x="30995" y="17948"/>
                    </a:lnTo>
                    <a:lnTo>
                      <a:pt x="28234" y="19774"/>
                    </a:lnTo>
                    <a:lnTo>
                      <a:pt x="25540" y="21555"/>
                    </a:lnTo>
                    <a:lnTo>
                      <a:pt x="22891" y="23336"/>
                    </a:lnTo>
                    <a:lnTo>
                      <a:pt x="20330" y="25073"/>
                    </a:lnTo>
                    <a:lnTo>
                      <a:pt x="15409" y="28480"/>
                    </a:lnTo>
                    <a:lnTo>
                      <a:pt x="10755" y="31686"/>
                    </a:lnTo>
                    <a:lnTo>
                      <a:pt x="8529" y="33178"/>
                    </a:lnTo>
                    <a:lnTo>
                      <a:pt x="6391" y="34625"/>
                    </a:lnTo>
                    <a:lnTo>
                      <a:pt x="4276" y="35961"/>
                    </a:lnTo>
                    <a:lnTo>
                      <a:pt x="3274" y="36585"/>
                    </a:lnTo>
                    <a:lnTo>
                      <a:pt x="2296" y="37180"/>
                    </a:lnTo>
                    <a:lnTo>
                      <a:pt x="2296" y="37180"/>
                    </a:lnTo>
                    <a:lnTo>
                      <a:pt x="127" y="34091"/>
                    </a:lnTo>
                    <a:lnTo>
                      <a:pt x="1737" y="33133"/>
                    </a:lnTo>
                    <a:lnTo>
                      <a:pt x="3296" y="32198"/>
                    </a:lnTo>
                    <a:lnTo>
                      <a:pt x="6079" y="30417"/>
                    </a:lnTo>
                    <a:lnTo>
                      <a:pt x="10533" y="27567"/>
                    </a:lnTo>
                    <a:lnTo>
                      <a:pt x="12136" y="26543"/>
                    </a:lnTo>
                    <a:lnTo>
                      <a:pt x="13338" y="25808"/>
                    </a:lnTo>
                    <a:lnTo>
                      <a:pt x="14073" y="25362"/>
                    </a:lnTo>
                    <a:lnTo>
                      <a:pt x="13338" y="25786"/>
                    </a:lnTo>
                    <a:lnTo>
                      <a:pt x="12136" y="26520"/>
                    </a:lnTo>
                    <a:lnTo>
                      <a:pt x="10510" y="27522"/>
                    </a:lnTo>
                    <a:lnTo>
                      <a:pt x="6057" y="30350"/>
                    </a:lnTo>
                    <a:lnTo>
                      <a:pt x="4699" y="31219"/>
                    </a:lnTo>
                    <a:lnTo>
                      <a:pt x="3252" y="32131"/>
                    </a:lnTo>
                    <a:lnTo>
                      <a:pt x="1693" y="33067"/>
                    </a:lnTo>
                    <a:lnTo>
                      <a:pt x="45" y="34046"/>
                    </a:lnTo>
                    <a:lnTo>
                      <a:pt x="1" y="34069"/>
                    </a:lnTo>
                    <a:lnTo>
                      <a:pt x="23" y="34113"/>
                    </a:lnTo>
                    <a:lnTo>
                      <a:pt x="1114" y="35650"/>
                    </a:lnTo>
                    <a:lnTo>
                      <a:pt x="2250" y="37275"/>
                    </a:lnTo>
                    <a:lnTo>
                      <a:pt x="2272" y="37297"/>
                    </a:lnTo>
                    <a:lnTo>
                      <a:pt x="2294" y="37275"/>
                    </a:lnTo>
                    <a:lnTo>
                      <a:pt x="3318" y="36674"/>
                    </a:lnTo>
                    <a:lnTo>
                      <a:pt x="4343" y="36050"/>
                    </a:lnTo>
                    <a:lnTo>
                      <a:pt x="6436" y="34692"/>
                    </a:lnTo>
                    <a:lnTo>
                      <a:pt x="8595" y="33267"/>
                    </a:lnTo>
                    <a:lnTo>
                      <a:pt x="10822" y="31753"/>
                    </a:lnTo>
                    <a:lnTo>
                      <a:pt x="15476" y="28547"/>
                    </a:lnTo>
                    <a:lnTo>
                      <a:pt x="17903" y="26877"/>
                    </a:lnTo>
                    <a:lnTo>
                      <a:pt x="20397" y="25184"/>
                    </a:lnTo>
                    <a:lnTo>
                      <a:pt x="22980" y="23448"/>
                    </a:lnTo>
                    <a:lnTo>
                      <a:pt x="25629" y="21688"/>
                    </a:lnTo>
                    <a:lnTo>
                      <a:pt x="31085" y="18081"/>
                    </a:lnTo>
                    <a:lnTo>
                      <a:pt x="36763" y="14363"/>
                    </a:lnTo>
                    <a:lnTo>
                      <a:pt x="42619" y="10555"/>
                    </a:lnTo>
                    <a:lnTo>
                      <a:pt x="48519" y="6681"/>
                    </a:lnTo>
                    <a:lnTo>
                      <a:pt x="54242" y="2896"/>
                    </a:lnTo>
                    <a:lnTo>
                      <a:pt x="57025" y="1070"/>
                    </a:lnTo>
                    <a:lnTo>
                      <a:pt x="57715" y="602"/>
                    </a:lnTo>
                    <a:lnTo>
                      <a:pt x="57893" y="491"/>
                    </a:lnTo>
                    <a:lnTo>
                      <a:pt x="57960" y="424"/>
                    </a:lnTo>
                    <a:lnTo>
                      <a:pt x="58005" y="335"/>
                    </a:lnTo>
                    <a:lnTo>
                      <a:pt x="58027" y="224"/>
                    </a:lnTo>
                    <a:lnTo>
                      <a:pt x="57982" y="135"/>
                    </a:lnTo>
                    <a:lnTo>
                      <a:pt x="57916" y="45"/>
                    </a:lnTo>
                    <a:lnTo>
                      <a:pt x="57871" y="23"/>
                    </a:lnTo>
                    <a:lnTo>
                      <a:pt x="57804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3653;p61"/>
              <p:cNvSpPr/>
              <p:nvPr/>
            </p:nvSpPr>
            <p:spPr>
              <a:xfrm>
                <a:off x="6333075" y="2483700"/>
                <a:ext cx="534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9732" extrusionOk="0">
                    <a:moveTo>
                      <a:pt x="2138" y="1"/>
                    </a:moveTo>
                    <a:lnTo>
                      <a:pt x="1782" y="1203"/>
                    </a:lnTo>
                    <a:lnTo>
                      <a:pt x="1470" y="2405"/>
                    </a:lnTo>
                    <a:lnTo>
                      <a:pt x="1181" y="3630"/>
                    </a:lnTo>
                    <a:lnTo>
                      <a:pt x="891" y="4832"/>
                    </a:lnTo>
                    <a:lnTo>
                      <a:pt x="646" y="6057"/>
                    </a:lnTo>
                    <a:lnTo>
                      <a:pt x="401" y="7282"/>
                    </a:lnTo>
                    <a:lnTo>
                      <a:pt x="179" y="8506"/>
                    </a:lnTo>
                    <a:lnTo>
                      <a:pt x="1" y="9731"/>
                    </a:lnTo>
                    <a:lnTo>
                      <a:pt x="213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3654;p61"/>
              <p:cNvSpPr/>
              <p:nvPr/>
            </p:nvSpPr>
            <p:spPr>
              <a:xfrm>
                <a:off x="6333075" y="2483700"/>
                <a:ext cx="534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9732" fill="none" extrusionOk="0">
                    <a:moveTo>
                      <a:pt x="1" y="9731"/>
                    </a:moveTo>
                    <a:lnTo>
                      <a:pt x="1" y="9731"/>
                    </a:lnTo>
                    <a:lnTo>
                      <a:pt x="179" y="8506"/>
                    </a:lnTo>
                    <a:lnTo>
                      <a:pt x="401" y="7282"/>
                    </a:lnTo>
                    <a:lnTo>
                      <a:pt x="646" y="6057"/>
                    </a:lnTo>
                    <a:lnTo>
                      <a:pt x="891" y="4832"/>
                    </a:lnTo>
                    <a:lnTo>
                      <a:pt x="1181" y="3630"/>
                    </a:lnTo>
                    <a:lnTo>
                      <a:pt x="1470" y="2405"/>
                    </a:lnTo>
                    <a:lnTo>
                      <a:pt x="1782" y="1203"/>
                    </a:lnTo>
                    <a:lnTo>
                      <a:pt x="21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3655;p61"/>
              <p:cNvSpPr/>
              <p:nvPr/>
            </p:nvSpPr>
            <p:spPr>
              <a:xfrm>
                <a:off x="6311925" y="2557175"/>
                <a:ext cx="25075" cy="1659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637" extrusionOk="0">
                    <a:moveTo>
                      <a:pt x="1003" y="1"/>
                    </a:moveTo>
                    <a:lnTo>
                      <a:pt x="958" y="112"/>
                    </a:lnTo>
                    <a:lnTo>
                      <a:pt x="936" y="223"/>
                    </a:lnTo>
                    <a:lnTo>
                      <a:pt x="735" y="914"/>
                    </a:lnTo>
                    <a:lnTo>
                      <a:pt x="624" y="1404"/>
                    </a:lnTo>
                    <a:lnTo>
                      <a:pt x="513" y="1960"/>
                    </a:lnTo>
                    <a:lnTo>
                      <a:pt x="268" y="3274"/>
                    </a:lnTo>
                    <a:lnTo>
                      <a:pt x="179" y="3942"/>
                    </a:lnTo>
                    <a:lnTo>
                      <a:pt x="112" y="4588"/>
                    </a:lnTo>
                    <a:lnTo>
                      <a:pt x="67" y="5144"/>
                    </a:lnTo>
                    <a:lnTo>
                      <a:pt x="23" y="5656"/>
                    </a:lnTo>
                    <a:lnTo>
                      <a:pt x="1" y="6080"/>
                    </a:lnTo>
                    <a:lnTo>
                      <a:pt x="1" y="6391"/>
                    </a:lnTo>
                    <a:lnTo>
                      <a:pt x="1" y="6525"/>
                    </a:lnTo>
                    <a:lnTo>
                      <a:pt x="1" y="6636"/>
                    </a:lnTo>
                    <a:lnTo>
                      <a:pt x="23" y="6525"/>
                    </a:lnTo>
                    <a:lnTo>
                      <a:pt x="45" y="6391"/>
                    </a:lnTo>
                    <a:lnTo>
                      <a:pt x="112" y="5679"/>
                    </a:lnTo>
                    <a:lnTo>
                      <a:pt x="201" y="4610"/>
                    </a:lnTo>
                    <a:lnTo>
                      <a:pt x="290" y="3986"/>
                    </a:lnTo>
                    <a:lnTo>
                      <a:pt x="379" y="3296"/>
                    </a:lnTo>
                    <a:lnTo>
                      <a:pt x="602" y="2005"/>
                    </a:lnTo>
                    <a:lnTo>
                      <a:pt x="802" y="958"/>
                    </a:lnTo>
                    <a:lnTo>
                      <a:pt x="958" y="246"/>
                    </a:lnTo>
                    <a:lnTo>
                      <a:pt x="980" y="112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3656;p61"/>
              <p:cNvSpPr/>
              <p:nvPr/>
            </p:nvSpPr>
            <p:spPr>
              <a:xfrm>
                <a:off x="5424050" y="3114400"/>
                <a:ext cx="30897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12359" h="9242" extrusionOk="0">
                    <a:moveTo>
                      <a:pt x="9954" y="1"/>
                    </a:moveTo>
                    <a:lnTo>
                      <a:pt x="9130" y="67"/>
                    </a:lnTo>
                    <a:lnTo>
                      <a:pt x="9041" y="335"/>
                    </a:lnTo>
                    <a:lnTo>
                      <a:pt x="8907" y="602"/>
                    </a:lnTo>
                    <a:lnTo>
                      <a:pt x="8729" y="913"/>
                    </a:lnTo>
                    <a:lnTo>
                      <a:pt x="8506" y="1270"/>
                    </a:lnTo>
                    <a:lnTo>
                      <a:pt x="8373" y="1448"/>
                    </a:lnTo>
                    <a:lnTo>
                      <a:pt x="8239" y="1604"/>
                    </a:lnTo>
                    <a:lnTo>
                      <a:pt x="8083" y="1760"/>
                    </a:lnTo>
                    <a:lnTo>
                      <a:pt x="7905" y="1915"/>
                    </a:lnTo>
                    <a:lnTo>
                      <a:pt x="7727" y="2027"/>
                    </a:lnTo>
                    <a:lnTo>
                      <a:pt x="7527" y="2138"/>
                    </a:lnTo>
                    <a:lnTo>
                      <a:pt x="6881" y="2405"/>
                    </a:lnTo>
                    <a:lnTo>
                      <a:pt x="6124" y="2673"/>
                    </a:lnTo>
                    <a:lnTo>
                      <a:pt x="5322" y="2962"/>
                    </a:lnTo>
                    <a:lnTo>
                      <a:pt x="4543" y="3207"/>
                    </a:lnTo>
                    <a:lnTo>
                      <a:pt x="3274" y="3585"/>
                    </a:lnTo>
                    <a:lnTo>
                      <a:pt x="2739" y="3741"/>
                    </a:lnTo>
                    <a:lnTo>
                      <a:pt x="2717" y="3942"/>
                    </a:lnTo>
                    <a:lnTo>
                      <a:pt x="2695" y="4164"/>
                    </a:lnTo>
                    <a:lnTo>
                      <a:pt x="2606" y="4587"/>
                    </a:lnTo>
                    <a:lnTo>
                      <a:pt x="2472" y="4988"/>
                    </a:lnTo>
                    <a:lnTo>
                      <a:pt x="2294" y="5411"/>
                    </a:lnTo>
                    <a:lnTo>
                      <a:pt x="2094" y="5812"/>
                    </a:lnTo>
                    <a:lnTo>
                      <a:pt x="1871" y="6213"/>
                    </a:lnTo>
                    <a:lnTo>
                      <a:pt x="1626" y="6591"/>
                    </a:lnTo>
                    <a:lnTo>
                      <a:pt x="1359" y="6925"/>
                    </a:lnTo>
                    <a:lnTo>
                      <a:pt x="1114" y="7259"/>
                    </a:lnTo>
                    <a:lnTo>
                      <a:pt x="869" y="7549"/>
                    </a:lnTo>
                    <a:lnTo>
                      <a:pt x="424" y="8039"/>
                    </a:lnTo>
                    <a:lnTo>
                      <a:pt x="134" y="8350"/>
                    </a:lnTo>
                    <a:lnTo>
                      <a:pt x="1" y="8484"/>
                    </a:lnTo>
                    <a:lnTo>
                      <a:pt x="179" y="8751"/>
                    </a:lnTo>
                    <a:lnTo>
                      <a:pt x="4142" y="5946"/>
                    </a:lnTo>
                    <a:lnTo>
                      <a:pt x="4120" y="5857"/>
                    </a:lnTo>
                    <a:lnTo>
                      <a:pt x="4098" y="5678"/>
                    </a:lnTo>
                    <a:lnTo>
                      <a:pt x="4098" y="5500"/>
                    </a:lnTo>
                    <a:lnTo>
                      <a:pt x="4142" y="5322"/>
                    </a:lnTo>
                    <a:lnTo>
                      <a:pt x="4231" y="5166"/>
                    </a:lnTo>
                    <a:lnTo>
                      <a:pt x="4343" y="5010"/>
                    </a:lnTo>
                    <a:lnTo>
                      <a:pt x="4476" y="4899"/>
                    </a:lnTo>
                    <a:lnTo>
                      <a:pt x="4632" y="4788"/>
                    </a:lnTo>
                    <a:lnTo>
                      <a:pt x="4810" y="4743"/>
                    </a:lnTo>
                    <a:lnTo>
                      <a:pt x="5011" y="4721"/>
                    </a:lnTo>
                    <a:lnTo>
                      <a:pt x="5211" y="4721"/>
                    </a:lnTo>
                    <a:lnTo>
                      <a:pt x="5411" y="4788"/>
                    </a:lnTo>
                    <a:lnTo>
                      <a:pt x="5589" y="4877"/>
                    </a:lnTo>
                    <a:lnTo>
                      <a:pt x="5745" y="4988"/>
                    </a:lnTo>
                    <a:lnTo>
                      <a:pt x="5879" y="5122"/>
                    </a:lnTo>
                    <a:lnTo>
                      <a:pt x="5990" y="5300"/>
                    </a:lnTo>
                    <a:lnTo>
                      <a:pt x="6057" y="5478"/>
                    </a:lnTo>
                    <a:lnTo>
                      <a:pt x="6079" y="5567"/>
                    </a:lnTo>
                    <a:lnTo>
                      <a:pt x="6102" y="5745"/>
                    </a:lnTo>
                    <a:lnTo>
                      <a:pt x="6102" y="5946"/>
                    </a:lnTo>
                    <a:lnTo>
                      <a:pt x="6057" y="6102"/>
                    </a:lnTo>
                    <a:lnTo>
                      <a:pt x="5968" y="6280"/>
                    </a:lnTo>
                    <a:lnTo>
                      <a:pt x="5857" y="6413"/>
                    </a:lnTo>
                    <a:lnTo>
                      <a:pt x="5723" y="6547"/>
                    </a:lnTo>
                    <a:lnTo>
                      <a:pt x="5567" y="6636"/>
                    </a:lnTo>
                    <a:lnTo>
                      <a:pt x="5389" y="6680"/>
                    </a:lnTo>
                    <a:lnTo>
                      <a:pt x="5278" y="6703"/>
                    </a:lnTo>
                    <a:lnTo>
                      <a:pt x="5144" y="6725"/>
                    </a:lnTo>
                    <a:lnTo>
                      <a:pt x="5033" y="6703"/>
                    </a:lnTo>
                    <a:lnTo>
                      <a:pt x="4921" y="6680"/>
                    </a:lnTo>
                    <a:lnTo>
                      <a:pt x="4810" y="6658"/>
                    </a:lnTo>
                    <a:lnTo>
                      <a:pt x="4699" y="6591"/>
                    </a:lnTo>
                    <a:lnTo>
                      <a:pt x="4587" y="6547"/>
                    </a:lnTo>
                    <a:lnTo>
                      <a:pt x="4498" y="6480"/>
                    </a:lnTo>
                    <a:lnTo>
                      <a:pt x="4409" y="6369"/>
                    </a:lnTo>
                    <a:lnTo>
                      <a:pt x="379" y="9018"/>
                    </a:lnTo>
                    <a:lnTo>
                      <a:pt x="535" y="9241"/>
                    </a:lnTo>
                    <a:lnTo>
                      <a:pt x="1203" y="8952"/>
                    </a:lnTo>
                    <a:lnTo>
                      <a:pt x="1871" y="8707"/>
                    </a:lnTo>
                    <a:lnTo>
                      <a:pt x="2583" y="8506"/>
                    </a:lnTo>
                    <a:lnTo>
                      <a:pt x="3274" y="8373"/>
                    </a:lnTo>
                    <a:lnTo>
                      <a:pt x="3986" y="8284"/>
                    </a:lnTo>
                    <a:lnTo>
                      <a:pt x="4721" y="8239"/>
                    </a:lnTo>
                    <a:lnTo>
                      <a:pt x="5434" y="8239"/>
                    </a:lnTo>
                    <a:lnTo>
                      <a:pt x="6168" y="8306"/>
                    </a:lnTo>
                    <a:lnTo>
                      <a:pt x="6480" y="7838"/>
                    </a:lnTo>
                    <a:lnTo>
                      <a:pt x="7259" y="6792"/>
                    </a:lnTo>
                    <a:lnTo>
                      <a:pt x="7749" y="6168"/>
                    </a:lnTo>
                    <a:lnTo>
                      <a:pt x="8239" y="5567"/>
                    </a:lnTo>
                    <a:lnTo>
                      <a:pt x="8729" y="5010"/>
                    </a:lnTo>
                    <a:lnTo>
                      <a:pt x="8974" y="4788"/>
                    </a:lnTo>
                    <a:lnTo>
                      <a:pt x="9174" y="4587"/>
                    </a:lnTo>
                    <a:lnTo>
                      <a:pt x="9397" y="4432"/>
                    </a:lnTo>
                    <a:lnTo>
                      <a:pt x="9597" y="4298"/>
                    </a:lnTo>
                    <a:lnTo>
                      <a:pt x="9842" y="4187"/>
                    </a:lnTo>
                    <a:lnTo>
                      <a:pt x="10065" y="4098"/>
                    </a:lnTo>
                    <a:lnTo>
                      <a:pt x="10288" y="4031"/>
                    </a:lnTo>
                    <a:lnTo>
                      <a:pt x="10510" y="3986"/>
                    </a:lnTo>
                    <a:lnTo>
                      <a:pt x="10956" y="3942"/>
                    </a:lnTo>
                    <a:lnTo>
                      <a:pt x="11624" y="3942"/>
                    </a:lnTo>
                    <a:lnTo>
                      <a:pt x="11913" y="3986"/>
                    </a:lnTo>
                    <a:lnTo>
                      <a:pt x="12358" y="3162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3657;p61"/>
              <p:cNvSpPr/>
              <p:nvPr/>
            </p:nvSpPr>
            <p:spPr>
              <a:xfrm>
                <a:off x="5422950" y="3112725"/>
                <a:ext cx="3117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9398" extrusionOk="0">
                    <a:moveTo>
                      <a:pt x="9998" y="1"/>
                    </a:moveTo>
                    <a:lnTo>
                      <a:pt x="9152" y="90"/>
                    </a:lnTo>
                    <a:lnTo>
                      <a:pt x="9129" y="90"/>
                    </a:lnTo>
                    <a:lnTo>
                      <a:pt x="9129" y="112"/>
                    </a:lnTo>
                    <a:lnTo>
                      <a:pt x="8973" y="513"/>
                    </a:lnTo>
                    <a:lnTo>
                      <a:pt x="8773" y="891"/>
                    </a:lnTo>
                    <a:lnTo>
                      <a:pt x="8550" y="1225"/>
                    </a:lnTo>
                    <a:lnTo>
                      <a:pt x="8305" y="1559"/>
                    </a:lnTo>
                    <a:lnTo>
                      <a:pt x="8172" y="1715"/>
                    </a:lnTo>
                    <a:lnTo>
                      <a:pt x="8016" y="1849"/>
                    </a:lnTo>
                    <a:lnTo>
                      <a:pt x="7882" y="1960"/>
                    </a:lnTo>
                    <a:lnTo>
                      <a:pt x="7704" y="2072"/>
                    </a:lnTo>
                    <a:lnTo>
                      <a:pt x="7392" y="2227"/>
                    </a:lnTo>
                    <a:lnTo>
                      <a:pt x="7058" y="2361"/>
                    </a:lnTo>
                    <a:lnTo>
                      <a:pt x="6413" y="2606"/>
                    </a:lnTo>
                    <a:lnTo>
                      <a:pt x="5812" y="2829"/>
                    </a:lnTo>
                    <a:lnTo>
                      <a:pt x="4765" y="3185"/>
                    </a:lnTo>
                    <a:lnTo>
                      <a:pt x="3273" y="3630"/>
                    </a:lnTo>
                    <a:lnTo>
                      <a:pt x="2895" y="3764"/>
                    </a:lnTo>
                    <a:lnTo>
                      <a:pt x="3295" y="3652"/>
                    </a:lnTo>
                    <a:lnTo>
                      <a:pt x="3919" y="3497"/>
                    </a:lnTo>
                    <a:lnTo>
                      <a:pt x="4765" y="3229"/>
                    </a:lnTo>
                    <a:lnTo>
                      <a:pt x="5834" y="2895"/>
                    </a:lnTo>
                    <a:lnTo>
                      <a:pt x="6435" y="2673"/>
                    </a:lnTo>
                    <a:lnTo>
                      <a:pt x="7081" y="2450"/>
                    </a:lnTo>
                    <a:lnTo>
                      <a:pt x="7415" y="2294"/>
                    </a:lnTo>
                    <a:lnTo>
                      <a:pt x="7749" y="2138"/>
                    </a:lnTo>
                    <a:lnTo>
                      <a:pt x="7927" y="2027"/>
                    </a:lnTo>
                    <a:lnTo>
                      <a:pt x="8083" y="1916"/>
                    </a:lnTo>
                    <a:lnTo>
                      <a:pt x="8216" y="1782"/>
                    </a:lnTo>
                    <a:lnTo>
                      <a:pt x="8372" y="1648"/>
                    </a:lnTo>
                    <a:lnTo>
                      <a:pt x="8639" y="1292"/>
                    </a:lnTo>
                    <a:lnTo>
                      <a:pt x="8862" y="936"/>
                    </a:lnTo>
                    <a:lnTo>
                      <a:pt x="9062" y="557"/>
                    </a:lnTo>
                    <a:lnTo>
                      <a:pt x="9211" y="176"/>
                    </a:lnTo>
                    <a:lnTo>
                      <a:pt x="9992" y="112"/>
                    </a:lnTo>
                    <a:lnTo>
                      <a:pt x="9992" y="112"/>
                    </a:lnTo>
                    <a:lnTo>
                      <a:pt x="12337" y="3224"/>
                    </a:lnTo>
                    <a:lnTo>
                      <a:pt x="11937" y="3984"/>
                    </a:lnTo>
                    <a:lnTo>
                      <a:pt x="11512" y="3942"/>
                    </a:lnTo>
                    <a:lnTo>
                      <a:pt x="11044" y="3942"/>
                    </a:lnTo>
                    <a:lnTo>
                      <a:pt x="10599" y="3986"/>
                    </a:lnTo>
                    <a:lnTo>
                      <a:pt x="10154" y="4098"/>
                    </a:lnTo>
                    <a:lnTo>
                      <a:pt x="9931" y="4165"/>
                    </a:lnTo>
                    <a:lnTo>
                      <a:pt x="9708" y="4276"/>
                    </a:lnTo>
                    <a:lnTo>
                      <a:pt x="9508" y="4387"/>
                    </a:lnTo>
                    <a:lnTo>
                      <a:pt x="9307" y="4521"/>
                    </a:lnTo>
                    <a:lnTo>
                      <a:pt x="8929" y="4833"/>
                    </a:lnTo>
                    <a:lnTo>
                      <a:pt x="8595" y="5189"/>
                    </a:lnTo>
                    <a:lnTo>
                      <a:pt x="7949" y="5946"/>
                    </a:lnTo>
                    <a:lnTo>
                      <a:pt x="7326" y="6725"/>
                    </a:lnTo>
                    <a:lnTo>
                      <a:pt x="6724" y="7505"/>
                    </a:lnTo>
                    <a:lnTo>
                      <a:pt x="6178" y="8282"/>
                    </a:lnTo>
                    <a:lnTo>
                      <a:pt x="6178" y="8282"/>
                    </a:lnTo>
                    <a:lnTo>
                      <a:pt x="5812" y="8262"/>
                    </a:lnTo>
                    <a:lnTo>
                      <a:pt x="5433" y="8239"/>
                    </a:lnTo>
                    <a:lnTo>
                      <a:pt x="4631" y="8239"/>
                    </a:lnTo>
                    <a:lnTo>
                      <a:pt x="4253" y="8262"/>
                    </a:lnTo>
                    <a:lnTo>
                      <a:pt x="3852" y="8306"/>
                    </a:lnTo>
                    <a:lnTo>
                      <a:pt x="3474" y="8351"/>
                    </a:lnTo>
                    <a:lnTo>
                      <a:pt x="3073" y="8417"/>
                    </a:lnTo>
                    <a:lnTo>
                      <a:pt x="2427" y="8551"/>
                    </a:lnTo>
                    <a:lnTo>
                      <a:pt x="1781" y="8751"/>
                    </a:lnTo>
                    <a:lnTo>
                      <a:pt x="1158" y="8974"/>
                    </a:lnTo>
                    <a:lnTo>
                      <a:pt x="592" y="9217"/>
                    </a:lnTo>
                    <a:lnTo>
                      <a:pt x="524" y="9115"/>
                    </a:lnTo>
                    <a:lnTo>
                      <a:pt x="524" y="9115"/>
                    </a:lnTo>
                    <a:lnTo>
                      <a:pt x="4432" y="6509"/>
                    </a:lnTo>
                    <a:lnTo>
                      <a:pt x="4432" y="6509"/>
                    </a:lnTo>
                    <a:lnTo>
                      <a:pt x="4498" y="6592"/>
                    </a:lnTo>
                    <a:lnTo>
                      <a:pt x="4654" y="6703"/>
                    </a:lnTo>
                    <a:lnTo>
                      <a:pt x="4832" y="6770"/>
                    </a:lnTo>
                    <a:lnTo>
                      <a:pt x="5032" y="6814"/>
                    </a:lnTo>
                    <a:lnTo>
                      <a:pt x="5233" y="6837"/>
                    </a:lnTo>
                    <a:lnTo>
                      <a:pt x="5433" y="6814"/>
                    </a:lnTo>
                    <a:lnTo>
                      <a:pt x="5611" y="6747"/>
                    </a:lnTo>
                    <a:lnTo>
                      <a:pt x="5789" y="6658"/>
                    </a:lnTo>
                    <a:lnTo>
                      <a:pt x="5923" y="6525"/>
                    </a:lnTo>
                    <a:lnTo>
                      <a:pt x="6034" y="6391"/>
                    </a:lnTo>
                    <a:lnTo>
                      <a:pt x="6123" y="6213"/>
                    </a:lnTo>
                    <a:lnTo>
                      <a:pt x="6168" y="6035"/>
                    </a:lnTo>
                    <a:lnTo>
                      <a:pt x="6190" y="5835"/>
                    </a:lnTo>
                    <a:lnTo>
                      <a:pt x="6168" y="5634"/>
                    </a:lnTo>
                    <a:lnTo>
                      <a:pt x="6123" y="5456"/>
                    </a:lnTo>
                    <a:lnTo>
                      <a:pt x="6034" y="5300"/>
                    </a:lnTo>
                    <a:lnTo>
                      <a:pt x="5923" y="5144"/>
                    </a:lnTo>
                    <a:lnTo>
                      <a:pt x="5789" y="5011"/>
                    </a:lnTo>
                    <a:lnTo>
                      <a:pt x="5656" y="4899"/>
                    </a:lnTo>
                    <a:lnTo>
                      <a:pt x="5478" y="4810"/>
                    </a:lnTo>
                    <a:lnTo>
                      <a:pt x="5322" y="4766"/>
                    </a:lnTo>
                    <a:lnTo>
                      <a:pt x="5144" y="4743"/>
                    </a:lnTo>
                    <a:lnTo>
                      <a:pt x="4965" y="4743"/>
                    </a:lnTo>
                    <a:lnTo>
                      <a:pt x="4787" y="4766"/>
                    </a:lnTo>
                    <a:lnTo>
                      <a:pt x="4609" y="4833"/>
                    </a:lnTo>
                    <a:lnTo>
                      <a:pt x="4453" y="4944"/>
                    </a:lnTo>
                    <a:lnTo>
                      <a:pt x="4320" y="5055"/>
                    </a:lnTo>
                    <a:lnTo>
                      <a:pt x="4208" y="5189"/>
                    </a:lnTo>
                    <a:lnTo>
                      <a:pt x="4142" y="5367"/>
                    </a:lnTo>
                    <a:lnTo>
                      <a:pt x="4097" y="5523"/>
                    </a:lnTo>
                    <a:lnTo>
                      <a:pt x="4075" y="5701"/>
                    </a:lnTo>
                    <a:lnTo>
                      <a:pt x="4075" y="5857"/>
                    </a:lnTo>
                    <a:lnTo>
                      <a:pt x="4109" y="5992"/>
                    </a:lnTo>
                    <a:lnTo>
                      <a:pt x="246" y="8764"/>
                    </a:lnTo>
                    <a:lnTo>
                      <a:pt x="107" y="8555"/>
                    </a:lnTo>
                    <a:lnTo>
                      <a:pt x="534" y="8106"/>
                    </a:lnTo>
                    <a:lnTo>
                      <a:pt x="935" y="7660"/>
                    </a:lnTo>
                    <a:lnTo>
                      <a:pt x="1291" y="7215"/>
                    </a:lnTo>
                    <a:lnTo>
                      <a:pt x="1625" y="6770"/>
                    </a:lnTo>
                    <a:lnTo>
                      <a:pt x="1893" y="6369"/>
                    </a:lnTo>
                    <a:lnTo>
                      <a:pt x="2138" y="5968"/>
                    </a:lnTo>
                    <a:lnTo>
                      <a:pt x="2316" y="5590"/>
                    </a:lnTo>
                    <a:lnTo>
                      <a:pt x="2472" y="5256"/>
                    </a:lnTo>
                    <a:lnTo>
                      <a:pt x="2583" y="4944"/>
                    </a:lnTo>
                    <a:lnTo>
                      <a:pt x="2672" y="4654"/>
                    </a:lnTo>
                    <a:lnTo>
                      <a:pt x="2717" y="4387"/>
                    </a:lnTo>
                    <a:lnTo>
                      <a:pt x="2761" y="4187"/>
                    </a:lnTo>
                    <a:lnTo>
                      <a:pt x="2783" y="3897"/>
                    </a:lnTo>
                    <a:lnTo>
                      <a:pt x="2783" y="3808"/>
                    </a:lnTo>
                    <a:lnTo>
                      <a:pt x="2739" y="4165"/>
                    </a:lnTo>
                    <a:lnTo>
                      <a:pt x="2672" y="4521"/>
                    </a:lnTo>
                    <a:lnTo>
                      <a:pt x="2561" y="4877"/>
                    </a:lnTo>
                    <a:lnTo>
                      <a:pt x="2427" y="5211"/>
                    </a:lnTo>
                    <a:lnTo>
                      <a:pt x="2271" y="5567"/>
                    </a:lnTo>
                    <a:lnTo>
                      <a:pt x="2071" y="5924"/>
                    </a:lnTo>
                    <a:lnTo>
                      <a:pt x="1848" y="6324"/>
                    </a:lnTo>
                    <a:lnTo>
                      <a:pt x="1559" y="6725"/>
                    </a:lnTo>
                    <a:lnTo>
                      <a:pt x="1247" y="7171"/>
                    </a:lnTo>
                    <a:lnTo>
                      <a:pt x="868" y="7594"/>
                    </a:lnTo>
                    <a:lnTo>
                      <a:pt x="468" y="8039"/>
                    </a:lnTo>
                    <a:lnTo>
                      <a:pt x="22" y="8507"/>
                    </a:lnTo>
                    <a:lnTo>
                      <a:pt x="0" y="8529"/>
                    </a:lnTo>
                    <a:lnTo>
                      <a:pt x="22" y="8551"/>
                    </a:lnTo>
                    <a:lnTo>
                      <a:pt x="200" y="8841"/>
                    </a:lnTo>
                    <a:lnTo>
                      <a:pt x="223" y="8863"/>
                    </a:lnTo>
                    <a:lnTo>
                      <a:pt x="267" y="8841"/>
                    </a:lnTo>
                    <a:lnTo>
                      <a:pt x="4208" y="6057"/>
                    </a:lnTo>
                    <a:lnTo>
                      <a:pt x="4231" y="6035"/>
                    </a:lnTo>
                    <a:lnTo>
                      <a:pt x="4231" y="5990"/>
                    </a:lnTo>
                    <a:lnTo>
                      <a:pt x="4186" y="5835"/>
                    </a:lnTo>
                    <a:lnTo>
                      <a:pt x="4186" y="5679"/>
                    </a:lnTo>
                    <a:lnTo>
                      <a:pt x="4208" y="5545"/>
                    </a:lnTo>
                    <a:lnTo>
                      <a:pt x="4253" y="5389"/>
                    </a:lnTo>
                    <a:lnTo>
                      <a:pt x="4320" y="5256"/>
                    </a:lnTo>
                    <a:lnTo>
                      <a:pt x="4409" y="5122"/>
                    </a:lnTo>
                    <a:lnTo>
                      <a:pt x="4520" y="5033"/>
                    </a:lnTo>
                    <a:lnTo>
                      <a:pt x="4654" y="4944"/>
                    </a:lnTo>
                    <a:lnTo>
                      <a:pt x="4810" y="4877"/>
                    </a:lnTo>
                    <a:lnTo>
                      <a:pt x="4988" y="4855"/>
                    </a:lnTo>
                    <a:lnTo>
                      <a:pt x="5144" y="4855"/>
                    </a:lnTo>
                    <a:lnTo>
                      <a:pt x="5299" y="4877"/>
                    </a:lnTo>
                    <a:lnTo>
                      <a:pt x="5455" y="4922"/>
                    </a:lnTo>
                    <a:lnTo>
                      <a:pt x="5589" y="4988"/>
                    </a:lnTo>
                    <a:lnTo>
                      <a:pt x="5723" y="5100"/>
                    </a:lnTo>
                    <a:lnTo>
                      <a:pt x="5834" y="5211"/>
                    </a:lnTo>
                    <a:lnTo>
                      <a:pt x="5945" y="5345"/>
                    </a:lnTo>
                    <a:lnTo>
                      <a:pt x="6012" y="5501"/>
                    </a:lnTo>
                    <a:lnTo>
                      <a:pt x="6057" y="5656"/>
                    </a:lnTo>
                    <a:lnTo>
                      <a:pt x="6079" y="5835"/>
                    </a:lnTo>
                    <a:lnTo>
                      <a:pt x="6079" y="5857"/>
                    </a:lnTo>
                    <a:lnTo>
                      <a:pt x="6057" y="6035"/>
                    </a:lnTo>
                    <a:lnTo>
                      <a:pt x="6012" y="6191"/>
                    </a:lnTo>
                    <a:lnTo>
                      <a:pt x="5945" y="6347"/>
                    </a:lnTo>
                    <a:lnTo>
                      <a:pt x="5834" y="6480"/>
                    </a:lnTo>
                    <a:lnTo>
                      <a:pt x="5700" y="6569"/>
                    </a:lnTo>
                    <a:lnTo>
                      <a:pt x="5567" y="6658"/>
                    </a:lnTo>
                    <a:lnTo>
                      <a:pt x="5411" y="6703"/>
                    </a:lnTo>
                    <a:lnTo>
                      <a:pt x="5233" y="6725"/>
                    </a:lnTo>
                    <a:lnTo>
                      <a:pt x="5055" y="6725"/>
                    </a:lnTo>
                    <a:lnTo>
                      <a:pt x="4876" y="6681"/>
                    </a:lnTo>
                    <a:lnTo>
                      <a:pt x="4721" y="6592"/>
                    </a:lnTo>
                    <a:lnTo>
                      <a:pt x="4565" y="6503"/>
                    </a:lnTo>
                    <a:lnTo>
                      <a:pt x="4476" y="6413"/>
                    </a:lnTo>
                    <a:lnTo>
                      <a:pt x="4453" y="6369"/>
                    </a:lnTo>
                    <a:lnTo>
                      <a:pt x="4409" y="6391"/>
                    </a:lnTo>
                    <a:lnTo>
                      <a:pt x="379" y="9041"/>
                    </a:lnTo>
                    <a:lnTo>
                      <a:pt x="334" y="9085"/>
                    </a:lnTo>
                    <a:lnTo>
                      <a:pt x="356" y="9130"/>
                    </a:lnTo>
                    <a:lnTo>
                      <a:pt x="512" y="9353"/>
                    </a:lnTo>
                    <a:lnTo>
                      <a:pt x="534" y="9397"/>
                    </a:lnTo>
                    <a:lnTo>
                      <a:pt x="601" y="9375"/>
                    </a:lnTo>
                    <a:lnTo>
                      <a:pt x="1202" y="9108"/>
                    </a:lnTo>
                    <a:lnTo>
                      <a:pt x="1826" y="8885"/>
                    </a:lnTo>
                    <a:lnTo>
                      <a:pt x="2449" y="8685"/>
                    </a:lnTo>
                    <a:lnTo>
                      <a:pt x="3095" y="8551"/>
                    </a:lnTo>
                    <a:lnTo>
                      <a:pt x="3496" y="8484"/>
                    </a:lnTo>
                    <a:lnTo>
                      <a:pt x="3874" y="8440"/>
                    </a:lnTo>
                    <a:lnTo>
                      <a:pt x="4253" y="8395"/>
                    </a:lnTo>
                    <a:lnTo>
                      <a:pt x="4654" y="8373"/>
                    </a:lnTo>
                    <a:lnTo>
                      <a:pt x="5433" y="8373"/>
                    </a:lnTo>
                    <a:lnTo>
                      <a:pt x="5812" y="8395"/>
                    </a:lnTo>
                    <a:lnTo>
                      <a:pt x="6190" y="8440"/>
                    </a:lnTo>
                    <a:lnTo>
                      <a:pt x="6235" y="8440"/>
                    </a:lnTo>
                    <a:lnTo>
                      <a:pt x="6257" y="8395"/>
                    </a:lnTo>
                    <a:lnTo>
                      <a:pt x="6836" y="7594"/>
                    </a:lnTo>
                    <a:lnTo>
                      <a:pt x="7437" y="6792"/>
                    </a:lnTo>
                    <a:lnTo>
                      <a:pt x="8038" y="6013"/>
                    </a:lnTo>
                    <a:lnTo>
                      <a:pt x="8684" y="5256"/>
                    </a:lnTo>
                    <a:lnTo>
                      <a:pt x="9018" y="4922"/>
                    </a:lnTo>
                    <a:lnTo>
                      <a:pt x="9374" y="4610"/>
                    </a:lnTo>
                    <a:lnTo>
                      <a:pt x="9552" y="4499"/>
                    </a:lnTo>
                    <a:lnTo>
                      <a:pt x="9753" y="4387"/>
                    </a:lnTo>
                    <a:lnTo>
                      <a:pt x="9953" y="4276"/>
                    </a:lnTo>
                    <a:lnTo>
                      <a:pt x="10176" y="4209"/>
                    </a:lnTo>
                    <a:lnTo>
                      <a:pt x="10599" y="4120"/>
                    </a:lnTo>
                    <a:lnTo>
                      <a:pt x="11044" y="4053"/>
                    </a:lnTo>
                    <a:lnTo>
                      <a:pt x="11490" y="4053"/>
                    </a:lnTo>
                    <a:lnTo>
                      <a:pt x="11935" y="4098"/>
                    </a:lnTo>
                    <a:lnTo>
                      <a:pt x="11979" y="4098"/>
                    </a:lnTo>
                    <a:lnTo>
                      <a:pt x="12002" y="4076"/>
                    </a:lnTo>
                    <a:lnTo>
                      <a:pt x="12447" y="3252"/>
                    </a:lnTo>
                    <a:lnTo>
                      <a:pt x="12469" y="3207"/>
                    </a:lnTo>
                    <a:lnTo>
                      <a:pt x="12447" y="3185"/>
                    </a:lnTo>
                    <a:lnTo>
                      <a:pt x="10042" y="23"/>
                    </a:lnTo>
                    <a:lnTo>
                      <a:pt x="1002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3658;p61"/>
              <p:cNvSpPr/>
              <p:nvPr/>
            </p:nvSpPr>
            <p:spPr>
              <a:xfrm>
                <a:off x="5653950" y="3120525"/>
                <a:ext cx="71275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3809" extrusionOk="0">
                    <a:moveTo>
                      <a:pt x="1" y="0"/>
                    </a:moveTo>
                    <a:lnTo>
                      <a:pt x="156" y="312"/>
                    </a:lnTo>
                    <a:lnTo>
                      <a:pt x="357" y="602"/>
                    </a:lnTo>
                    <a:lnTo>
                      <a:pt x="758" y="1247"/>
                    </a:lnTo>
                    <a:lnTo>
                      <a:pt x="1292" y="2004"/>
                    </a:lnTo>
                    <a:lnTo>
                      <a:pt x="1804" y="2695"/>
                    </a:lnTo>
                    <a:lnTo>
                      <a:pt x="2361" y="3340"/>
                    </a:lnTo>
                    <a:lnTo>
                      <a:pt x="2584" y="3585"/>
                    </a:lnTo>
                    <a:lnTo>
                      <a:pt x="2851" y="3808"/>
                    </a:lnTo>
                    <a:lnTo>
                      <a:pt x="2650" y="3541"/>
                    </a:lnTo>
                    <a:lnTo>
                      <a:pt x="2428" y="3274"/>
                    </a:lnTo>
                    <a:lnTo>
                      <a:pt x="1938" y="2672"/>
                    </a:lnTo>
                    <a:lnTo>
                      <a:pt x="1381" y="1938"/>
                    </a:lnTo>
                    <a:lnTo>
                      <a:pt x="424" y="557"/>
                    </a:lnTo>
                    <a:lnTo>
                      <a:pt x="223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3659;p61"/>
              <p:cNvSpPr/>
              <p:nvPr/>
            </p:nvSpPr>
            <p:spPr>
              <a:xfrm>
                <a:off x="5991300" y="2807675"/>
                <a:ext cx="17982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4410" extrusionOk="0">
                    <a:moveTo>
                      <a:pt x="7192" y="1"/>
                    </a:moveTo>
                    <a:lnTo>
                      <a:pt x="7036" y="90"/>
                    </a:lnTo>
                    <a:lnTo>
                      <a:pt x="6903" y="179"/>
                    </a:lnTo>
                    <a:lnTo>
                      <a:pt x="6101" y="624"/>
                    </a:lnTo>
                    <a:lnTo>
                      <a:pt x="3563" y="2161"/>
                    </a:lnTo>
                    <a:lnTo>
                      <a:pt x="1024" y="3741"/>
                    </a:lnTo>
                    <a:lnTo>
                      <a:pt x="267" y="4231"/>
                    </a:lnTo>
                    <a:lnTo>
                      <a:pt x="134" y="4320"/>
                    </a:lnTo>
                    <a:lnTo>
                      <a:pt x="0" y="4409"/>
                    </a:lnTo>
                    <a:lnTo>
                      <a:pt x="0" y="4409"/>
                    </a:lnTo>
                    <a:lnTo>
                      <a:pt x="156" y="4343"/>
                    </a:lnTo>
                    <a:lnTo>
                      <a:pt x="290" y="4276"/>
                    </a:lnTo>
                    <a:lnTo>
                      <a:pt x="1091" y="3808"/>
                    </a:lnTo>
                    <a:lnTo>
                      <a:pt x="2227" y="3118"/>
                    </a:lnTo>
                    <a:lnTo>
                      <a:pt x="3629" y="2272"/>
                    </a:lnTo>
                    <a:lnTo>
                      <a:pt x="6168" y="691"/>
                    </a:lnTo>
                    <a:lnTo>
                      <a:pt x="6925" y="201"/>
                    </a:lnTo>
                    <a:lnTo>
                      <a:pt x="7059" y="112"/>
                    </a:lnTo>
                    <a:lnTo>
                      <a:pt x="719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3660;p61"/>
              <p:cNvSpPr/>
              <p:nvPr/>
            </p:nvSpPr>
            <p:spPr>
              <a:xfrm>
                <a:off x="5988500" y="2855550"/>
                <a:ext cx="3232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406" extrusionOk="0">
                    <a:moveTo>
                      <a:pt x="379" y="1"/>
                    </a:moveTo>
                    <a:lnTo>
                      <a:pt x="290" y="23"/>
                    </a:lnTo>
                    <a:lnTo>
                      <a:pt x="201" y="90"/>
                    </a:lnTo>
                    <a:lnTo>
                      <a:pt x="134" y="179"/>
                    </a:lnTo>
                    <a:lnTo>
                      <a:pt x="68" y="290"/>
                    </a:lnTo>
                    <a:lnTo>
                      <a:pt x="23" y="446"/>
                    </a:lnTo>
                    <a:lnTo>
                      <a:pt x="1" y="580"/>
                    </a:lnTo>
                    <a:lnTo>
                      <a:pt x="23" y="735"/>
                    </a:lnTo>
                    <a:lnTo>
                      <a:pt x="157" y="1715"/>
                    </a:lnTo>
                    <a:lnTo>
                      <a:pt x="246" y="2405"/>
                    </a:lnTo>
                    <a:lnTo>
                      <a:pt x="1292" y="1760"/>
                    </a:lnTo>
                    <a:lnTo>
                      <a:pt x="1225" y="1537"/>
                    </a:lnTo>
                    <a:lnTo>
                      <a:pt x="1070" y="1003"/>
                    </a:lnTo>
                    <a:lnTo>
                      <a:pt x="936" y="691"/>
                    </a:lnTo>
                    <a:lnTo>
                      <a:pt x="802" y="401"/>
                    </a:lnTo>
                    <a:lnTo>
                      <a:pt x="646" y="156"/>
                    </a:lnTo>
                    <a:lnTo>
                      <a:pt x="557" y="67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3661;p61"/>
              <p:cNvSpPr/>
              <p:nvPr/>
            </p:nvSpPr>
            <p:spPr>
              <a:xfrm>
                <a:off x="5693475" y="3004750"/>
                <a:ext cx="219900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8796" h="8261" extrusionOk="0">
                    <a:moveTo>
                      <a:pt x="5166" y="0"/>
                    </a:moveTo>
                    <a:lnTo>
                      <a:pt x="5010" y="22"/>
                    </a:lnTo>
                    <a:lnTo>
                      <a:pt x="4832" y="89"/>
                    </a:lnTo>
                    <a:lnTo>
                      <a:pt x="4743" y="156"/>
                    </a:lnTo>
                    <a:lnTo>
                      <a:pt x="4654" y="245"/>
                    </a:lnTo>
                    <a:lnTo>
                      <a:pt x="4498" y="445"/>
                    </a:lnTo>
                    <a:lnTo>
                      <a:pt x="4365" y="668"/>
                    </a:lnTo>
                    <a:lnTo>
                      <a:pt x="4276" y="913"/>
                    </a:lnTo>
                    <a:lnTo>
                      <a:pt x="4209" y="1180"/>
                    </a:lnTo>
                    <a:lnTo>
                      <a:pt x="4187" y="1447"/>
                    </a:lnTo>
                    <a:lnTo>
                      <a:pt x="4209" y="1715"/>
                    </a:lnTo>
                    <a:lnTo>
                      <a:pt x="4276" y="1959"/>
                    </a:lnTo>
                    <a:lnTo>
                      <a:pt x="4031" y="1692"/>
                    </a:lnTo>
                    <a:lnTo>
                      <a:pt x="3496" y="1158"/>
                    </a:lnTo>
                    <a:lnTo>
                      <a:pt x="3185" y="891"/>
                    </a:lnTo>
                    <a:lnTo>
                      <a:pt x="2895" y="646"/>
                    </a:lnTo>
                    <a:lnTo>
                      <a:pt x="2650" y="468"/>
                    </a:lnTo>
                    <a:lnTo>
                      <a:pt x="2561" y="445"/>
                    </a:lnTo>
                    <a:lnTo>
                      <a:pt x="2494" y="423"/>
                    </a:lnTo>
                    <a:lnTo>
                      <a:pt x="2383" y="445"/>
                    </a:lnTo>
                    <a:lnTo>
                      <a:pt x="2294" y="490"/>
                    </a:lnTo>
                    <a:lnTo>
                      <a:pt x="2227" y="557"/>
                    </a:lnTo>
                    <a:lnTo>
                      <a:pt x="2138" y="623"/>
                    </a:lnTo>
                    <a:lnTo>
                      <a:pt x="2094" y="713"/>
                    </a:lnTo>
                    <a:lnTo>
                      <a:pt x="2049" y="802"/>
                    </a:lnTo>
                    <a:lnTo>
                      <a:pt x="2027" y="891"/>
                    </a:lnTo>
                    <a:lnTo>
                      <a:pt x="2005" y="1002"/>
                    </a:lnTo>
                    <a:lnTo>
                      <a:pt x="1893" y="957"/>
                    </a:lnTo>
                    <a:lnTo>
                      <a:pt x="1760" y="913"/>
                    </a:lnTo>
                    <a:lnTo>
                      <a:pt x="1626" y="891"/>
                    </a:lnTo>
                    <a:lnTo>
                      <a:pt x="1537" y="891"/>
                    </a:lnTo>
                    <a:lnTo>
                      <a:pt x="1448" y="913"/>
                    </a:lnTo>
                    <a:lnTo>
                      <a:pt x="1381" y="957"/>
                    </a:lnTo>
                    <a:lnTo>
                      <a:pt x="1292" y="1002"/>
                    </a:lnTo>
                    <a:lnTo>
                      <a:pt x="1225" y="1091"/>
                    </a:lnTo>
                    <a:lnTo>
                      <a:pt x="1158" y="1202"/>
                    </a:lnTo>
                    <a:lnTo>
                      <a:pt x="1114" y="1336"/>
                    </a:lnTo>
                    <a:lnTo>
                      <a:pt x="1047" y="1492"/>
                    </a:lnTo>
                    <a:lnTo>
                      <a:pt x="980" y="1470"/>
                    </a:lnTo>
                    <a:lnTo>
                      <a:pt x="891" y="1492"/>
                    </a:lnTo>
                    <a:lnTo>
                      <a:pt x="780" y="1536"/>
                    </a:lnTo>
                    <a:lnTo>
                      <a:pt x="669" y="1603"/>
                    </a:lnTo>
                    <a:lnTo>
                      <a:pt x="579" y="1737"/>
                    </a:lnTo>
                    <a:lnTo>
                      <a:pt x="535" y="1826"/>
                    </a:lnTo>
                    <a:lnTo>
                      <a:pt x="490" y="1937"/>
                    </a:lnTo>
                    <a:lnTo>
                      <a:pt x="468" y="2071"/>
                    </a:lnTo>
                    <a:lnTo>
                      <a:pt x="446" y="2227"/>
                    </a:lnTo>
                    <a:lnTo>
                      <a:pt x="312" y="2227"/>
                    </a:lnTo>
                    <a:lnTo>
                      <a:pt x="245" y="2249"/>
                    </a:lnTo>
                    <a:lnTo>
                      <a:pt x="179" y="2316"/>
                    </a:lnTo>
                    <a:lnTo>
                      <a:pt x="112" y="2405"/>
                    </a:lnTo>
                    <a:lnTo>
                      <a:pt x="67" y="2561"/>
                    </a:lnTo>
                    <a:lnTo>
                      <a:pt x="45" y="2761"/>
                    </a:lnTo>
                    <a:lnTo>
                      <a:pt x="23" y="3251"/>
                    </a:lnTo>
                    <a:lnTo>
                      <a:pt x="1" y="3474"/>
                    </a:lnTo>
                    <a:lnTo>
                      <a:pt x="23" y="3696"/>
                    </a:lnTo>
                    <a:lnTo>
                      <a:pt x="67" y="3897"/>
                    </a:lnTo>
                    <a:lnTo>
                      <a:pt x="134" y="4075"/>
                    </a:lnTo>
                    <a:lnTo>
                      <a:pt x="179" y="4164"/>
                    </a:lnTo>
                    <a:lnTo>
                      <a:pt x="245" y="4231"/>
                    </a:lnTo>
                    <a:lnTo>
                      <a:pt x="335" y="4297"/>
                    </a:lnTo>
                    <a:lnTo>
                      <a:pt x="424" y="4364"/>
                    </a:lnTo>
                    <a:lnTo>
                      <a:pt x="1114" y="4787"/>
                    </a:lnTo>
                    <a:lnTo>
                      <a:pt x="2116" y="5455"/>
                    </a:lnTo>
                    <a:lnTo>
                      <a:pt x="3407" y="6346"/>
                    </a:lnTo>
                    <a:lnTo>
                      <a:pt x="5857" y="8261"/>
                    </a:lnTo>
                    <a:lnTo>
                      <a:pt x="8796" y="6413"/>
                    </a:lnTo>
                    <a:lnTo>
                      <a:pt x="5010" y="3963"/>
                    </a:lnTo>
                    <a:lnTo>
                      <a:pt x="5255" y="3184"/>
                    </a:lnTo>
                    <a:lnTo>
                      <a:pt x="5434" y="2583"/>
                    </a:lnTo>
                    <a:lnTo>
                      <a:pt x="5567" y="2204"/>
                    </a:lnTo>
                    <a:lnTo>
                      <a:pt x="5589" y="2138"/>
                    </a:lnTo>
                    <a:lnTo>
                      <a:pt x="5589" y="2071"/>
                    </a:lnTo>
                    <a:lnTo>
                      <a:pt x="5567" y="1870"/>
                    </a:lnTo>
                    <a:lnTo>
                      <a:pt x="5478" y="1358"/>
                    </a:lnTo>
                    <a:lnTo>
                      <a:pt x="5434" y="1113"/>
                    </a:lnTo>
                    <a:lnTo>
                      <a:pt x="5411" y="868"/>
                    </a:lnTo>
                    <a:lnTo>
                      <a:pt x="5411" y="646"/>
                    </a:lnTo>
                    <a:lnTo>
                      <a:pt x="5434" y="579"/>
                    </a:lnTo>
                    <a:lnTo>
                      <a:pt x="5456" y="512"/>
                    </a:lnTo>
                    <a:lnTo>
                      <a:pt x="5500" y="401"/>
                    </a:lnTo>
                    <a:lnTo>
                      <a:pt x="5500" y="289"/>
                    </a:lnTo>
                    <a:lnTo>
                      <a:pt x="5456" y="178"/>
                    </a:lnTo>
                    <a:lnTo>
                      <a:pt x="5389" y="89"/>
                    </a:lnTo>
                    <a:lnTo>
                      <a:pt x="5300" y="22"/>
                    </a:lnTo>
                    <a:lnTo>
                      <a:pt x="5166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662;p61"/>
              <p:cNvSpPr/>
              <p:nvPr/>
            </p:nvSpPr>
            <p:spPr>
              <a:xfrm>
                <a:off x="5742450" y="3030350"/>
                <a:ext cx="178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4" extrusionOk="0">
                    <a:moveTo>
                      <a:pt x="1" y="0"/>
                    </a:moveTo>
                    <a:lnTo>
                      <a:pt x="23" y="156"/>
                    </a:lnTo>
                    <a:lnTo>
                      <a:pt x="90" y="334"/>
                    </a:lnTo>
                    <a:lnTo>
                      <a:pt x="157" y="490"/>
                    </a:lnTo>
                    <a:lnTo>
                      <a:pt x="268" y="624"/>
                    </a:lnTo>
                    <a:lnTo>
                      <a:pt x="424" y="846"/>
                    </a:lnTo>
                    <a:lnTo>
                      <a:pt x="558" y="1002"/>
                    </a:lnTo>
                    <a:lnTo>
                      <a:pt x="669" y="1091"/>
                    </a:lnTo>
                    <a:lnTo>
                      <a:pt x="713" y="1114"/>
                    </a:lnTo>
                    <a:lnTo>
                      <a:pt x="558" y="824"/>
                    </a:lnTo>
                    <a:lnTo>
                      <a:pt x="380" y="557"/>
                    </a:lnTo>
                    <a:lnTo>
                      <a:pt x="201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3663;p61"/>
              <p:cNvSpPr/>
              <p:nvPr/>
            </p:nvSpPr>
            <p:spPr>
              <a:xfrm>
                <a:off x="5720200" y="3043700"/>
                <a:ext cx="1170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382" extrusionOk="0">
                    <a:moveTo>
                      <a:pt x="0" y="1"/>
                    </a:moveTo>
                    <a:lnTo>
                      <a:pt x="23" y="179"/>
                    </a:lnTo>
                    <a:lnTo>
                      <a:pt x="45" y="357"/>
                    </a:lnTo>
                    <a:lnTo>
                      <a:pt x="112" y="535"/>
                    </a:lnTo>
                    <a:lnTo>
                      <a:pt x="178" y="713"/>
                    </a:lnTo>
                    <a:lnTo>
                      <a:pt x="223" y="891"/>
                    </a:lnTo>
                    <a:lnTo>
                      <a:pt x="290" y="1069"/>
                    </a:lnTo>
                    <a:lnTo>
                      <a:pt x="379" y="1225"/>
                    </a:lnTo>
                    <a:lnTo>
                      <a:pt x="468" y="1381"/>
                    </a:lnTo>
                    <a:lnTo>
                      <a:pt x="401" y="1025"/>
                    </a:lnTo>
                    <a:lnTo>
                      <a:pt x="290" y="669"/>
                    </a:lnTo>
                    <a:lnTo>
                      <a:pt x="156" y="3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3664;p61"/>
              <p:cNvSpPr/>
              <p:nvPr/>
            </p:nvSpPr>
            <p:spPr>
              <a:xfrm>
                <a:off x="5706275" y="3059850"/>
                <a:ext cx="56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137" extrusionOk="0">
                    <a:moveTo>
                      <a:pt x="1" y="0"/>
                    </a:moveTo>
                    <a:lnTo>
                      <a:pt x="1" y="290"/>
                    </a:lnTo>
                    <a:lnTo>
                      <a:pt x="45" y="579"/>
                    </a:lnTo>
                    <a:lnTo>
                      <a:pt x="112" y="869"/>
                    </a:lnTo>
                    <a:lnTo>
                      <a:pt x="223" y="1136"/>
                    </a:lnTo>
                    <a:lnTo>
                      <a:pt x="223" y="980"/>
                    </a:lnTo>
                    <a:lnTo>
                      <a:pt x="223" y="847"/>
                    </a:lnTo>
                    <a:lnTo>
                      <a:pt x="201" y="691"/>
                    </a:lnTo>
                    <a:lnTo>
                      <a:pt x="179" y="557"/>
                    </a:lnTo>
                    <a:lnTo>
                      <a:pt x="157" y="423"/>
                    </a:lnTo>
                    <a:lnTo>
                      <a:pt x="112" y="268"/>
                    </a:lnTo>
                    <a:lnTo>
                      <a:pt x="67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3665;p61"/>
              <p:cNvSpPr/>
              <p:nvPr/>
            </p:nvSpPr>
            <p:spPr>
              <a:xfrm>
                <a:off x="5772525" y="3060950"/>
                <a:ext cx="15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80" extrusionOk="0">
                    <a:moveTo>
                      <a:pt x="334" y="1"/>
                    </a:moveTo>
                    <a:lnTo>
                      <a:pt x="201" y="45"/>
                    </a:lnTo>
                    <a:lnTo>
                      <a:pt x="89" y="135"/>
                    </a:lnTo>
                    <a:lnTo>
                      <a:pt x="0" y="246"/>
                    </a:lnTo>
                    <a:lnTo>
                      <a:pt x="0" y="335"/>
                    </a:lnTo>
                    <a:lnTo>
                      <a:pt x="23" y="379"/>
                    </a:lnTo>
                    <a:lnTo>
                      <a:pt x="45" y="357"/>
                    </a:lnTo>
                    <a:lnTo>
                      <a:pt x="89" y="313"/>
                    </a:lnTo>
                    <a:lnTo>
                      <a:pt x="178" y="224"/>
                    </a:lnTo>
                    <a:lnTo>
                      <a:pt x="268" y="157"/>
                    </a:lnTo>
                    <a:lnTo>
                      <a:pt x="379" y="112"/>
                    </a:lnTo>
                    <a:lnTo>
                      <a:pt x="490" y="90"/>
                    </a:lnTo>
                    <a:lnTo>
                      <a:pt x="557" y="90"/>
                    </a:lnTo>
                    <a:lnTo>
                      <a:pt x="602" y="68"/>
                    </a:lnTo>
                    <a:lnTo>
                      <a:pt x="602" y="45"/>
                    </a:lnTo>
                    <a:lnTo>
                      <a:pt x="579" y="2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3666;p61"/>
              <p:cNvSpPr/>
              <p:nvPr/>
            </p:nvSpPr>
            <p:spPr>
              <a:xfrm>
                <a:off x="5751375" y="3077650"/>
                <a:ext cx="150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58" extrusionOk="0">
                    <a:moveTo>
                      <a:pt x="490" y="1"/>
                    </a:moveTo>
                    <a:lnTo>
                      <a:pt x="379" y="23"/>
                    </a:lnTo>
                    <a:lnTo>
                      <a:pt x="290" y="23"/>
                    </a:lnTo>
                    <a:lnTo>
                      <a:pt x="223" y="68"/>
                    </a:lnTo>
                    <a:lnTo>
                      <a:pt x="89" y="157"/>
                    </a:lnTo>
                    <a:lnTo>
                      <a:pt x="23" y="246"/>
                    </a:lnTo>
                    <a:lnTo>
                      <a:pt x="0" y="335"/>
                    </a:lnTo>
                    <a:lnTo>
                      <a:pt x="0" y="357"/>
                    </a:lnTo>
                    <a:lnTo>
                      <a:pt x="45" y="357"/>
                    </a:lnTo>
                    <a:lnTo>
                      <a:pt x="89" y="290"/>
                    </a:lnTo>
                    <a:lnTo>
                      <a:pt x="178" y="224"/>
                    </a:lnTo>
                    <a:lnTo>
                      <a:pt x="290" y="179"/>
                    </a:lnTo>
                    <a:lnTo>
                      <a:pt x="401" y="135"/>
                    </a:lnTo>
                    <a:lnTo>
                      <a:pt x="490" y="112"/>
                    </a:lnTo>
                    <a:lnTo>
                      <a:pt x="579" y="90"/>
                    </a:lnTo>
                    <a:lnTo>
                      <a:pt x="601" y="68"/>
                    </a:lnTo>
                    <a:lnTo>
                      <a:pt x="579" y="4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3667;p61"/>
              <p:cNvSpPr/>
              <p:nvPr/>
            </p:nvSpPr>
            <p:spPr>
              <a:xfrm>
                <a:off x="5724100" y="3092700"/>
                <a:ext cx="145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24" extrusionOk="0">
                    <a:moveTo>
                      <a:pt x="468" y="0"/>
                    </a:moveTo>
                    <a:lnTo>
                      <a:pt x="312" y="22"/>
                    </a:lnTo>
                    <a:lnTo>
                      <a:pt x="201" y="89"/>
                    </a:lnTo>
                    <a:lnTo>
                      <a:pt x="89" y="178"/>
                    </a:lnTo>
                    <a:lnTo>
                      <a:pt x="22" y="312"/>
                    </a:lnTo>
                    <a:lnTo>
                      <a:pt x="0" y="379"/>
                    </a:lnTo>
                    <a:lnTo>
                      <a:pt x="0" y="401"/>
                    </a:lnTo>
                    <a:lnTo>
                      <a:pt x="0" y="423"/>
                    </a:lnTo>
                    <a:lnTo>
                      <a:pt x="45" y="401"/>
                    </a:lnTo>
                    <a:lnTo>
                      <a:pt x="89" y="334"/>
                    </a:lnTo>
                    <a:lnTo>
                      <a:pt x="156" y="267"/>
                    </a:lnTo>
                    <a:lnTo>
                      <a:pt x="267" y="201"/>
                    </a:lnTo>
                    <a:lnTo>
                      <a:pt x="379" y="134"/>
                    </a:lnTo>
                    <a:lnTo>
                      <a:pt x="468" y="111"/>
                    </a:lnTo>
                    <a:lnTo>
                      <a:pt x="535" y="89"/>
                    </a:lnTo>
                    <a:lnTo>
                      <a:pt x="579" y="67"/>
                    </a:lnTo>
                    <a:lnTo>
                      <a:pt x="557" y="45"/>
                    </a:lnTo>
                    <a:lnTo>
                      <a:pt x="535" y="2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3668;p61"/>
              <p:cNvSpPr/>
              <p:nvPr/>
            </p:nvSpPr>
            <p:spPr>
              <a:xfrm>
                <a:off x="6010225" y="2441400"/>
                <a:ext cx="354050" cy="525500"/>
              </a:xfrm>
              <a:custGeom>
                <a:avLst/>
                <a:gdLst/>
                <a:ahLst/>
                <a:cxnLst/>
                <a:rect l="l" t="t" r="r" b="b"/>
                <a:pathLst>
                  <a:path w="14162" h="21020" extrusionOk="0">
                    <a:moveTo>
                      <a:pt x="7682" y="0"/>
                    </a:moveTo>
                    <a:lnTo>
                      <a:pt x="7482" y="23"/>
                    </a:lnTo>
                    <a:lnTo>
                      <a:pt x="7281" y="67"/>
                    </a:lnTo>
                    <a:lnTo>
                      <a:pt x="7081" y="134"/>
                    </a:lnTo>
                    <a:lnTo>
                      <a:pt x="6903" y="223"/>
                    </a:lnTo>
                    <a:lnTo>
                      <a:pt x="6725" y="312"/>
                    </a:lnTo>
                    <a:lnTo>
                      <a:pt x="6546" y="446"/>
                    </a:lnTo>
                    <a:lnTo>
                      <a:pt x="6324" y="624"/>
                    </a:lnTo>
                    <a:lnTo>
                      <a:pt x="6146" y="846"/>
                    </a:lnTo>
                    <a:lnTo>
                      <a:pt x="5990" y="1091"/>
                    </a:lnTo>
                    <a:lnTo>
                      <a:pt x="5878" y="1359"/>
                    </a:lnTo>
                    <a:lnTo>
                      <a:pt x="5700" y="1292"/>
                    </a:lnTo>
                    <a:lnTo>
                      <a:pt x="5544" y="1270"/>
                    </a:lnTo>
                    <a:lnTo>
                      <a:pt x="5366" y="1247"/>
                    </a:lnTo>
                    <a:lnTo>
                      <a:pt x="5010" y="1247"/>
                    </a:lnTo>
                    <a:lnTo>
                      <a:pt x="4854" y="1292"/>
                    </a:lnTo>
                    <a:lnTo>
                      <a:pt x="4698" y="1336"/>
                    </a:lnTo>
                    <a:lnTo>
                      <a:pt x="4542" y="1403"/>
                    </a:lnTo>
                    <a:lnTo>
                      <a:pt x="4387" y="1470"/>
                    </a:lnTo>
                    <a:lnTo>
                      <a:pt x="4253" y="1559"/>
                    </a:lnTo>
                    <a:lnTo>
                      <a:pt x="4119" y="1670"/>
                    </a:lnTo>
                    <a:lnTo>
                      <a:pt x="3986" y="1782"/>
                    </a:lnTo>
                    <a:lnTo>
                      <a:pt x="3874" y="1915"/>
                    </a:lnTo>
                    <a:lnTo>
                      <a:pt x="3785" y="2071"/>
                    </a:lnTo>
                    <a:lnTo>
                      <a:pt x="3696" y="2227"/>
                    </a:lnTo>
                    <a:lnTo>
                      <a:pt x="3630" y="2383"/>
                    </a:lnTo>
                    <a:lnTo>
                      <a:pt x="3540" y="2650"/>
                    </a:lnTo>
                    <a:lnTo>
                      <a:pt x="3518" y="2917"/>
                    </a:lnTo>
                    <a:lnTo>
                      <a:pt x="3518" y="3184"/>
                    </a:lnTo>
                    <a:lnTo>
                      <a:pt x="3563" y="3429"/>
                    </a:lnTo>
                    <a:lnTo>
                      <a:pt x="3652" y="3697"/>
                    </a:lnTo>
                    <a:lnTo>
                      <a:pt x="3763" y="3919"/>
                    </a:lnTo>
                    <a:lnTo>
                      <a:pt x="3919" y="4142"/>
                    </a:lnTo>
                    <a:lnTo>
                      <a:pt x="4119" y="4320"/>
                    </a:lnTo>
                    <a:lnTo>
                      <a:pt x="3919" y="4431"/>
                    </a:lnTo>
                    <a:lnTo>
                      <a:pt x="3719" y="4543"/>
                    </a:lnTo>
                    <a:lnTo>
                      <a:pt x="3540" y="4676"/>
                    </a:lnTo>
                    <a:lnTo>
                      <a:pt x="3385" y="4832"/>
                    </a:lnTo>
                    <a:lnTo>
                      <a:pt x="3229" y="5010"/>
                    </a:lnTo>
                    <a:lnTo>
                      <a:pt x="3117" y="5188"/>
                    </a:lnTo>
                    <a:lnTo>
                      <a:pt x="3006" y="5367"/>
                    </a:lnTo>
                    <a:lnTo>
                      <a:pt x="2917" y="5567"/>
                    </a:lnTo>
                    <a:lnTo>
                      <a:pt x="2828" y="5767"/>
                    </a:lnTo>
                    <a:lnTo>
                      <a:pt x="2783" y="5968"/>
                    </a:lnTo>
                    <a:lnTo>
                      <a:pt x="2761" y="6190"/>
                    </a:lnTo>
                    <a:lnTo>
                      <a:pt x="2739" y="6413"/>
                    </a:lnTo>
                    <a:lnTo>
                      <a:pt x="2761" y="6636"/>
                    </a:lnTo>
                    <a:lnTo>
                      <a:pt x="2783" y="6858"/>
                    </a:lnTo>
                    <a:lnTo>
                      <a:pt x="2850" y="7081"/>
                    </a:lnTo>
                    <a:lnTo>
                      <a:pt x="2917" y="7281"/>
                    </a:lnTo>
                    <a:lnTo>
                      <a:pt x="3051" y="7526"/>
                    </a:lnTo>
                    <a:lnTo>
                      <a:pt x="3184" y="7749"/>
                    </a:lnTo>
                    <a:lnTo>
                      <a:pt x="3073" y="7816"/>
                    </a:lnTo>
                    <a:lnTo>
                      <a:pt x="2962" y="7905"/>
                    </a:lnTo>
                    <a:lnTo>
                      <a:pt x="2850" y="7994"/>
                    </a:lnTo>
                    <a:lnTo>
                      <a:pt x="2783" y="8083"/>
                    </a:lnTo>
                    <a:lnTo>
                      <a:pt x="2694" y="8194"/>
                    </a:lnTo>
                    <a:lnTo>
                      <a:pt x="2650" y="8328"/>
                    </a:lnTo>
                    <a:lnTo>
                      <a:pt x="2539" y="8573"/>
                    </a:lnTo>
                    <a:lnTo>
                      <a:pt x="2494" y="8862"/>
                    </a:lnTo>
                    <a:lnTo>
                      <a:pt x="2472" y="9152"/>
                    </a:lnTo>
                    <a:lnTo>
                      <a:pt x="2472" y="9441"/>
                    </a:lnTo>
                    <a:lnTo>
                      <a:pt x="2494" y="9731"/>
                    </a:lnTo>
                    <a:lnTo>
                      <a:pt x="2583" y="10287"/>
                    </a:lnTo>
                    <a:lnTo>
                      <a:pt x="2628" y="10577"/>
                    </a:lnTo>
                    <a:lnTo>
                      <a:pt x="2650" y="10844"/>
                    </a:lnTo>
                    <a:lnTo>
                      <a:pt x="2650" y="11134"/>
                    </a:lnTo>
                    <a:lnTo>
                      <a:pt x="2628" y="11401"/>
                    </a:lnTo>
                    <a:lnTo>
                      <a:pt x="2583" y="11668"/>
                    </a:lnTo>
                    <a:lnTo>
                      <a:pt x="2472" y="11935"/>
                    </a:lnTo>
                    <a:lnTo>
                      <a:pt x="2360" y="12113"/>
                    </a:lnTo>
                    <a:lnTo>
                      <a:pt x="2249" y="12291"/>
                    </a:lnTo>
                    <a:lnTo>
                      <a:pt x="2093" y="12447"/>
                    </a:lnTo>
                    <a:lnTo>
                      <a:pt x="1937" y="12603"/>
                    </a:lnTo>
                    <a:lnTo>
                      <a:pt x="1626" y="12893"/>
                    </a:lnTo>
                    <a:lnTo>
                      <a:pt x="1470" y="13049"/>
                    </a:lnTo>
                    <a:lnTo>
                      <a:pt x="1336" y="13227"/>
                    </a:lnTo>
                    <a:lnTo>
                      <a:pt x="1203" y="13405"/>
                    </a:lnTo>
                    <a:lnTo>
                      <a:pt x="1113" y="13605"/>
                    </a:lnTo>
                    <a:lnTo>
                      <a:pt x="1047" y="13828"/>
                    </a:lnTo>
                    <a:lnTo>
                      <a:pt x="1002" y="14028"/>
                    </a:lnTo>
                    <a:lnTo>
                      <a:pt x="1024" y="14251"/>
                    </a:lnTo>
                    <a:lnTo>
                      <a:pt x="1069" y="14451"/>
                    </a:lnTo>
                    <a:lnTo>
                      <a:pt x="1113" y="14540"/>
                    </a:lnTo>
                    <a:lnTo>
                      <a:pt x="1180" y="14607"/>
                    </a:lnTo>
                    <a:lnTo>
                      <a:pt x="1247" y="14696"/>
                    </a:lnTo>
                    <a:lnTo>
                      <a:pt x="1336" y="14741"/>
                    </a:lnTo>
                    <a:lnTo>
                      <a:pt x="1158" y="14785"/>
                    </a:lnTo>
                    <a:lnTo>
                      <a:pt x="1024" y="14830"/>
                    </a:lnTo>
                    <a:lnTo>
                      <a:pt x="869" y="14897"/>
                    </a:lnTo>
                    <a:lnTo>
                      <a:pt x="735" y="14963"/>
                    </a:lnTo>
                    <a:lnTo>
                      <a:pt x="624" y="15052"/>
                    </a:lnTo>
                    <a:lnTo>
                      <a:pt x="512" y="15142"/>
                    </a:lnTo>
                    <a:lnTo>
                      <a:pt x="401" y="15253"/>
                    </a:lnTo>
                    <a:lnTo>
                      <a:pt x="312" y="15364"/>
                    </a:lnTo>
                    <a:lnTo>
                      <a:pt x="223" y="15498"/>
                    </a:lnTo>
                    <a:lnTo>
                      <a:pt x="156" y="15631"/>
                    </a:lnTo>
                    <a:lnTo>
                      <a:pt x="89" y="15765"/>
                    </a:lnTo>
                    <a:lnTo>
                      <a:pt x="45" y="15921"/>
                    </a:lnTo>
                    <a:lnTo>
                      <a:pt x="22" y="16054"/>
                    </a:lnTo>
                    <a:lnTo>
                      <a:pt x="0" y="16210"/>
                    </a:lnTo>
                    <a:lnTo>
                      <a:pt x="0" y="16366"/>
                    </a:lnTo>
                    <a:lnTo>
                      <a:pt x="22" y="16522"/>
                    </a:lnTo>
                    <a:lnTo>
                      <a:pt x="45" y="16678"/>
                    </a:lnTo>
                    <a:lnTo>
                      <a:pt x="111" y="16834"/>
                    </a:lnTo>
                    <a:lnTo>
                      <a:pt x="156" y="16990"/>
                    </a:lnTo>
                    <a:lnTo>
                      <a:pt x="245" y="17123"/>
                    </a:lnTo>
                    <a:lnTo>
                      <a:pt x="334" y="17235"/>
                    </a:lnTo>
                    <a:lnTo>
                      <a:pt x="423" y="17346"/>
                    </a:lnTo>
                    <a:lnTo>
                      <a:pt x="535" y="17457"/>
                    </a:lnTo>
                    <a:lnTo>
                      <a:pt x="646" y="17546"/>
                    </a:lnTo>
                    <a:lnTo>
                      <a:pt x="779" y="17635"/>
                    </a:lnTo>
                    <a:lnTo>
                      <a:pt x="891" y="17702"/>
                    </a:lnTo>
                    <a:lnTo>
                      <a:pt x="1047" y="17769"/>
                    </a:lnTo>
                    <a:lnTo>
                      <a:pt x="1180" y="17814"/>
                    </a:lnTo>
                    <a:lnTo>
                      <a:pt x="1336" y="17836"/>
                    </a:lnTo>
                    <a:lnTo>
                      <a:pt x="1492" y="17858"/>
                    </a:lnTo>
                    <a:lnTo>
                      <a:pt x="1648" y="17858"/>
                    </a:lnTo>
                    <a:lnTo>
                      <a:pt x="1804" y="17836"/>
                    </a:lnTo>
                    <a:lnTo>
                      <a:pt x="1893" y="17814"/>
                    </a:lnTo>
                    <a:lnTo>
                      <a:pt x="1804" y="18058"/>
                    </a:lnTo>
                    <a:lnTo>
                      <a:pt x="1759" y="18281"/>
                    </a:lnTo>
                    <a:lnTo>
                      <a:pt x="1737" y="18526"/>
                    </a:lnTo>
                    <a:lnTo>
                      <a:pt x="1759" y="18771"/>
                    </a:lnTo>
                    <a:lnTo>
                      <a:pt x="1804" y="18994"/>
                    </a:lnTo>
                    <a:lnTo>
                      <a:pt x="1871" y="19216"/>
                    </a:lnTo>
                    <a:lnTo>
                      <a:pt x="1960" y="19439"/>
                    </a:lnTo>
                    <a:lnTo>
                      <a:pt x="2093" y="19662"/>
                    </a:lnTo>
                    <a:lnTo>
                      <a:pt x="2249" y="19840"/>
                    </a:lnTo>
                    <a:lnTo>
                      <a:pt x="2405" y="20018"/>
                    </a:lnTo>
                    <a:lnTo>
                      <a:pt x="2583" y="20196"/>
                    </a:lnTo>
                    <a:lnTo>
                      <a:pt x="2783" y="20330"/>
                    </a:lnTo>
                    <a:lnTo>
                      <a:pt x="2984" y="20463"/>
                    </a:lnTo>
                    <a:lnTo>
                      <a:pt x="3184" y="20597"/>
                    </a:lnTo>
                    <a:lnTo>
                      <a:pt x="3407" y="20686"/>
                    </a:lnTo>
                    <a:lnTo>
                      <a:pt x="3630" y="20775"/>
                    </a:lnTo>
                    <a:lnTo>
                      <a:pt x="3964" y="20886"/>
                    </a:lnTo>
                    <a:lnTo>
                      <a:pt x="4320" y="20953"/>
                    </a:lnTo>
                    <a:lnTo>
                      <a:pt x="4654" y="20998"/>
                    </a:lnTo>
                    <a:lnTo>
                      <a:pt x="5010" y="21020"/>
                    </a:lnTo>
                    <a:lnTo>
                      <a:pt x="5344" y="21020"/>
                    </a:lnTo>
                    <a:lnTo>
                      <a:pt x="5700" y="20998"/>
                    </a:lnTo>
                    <a:lnTo>
                      <a:pt x="6034" y="20931"/>
                    </a:lnTo>
                    <a:lnTo>
                      <a:pt x="6368" y="20842"/>
                    </a:lnTo>
                    <a:lnTo>
                      <a:pt x="6680" y="20753"/>
                    </a:lnTo>
                    <a:lnTo>
                      <a:pt x="6992" y="20619"/>
                    </a:lnTo>
                    <a:lnTo>
                      <a:pt x="7304" y="20463"/>
                    </a:lnTo>
                    <a:lnTo>
                      <a:pt x="7615" y="20285"/>
                    </a:lnTo>
                    <a:lnTo>
                      <a:pt x="7882" y="20085"/>
                    </a:lnTo>
                    <a:lnTo>
                      <a:pt x="8150" y="19862"/>
                    </a:lnTo>
                    <a:lnTo>
                      <a:pt x="8417" y="19617"/>
                    </a:lnTo>
                    <a:lnTo>
                      <a:pt x="8640" y="19350"/>
                    </a:lnTo>
                    <a:lnTo>
                      <a:pt x="14162" y="2272"/>
                    </a:lnTo>
                    <a:lnTo>
                      <a:pt x="14006" y="1960"/>
                    </a:lnTo>
                    <a:lnTo>
                      <a:pt x="13805" y="1693"/>
                    </a:lnTo>
                    <a:lnTo>
                      <a:pt x="13583" y="1425"/>
                    </a:lnTo>
                    <a:lnTo>
                      <a:pt x="13315" y="1203"/>
                    </a:lnTo>
                    <a:lnTo>
                      <a:pt x="13048" y="980"/>
                    </a:lnTo>
                    <a:lnTo>
                      <a:pt x="12759" y="802"/>
                    </a:lnTo>
                    <a:lnTo>
                      <a:pt x="12447" y="646"/>
                    </a:lnTo>
                    <a:lnTo>
                      <a:pt x="12113" y="535"/>
                    </a:lnTo>
                    <a:lnTo>
                      <a:pt x="11779" y="446"/>
                    </a:lnTo>
                    <a:lnTo>
                      <a:pt x="11445" y="401"/>
                    </a:lnTo>
                    <a:lnTo>
                      <a:pt x="11089" y="379"/>
                    </a:lnTo>
                    <a:lnTo>
                      <a:pt x="10755" y="401"/>
                    </a:lnTo>
                    <a:lnTo>
                      <a:pt x="10421" y="446"/>
                    </a:lnTo>
                    <a:lnTo>
                      <a:pt x="10087" y="535"/>
                    </a:lnTo>
                    <a:lnTo>
                      <a:pt x="9753" y="646"/>
                    </a:lnTo>
                    <a:lnTo>
                      <a:pt x="9441" y="802"/>
                    </a:lnTo>
                    <a:lnTo>
                      <a:pt x="9308" y="646"/>
                    </a:lnTo>
                    <a:lnTo>
                      <a:pt x="9152" y="512"/>
                    </a:lnTo>
                    <a:lnTo>
                      <a:pt x="8996" y="379"/>
                    </a:lnTo>
                    <a:lnTo>
                      <a:pt x="8818" y="268"/>
                    </a:lnTo>
                    <a:lnTo>
                      <a:pt x="8640" y="178"/>
                    </a:lnTo>
                    <a:lnTo>
                      <a:pt x="8461" y="112"/>
                    </a:lnTo>
                    <a:lnTo>
                      <a:pt x="8261" y="67"/>
                    </a:lnTo>
                    <a:lnTo>
                      <a:pt x="8083" y="23"/>
                    </a:lnTo>
                    <a:lnTo>
                      <a:pt x="78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3669;p61"/>
              <p:cNvSpPr/>
              <p:nvPr/>
            </p:nvSpPr>
            <p:spPr>
              <a:xfrm>
                <a:off x="5891650" y="4584000"/>
                <a:ext cx="279475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9041" extrusionOk="0">
                    <a:moveTo>
                      <a:pt x="10020" y="0"/>
                    </a:moveTo>
                    <a:lnTo>
                      <a:pt x="5456" y="267"/>
                    </a:lnTo>
                    <a:lnTo>
                      <a:pt x="5990" y="5700"/>
                    </a:lnTo>
                    <a:lnTo>
                      <a:pt x="5055" y="6079"/>
                    </a:lnTo>
                    <a:lnTo>
                      <a:pt x="4097" y="6457"/>
                    </a:lnTo>
                    <a:lnTo>
                      <a:pt x="3006" y="6947"/>
                    </a:lnTo>
                    <a:lnTo>
                      <a:pt x="2472" y="7214"/>
                    </a:lnTo>
                    <a:lnTo>
                      <a:pt x="1915" y="7482"/>
                    </a:lnTo>
                    <a:lnTo>
                      <a:pt x="1425" y="7749"/>
                    </a:lnTo>
                    <a:lnTo>
                      <a:pt x="958" y="8038"/>
                    </a:lnTo>
                    <a:lnTo>
                      <a:pt x="579" y="8305"/>
                    </a:lnTo>
                    <a:lnTo>
                      <a:pt x="268" y="8550"/>
                    </a:lnTo>
                    <a:lnTo>
                      <a:pt x="156" y="8684"/>
                    </a:lnTo>
                    <a:lnTo>
                      <a:pt x="89" y="8795"/>
                    </a:lnTo>
                    <a:lnTo>
                      <a:pt x="23" y="8907"/>
                    </a:lnTo>
                    <a:lnTo>
                      <a:pt x="0" y="9018"/>
                    </a:lnTo>
                    <a:lnTo>
                      <a:pt x="11178" y="9040"/>
                    </a:lnTo>
                    <a:lnTo>
                      <a:pt x="11178" y="8216"/>
                    </a:lnTo>
                    <a:lnTo>
                      <a:pt x="10733" y="5433"/>
                    </a:lnTo>
                    <a:lnTo>
                      <a:pt x="10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3670;p61"/>
              <p:cNvSpPr/>
              <p:nvPr/>
            </p:nvSpPr>
            <p:spPr>
              <a:xfrm>
                <a:off x="6111525" y="4705350"/>
                <a:ext cx="22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69" extrusionOk="0">
                    <a:moveTo>
                      <a:pt x="424" y="0"/>
                    </a:moveTo>
                    <a:lnTo>
                      <a:pt x="335" y="22"/>
                    </a:lnTo>
                    <a:lnTo>
                      <a:pt x="246" y="45"/>
                    </a:lnTo>
                    <a:lnTo>
                      <a:pt x="179" y="89"/>
                    </a:lnTo>
                    <a:lnTo>
                      <a:pt x="112" y="156"/>
                    </a:lnTo>
                    <a:lnTo>
                      <a:pt x="45" y="223"/>
                    </a:lnTo>
                    <a:lnTo>
                      <a:pt x="23" y="312"/>
                    </a:lnTo>
                    <a:lnTo>
                      <a:pt x="1" y="401"/>
                    </a:lnTo>
                    <a:lnTo>
                      <a:pt x="23" y="490"/>
                    </a:lnTo>
                    <a:lnTo>
                      <a:pt x="45" y="579"/>
                    </a:lnTo>
                    <a:lnTo>
                      <a:pt x="67" y="646"/>
                    </a:lnTo>
                    <a:lnTo>
                      <a:pt x="134" y="713"/>
                    </a:lnTo>
                    <a:lnTo>
                      <a:pt x="201" y="780"/>
                    </a:lnTo>
                    <a:lnTo>
                      <a:pt x="268" y="824"/>
                    </a:lnTo>
                    <a:lnTo>
                      <a:pt x="357" y="869"/>
                    </a:lnTo>
                    <a:lnTo>
                      <a:pt x="535" y="869"/>
                    </a:lnTo>
                    <a:lnTo>
                      <a:pt x="602" y="846"/>
                    </a:lnTo>
                    <a:lnTo>
                      <a:pt x="691" y="802"/>
                    </a:lnTo>
                    <a:lnTo>
                      <a:pt x="758" y="757"/>
                    </a:lnTo>
                    <a:lnTo>
                      <a:pt x="802" y="690"/>
                    </a:lnTo>
                    <a:lnTo>
                      <a:pt x="847" y="624"/>
                    </a:lnTo>
                    <a:lnTo>
                      <a:pt x="869" y="535"/>
                    </a:lnTo>
                    <a:lnTo>
                      <a:pt x="891" y="446"/>
                    </a:lnTo>
                    <a:lnTo>
                      <a:pt x="869" y="379"/>
                    </a:lnTo>
                    <a:lnTo>
                      <a:pt x="847" y="290"/>
                    </a:lnTo>
                    <a:lnTo>
                      <a:pt x="824" y="223"/>
                    </a:lnTo>
                    <a:lnTo>
                      <a:pt x="758" y="156"/>
                    </a:lnTo>
                    <a:lnTo>
                      <a:pt x="713" y="89"/>
                    </a:lnTo>
                    <a:lnTo>
                      <a:pt x="646" y="45"/>
                    </a:lnTo>
                    <a:lnTo>
                      <a:pt x="602" y="22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3671;p61"/>
              <p:cNvSpPr/>
              <p:nvPr/>
            </p:nvSpPr>
            <p:spPr>
              <a:xfrm>
                <a:off x="6111525" y="4705350"/>
                <a:ext cx="22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69" fill="none" extrusionOk="0">
                    <a:moveTo>
                      <a:pt x="557" y="0"/>
                    </a:moveTo>
                    <a:lnTo>
                      <a:pt x="557" y="0"/>
                    </a:lnTo>
                    <a:lnTo>
                      <a:pt x="646" y="45"/>
                    </a:lnTo>
                    <a:lnTo>
                      <a:pt x="713" y="89"/>
                    </a:lnTo>
                    <a:lnTo>
                      <a:pt x="758" y="156"/>
                    </a:lnTo>
                    <a:lnTo>
                      <a:pt x="824" y="223"/>
                    </a:lnTo>
                    <a:lnTo>
                      <a:pt x="847" y="290"/>
                    </a:lnTo>
                    <a:lnTo>
                      <a:pt x="869" y="379"/>
                    </a:lnTo>
                    <a:lnTo>
                      <a:pt x="891" y="446"/>
                    </a:lnTo>
                    <a:lnTo>
                      <a:pt x="869" y="535"/>
                    </a:lnTo>
                    <a:lnTo>
                      <a:pt x="869" y="535"/>
                    </a:lnTo>
                    <a:lnTo>
                      <a:pt x="847" y="624"/>
                    </a:lnTo>
                    <a:lnTo>
                      <a:pt x="802" y="690"/>
                    </a:lnTo>
                    <a:lnTo>
                      <a:pt x="758" y="757"/>
                    </a:lnTo>
                    <a:lnTo>
                      <a:pt x="691" y="802"/>
                    </a:lnTo>
                    <a:lnTo>
                      <a:pt x="602" y="846"/>
                    </a:lnTo>
                    <a:lnTo>
                      <a:pt x="535" y="869"/>
                    </a:lnTo>
                    <a:lnTo>
                      <a:pt x="446" y="869"/>
                    </a:lnTo>
                    <a:lnTo>
                      <a:pt x="357" y="869"/>
                    </a:lnTo>
                    <a:lnTo>
                      <a:pt x="357" y="869"/>
                    </a:lnTo>
                    <a:lnTo>
                      <a:pt x="268" y="824"/>
                    </a:lnTo>
                    <a:lnTo>
                      <a:pt x="201" y="780"/>
                    </a:lnTo>
                    <a:lnTo>
                      <a:pt x="134" y="713"/>
                    </a:lnTo>
                    <a:lnTo>
                      <a:pt x="67" y="646"/>
                    </a:lnTo>
                    <a:lnTo>
                      <a:pt x="45" y="579"/>
                    </a:lnTo>
                    <a:lnTo>
                      <a:pt x="23" y="490"/>
                    </a:lnTo>
                    <a:lnTo>
                      <a:pt x="1" y="401"/>
                    </a:lnTo>
                    <a:lnTo>
                      <a:pt x="23" y="312"/>
                    </a:lnTo>
                    <a:lnTo>
                      <a:pt x="23" y="312"/>
                    </a:lnTo>
                    <a:lnTo>
                      <a:pt x="45" y="223"/>
                    </a:lnTo>
                    <a:lnTo>
                      <a:pt x="112" y="156"/>
                    </a:lnTo>
                    <a:lnTo>
                      <a:pt x="179" y="89"/>
                    </a:lnTo>
                    <a:lnTo>
                      <a:pt x="246" y="45"/>
                    </a:lnTo>
                    <a:lnTo>
                      <a:pt x="335" y="22"/>
                    </a:lnTo>
                    <a:lnTo>
                      <a:pt x="424" y="0"/>
                    </a:lnTo>
                    <a:lnTo>
                      <a:pt x="513" y="0"/>
                    </a:lnTo>
                    <a:lnTo>
                      <a:pt x="602" y="2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3672;p61"/>
              <p:cNvSpPr/>
              <p:nvPr/>
            </p:nvSpPr>
            <p:spPr>
              <a:xfrm>
                <a:off x="5891650" y="4789400"/>
                <a:ext cx="2794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825" extrusionOk="0">
                    <a:moveTo>
                      <a:pt x="11178" y="0"/>
                    </a:moveTo>
                    <a:lnTo>
                      <a:pt x="468" y="201"/>
                    </a:lnTo>
                    <a:lnTo>
                      <a:pt x="379" y="245"/>
                    </a:lnTo>
                    <a:lnTo>
                      <a:pt x="223" y="357"/>
                    </a:lnTo>
                    <a:lnTo>
                      <a:pt x="134" y="446"/>
                    </a:lnTo>
                    <a:lnTo>
                      <a:pt x="67" y="557"/>
                    </a:lnTo>
                    <a:lnTo>
                      <a:pt x="23" y="668"/>
                    </a:lnTo>
                    <a:lnTo>
                      <a:pt x="0" y="802"/>
                    </a:lnTo>
                    <a:lnTo>
                      <a:pt x="11178" y="824"/>
                    </a:lnTo>
                    <a:lnTo>
                      <a:pt x="11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3673;p61"/>
              <p:cNvSpPr/>
              <p:nvPr/>
            </p:nvSpPr>
            <p:spPr>
              <a:xfrm>
                <a:off x="6036375" y="4723700"/>
                <a:ext cx="26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692" extrusionOk="0">
                    <a:moveTo>
                      <a:pt x="201" y="1"/>
                    </a:moveTo>
                    <a:lnTo>
                      <a:pt x="67" y="23"/>
                    </a:lnTo>
                    <a:lnTo>
                      <a:pt x="23" y="46"/>
                    </a:lnTo>
                    <a:lnTo>
                      <a:pt x="1" y="68"/>
                    </a:lnTo>
                    <a:lnTo>
                      <a:pt x="23" y="90"/>
                    </a:lnTo>
                    <a:lnTo>
                      <a:pt x="67" y="90"/>
                    </a:lnTo>
                    <a:lnTo>
                      <a:pt x="179" y="135"/>
                    </a:lnTo>
                    <a:lnTo>
                      <a:pt x="357" y="201"/>
                    </a:lnTo>
                    <a:lnTo>
                      <a:pt x="557" y="313"/>
                    </a:lnTo>
                    <a:lnTo>
                      <a:pt x="758" y="446"/>
                    </a:lnTo>
                    <a:lnTo>
                      <a:pt x="891" y="580"/>
                    </a:lnTo>
                    <a:lnTo>
                      <a:pt x="980" y="669"/>
                    </a:lnTo>
                    <a:lnTo>
                      <a:pt x="1025" y="691"/>
                    </a:lnTo>
                    <a:lnTo>
                      <a:pt x="1047" y="691"/>
                    </a:lnTo>
                    <a:lnTo>
                      <a:pt x="1047" y="647"/>
                    </a:lnTo>
                    <a:lnTo>
                      <a:pt x="1003" y="491"/>
                    </a:lnTo>
                    <a:lnTo>
                      <a:pt x="958" y="402"/>
                    </a:lnTo>
                    <a:lnTo>
                      <a:pt x="869" y="313"/>
                    </a:lnTo>
                    <a:lnTo>
                      <a:pt x="780" y="224"/>
                    </a:lnTo>
                    <a:lnTo>
                      <a:pt x="669" y="157"/>
                    </a:lnTo>
                    <a:lnTo>
                      <a:pt x="535" y="90"/>
                    </a:lnTo>
                    <a:lnTo>
                      <a:pt x="424" y="46"/>
                    </a:lnTo>
                    <a:lnTo>
                      <a:pt x="312" y="2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3674;p61"/>
              <p:cNvSpPr/>
              <p:nvPr/>
            </p:nvSpPr>
            <p:spPr>
              <a:xfrm>
                <a:off x="6006875" y="4737075"/>
                <a:ext cx="184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892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1" y="45"/>
                    </a:lnTo>
                    <a:lnTo>
                      <a:pt x="23" y="67"/>
                    </a:lnTo>
                    <a:lnTo>
                      <a:pt x="134" y="156"/>
                    </a:lnTo>
                    <a:lnTo>
                      <a:pt x="268" y="245"/>
                    </a:lnTo>
                    <a:lnTo>
                      <a:pt x="401" y="401"/>
                    </a:lnTo>
                    <a:lnTo>
                      <a:pt x="535" y="579"/>
                    </a:lnTo>
                    <a:lnTo>
                      <a:pt x="624" y="735"/>
                    </a:lnTo>
                    <a:lnTo>
                      <a:pt x="669" y="847"/>
                    </a:lnTo>
                    <a:lnTo>
                      <a:pt x="691" y="891"/>
                    </a:lnTo>
                    <a:lnTo>
                      <a:pt x="713" y="891"/>
                    </a:lnTo>
                    <a:lnTo>
                      <a:pt x="735" y="869"/>
                    </a:lnTo>
                    <a:lnTo>
                      <a:pt x="735" y="847"/>
                    </a:lnTo>
                    <a:lnTo>
                      <a:pt x="735" y="691"/>
                    </a:lnTo>
                    <a:lnTo>
                      <a:pt x="735" y="602"/>
                    </a:lnTo>
                    <a:lnTo>
                      <a:pt x="691" y="513"/>
                    </a:lnTo>
                    <a:lnTo>
                      <a:pt x="646" y="401"/>
                    </a:lnTo>
                    <a:lnTo>
                      <a:pt x="557" y="290"/>
                    </a:lnTo>
                    <a:lnTo>
                      <a:pt x="468" y="179"/>
                    </a:lnTo>
                    <a:lnTo>
                      <a:pt x="379" y="112"/>
                    </a:lnTo>
                    <a:lnTo>
                      <a:pt x="268" y="67"/>
                    </a:lnTo>
                    <a:lnTo>
                      <a:pt x="179" y="2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3675;p61"/>
              <p:cNvSpPr/>
              <p:nvPr/>
            </p:nvSpPr>
            <p:spPr>
              <a:xfrm>
                <a:off x="5978475" y="4749325"/>
                <a:ext cx="128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80" extrusionOk="0">
                    <a:moveTo>
                      <a:pt x="23" y="0"/>
                    </a:moveTo>
                    <a:lnTo>
                      <a:pt x="1" y="23"/>
                    </a:lnTo>
                    <a:lnTo>
                      <a:pt x="23" y="67"/>
                    </a:lnTo>
                    <a:lnTo>
                      <a:pt x="68" y="178"/>
                    </a:lnTo>
                    <a:lnTo>
                      <a:pt x="157" y="312"/>
                    </a:lnTo>
                    <a:lnTo>
                      <a:pt x="246" y="490"/>
                    </a:lnTo>
                    <a:lnTo>
                      <a:pt x="313" y="668"/>
                    </a:lnTo>
                    <a:lnTo>
                      <a:pt x="379" y="824"/>
                    </a:lnTo>
                    <a:lnTo>
                      <a:pt x="402" y="935"/>
                    </a:lnTo>
                    <a:lnTo>
                      <a:pt x="424" y="958"/>
                    </a:lnTo>
                    <a:lnTo>
                      <a:pt x="446" y="980"/>
                    </a:lnTo>
                    <a:lnTo>
                      <a:pt x="469" y="958"/>
                    </a:lnTo>
                    <a:lnTo>
                      <a:pt x="491" y="935"/>
                    </a:lnTo>
                    <a:lnTo>
                      <a:pt x="513" y="802"/>
                    </a:lnTo>
                    <a:lnTo>
                      <a:pt x="491" y="624"/>
                    </a:lnTo>
                    <a:lnTo>
                      <a:pt x="469" y="512"/>
                    </a:lnTo>
                    <a:lnTo>
                      <a:pt x="424" y="401"/>
                    </a:lnTo>
                    <a:lnTo>
                      <a:pt x="379" y="290"/>
                    </a:lnTo>
                    <a:lnTo>
                      <a:pt x="313" y="201"/>
                    </a:lnTo>
                    <a:lnTo>
                      <a:pt x="179" y="67"/>
                    </a:lnTo>
                    <a:lnTo>
                      <a:pt x="68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3676;p61"/>
              <p:cNvSpPr/>
              <p:nvPr/>
            </p:nvSpPr>
            <p:spPr>
              <a:xfrm>
                <a:off x="6026925" y="4687525"/>
                <a:ext cx="2952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91" extrusionOk="0">
                    <a:moveTo>
                      <a:pt x="468" y="1"/>
                    </a:moveTo>
                    <a:lnTo>
                      <a:pt x="334" y="23"/>
                    </a:lnTo>
                    <a:lnTo>
                      <a:pt x="134" y="90"/>
                    </a:lnTo>
                    <a:lnTo>
                      <a:pt x="22" y="157"/>
                    </a:lnTo>
                    <a:lnTo>
                      <a:pt x="0" y="179"/>
                    </a:lnTo>
                    <a:lnTo>
                      <a:pt x="0" y="201"/>
                    </a:lnTo>
                    <a:lnTo>
                      <a:pt x="0" y="223"/>
                    </a:lnTo>
                    <a:lnTo>
                      <a:pt x="45" y="223"/>
                    </a:lnTo>
                    <a:lnTo>
                      <a:pt x="178" y="201"/>
                    </a:lnTo>
                    <a:lnTo>
                      <a:pt x="579" y="201"/>
                    </a:lnTo>
                    <a:lnTo>
                      <a:pt x="802" y="223"/>
                    </a:lnTo>
                    <a:lnTo>
                      <a:pt x="980" y="268"/>
                    </a:lnTo>
                    <a:lnTo>
                      <a:pt x="1113" y="290"/>
                    </a:lnTo>
                    <a:lnTo>
                      <a:pt x="1158" y="290"/>
                    </a:lnTo>
                    <a:lnTo>
                      <a:pt x="1180" y="268"/>
                    </a:lnTo>
                    <a:lnTo>
                      <a:pt x="1180" y="246"/>
                    </a:lnTo>
                    <a:lnTo>
                      <a:pt x="1158" y="223"/>
                    </a:lnTo>
                    <a:lnTo>
                      <a:pt x="1047" y="134"/>
                    </a:lnTo>
                    <a:lnTo>
                      <a:pt x="846" y="45"/>
                    </a:lnTo>
                    <a:lnTo>
                      <a:pt x="735" y="23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3677;p61"/>
              <p:cNvSpPr/>
              <p:nvPr/>
            </p:nvSpPr>
            <p:spPr>
              <a:xfrm>
                <a:off x="6236225" y="4589000"/>
                <a:ext cx="275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1000" h="8885" extrusionOk="0">
                    <a:moveTo>
                      <a:pt x="9909" y="0"/>
                    </a:moveTo>
                    <a:lnTo>
                      <a:pt x="5433" y="223"/>
                    </a:lnTo>
                    <a:lnTo>
                      <a:pt x="5901" y="5567"/>
                    </a:lnTo>
                    <a:lnTo>
                      <a:pt x="4988" y="5923"/>
                    </a:lnTo>
                    <a:lnTo>
                      <a:pt x="4053" y="6302"/>
                    </a:lnTo>
                    <a:lnTo>
                      <a:pt x="2984" y="6770"/>
                    </a:lnTo>
                    <a:lnTo>
                      <a:pt x="2450" y="7037"/>
                    </a:lnTo>
                    <a:lnTo>
                      <a:pt x="1915" y="7282"/>
                    </a:lnTo>
                    <a:lnTo>
                      <a:pt x="1403" y="7549"/>
                    </a:lnTo>
                    <a:lnTo>
                      <a:pt x="958" y="7816"/>
                    </a:lnTo>
                    <a:lnTo>
                      <a:pt x="579" y="8083"/>
                    </a:lnTo>
                    <a:lnTo>
                      <a:pt x="290" y="8328"/>
                    </a:lnTo>
                    <a:lnTo>
                      <a:pt x="178" y="8462"/>
                    </a:lnTo>
                    <a:lnTo>
                      <a:pt x="89" y="8573"/>
                    </a:lnTo>
                    <a:lnTo>
                      <a:pt x="23" y="8684"/>
                    </a:lnTo>
                    <a:lnTo>
                      <a:pt x="0" y="8773"/>
                    </a:lnTo>
                    <a:lnTo>
                      <a:pt x="11000" y="8885"/>
                    </a:lnTo>
                    <a:lnTo>
                      <a:pt x="11000" y="8083"/>
                    </a:lnTo>
                    <a:lnTo>
                      <a:pt x="10555" y="5322"/>
                    </a:lnTo>
                    <a:lnTo>
                      <a:pt x="99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3678;p61"/>
              <p:cNvSpPr/>
              <p:nvPr/>
            </p:nvSpPr>
            <p:spPr>
              <a:xfrm>
                <a:off x="6453325" y="4708125"/>
                <a:ext cx="217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47" extrusionOk="0">
                    <a:moveTo>
                      <a:pt x="312" y="1"/>
                    </a:moveTo>
                    <a:lnTo>
                      <a:pt x="223" y="45"/>
                    </a:lnTo>
                    <a:lnTo>
                      <a:pt x="156" y="90"/>
                    </a:lnTo>
                    <a:lnTo>
                      <a:pt x="89" y="134"/>
                    </a:lnTo>
                    <a:lnTo>
                      <a:pt x="45" y="201"/>
                    </a:lnTo>
                    <a:lnTo>
                      <a:pt x="0" y="290"/>
                    </a:lnTo>
                    <a:lnTo>
                      <a:pt x="0" y="379"/>
                    </a:lnTo>
                    <a:lnTo>
                      <a:pt x="0" y="468"/>
                    </a:lnTo>
                    <a:lnTo>
                      <a:pt x="22" y="557"/>
                    </a:lnTo>
                    <a:lnTo>
                      <a:pt x="67" y="624"/>
                    </a:lnTo>
                    <a:lnTo>
                      <a:pt x="112" y="691"/>
                    </a:lnTo>
                    <a:lnTo>
                      <a:pt x="178" y="758"/>
                    </a:lnTo>
                    <a:lnTo>
                      <a:pt x="245" y="802"/>
                    </a:lnTo>
                    <a:lnTo>
                      <a:pt x="334" y="847"/>
                    </a:lnTo>
                    <a:lnTo>
                      <a:pt x="490" y="847"/>
                    </a:lnTo>
                    <a:lnTo>
                      <a:pt x="579" y="824"/>
                    </a:lnTo>
                    <a:lnTo>
                      <a:pt x="646" y="780"/>
                    </a:lnTo>
                    <a:lnTo>
                      <a:pt x="713" y="735"/>
                    </a:lnTo>
                    <a:lnTo>
                      <a:pt x="780" y="669"/>
                    </a:lnTo>
                    <a:lnTo>
                      <a:pt x="824" y="602"/>
                    </a:lnTo>
                    <a:lnTo>
                      <a:pt x="846" y="535"/>
                    </a:lnTo>
                    <a:lnTo>
                      <a:pt x="869" y="446"/>
                    </a:lnTo>
                    <a:lnTo>
                      <a:pt x="846" y="357"/>
                    </a:lnTo>
                    <a:lnTo>
                      <a:pt x="824" y="268"/>
                    </a:lnTo>
                    <a:lnTo>
                      <a:pt x="802" y="201"/>
                    </a:lnTo>
                    <a:lnTo>
                      <a:pt x="735" y="134"/>
                    </a:lnTo>
                    <a:lnTo>
                      <a:pt x="690" y="90"/>
                    </a:lnTo>
                    <a:lnTo>
                      <a:pt x="624" y="45"/>
                    </a:lnTo>
                    <a:lnTo>
                      <a:pt x="579" y="2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3679;p61"/>
              <p:cNvSpPr/>
              <p:nvPr/>
            </p:nvSpPr>
            <p:spPr>
              <a:xfrm>
                <a:off x="6453325" y="4708125"/>
                <a:ext cx="217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47" fill="none" extrusionOk="0">
                    <a:moveTo>
                      <a:pt x="535" y="1"/>
                    </a:moveTo>
                    <a:lnTo>
                      <a:pt x="535" y="1"/>
                    </a:lnTo>
                    <a:lnTo>
                      <a:pt x="624" y="45"/>
                    </a:lnTo>
                    <a:lnTo>
                      <a:pt x="690" y="90"/>
                    </a:lnTo>
                    <a:lnTo>
                      <a:pt x="735" y="134"/>
                    </a:lnTo>
                    <a:lnTo>
                      <a:pt x="802" y="201"/>
                    </a:lnTo>
                    <a:lnTo>
                      <a:pt x="824" y="268"/>
                    </a:lnTo>
                    <a:lnTo>
                      <a:pt x="846" y="357"/>
                    </a:lnTo>
                    <a:lnTo>
                      <a:pt x="869" y="446"/>
                    </a:lnTo>
                    <a:lnTo>
                      <a:pt x="846" y="535"/>
                    </a:lnTo>
                    <a:lnTo>
                      <a:pt x="846" y="535"/>
                    </a:lnTo>
                    <a:lnTo>
                      <a:pt x="824" y="602"/>
                    </a:lnTo>
                    <a:lnTo>
                      <a:pt x="780" y="669"/>
                    </a:lnTo>
                    <a:lnTo>
                      <a:pt x="713" y="735"/>
                    </a:lnTo>
                    <a:lnTo>
                      <a:pt x="646" y="780"/>
                    </a:lnTo>
                    <a:lnTo>
                      <a:pt x="579" y="824"/>
                    </a:lnTo>
                    <a:lnTo>
                      <a:pt x="490" y="847"/>
                    </a:lnTo>
                    <a:lnTo>
                      <a:pt x="423" y="847"/>
                    </a:lnTo>
                    <a:lnTo>
                      <a:pt x="334" y="847"/>
                    </a:lnTo>
                    <a:lnTo>
                      <a:pt x="334" y="847"/>
                    </a:lnTo>
                    <a:lnTo>
                      <a:pt x="245" y="802"/>
                    </a:lnTo>
                    <a:lnTo>
                      <a:pt x="178" y="758"/>
                    </a:lnTo>
                    <a:lnTo>
                      <a:pt x="112" y="691"/>
                    </a:lnTo>
                    <a:lnTo>
                      <a:pt x="67" y="624"/>
                    </a:lnTo>
                    <a:lnTo>
                      <a:pt x="22" y="557"/>
                    </a:lnTo>
                    <a:lnTo>
                      <a:pt x="0" y="468"/>
                    </a:lnTo>
                    <a:lnTo>
                      <a:pt x="0" y="379"/>
                    </a:lnTo>
                    <a:lnTo>
                      <a:pt x="0" y="290"/>
                    </a:lnTo>
                    <a:lnTo>
                      <a:pt x="0" y="290"/>
                    </a:lnTo>
                    <a:lnTo>
                      <a:pt x="45" y="201"/>
                    </a:lnTo>
                    <a:lnTo>
                      <a:pt x="89" y="134"/>
                    </a:lnTo>
                    <a:lnTo>
                      <a:pt x="156" y="90"/>
                    </a:lnTo>
                    <a:lnTo>
                      <a:pt x="223" y="45"/>
                    </a:lnTo>
                    <a:lnTo>
                      <a:pt x="312" y="1"/>
                    </a:lnTo>
                    <a:lnTo>
                      <a:pt x="401" y="1"/>
                    </a:lnTo>
                    <a:lnTo>
                      <a:pt x="490" y="1"/>
                    </a:lnTo>
                    <a:lnTo>
                      <a:pt x="579" y="2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3680;p61"/>
              <p:cNvSpPr/>
              <p:nvPr/>
            </p:nvSpPr>
            <p:spPr>
              <a:xfrm>
                <a:off x="6236225" y="4790500"/>
                <a:ext cx="27500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1000" h="825" extrusionOk="0">
                    <a:moveTo>
                      <a:pt x="11000" y="1"/>
                    </a:moveTo>
                    <a:lnTo>
                      <a:pt x="446" y="157"/>
                    </a:lnTo>
                    <a:lnTo>
                      <a:pt x="379" y="179"/>
                    </a:lnTo>
                    <a:lnTo>
                      <a:pt x="223" y="290"/>
                    </a:lnTo>
                    <a:lnTo>
                      <a:pt x="134" y="379"/>
                    </a:lnTo>
                    <a:lnTo>
                      <a:pt x="45" y="469"/>
                    </a:lnTo>
                    <a:lnTo>
                      <a:pt x="23" y="580"/>
                    </a:lnTo>
                    <a:lnTo>
                      <a:pt x="0" y="713"/>
                    </a:lnTo>
                    <a:lnTo>
                      <a:pt x="11000" y="825"/>
                    </a:lnTo>
                    <a:lnTo>
                      <a:pt x="110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3681;p61"/>
              <p:cNvSpPr/>
              <p:nvPr/>
            </p:nvSpPr>
            <p:spPr>
              <a:xfrm>
                <a:off x="6379275" y="4725375"/>
                <a:ext cx="256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714" extrusionOk="0">
                    <a:moveTo>
                      <a:pt x="201" y="1"/>
                    </a:moveTo>
                    <a:lnTo>
                      <a:pt x="45" y="23"/>
                    </a:lnTo>
                    <a:lnTo>
                      <a:pt x="23" y="45"/>
                    </a:lnTo>
                    <a:lnTo>
                      <a:pt x="1" y="68"/>
                    </a:lnTo>
                    <a:lnTo>
                      <a:pt x="23" y="90"/>
                    </a:lnTo>
                    <a:lnTo>
                      <a:pt x="45" y="112"/>
                    </a:lnTo>
                    <a:lnTo>
                      <a:pt x="179" y="157"/>
                    </a:lnTo>
                    <a:lnTo>
                      <a:pt x="357" y="223"/>
                    </a:lnTo>
                    <a:lnTo>
                      <a:pt x="557" y="313"/>
                    </a:lnTo>
                    <a:lnTo>
                      <a:pt x="736" y="446"/>
                    </a:lnTo>
                    <a:lnTo>
                      <a:pt x="869" y="580"/>
                    </a:lnTo>
                    <a:lnTo>
                      <a:pt x="958" y="669"/>
                    </a:lnTo>
                    <a:lnTo>
                      <a:pt x="981" y="691"/>
                    </a:lnTo>
                    <a:lnTo>
                      <a:pt x="1003" y="713"/>
                    </a:lnTo>
                    <a:lnTo>
                      <a:pt x="1025" y="691"/>
                    </a:lnTo>
                    <a:lnTo>
                      <a:pt x="1025" y="647"/>
                    </a:lnTo>
                    <a:lnTo>
                      <a:pt x="981" y="491"/>
                    </a:lnTo>
                    <a:lnTo>
                      <a:pt x="914" y="424"/>
                    </a:lnTo>
                    <a:lnTo>
                      <a:pt x="847" y="335"/>
                    </a:lnTo>
                    <a:lnTo>
                      <a:pt x="758" y="246"/>
                    </a:lnTo>
                    <a:lnTo>
                      <a:pt x="647" y="157"/>
                    </a:lnTo>
                    <a:lnTo>
                      <a:pt x="535" y="90"/>
                    </a:lnTo>
                    <a:lnTo>
                      <a:pt x="402" y="45"/>
                    </a:lnTo>
                    <a:lnTo>
                      <a:pt x="290" y="2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3682;p61"/>
              <p:cNvSpPr/>
              <p:nvPr/>
            </p:nvSpPr>
            <p:spPr>
              <a:xfrm>
                <a:off x="6349775" y="4738175"/>
                <a:ext cx="184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892" extrusionOk="0">
                    <a:moveTo>
                      <a:pt x="23" y="1"/>
                    </a:moveTo>
                    <a:lnTo>
                      <a:pt x="1" y="23"/>
                    </a:lnTo>
                    <a:lnTo>
                      <a:pt x="45" y="68"/>
                    </a:lnTo>
                    <a:lnTo>
                      <a:pt x="134" y="157"/>
                    </a:lnTo>
                    <a:lnTo>
                      <a:pt x="268" y="246"/>
                    </a:lnTo>
                    <a:lnTo>
                      <a:pt x="401" y="402"/>
                    </a:lnTo>
                    <a:lnTo>
                      <a:pt x="535" y="580"/>
                    </a:lnTo>
                    <a:lnTo>
                      <a:pt x="602" y="736"/>
                    </a:lnTo>
                    <a:lnTo>
                      <a:pt x="669" y="847"/>
                    </a:lnTo>
                    <a:lnTo>
                      <a:pt x="713" y="892"/>
                    </a:lnTo>
                    <a:lnTo>
                      <a:pt x="713" y="869"/>
                    </a:lnTo>
                    <a:lnTo>
                      <a:pt x="735" y="825"/>
                    </a:lnTo>
                    <a:lnTo>
                      <a:pt x="735" y="691"/>
                    </a:lnTo>
                    <a:lnTo>
                      <a:pt x="713" y="602"/>
                    </a:lnTo>
                    <a:lnTo>
                      <a:pt x="691" y="491"/>
                    </a:lnTo>
                    <a:lnTo>
                      <a:pt x="624" y="402"/>
                    </a:lnTo>
                    <a:lnTo>
                      <a:pt x="557" y="290"/>
                    </a:lnTo>
                    <a:lnTo>
                      <a:pt x="468" y="179"/>
                    </a:lnTo>
                    <a:lnTo>
                      <a:pt x="379" y="112"/>
                    </a:lnTo>
                    <a:lnTo>
                      <a:pt x="268" y="68"/>
                    </a:lnTo>
                    <a:lnTo>
                      <a:pt x="201" y="23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3683;p61"/>
              <p:cNvSpPr/>
              <p:nvPr/>
            </p:nvSpPr>
            <p:spPr>
              <a:xfrm>
                <a:off x="6321950" y="4750425"/>
                <a:ext cx="12825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936" extrusionOk="0">
                    <a:moveTo>
                      <a:pt x="0" y="1"/>
                    </a:moveTo>
                    <a:lnTo>
                      <a:pt x="23" y="68"/>
                    </a:lnTo>
                    <a:lnTo>
                      <a:pt x="67" y="157"/>
                    </a:lnTo>
                    <a:lnTo>
                      <a:pt x="156" y="290"/>
                    </a:lnTo>
                    <a:lnTo>
                      <a:pt x="245" y="468"/>
                    </a:lnTo>
                    <a:lnTo>
                      <a:pt x="334" y="646"/>
                    </a:lnTo>
                    <a:lnTo>
                      <a:pt x="379" y="802"/>
                    </a:lnTo>
                    <a:lnTo>
                      <a:pt x="401" y="891"/>
                    </a:lnTo>
                    <a:lnTo>
                      <a:pt x="423" y="936"/>
                    </a:lnTo>
                    <a:lnTo>
                      <a:pt x="468" y="936"/>
                    </a:lnTo>
                    <a:lnTo>
                      <a:pt x="468" y="914"/>
                    </a:lnTo>
                    <a:lnTo>
                      <a:pt x="512" y="780"/>
                    </a:lnTo>
                    <a:lnTo>
                      <a:pt x="490" y="602"/>
                    </a:lnTo>
                    <a:lnTo>
                      <a:pt x="468" y="491"/>
                    </a:lnTo>
                    <a:lnTo>
                      <a:pt x="423" y="379"/>
                    </a:lnTo>
                    <a:lnTo>
                      <a:pt x="379" y="268"/>
                    </a:lnTo>
                    <a:lnTo>
                      <a:pt x="312" y="179"/>
                    </a:lnTo>
                    <a:lnTo>
                      <a:pt x="178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3684;p61"/>
              <p:cNvSpPr/>
              <p:nvPr/>
            </p:nvSpPr>
            <p:spPr>
              <a:xfrm>
                <a:off x="6369825" y="4689750"/>
                <a:ext cx="289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91" extrusionOk="0">
                    <a:moveTo>
                      <a:pt x="468" y="1"/>
                    </a:moveTo>
                    <a:lnTo>
                      <a:pt x="334" y="23"/>
                    </a:lnTo>
                    <a:lnTo>
                      <a:pt x="156" y="68"/>
                    </a:lnTo>
                    <a:lnTo>
                      <a:pt x="23" y="134"/>
                    </a:lnTo>
                    <a:lnTo>
                      <a:pt x="0" y="179"/>
                    </a:lnTo>
                    <a:lnTo>
                      <a:pt x="0" y="201"/>
                    </a:lnTo>
                    <a:lnTo>
                      <a:pt x="579" y="201"/>
                    </a:lnTo>
                    <a:lnTo>
                      <a:pt x="802" y="223"/>
                    </a:lnTo>
                    <a:lnTo>
                      <a:pt x="980" y="246"/>
                    </a:lnTo>
                    <a:lnTo>
                      <a:pt x="1114" y="290"/>
                    </a:lnTo>
                    <a:lnTo>
                      <a:pt x="1136" y="290"/>
                    </a:lnTo>
                    <a:lnTo>
                      <a:pt x="1158" y="268"/>
                    </a:lnTo>
                    <a:lnTo>
                      <a:pt x="1158" y="246"/>
                    </a:lnTo>
                    <a:lnTo>
                      <a:pt x="1136" y="201"/>
                    </a:lnTo>
                    <a:lnTo>
                      <a:pt x="1025" y="112"/>
                    </a:lnTo>
                    <a:lnTo>
                      <a:pt x="846" y="45"/>
                    </a:lnTo>
                    <a:lnTo>
                      <a:pt x="735" y="23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3685;p61"/>
              <p:cNvSpPr/>
              <p:nvPr/>
            </p:nvSpPr>
            <p:spPr>
              <a:xfrm>
                <a:off x="5952325" y="3410550"/>
                <a:ext cx="358500" cy="1307075"/>
              </a:xfrm>
              <a:custGeom>
                <a:avLst/>
                <a:gdLst/>
                <a:ahLst/>
                <a:cxnLst/>
                <a:rect l="l" t="t" r="r" b="b"/>
                <a:pathLst>
                  <a:path w="14340" h="52283" extrusionOk="0">
                    <a:moveTo>
                      <a:pt x="2806" y="0"/>
                    </a:moveTo>
                    <a:lnTo>
                      <a:pt x="2672" y="357"/>
                    </a:lnTo>
                    <a:lnTo>
                      <a:pt x="2383" y="1292"/>
                    </a:lnTo>
                    <a:lnTo>
                      <a:pt x="1960" y="2739"/>
                    </a:lnTo>
                    <a:lnTo>
                      <a:pt x="1715" y="3607"/>
                    </a:lnTo>
                    <a:lnTo>
                      <a:pt x="1448" y="4565"/>
                    </a:lnTo>
                    <a:lnTo>
                      <a:pt x="1203" y="5589"/>
                    </a:lnTo>
                    <a:lnTo>
                      <a:pt x="958" y="6658"/>
                    </a:lnTo>
                    <a:lnTo>
                      <a:pt x="735" y="7771"/>
                    </a:lnTo>
                    <a:lnTo>
                      <a:pt x="513" y="8885"/>
                    </a:lnTo>
                    <a:lnTo>
                      <a:pt x="334" y="10043"/>
                    </a:lnTo>
                    <a:lnTo>
                      <a:pt x="201" y="11178"/>
                    </a:lnTo>
                    <a:lnTo>
                      <a:pt x="89" y="12314"/>
                    </a:lnTo>
                    <a:lnTo>
                      <a:pt x="67" y="12848"/>
                    </a:lnTo>
                    <a:lnTo>
                      <a:pt x="45" y="13405"/>
                    </a:lnTo>
                    <a:lnTo>
                      <a:pt x="23" y="15698"/>
                    </a:lnTo>
                    <a:lnTo>
                      <a:pt x="0" y="18281"/>
                    </a:lnTo>
                    <a:lnTo>
                      <a:pt x="23" y="21109"/>
                    </a:lnTo>
                    <a:lnTo>
                      <a:pt x="67" y="24182"/>
                    </a:lnTo>
                    <a:lnTo>
                      <a:pt x="134" y="25807"/>
                    </a:lnTo>
                    <a:lnTo>
                      <a:pt x="201" y="27455"/>
                    </a:lnTo>
                    <a:lnTo>
                      <a:pt x="268" y="29169"/>
                    </a:lnTo>
                    <a:lnTo>
                      <a:pt x="379" y="30906"/>
                    </a:lnTo>
                    <a:lnTo>
                      <a:pt x="513" y="32688"/>
                    </a:lnTo>
                    <a:lnTo>
                      <a:pt x="668" y="34513"/>
                    </a:lnTo>
                    <a:lnTo>
                      <a:pt x="847" y="36339"/>
                    </a:lnTo>
                    <a:lnTo>
                      <a:pt x="1047" y="38210"/>
                    </a:lnTo>
                    <a:lnTo>
                      <a:pt x="1826" y="44645"/>
                    </a:lnTo>
                    <a:lnTo>
                      <a:pt x="2361" y="49009"/>
                    </a:lnTo>
                    <a:lnTo>
                      <a:pt x="2784" y="52282"/>
                    </a:lnTo>
                    <a:lnTo>
                      <a:pt x="8818" y="52282"/>
                    </a:lnTo>
                    <a:lnTo>
                      <a:pt x="8952" y="50790"/>
                    </a:lnTo>
                    <a:lnTo>
                      <a:pt x="9063" y="49298"/>
                    </a:lnTo>
                    <a:lnTo>
                      <a:pt x="9174" y="47806"/>
                    </a:lnTo>
                    <a:lnTo>
                      <a:pt x="9241" y="46315"/>
                    </a:lnTo>
                    <a:lnTo>
                      <a:pt x="9308" y="44823"/>
                    </a:lnTo>
                    <a:lnTo>
                      <a:pt x="9352" y="43331"/>
                    </a:lnTo>
                    <a:lnTo>
                      <a:pt x="9375" y="41839"/>
                    </a:lnTo>
                    <a:lnTo>
                      <a:pt x="9375" y="40369"/>
                    </a:lnTo>
                    <a:lnTo>
                      <a:pt x="9330" y="38410"/>
                    </a:lnTo>
                    <a:lnTo>
                      <a:pt x="9263" y="36740"/>
                    </a:lnTo>
                    <a:lnTo>
                      <a:pt x="9196" y="35226"/>
                    </a:lnTo>
                    <a:lnTo>
                      <a:pt x="9152" y="33779"/>
                    </a:lnTo>
                    <a:lnTo>
                      <a:pt x="9130" y="32309"/>
                    </a:lnTo>
                    <a:lnTo>
                      <a:pt x="9130" y="30728"/>
                    </a:lnTo>
                    <a:lnTo>
                      <a:pt x="9174" y="29837"/>
                    </a:lnTo>
                    <a:lnTo>
                      <a:pt x="9219" y="28902"/>
                    </a:lnTo>
                    <a:lnTo>
                      <a:pt x="9286" y="27878"/>
                    </a:lnTo>
                    <a:lnTo>
                      <a:pt x="9375" y="26787"/>
                    </a:lnTo>
                    <a:lnTo>
                      <a:pt x="9597" y="24583"/>
                    </a:lnTo>
                    <a:lnTo>
                      <a:pt x="9709" y="23558"/>
                    </a:lnTo>
                    <a:lnTo>
                      <a:pt x="9842" y="22601"/>
                    </a:lnTo>
                    <a:lnTo>
                      <a:pt x="9954" y="21688"/>
                    </a:lnTo>
                    <a:lnTo>
                      <a:pt x="10109" y="20842"/>
                    </a:lnTo>
                    <a:lnTo>
                      <a:pt x="10243" y="20040"/>
                    </a:lnTo>
                    <a:lnTo>
                      <a:pt x="10377" y="19283"/>
                    </a:lnTo>
                    <a:lnTo>
                      <a:pt x="10532" y="18571"/>
                    </a:lnTo>
                    <a:lnTo>
                      <a:pt x="10688" y="17925"/>
                    </a:lnTo>
                    <a:lnTo>
                      <a:pt x="10844" y="17324"/>
                    </a:lnTo>
                    <a:lnTo>
                      <a:pt x="11000" y="16767"/>
                    </a:lnTo>
                    <a:lnTo>
                      <a:pt x="11178" y="16255"/>
                    </a:lnTo>
                    <a:lnTo>
                      <a:pt x="11334" y="15810"/>
                    </a:lnTo>
                    <a:lnTo>
                      <a:pt x="11512" y="15386"/>
                    </a:lnTo>
                    <a:lnTo>
                      <a:pt x="11668" y="15008"/>
                    </a:lnTo>
                    <a:lnTo>
                      <a:pt x="11779" y="14874"/>
                    </a:lnTo>
                    <a:lnTo>
                      <a:pt x="12069" y="14496"/>
                    </a:lnTo>
                    <a:lnTo>
                      <a:pt x="12470" y="13872"/>
                    </a:lnTo>
                    <a:lnTo>
                      <a:pt x="12692" y="13472"/>
                    </a:lnTo>
                    <a:lnTo>
                      <a:pt x="12937" y="13026"/>
                    </a:lnTo>
                    <a:lnTo>
                      <a:pt x="13182" y="12536"/>
                    </a:lnTo>
                    <a:lnTo>
                      <a:pt x="13427" y="12002"/>
                    </a:lnTo>
                    <a:lnTo>
                      <a:pt x="13650" y="11423"/>
                    </a:lnTo>
                    <a:lnTo>
                      <a:pt x="13850" y="10800"/>
                    </a:lnTo>
                    <a:lnTo>
                      <a:pt x="14028" y="10154"/>
                    </a:lnTo>
                    <a:lnTo>
                      <a:pt x="14184" y="9464"/>
                    </a:lnTo>
                    <a:lnTo>
                      <a:pt x="14295" y="8729"/>
                    </a:lnTo>
                    <a:lnTo>
                      <a:pt x="14318" y="8373"/>
                    </a:lnTo>
                    <a:lnTo>
                      <a:pt x="14340" y="7994"/>
                    </a:lnTo>
                    <a:lnTo>
                      <a:pt x="14340" y="7014"/>
                    </a:lnTo>
                    <a:lnTo>
                      <a:pt x="14318" y="6057"/>
                    </a:lnTo>
                    <a:lnTo>
                      <a:pt x="14229" y="5099"/>
                    </a:lnTo>
                    <a:lnTo>
                      <a:pt x="14095" y="4142"/>
                    </a:lnTo>
                    <a:lnTo>
                      <a:pt x="13895" y="3207"/>
                    </a:lnTo>
                    <a:lnTo>
                      <a:pt x="13672" y="2271"/>
                    </a:lnTo>
                    <a:lnTo>
                      <a:pt x="13405" y="1336"/>
                    </a:lnTo>
                    <a:lnTo>
                      <a:pt x="13093" y="423"/>
                    </a:lnTo>
                    <a:lnTo>
                      <a:pt x="28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3686;p61"/>
              <p:cNvSpPr/>
              <p:nvPr/>
            </p:nvSpPr>
            <p:spPr>
              <a:xfrm>
                <a:off x="6156050" y="3419450"/>
                <a:ext cx="359075" cy="1297600"/>
              </a:xfrm>
              <a:custGeom>
                <a:avLst/>
                <a:gdLst/>
                <a:ahLst/>
                <a:cxnLst/>
                <a:rect l="l" t="t" r="r" b="b"/>
                <a:pathLst>
                  <a:path w="14363" h="51904" extrusionOk="0">
                    <a:moveTo>
                      <a:pt x="2873" y="1"/>
                    </a:moveTo>
                    <a:lnTo>
                      <a:pt x="1" y="10421"/>
                    </a:lnTo>
                    <a:lnTo>
                      <a:pt x="112" y="11067"/>
                    </a:lnTo>
                    <a:lnTo>
                      <a:pt x="357" y="12648"/>
                    </a:lnTo>
                    <a:lnTo>
                      <a:pt x="1159" y="17680"/>
                    </a:lnTo>
                    <a:lnTo>
                      <a:pt x="1649" y="20686"/>
                    </a:lnTo>
                    <a:lnTo>
                      <a:pt x="2161" y="23692"/>
                    </a:lnTo>
                    <a:lnTo>
                      <a:pt x="2428" y="25139"/>
                    </a:lnTo>
                    <a:lnTo>
                      <a:pt x="2695" y="26498"/>
                    </a:lnTo>
                    <a:lnTo>
                      <a:pt x="2962" y="27745"/>
                    </a:lnTo>
                    <a:lnTo>
                      <a:pt x="3207" y="28880"/>
                    </a:lnTo>
                    <a:lnTo>
                      <a:pt x="3452" y="29860"/>
                    </a:lnTo>
                    <a:lnTo>
                      <a:pt x="3697" y="30773"/>
                    </a:lnTo>
                    <a:lnTo>
                      <a:pt x="3942" y="31619"/>
                    </a:lnTo>
                    <a:lnTo>
                      <a:pt x="4187" y="32376"/>
                    </a:lnTo>
                    <a:lnTo>
                      <a:pt x="4655" y="33779"/>
                    </a:lnTo>
                    <a:lnTo>
                      <a:pt x="5100" y="35026"/>
                    </a:lnTo>
                    <a:lnTo>
                      <a:pt x="5300" y="35649"/>
                    </a:lnTo>
                    <a:lnTo>
                      <a:pt x="5501" y="36250"/>
                    </a:lnTo>
                    <a:lnTo>
                      <a:pt x="5679" y="36852"/>
                    </a:lnTo>
                    <a:lnTo>
                      <a:pt x="5812" y="37497"/>
                    </a:lnTo>
                    <a:lnTo>
                      <a:pt x="5946" y="38143"/>
                    </a:lnTo>
                    <a:lnTo>
                      <a:pt x="6057" y="38856"/>
                    </a:lnTo>
                    <a:lnTo>
                      <a:pt x="6146" y="39613"/>
                    </a:lnTo>
                    <a:lnTo>
                      <a:pt x="6213" y="40414"/>
                    </a:lnTo>
                    <a:lnTo>
                      <a:pt x="6280" y="41416"/>
                    </a:lnTo>
                    <a:lnTo>
                      <a:pt x="6369" y="42418"/>
                    </a:lnTo>
                    <a:lnTo>
                      <a:pt x="6480" y="43420"/>
                    </a:lnTo>
                    <a:lnTo>
                      <a:pt x="6614" y="44400"/>
                    </a:lnTo>
                    <a:lnTo>
                      <a:pt x="6881" y="46337"/>
                    </a:lnTo>
                    <a:lnTo>
                      <a:pt x="7193" y="48118"/>
                    </a:lnTo>
                    <a:lnTo>
                      <a:pt x="7460" y="49655"/>
                    </a:lnTo>
                    <a:lnTo>
                      <a:pt x="7705" y="50857"/>
                    </a:lnTo>
                    <a:lnTo>
                      <a:pt x="7928" y="51904"/>
                    </a:lnTo>
                    <a:lnTo>
                      <a:pt x="14363" y="51904"/>
                    </a:lnTo>
                    <a:lnTo>
                      <a:pt x="14207" y="50301"/>
                    </a:lnTo>
                    <a:lnTo>
                      <a:pt x="13806" y="46181"/>
                    </a:lnTo>
                    <a:lnTo>
                      <a:pt x="13227" y="40637"/>
                    </a:lnTo>
                    <a:lnTo>
                      <a:pt x="12893" y="37698"/>
                    </a:lnTo>
                    <a:lnTo>
                      <a:pt x="12559" y="34803"/>
                    </a:lnTo>
                    <a:lnTo>
                      <a:pt x="11824" y="28969"/>
                    </a:lnTo>
                    <a:lnTo>
                      <a:pt x="11468" y="26052"/>
                    </a:lnTo>
                    <a:lnTo>
                      <a:pt x="11134" y="23269"/>
                    </a:lnTo>
                    <a:lnTo>
                      <a:pt x="10845" y="20686"/>
                    </a:lnTo>
                    <a:lnTo>
                      <a:pt x="10733" y="19506"/>
                    </a:lnTo>
                    <a:lnTo>
                      <a:pt x="10644" y="18437"/>
                    </a:lnTo>
                    <a:lnTo>
                      <a:pt x="10577" y="17458"/>
                    </a:lnTo>
                    <a:lnTo>
                      <a:pt x="10533" y="16589"/>
                    </a:lnTo>
                    <a:lnTo>
                      <a:pt x="10533" y="15854"/>
                    </a:lnTo>
                    <a:lnTo>
                      <a:pt x="10555" y="15253"/>
                    </a:lnTo>
                    <a:lnTo>
                      <a:pt x="10733" y="13071"/>
                    </a:lnTo>
                    <a:lnTo>
                      <a:pt x="10822" y="11869"/>
                    </a:lnTo>
                    <a:lnTo>
                      <a:pt x="10889" y="10644"/>
                    </a:lnTo>
                    <a:lnTo>
                      <a:pt x="10911" y="9998"/>
                    </a:lnTo>
                    <a:lnTo>
                      <a:pt x="10911" y="9330"/>
                    </a:lnTo>
                    <a:lnTo>
                      <a:pt x="10889" y="8685"/>
                    </a:lnTo>
                    <a:lnTo>
                      <a:pt x="10867" y="7994"/>
                    </a:lnTo>
                    <a:lnTo>
                      <a:pt x="10822" y="7304"/>
                    </a:lnTo>
                    <a:lnTo>
                      <a:pt x="10756" y="6614"/>
                    </a:lnTo>
                    <a:lnTo>
                      <a:pt x="10667" y="5901"/>
                    </a:lnTo>
                    <a:lnTo>
                      <a:pt x="10555" y="5166"/>
                    </a:lnTo>
                    <a:lnTo>
                      <a:pt x="10399" y="4476"/>
                    </a:lnTo>
                    <a:lnTo>
                      <a:pt x="10243" y="3853"/>
                    </a:lnTo>
                    <a:lnTo>
                      <a:pt x="10088" y="3274"/>
                    </a:lnTo>
                    <a:lnTo>
                      <a:pt x="9910" y="2762"/>
                    </a:lnTo>
                    <a:lnTo>
                      <a:pt x="9709" y="2316"/>
                    </a:lnTo>
                    <a:lnTo>
                      <a:pt x="9531" y="1915"/>
                    </a:lnTo>
                    <a:lnTo>
                      <a:pt x="9353" y="1559"/>
                    </a:lnTo>
                    <a:lnTo>
                      <a:pt x="9175" y="1247"/>
                    </a:lnTo>
                    <a:lnTo>
                      <a:pt x="8997" y="1003"/>
                    </a:lnTo>
                    <a:lnTo>
                      <a:pt x="8841" y="780"/>
                    </a:lnTo>
                    <a:lnTo>
                      <a:pt x="8574" y="468"/>
                    </a:lnTo>
                    <a:lnTo>
                      <a:pt x="8395" y="312"/>
                    </a:lnTo>
                    <a:lnTo>
                      <a:pt x="8329" y="246"/>
                    </a:lnTo>
                    <a:lnTo>
                      <a:pt x="2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3687;p61"/>
              <p:cNvSpPr/>
              <p:nvPr/>
            </p:nvSpPr>
            <p:spPr>
              <a:xfrm>
                <a:off x="6196150" y="3500175"/>
                <a:ext cx="124700" cy="513250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20530" extrusionOk="0">
                    <a:moveTo>
                      <a:pt x="4453" y="0"/>
                    </a:moveTo>
                    <a:lnTo>
                      <a:pt x="4520" y="201"/>
                    </a:lnTo>
                    <a:lnTo>
                      <a:pt x="4609" y="490"/>
                    </a:lnTo>
                    <a:lnTo>
                      <a:pt x="4698" y="802"/>
                    </a:lnTo>
                    <a:lnTo>
                      <a:pt x="4810" y="1358"/>
                    </a:lnTo>
                    <a:lnTo>
                      <a:pt x="4876" y="1937"/>
                    </a:lnTo>
                    <a:lnTo>
                      <a:pt x="4899" y="2494"/>
                    </a:lnTo>
                    <a:lnTo>
                      <a:pt x="4876" y="3073"/>
                    </a:lnTo>
                    <a:lnTo>
                      <a:pt x="4810" y="3919"/>
                    </a:lnTo>
                    <a:lnTo>
                      <a:pt x="4698" y="4765"/>
                    </a:lnTo>
                    <a:lnTo>
                      <a:pt x="4520" y="5611"/>
                    </a:lnTo>
                    <a:lnTo>
                      <a:pt x="4320" y="6435"/>
                    </a:lnTo>
                    <a:lnTo>
                      <a:pt x="4186" y="6925"/>
                    </a:lnTo>
                    <a:lnTo>
                      <a:pt x="4008" y="7393"/>
                    </a:lnTo>
                    <a:lnTo>
                      <a:pt x="3830" y="7860"/>
                    </a:lnTo>
                    <a:lnTo>
                      <a:pt x="3630" y="8328"/>
                    </a:lnTo>
                    <a:lnTo>
                      <a:pt x="3362" y="8795"/>
                    </a:lnTo>
                    <a:lnTo>
                      <a:pt x="3073" y="9263"/>
                    </a:lnTo>
                    <a:lnTo>
                      <a:pt x="2783" y="9708"/>
                    </a:lnTo>
                    <a:lnTo>
                      <a:pt x="2472" y="10131"/>
                    </a:lnTo>
                    <a:lnTo>
                      <a:pt x="2160" y="10599"/>
                    </a:lnTo>
                    <a:lnTo>
                      <a:pt x="1893" y="11089"/>
                    </a:lnTo>
                    <a:lnTo>
                      <a:pt x="1648" y="11557"/>
                    </a:lnTo>
                    <a:lnTo>
                      <a:pt x="1425" y="12069"/>
                    </a:lnTo>
                    <a:lnTo>
                      <a:pt x="1269" y="12536"/>
                    </a:lnTo>
                    <a:lnTo>
                      <a:pt x="1091" y="13026"/>
                    </a:lnTo>
                    <a:lnTo>
                      <a:pt x="958" y="13516"/>
                    </a:lnTo>
                    <a:lnTo>
                      <a:pt x="824" y="14006"/>
                    </a:lnTo>
                    <a:lnTo>
                      <a:pt x="646" y="14830"/>
                    </a:lnTo>
                    <a:lnTo>
                      <a:pt x="468" y="15676"/>
                    </a:lnTo>
                    <a:lnTo>
                      <a:pt x="356" y="16522"/>
                    </a:lnTo>
                    <a:lnTo>
                      <a:pt x="245" y="17368"/>
                    </a:lnTo>
                    <a:lnTo>
                      <a:pt x="111" y="18682"/>
                    </a:lnTo>
                    <a:lnTo>
                      <a:pt x="45" y="19684"/>
                    </a:lnTo>
                    <a:lnTo>
                      <a:pt x="0" y="20307"/>
                    </a:lnTo>
                    <a:lnTo>
                      <a:pt x="0" y="20530"/>
                    </a:lnTo>
                    <a:lnTo>
                      <a:pt x="22" y="20307"/>
                    </a:lnTo>
                    <a:lnTo>
                      <a:pt x="89" y="19684"/>
                    </a:lnTo>
                    <a:lnTo>
                      <a:pt x="201" y="18704"/>
                    </a:lnTo>
                    <a:lnTo>
                      <a:pt x="356" y="17390"/>
                    </a:lnTo>
                    <a:lnTo>
                      <a:pt x="468" y="16544"/>
                    </a:lnTo>
                    <a:lnTo>
                      <a:pt x="601" y="15698"/>
                    </a:lnTo>
                    <a:lnTo>
                      <a:pt x="757" y="14852"/>
                    </a:lnTo>
                    <a:lnTo>
                      <a:pt x="958" y="14028"/>
                    </a:lnTo>
                    <a:lnTo>
                      <a:pt x="1225" y="13071"/>
                    </a:lnTo>
                    <a:lnTo>
                      <a:pt x="1381" y="12603"/>
                    </a:lnTo>
                    <a:lnTo>
                      <a:pt x="1559" y="12113"/>
                    </a:lnTo>
                    <a:lnTo>
                      <a:pt x="1781" y="11623"/>
                    </a:lnTo>
                    <a:lnTo>
                      <a:pt x="2004" y="11156"/>
                    </a:lnTo>
                    <a:lnTo>
                      <a:pt x="2271" y="10666"/>
                    </a:lnTo>
                    <a:lnTo>
                      <a:pt x="2583" y="10221"/>
                    </a:lnTo>
                    <a:lnTo>
                      <a:pt x="2917" y="9775"/>
                    </a:lnTo>
                    <a:lnTo>
                      <a:pt x="3206" y="9330"/>
                    </a:lnTo>
                    <a:lnTo>
                      <a:pt x="3496" y="8862"/>
                    </a:lnTo>
                    <a:lnTo>
                      <a:pt x="3741" y="8372"/>
                    </a:lnTo>
                    <a:lnTo>
                      <a:pt x="3964" y="7905"/>
                    </a:lnTo>
                    <a:lnTo>
                      <a:pt x="4142" y="7437"/>
                    </a:lnTo>
                    <a:lnTo>
                      <a:pt x="4298" y="6947"/>
                    </a:lnTo>
                    <a:lnTo>
                      <a:pt x="4453" y="6480"/>
                    </a:lnTo>
                    <a:lnTo>
                      <a:pt x="4654" y="5634"/>
                    </a:lnTo>
                    <a:lnTo>
                      <a:pt x="4810" y="4788"/>
                    </a:lnTo>
                    <a:lnTo>
                      <a:pt x="4921" y="3941"/>
                    </a:lnTo>
                    <a:lnTo>
                      <a:pt x="4988" y="3073"/>
                    </a:lnTo>
                    <a:lnTo>
                      <a:pt x="4988" y="2494"/>
                    </a:lnTo>
                    <a:lnTo>
                      <a:pt x="4966" y="1915"/>
                    </a:lnTo>
                    <a:lnTo>
                      <a:pt x="4876" y="1358"/>
                    </a:lnTo>
                    <a:lnTo>
                      <a:pt x="4765" y="780"/>
                    </a:lnTo>
                    <a:lnTo>
                      <a:pt x="4676" y="490"/>
                    </a:lnTo>
                    <a:lnTo>
                      <a:pt x="4542" y="178"/>
                    </a:lnTo>
                    <a:lnTo>
                      <a:pt x="4453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3688;p61"/>
              <p:cNvSpPr/>
              <p:nvPr/>
            </p:nvSpPr>
            <p:spPr>
              <a:xfrm>
                <a:off x="5911675" y="2897300"/>
                <a:ext cx="98575" cy="11970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4788" extrusionOk="0">
                    <a:moveTo>
                      <a:pt x="2205" y="1"/>
                    </a:moveTo>
                    <a:lnTo>
                      <a:pt x="2139" y="23"/>
                    </a:lnTo>
                    <a:lnTo>
                      <a:pt x="1983" y="112"/>
                    </a:lnTo>
                    <a:lnTo>
                      <a:pt x="1849" y="223"/>
                    </a:lnTo>
                    <a:lnTo>
                      <a:pt x="1715" y="335"/>
                    </a:lnTo>
                    <a:lnTo>
                      <a:pt x="1626" y="490"/>
                    </a:lnTo>
                    <a:lnTo>
                      <a:pt x="1515" y="468"/>
                    </a:lnTo>
                    <a:lnTo>
                      <a:pt x="1404" y="490"/>
                    </a:lnTo>
                    <a:lnTo>
                      <a:pt x="1270" y="513"/>
                    </a:lnTo>
                    <a:lnTo>
                      <a:pt x="1159" y="580"/>
                    </a:lnTo>
                    <a:lnTo>
                      <a:pt x="1092" y="624"/>
                    </a:lnTo>
                    <a:lnTo>
                      <a:pt x="1047" y="691"/>
                    </a:lnTo>
                    <a:lnTo>
                      <a:pt x="1003" y="780"/>
                    </a:lnTo>
                    <a:lnTo>
                      <a:pt x="981" y="869"/>
                    </a:lnTo>
                    <a:lnTo>
                      <a:pt x="981" y="980"/>
                    </a:lnTo>
                    <a:lnTo>
                      <a:pt x="981" y="1114"/>
                    </a:lnTo>
                    <a:lnTo>
                      <a:pt x="869" y="1136"/>
                    </a:lnTo>
                    <a:lnTo>
                      <a:pt x="780" y="1158"/>
                    </a:lnTo>
                    <a:lnTo>
                      <a:pt x="669" y="1225"/>
                    </a:lnTo>
                    <a:lnTo>
                      <a:pt x="535" y="1314"/>
                    </a:lnTo>
                    <a:lnTo>
                      <a:pt x="446" y="1448"/>
                    </a:lnTo>
                    <a:lnTo>
                      <a:pt x="424" y="1537"/>
                    </a:lnTo>
                    <a:lnTo>
                      <a:pt x="379" y="1626"/>
                    </a:lnTo>
                    <a:lnTo>
                      <a:pt x="379" y="1737"/>
                    </a:lnTo>
                    <a:lnTo>
                      <a:pt x="379" y="1871"/>
                    </a:lnTo>
                    <a:lnTo>
                      <a:pt x="246" y="1871"/>
                    </a:lnTo>
                    <a:lnTo>
                      <a:pt x="157" y="1916"/>
                    </a:lnTo>
                    <a:lnTo>
                      <a:pt x="90" y="1960"/>
                    </a:lnTo>
                    <a:lnTo>
                      <a:pt x="46" y="2049"/>
                    </a:lnTo>
                    <a:lnTo>
                      <a:pt x="1" y="2205"/>
                    </a:lnTo>
                    <a:lnTo>
                      <a:pt x="23" y="2405"/>
                    </a:lnTo>
                    <a:lnTo>
                      <a:pt x="201" y="2984"/>
                    </a:lnTo>
                    <a:lnTo>
                      <a:pt x="424" y="3563"/>
                    </a:lnTo>
                    <a:lnTo>
                      <a:pt x="669" y="4098"/>
                    </a:lnTo>
                    <a:lnTo>
                      <a:pt x="981" y="4632"/>
                    </a:lnTo>
                    <a:lnTo>
                      <a:pt x="1114" y="4743"/>
                    </a:lnTo>
                    <a:lnTo>
                      <a:pt x="1181" y="4766"/>
                    </a:lnTo>
                    <a:lnTo>
                      <a:pt x="1226" y="4788"/>
                    </a:lnTo>
                    <a:lnTo>
                      <a:pt x="1292" y="4788"/>
                    </a:lnTo>
                    <a:lnTo>
                      <a:pt x="1337" y="4766"/>
                    </a:lnTo>
                    <a:lnTo>
                      <a:pt x="1404" y="4721"/>
                    </a:lnTo>
                    <a:lnTo>
                      <a:pt x="1471" y="4632"/>
                    </a:lnTo>
                    <a:lnTo>
                      <a:pt x="1515" y="4521"/>
                    </a:lnTo>
                    <a:lnTo>
                      <a:pt x="1537" y="4409"/>
                    </a:lnTo>
                    <a:lnTo>
                      <a:pt x="1515" y="4320"/>
                    </a:lnTo>
                    <a:lnTo>
                      <a:pt x="1070" y="2806"/>
                    </a:lnTo>
                    <a:lnTo>
                      <a:pt x="1203" y="3096"/>
                    </a:lnTo>
                    <a:lnTo>
                      <a:pt x="1315" y="3385"/>
                    </a:lnTo>
                    <a:lnTo>
                      <a:pt x="1493" y="3719"/>
                    </a:lnTo>
                    <a:lnTo>
                      <a:pt x="1671" y="4031"/>
                    </a:lnTo>
                    <a:lnTo>
                      <a:pt x="1849" y="4298"/>
                    </a:lnTo>
                    <a:lnTo>
                      <a:pt x="1938" y="4387"/>
                    </a:lnTo>
                    <a:lnTo>
                      <a:pt x="2027" y="4454"/>
                    </a:lnTo>
                    <a:lnTo>
                      <a:pt x="2116" y="4476"/>
                    </a:lnTo>
                    <a:lnTo>
                      <a:pt x="2205" y="4454"/>
                    </a:lnTo>
                    <a:lnTo>
                      <a:pt x="2272" y="4409"/>
                    </a:lnTo>
                    <a:lnTo>
                      <a:pt x="2339" y="4343"/>
                    </a:lnTo>
                    <a:lnTo>
                      <a:pt x="2361" y="4276"/>
                    </a:lnTo>
                    <a:lnTo>
                      <a:pt x="2383" y="4164"/>
                    </a:lnTo>
                    <a:lnTo>
                      <a:pt x="2383" y="4053"/>
                    </a:lnTo>
                    <a:lnTo>
                      <a:pt x="2361" y="3920"/>
                    </a:lnTo>
                    <a:lnTo>
                      <a:pt x="2272" y="3563"/>
                    </a:lnTo>
                    <a:lnTo>
                      <a:pt x="1938" y="2450"/>
                    </a:lnTo>
                    <a:lnTo>
                      <a:pt x="2562" y="3630"/>
                    </a:lnTo>
                    <a:lnTo>
                      <a:pt x="2651" y="3719"/>
                    </a:lnTo>
                    <a:lnTo>
                      <a:pt x="2740" y="3786"/>
                    </a:lnTo>
                    <a:lnTo>
                      <a:pt x="2851" y="3786"/>
                    </a:lnTo>
                    <a:lnTo>
                      <a:pt x="2962" y="3764"/>
                    </a:lnTo>
                    <a:lnTo>
                      <a:pt x="3051" y="3697"/>
                    </a:lnTo>
                    <a:lnTo>
                      <a:pt x="3096" y="3608"/>
                    </a:lnTo>
                    <a:lnTo>
                      <a:pt x="3141" y="3452"/>
                    </a:lnTo>
                    <a:lnTo>
                      <a:pt x="3118" y="3296"/>
                    </a:lnTo>
                    <a:lnTo>
                      <a:pt x="3051" y="2984"/>
                    </a:lnTo>
                    <a:lnTo>
                      <a:pt x="2962" y="2673"/>
                    </a:lnTo>
                    <a:lnTo>
                      <a:pt x="2851" y="2361"/>
                    </a:lnTo>
                    <a:lnTo>
                      <a:pt x="2740" y="2071"/>
                    </a:lnTo>
                    <a:lnTo>
                      <a:pt x="2740" y="2071"/>
                    </a:lnTo>
                    <a:lnTo>
                      <a:pt x="3274" y="2851"/>
                    </a:lnTo>
                    <a:lnTo>
                      <a:pt x="3319" y="2918"/>
                    </a:lnTo>
                    <a:lnTo>
                      <a:pt x="3363" y="2962"/>
                    </a:lnTo>
                    <a:lnTo>
                      <a:pt x="3430" y="2984"/>
                    </a:lnTo>
                    <a:lnTo>
                      <a:pt x="3497" y="3007"/>
                    </a:lnTo>
                    <a:lnTo>
                      <a:pt x="3630" y="3007"/>
                    </a:lnTo>
                    <a:lnTo>
                      <a:pt x="3697" y="2984"/>
                    </a:lnTo>
                    <a:lnTo>
                      <a:pt x="3764" y="2940"/>
                    </a:lnTo>
                    <a:lnTo>
                      <a:pt x="3809" y="2918"/>
                    </a:lnTo>
                    <a:lnTo>
                      <a:pt x="3875" y="2851"/>
                    </a:lnTo>
                    <a:lnTo>
                      <a:pt x="3920" y="2762"/>
                    </a:lnTo>
                    <a:lnTo>
                      <a:pt x="3942" y="2650"/>
                    </a:lnTo>
                    <a:lnTo>
                      <a:pt x="3942" y="2561"/>
                    </a:lnTo>
                    <a:lnTo>
                      <a:pt x="3875" y="2361"/>
                    </a:lnTo>
                    <a:lnTo>
                      <a:pt x="3742" y="2116"/>
                    </a:lnTo>
                    <a:lnTo>
                      <a:pt x="3452" y="1582"/>
                    </a:lnTo>
                    <a:lnTo>
                      <a:pt x="3051" y="891"/>
                    </a:lnTo>
                    <a:lnTo>
                      <a:pt x="3608" y="535"/>
                    </a:lnTo>
                    <a:lnTo>
                      <a:pt x="3430" y="446"/>
                    </a:lnTo>
                    <a:lnTo>
                      <a:pt x="3007" y="223"/>
                    </a:lnTo>
                    <a:lnTo>
                      <a:pt x="2762" y="112"/>
                    </a:lnTo>
                    <a:lnTo>
                      <a:pt x="2517" y="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3689;p61"/>
              <p:cNvSpPr/>
              <p:nvPr/>
            </p:nvSpPr>
            <p:spPr>
              <a:xfrm>
                <a:off x="6138250" y="2514325"/>
                <a:ext cx="242725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409" extrusionOk="0">
                    <a:moveTo>
                      <a:pt x="3897" y="0"/>
                    </a:moveTo>
                    <a:lnTo>
                      <a:pt x="3585" y="23"/>
                    </a:lnTo>
                    <a:lnTo>
                      <a:pt x="3251" y="67"/>
                    </a:lnTo>
                    <a:lnTo>
                      <a:pt x="2940" y="156"/>
                    </a:lnTo>
                    <a:lnTo>
                      <a:pt x="2606" y="267"/>
                    </a:lnTo>
                    <a:lnTo>
                      <a:pt x="2316" y="423"/>
                    </a:lnTo>
                    <a:lnTo>
                      <a:pt x="2004" y="601"/>
                    </a:lnTo>
                    <a:lnTo>
                      <a:pt x="1737" y="802"/>
                    </a:lnTo>
                    <a:lnTo>
                      <a:pt x="1470" y="1047"/>
                    </a:lnTo>
                    <a:lnTo>
                      <a:pt x="1225" y="1292"/>
                    </a:lnTo>
                    <a:lnTo>
                      <a:pt x="1002" y="1559"/>
                    </a:lnTo>
                    <a:lnTo>
                      <a:pt x="824" y="1826"/>
                    </a:lnTo>
                    <a:lnTo>
                      <a:pt x="646" y="2138"/>
                    </a:lnTo>
                    <a:lnTo>
                      <a:pt x="513" y="2427"/>
                    </a:lnTo>
                    <a:lnTo>
                      <a:pt x="423" y="2761"/>
                    </a:lnTo>
                    <a:lnTo>
                      <a:pt x="357" y="3073"/>
                    </a:lnTo>
                    <a:lnTo>
                      <a:pt x="201" y="4565"/>
                    </a:lnTo>
                    <a:lnTo>
                      <a:pt x="134" y="5322"/>
                    </a:lnTo>
                    <a:lnTo>
                      <a:pt x="67" y="6079"/>
                    </a:lnTo>
                    <a:lnTo>
                      <a:pt x="23" y="6814"/>
                    </a:lnTo>
                    <a:lnTo>
                      <a:pt x="0" y="7504"/>
                    </a:lnTo>
                    <a:lnTo>
                      <a:pt x="23" y="8150"/>
                    </a:lnTo>
                    <a:lnTo>
                      <a:pt x="45" y="8729"/>
                    </a:lnTo>
                    <a:lnTo>
                      <a:pt x="134" y="9241"/>
                    </a:lnTo>
                    <a:lnTo>
                      <a:pt x="245" y="9708"/>
                    </a:lnTo>
                    <a:lnTo>
                      <a:pt x="379" y="10109"/>
                    </a:lnTo>
                    <a:lnTo>
                      <a:pt x="557" y="10488"/>
                    </a:lnTo>
                    <a:lnTo>
                      <a:pt x="757" y="10800"/>
                    </a:lnTo>
                    <a:lnTo>
                      <a:pt x="958" y="11067"/>
                    </a:lnTo>
                    <a:lnTo>
                      <a:pt x="1158" y="11312"/>
                    </a:lnTo>
                    <a:lnTo>
                      <a:pt x="1381" y="11512"/>
                    </a:lnTo>
                    <a:lnTo>
                      <a:pt x="1604" y="11668"/>
                    </a:lnTo>
                    <a:lnTo>
                      <a:pt x="1804" y="11801"/>
                    </a:lnTo>
                    <a:lnTo>
                      <a:pt x="2004" y="11913"/>
                    </a:lnTo>
                    <a:lnTo>
                      <a:pt x="2160" y="12002"/>
                    </a:lnTo>
                    <a:lnTo>
                      <a:pt x="2405" y="12091"/>
                    </a:lnTo>
                    <a:lnTo>
                      <a:pt x="2517" y="12113"/>
                    </a:lnTo>
                    <a:lnTo>
                      <a:pt x="2338" y="14963"/>
                    </a:lnTo>
                    <a:lnTo>
                      <a:pt x="8662" y="15409"/>
                    </a:lnTo>
                    <a:lnTo>
                      <a:pt x="9642" y="2360"/>
                    </a:lnTo>
                    <a:lnTo>
                      <a:pt x="9709" y="1425"/>
                    </a:lnTo>
                    <a:lnTo>
                      <a:pt x="4231" y="45"/>
                    </a:lnTo>
                    <a:lnTo>
                      <a:pt x="3897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3690;p61"/>
              <p:cNvSpPr/>
              <p:nvPr/>
            </p:nvSpPr>
            <p:spPr>
              <a:xfrm>
                <a:off x="6163850" y="2651250"/>
                <a:ext cx="1840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14" extrusionOk="0">
                    <a:moveTo>
                      <a:pt x="335" y="1"/>
                    </a:moveTo>
                    <a:lnTo>
                      <a:pt x="268" y="23"/>
                    </a:lnTo>
                    <a:lnTo>
                      <a:pt x="157" y="68"/>
                    </a:lnTo>
                    <a:lnTo>
                      <a:pt x="67" y="179"/>
                    </a:lnTo>
                    <a:lnTo>
                      <a:pt x="23" y="223"/>
                    </a:lnTo>
                    <a:lnTo>
                      <a:pt x="1" y="290"/>
                    </a:lnTo>
                    <a:lnTo>
                      <a:pt x="1" y="313"/>
                    </a:lnTo>
                    <a:lnTo>
                      <a:pt x="1" y="379"/>
                    </a:lnTo>
                    <a:lnTo>
                      <a:pt x="23" y="468"/>
                    </a:lnTo>
                    <a:lnTo>
                      <a:pt x="45" y="513"/>
                    </a:lnTo>
                    <a:lnTo>
                      <a:pt x="90" y="580"/>
                    </a:lnTo>
                    <a:lnTo>
                      <a:pt x="134" y="624"/>
                    </a:lnTo>
                    <a:lnTo>
                      <a:pt x="201" y="669"/>
                    </a:lnTo>
                    <a:lnTo>
                      <a:pt x="268" y="691"/>
                    </a:lnTo>
                    <a:lnTo>
                      <a:pt x="335" y="713"/>
                    </a:lnTo>
                    <a:lnTo>
                      <a:pt x="401" y="713"/>
                    </a:lnTo>
                    <a:lnTo>
                      <a:pt x="468" y="691"/>
                    </a:lnTo>
                    <a:lnTo>
                      <a:pt x="602" y="647"/>
                    </a:lnTo>
                    <a:lnTo>
                      <a:pt x="691" y="535"/>
                    </a:lnTo>
                    <a:lnTo>
                      <a:pt x="713" y="491"/>
                    </a:lnTo>
                    <a:lnTo>
                      <a:pt x="735" y="402"/>
                    </a:lnTo>
                    <a:lnTo>
                      <a:pt x="735" y="335"/>
                    </a:lnTo>
                    <a:lnTo>
                      <a:pt x="713" y="268"/>
                    </a:lnTo>
                    <a:lnTo>
                      <a:pt x="646" y="134"/>
                    </a:lnTo>
                    <a:lnTo>
                      <a:pt x="535" y="45"/>
                    </a:lnTo>
                    <a:lnTo>
                      <a:pt x="468" y="2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3691;p61"/>
              <p:cNvSpPr/>
              <p:nvPr/>
            </p:nvSpPr>
            <p:spPr>
              <a:xfrm>
                <a:off x="6160525" y="2613950"/>
                <a:ext cx="367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425" extrusionOk="0">
                    <a:moveTo>
                      <a:pt x="579" y="1"/>
                    </a:moveTo>
                    <a:lnTo>
                      <a:pt x="423" y="23"/>
                    </a:lnTo>
                    <a:lnTo>
                      <a:pt x="290" y="68"/>
                    </a:lnTo>
                    <a:lnTo>
                      <a:pt x="156" y="135"/>
                    </a:lnTo>
                    <a:lnTo>
                      <a:pt x="67" y="201"/>
                    </a:lnTo>
                    <a:lnTo>
                      <a:pt x="22" y="268"/>
                    </a:lnTo>
                    <a:lnTo>
                      <a:pt x="0" y="313"/>
                    </a:lnTo>
                    <a:lnTo>
                      <a:pt x="0" y="335"/>
                    </a:lnTo>
                    <a:lnTo>
                      <a:pt x="67" y="335"/>
                    </a:lnTo>
                    <a:lnTo>
                      <a:pt x="223" y="290"/>
                    </a:lnTo>
                    <a:lnTo>
                      <a:pt x="445" y="246"/>
                    </a:lnTo>
                    <a:lnTo>
                      <a:pt x="579" y="224"/>
                    </a:lnTo>
                    <a:lnTo>
                      <a:pt x="735" y="224"/>
                    </a:lnTo>
                    <a:lnTo>
                      <a:pt x="868" y="246"/>
                    </a:lnTo>
                    <a:lnTo>
                      <a:pt x="1002" y="268"/>
                    </a:lnTo>
                    <a:lnTo>
                      <a:pt x="1225" y="357"/>
                    </a:lnTo>
                    <a:lnTo>
                      <a:pt x="1381" y="402"/>
                    </a:lnTo>
                    <a:lnTo>
                      <a:pt x="1425" y="424"/>
                    </a:lnTo>
                    <a:lnTo>
                      <a:pt x="1447" y="424"/>
                    </a:lnTo>
                    <a:lnTo>
                      <a:pt x="1470" y="379"/>
                    </a:lnTo>
                    <a:lnTo>
                      <a:pt x="1447" y="335"/>
                    </a:lnTo>
                    <a:lnTo>
                      <a:pt x="1314" y="201"/>
                    </a:lnTo>
                    <a:lnTo>
                      <a:pt x="1180" y="112"/>
                    </a:lnTo>
                    <a:lnTo>
                      <a:pt x="1047" y="68"/>
                    </a:lnTo>
                    <a:lnTo>
                      <a:pt x="891" y="2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3692;p61"/>
              <p:cNvSpPr/>
              <p:nvPr/>
            </p:nvSpPr>
            <p:spPr>
              <a:xfrm>
                <a:off x="6250700" y="2656825"/>
                <a:ext cx="1840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13" extrusionOk="0">
                    <a:moveTo>
                      <a:pt x="267" y="0"/>
                    </a:moveTo>
                    <a:lnTo>
                      <a:pt x="134" y="67"/>
                    </a:lnTo>
                    <a:lnTo>
                      <a:pt x="45" y="179"/>
                    </a:lnTo>
                    <a:lnTo>
                      <a:pt x="22" y="223"/>
                    </a:lnTo>
                    <a:lnTo>
                      <a:pt x="0" y="290"/>
                    </a:lnTo>
                    <a:lnTo>
                      <a:pt x="0" y="312"/>
                    </a:lnTo>
                    <a:lnTo>
                      <a:pt x="0" y="379"/>
                    </a:lnTo>
                    <a:lnTo>
                      <a:pt x="22" y="446"/>
                    </a:lnTo>
                    <a:lnTo>
                      <a:pt x="89" y="579"/>
                    </a:lnTo>
                    <a:lnTo>
                      <a:pt x="134" y="624"/>
                    </a:lnTo>
                    <a:lnTo>
                      <a:pt x="201" y="668"/>
                    </a:lnTo>
                    <a:lnTo>
                      <a:pt x="267" y="691"/>
                    </a:lnTo>
                    <a:lnTo>
                      <a:pt x="334" y="691"/>
                    </a:lnTo>
                    <a:lnTo>
                      <a:pt x="401" y="713"/>
                    </a:lnTo>
                    <a:lnTo>
                      <a:pt x="468" y="691"/>
                    </a:lnTo>
                    <a:lnTo>
                      <a:pt x="601" y="624"/>
                    </a:lnTo>
                    <a:lnTo>
                      <a:pt x="690" y="535"/>
                    </a:lnTo>
                    <a:lnTo>
                      <a:pt x="713" y="468"/>
                    </a:lnTo>
                    <a:lnTo>
                      <a:pt x="735" y="401"/>
                    </a:lnTo>
                    <a:lnTo>
                      <a:pt x="735" y="312"/>
                    </a:lnTo>
                    <a:lnTo>
                      <a:pt x="713" y="245"/>
                    </a:lnTo>
                    <a:lnTo>
                      <a:pt x="690" y="179"/>
                    </a:lnTo>
                    <a:lnTo>
                      <a:pt x="646" y="134"/>
                    </a:lnTo>
                    <a:lnTo>
                      <a:pt x="601" y="90"/>
                    </a:lnTo>
                    <a:lnTo>
                      <a:pt x="535" y="45"/>
                    </a:lnTo>
                    <a:lnTo>
                      <a:pt x="468" y="23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3693;p61"/>
              <p:cNvSpPr/>
              <p:nvPr/>
            </p:nvSpPr>
            <p:spPr>
              <a:xfrm>
                <a:off x="6257375" y="2621750"/>
                <a:ext cx="36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424" extrusionOk="0">
                    <a:moveTo>
                      <a:pt x="579" y="1"/>
                    </a:moveTo>
                    <a:lnTo>
                      <a:pt x="423" y="23"/>
                    </a:lnTo>
                    <a:lnTo>
                      <a:pt x="290" y="67"/>
                    </a:lnTo>
                    <a:lnTo>
                      <a:pt x="134" y="134"/>
                    </a:lnTo>
                    <a:lnTo>
                      <a:pt x="67" y="201"/>
                    </a:lnTo>
                    <a:lnTo>
                      <a:pt x="23" y="268"/>
                    </a:lnTo>
                    <a:lnTo>
                      <a:pt x="0" y="335"/>
                    </a:lnTo>
                    <a:lnTo>
                      <a:pt x="67" y="335"/>
                    </a:lnTo>
                    <a:lnTo>
                      <a:pt x="223" y="290"/>
                    </a:lnTo>
                    <a:lnTo>
                      <a:pt x="446" y="223"/>
                    </a:lnTo>
                    <a:lnTo>
                      <a:pt x="713" y="223"/>
                    </a:lnTo>
                    <a:lnTo>
                      <a:pt x="869" y="246"/>
                    </a:lnTo>
                    <a:lnTo>
                      <a:pt x="1002" y="268"/>
                    </a:lnTo>
                    <a:lnTo>
                      <a:pt x="1203" y="335"/>
                    </a:lnTo>
                    <a:lnTo>
                      <a:pt x="1359" y="401"/>
                    </a:lnTo>
                    <a:lnTo>
                      <a:pt x="1403" y="424"/>
                    </a:lnTo>
                    <a:lnTo>
                      <a:pt x="1448" y="401"/>
                    </a:lnTo>
                    <a:lnTo>
                      <a:pt x="1448" y="379"/>
                    </a:lnTo>
                    <a:lnTo>
                      <a:pt x="1425" y="335"/>
                    </a:lnTo>
                    <a:lnTo>
                      <a:pt x="1292" y="201"/>
                    </a:lnTo>
                    <a:lnTo>
                      <a:pt x="1181" y="112"/>
                    </a:lnTo>
                    <a:lnTo>
                      <a:pt x="1025" y="45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3694;p61"/>
              <p:cNvSpPr/>
              <p:nvPr/>
            </p:nvSpPr>
            <p:spPr>
              <a:xfrm>
                <a:off x="6192800" y="2618975"/>
                <a:ext cx="33975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274" extrusionOk="0">
                    <a:moveTo>
                      <a:pt x="1359" y="0"/>
                    </a:moveTo>
                    <a:lnTo>
                      <a:pt x="1314" y="45"/>
                    </a:lnTo>
                    <a:lnTo>
                      <a:pt x="1247" y="134"/>
                    </a:lnTo>
                    <a:lnTo>
                      <a:pt x="1047" y="535"/>
                    </a:lnTo>
                    <a:lnTo>
                      <a:pt x="758" y="1158"/>
                    </a:lnTo>
                    <a:lnTo>
                      <a:pt x="401" y="1893"/>
                    </a:lnTo>
                    <a:lnTo>
                      <a:pt x="67" y="2650"/>
                    </a:lnTo>
                    <a:lnTo>
                      <a:pt x="23" y="2739"/>
                    </a:lnTo>
                    <a:lnTo>
                      <a:pt x="1" y="2850"/>
                    </a:lnTo>
                    <a:lnTo>
                      <a:pt x="1" y="2940"/>
                    </a:lnTo>
                    <a:lnTo>
                      <a:pt x="1" y="3051"/>
                    </a:lnTo>
                    <a:lnTo>
                      <a:pt x="67" y="3140"/>
                    </a:lnTo>
                    <a:lnTo>
                      <a:pt x="156" y="3207"/>
                    </a:lnTo>
                    <a:lnTo>
                      <a:pt x="335" y="3229"/>
                    </a:lnTo>
                    <a:lnTo>
                      <a:pt x="646" y="3274"/>
                    </a:lnTo>
                    <a:lnTo>
                      <a:pt x="980" y="3274"/>
                    </a:lnTo>
                    <a:lnTo>
                      <a:pt x="669" y="3184"/>
                    </a:lnTo>
                    <a:lnTo>
                      <a:pt x="335" y="3140"/>
                    </a:lnTo>
                    <a:lnTo>
                      <a:pt x="201" y="3095"/>
                    </a:lnTo>
                    <a:lnTo>
                      <a:pt x="156" y="3073"/>
                    </a:lnTo>
                    <a:lnTo>
                      <a:pt x="134" y="3029"/>
                    </a:lnTo>
                    <a:lnTo>
                      <a:pt x="156" y="2873"/>
                    </a:lnTo>
                    <a:lnTo>
                      <a:pt x="223" y="2717"/>
                    </a:lnTo>
                    <a:lnTo>
                      <a:pt x="557" y="1960"/>
                    </a:lnTo>
                    <a:lnTo>
                      <a:pt x="891" y="1225"/>
                    </a:lnTo>
                    <a:lnTo>
                      <a:pt x="1158" y="602"/>
                    </a:lnTo>
                    <a:lnTo>
                      <a:pt x="1314" y="178"/>
                    </a:lnTo>
                    <a:lnTo>
                      <a:pt x="1359" y="45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3695;p61"/>
              <p:cNvSpPr/>
              <p:nvPr/>
            </p:nvSpPr>
            <p:spPr>
              <a:xfrm>
                <a:off x="6199475" y="2797650"/>
                <a:ext cx="1007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1560" extrusionOk="0">
                    <a:moveTo>
                      <a:pt x="4031" y="1"/>
                    </a:moveTo>
                    <a:lnTo>
                      <a:pt x="3563" y="224"/>
                    </a:lnTo>
                    <a:lnTo>
                      <a:pt x="3096" y="402"/>
                    </a:lnTo>
                    <a:lnTo>
                      <a:pt x="2606" y="558"/>
                    </a:lnTo>
                    <a:lnTo>
                      <a:pt x="2094" y="669"/>
                    </a:lnTo>
                    <a:lnTo>
                      <a:pt x="1582" y="758"/>
                    </a:lnTo>
                    <a:lnTo>
                      <a:pt x="1070" y="802"/>
                    </a:lnTo>
                    <a:lnTo>
                      <a:pt x="557" y="825"/>
                    </a:lnTo>
                    <a:lnTo>
                      <a:pt x="45" y="802"/>
                    </a:lnTo>
                    <a:lnTo>
                      <a:pt x="1" y="1515"/>
                    </a:lnTo>
                    <a:lnTo>
                      <a:pt x="535" y="1560"/>
                    </a:lnTo>
                    <a:lnTo>
                      <a:pt x="1025" y="1560"/>
                    </a:lnTo>
                    <a:lnTo>
                      <a:pt x="1470" y="1537"/>
                    </a:lnTo>
                    <a:lnTo>
                      <a:pt x="1871" y="1448"/>
                    </a:lnTo>
                    <a:lnTo>
                      <a:pt x="2250" y="1359"/>
                    </a:lnTo>
                    <a:lnTo>
                      <a:pt x="2584" y="1226"/>
                    </a:lnTo>
                    <a:lnTo>
                      <a:pt x="2873" y="1070"/>
                    </a:lnTo>
                    <a:lnTo>
                      <a:pt x="3118" y="914"/>
                    </a:lnTo>
                    <a:lnTo>
                      <a:pt x="3341" y="758"/>
                    </a:lnTo>
                    <a:lnTo>
                      <a:pt x="3541" y="602"/>
                    </a:lnTo>
                    <a:lnTo>
                      <a:pt x="3697" y="446"/>
                    </a:lnTo>
                    <a:lnTo>
                      <a:pt x="3831" y="290"/>
                    </a:lnTo>
                    <a:lnTo>
                      <a:pt x="3986" y="90"/>
                    </a:lnTo>
                    <a:lnTo>
                      <a:pt x="4031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3696;p61"/>
              <p:cNvSpPr/>
              <p:nvPr/>
            </p:nvSpPr>
            <p:spPr>
              <a:xfrm>
                <a:off x="6123225" y="2494825"/>
                <a:ext cx="411400" cy="493800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19752" extrusionOk="0">
                    <a:moveTo>
                      <a:pt x="9864" y="1"/>
                    </a:moveTo>
                    <a:lnTo>
                      <a:pt x="9686" y="23"/>
                    </a:lnTo>
                    <a:lnTo>
                      <a:pt x="9530" y="68"/>
                    </a:lnTo>
                    <a:lnTo>
                      <a:pt x="9397" y="90"/>
                    </a:lnTo>
                    <a:lnTo>
                      <a:pt x="9285" y="157"/>
                    </a:lnTo>
                    <a:lnTo>
                      <a:pt x="9196" y="201"/>
                    </a:lnTo>
                    <a:lnTo>
                      <a:pt x="9107" y="246"/>
                    </a:lnTo>
                    <a:lnTo>
                      <a:pt x="8929" y="313"/>
                    </a:lnTo>
                    <a:lnTo>
                      <a:pt x="8840" y="379"/>
                    </a:lnTo>
                    <a:lnTo>
                      <a:pt x="8729" y="469"/>
                    </a:lnTo>
                    <a:lnTo>
                      <a:pt x="8662" y="558"/>
                    </a:lnTo>
                    <a:lnTo>
                      <a:pt x="8617" y="647"/>
                    </a:lnTo>
                    <a:lnTo>
                      <a:pt x="8217" y="647"/>
                    </a:lnTo>
                    <a:lnTo>
                      <a:pt x="3585" y="68"/>
                    </a:lnTo>
                    <a:lnTo>
                      <a:pt x="3207" y="179"/>
                    </a:lnTo>
                    <a:lnTo>
                      <a:pt x="2828" y="335"/>
                    </a:lnTo>
                    <a:lnTo>
                      <a:pt x="2472" y="513"/>
                    </a:lnTo>
                    <a:lnTo>
                      <a:pt x="2138" y="713"/>
                    </a:lnTo>
                    <a:lnTo>
                      <a:pt x="1804" y="936"/>
                    </a:lnTo>
                    <a:lnTo>
                      <a:pt x="1514" y="1203"/>
                    </a:lnTo>
                    <a:lnTo>
                      <a:pt x="1225" y="1493"/>
                    </a:lnTo>
                    <a:lnTo>
                      <a:pt x="980" y="1805"/>
                    </a:lnTo>
                    <a:lnTo>
                      <a:pt x="735" y="2116"/>
                    </a:lnTo>
                    <a:lnTo>
                      <a:pt x="535" y="2473"/>
                    </a:lnTo>
                    <a:lnTo>
                      <a:pt x="379" y="2829"/>
                    </a:lnTo>
                    <a:lnTo>
                      <a:pt x="223" y="3207"/>
                    </a:lnTo>
                    <a:lnTo>
                      <a:pt x="134" y="3586"/>
                    </a:lnTo>
                    <a:lnTo>
                      <a:pt x="45" y="3964"/>
                    </a:lnTo>
                    <a:lnTo>
                      <a:pt x="0" y="4365"/>
                    </a:lnTo>
                    <a:lnTo>
                      <a:pt x="0" y="4766"/>
                    </a:lnTo>
                    <a:lnTo>
                      <a:pt x="468" y="4766"/>
                    </a:lnTo>
                    <a:lnTo>
                      <a:pt x="690" y="4721"/>
                    </a:lnTo>
                    <a:lnTo>
                      <a:pt x="891" y="4655"/>
                    </a:lnTo>
                    <a:lnTo>
                      <a:pt x="1114" y="4566"/>
                    </a:lnTo>
                    <a:lnTo>
                      <a:pt x="1314" y="4454"/>
                    </a:lnTo>
                    <a:lnTo>
                      <a:pt x="1514" y="4343"/>
                    </a:lnTo>
                    <a:lnTo>
                      <a:pt x="1692" y="4187"/>
                    </a:lnTo>
                    <a:lnTo>
                      <a:pt x="2026" y="3875"/>
                    </a:lnTo>
                    <a:lnTo>
                      <a:pt x="2338" y="3519"/>
                    </a:lnTo>
                    <a:lnTo>
                      <a:pt x="2628" y="3163"/>
                    </a:lnTo>
                    <a:lnTo>
                      <a:pt x="2873" y="2784"/>
                    </a:lnTo>
                    <a:lnTo>
                      <a:pt x="3229" y="2851"/>
                    </a:lnTo>
                    <a:lnTo>
                      <a:pt x="3563" y="2873"/>
                    </a:lnTo>
                    <a:lnTo>
                      <a:pt x="3897" y="2851"/>
                    </a:lnTo>
                    <a:lnTo>
                      <a:pt x="4231" y="2784"/>
                    </a:lnTo>
                    <a:lnTo>
                      <a:pt x="4565" y="2673"/>
                    </a:lnTo>
                    <a:lnTo>
                      <a:pt x="4854" y="2517"/>
                    </a:lnTo>
                    <a:lnTo>
                      <a:pt x="5144" y="2339"/>
                    </a:lnTo>
                    <a:lnTo>
                      <a:pt x="5411" y="2094"/>
                    </a:lnTo>
                    <a:lnTo>
                      <a:pt x="5545" y="2250"/>
                    </a:lnTo>
                    <a:lnTo>
                      <a:pt x="5700" y="2383"/>
                    </a:lnTo>
                    <a:lnTo>
                      <a:pt x="5856" y="2495"/>
                    </a:lnTo>
                    <a:lnTo>
                      <a:pt x="6034" y="2606"/>
                    </a:lnTo>
                    <a:lnTo>
                      <a:pt x="6235" y="2673"/>
                    </a:lnTo>
                    <a:lnTo>
                      <a:pt x="6435" y="2740"/>
                    </a:lnTo>
                    <a:lnTo>
                      <a:pt x="6636" y="2762"/>
                    </a:lnTo>
                    <a:lnTo>
                      <a:pt x="6836" y="2762"/>
                    </a:lnTo>
                    <a:lnTo>
                      <a:pt x="7081" y="2740"/>
                    </a:lnTo>
                    <a:lnTo>
                      <a:pt x="7348" y="2673"/>
                    </a:lnTo>
                    <a:lnTo>
                      <a:pt x="7860" y="2495"/>
                    </a:lnTo>
                    <a:lnTo>
                      <a:pt x="8127" y="2428"/>
                    </a:lnTo>
                    <a:lnTo>
                      <a:pt x="8350" y="2383"/>
                    </a:lnTo>
                    <a:lnTo>
                      <a:pt x="8573" y="2383"/>
                    </a:lnTo>
                    <a:lnTo>
                      <a:pt x="8662" y="2406"/>
                    </a:lnTo>
                    <a:lnTo>
                      <a:pt x="8729" y="2450"/>
                    </a:lnTo>
                    <a:lnTo>
                      <a:pt x="8795" y="2495"/>
                    </a:lnTo>
                    <a:lnTo>
                      <a:pt x="8840" y="2562"/>
                    </a:lnTo>
                    <a:lnTo>
                      <a:pt x="8862" y="2673"/>
                    </a:lnTo>
                    <a:lnTo>
                      <a:pt x="8885" y="2784"/>
                    </a:lnTo>
                    <a:lnTo>
                      <a:pt x="8862" y="3074"/>
                    </a:lnTo>
                    <a:lnTo>
                      <a:pt x="8818" y="3519"/>
                    </a:lnTo>
                    <a:lnTo>
                      <a:pt x="8706" y="4254"/>
                    </a:lnTo>
                    <a:lnTo>
                      <a:pt x="8573" y="4855"/>
                    </a:lnTo>
                    <a:lnTo>
                      <a:pt x="8528" y="5189"/>
                    </a:lnTo>
                    <a:lnTo>
                      <a:pt x="8506" y="5501"/>
                    </a:lnTo>
                    <a:lnTo>
                      <a:pt x="8617" y="6236"/>
                    </a:lnTo>
                    <a:lnTo>
                      <a:pt x="8729" y="7193"/>
                    </a:lnTo>
                    <a:lnTo>
                      <a:pt x="8773" y="7683"/>
                    </a:lnTo>
                    <a:lnTo>
                      <a:pt x="8773" y="8150"/>
                    </a:lnTo>
                    <a:lnTo>
                      <a:pt x="8729" y="8574"/>
                    </a:lnTo>
                    <a:lnTo>
                      <a:pt x="8706" y="8752"/>
                    </a:lnTo>
                    <a:lnTo>
                      <a:pt x="8662" y="8908"/>
                    </a:lnTo>
                    <a:lnTo>
                      <a:pt x="8395" y="9642"/>
                    </a:lnTo>
                    <a:lnTo>
                      <a:pt x="8283" y="10088"/>
                    </a:lnTo>
                    <a:lnTo>
                      <a:pt x="8172" y="10533"/>
                    </a:lnTo>
                    <a:lnTo>
                      <a:pt x="8083" y="10978"/>
                    </a:lnTo>
                    <a:lnTo>
                      <a:pt x="8038" y="11424"/>
                    </a:lnTo>
                    <a:lnTo>
                      <a:pt x="8016" y="11624"/>
                    </a:lnTo>
                    <a:lnTo>
                      <a:pt x="8038" y="11802"/>
                    </a:lnTo>
                    <a:lnTo>
                      <a:pt x="8061" y="11980"/>
                    </a:lnTo>
                    <a:lnTo>
                      <a:pt x="8105" y="12136"/>
                    </a:lnTo>
                    <a:lnTo>
                      <a:pt x="8172" y="12470"/>
                    </a:lnTo>
                    <a:lnTo>
                      <a:pt x="8217" y="12826"/>
                    </a:lnTo>
                    <a:lnTo>
                      <a:pt x="8239" y="13227"/>
                    </a:lnTo>
                    <a:lnTo>
                      <a:pt x="8261" y="13606"/>
                    </a:lnTo>
                    <a:lnTo>
                      <a:pt x="8239" y="14251"/>
                    </a:lnTo>
                    <a:lnTo>
                      <a:pt x="8217" y="14496"/>
                    </a:lnTo>
                    <a:lnTo>
                      <a:pt x="8217" y="14675"/>
                    </a:lnTo>
                    <a:lnTo>
                      <a:pt x="8239" y="14808"/>
                    </a:lnTo>
                    <a:lnTo>
                      <a:pt x="8261" y="14942"/>
                    </a:lnTo>
                    <a:lnTo>
                      <a:pt x="8306" y="15053"/>
                    </a:lnTo>
                    <a:lnTo>
                      <a:pt x="8372" y="15142"/>
                    </a:lnTo>
                    <a:lnTo>
                      <a:pt x="8439" y="15231"/>
                    </a:lnTo>
                    <a:lnTo>
                      <a:pt x="8528" y="15320"/>
                    </a:lnTo>
                    <a:lnTo>
                      <a:pt x="8617" y="15387"/>
                    </a:lnTo>
                    <a:lnTo>
                      <a:pt x="8840" y="15498"/>
                    </a:lnTo>
                    <a:lnTo>
                      <a:pt x="9085" y="15587"/>
                    </a:lnTo>
                    <a:lnTo>
                      <a:pt x="9686" y="15810"/>
                    </a:lnTo>
                    <a:lnTo>
                      <a:pt x="9664" y="16166"/>
                    </a:lnTo>
                    <a:lnTo>
                      <a:pt x="9686" y="16701"/>
                    </a:lnTo>
                    <a:lnTo>
                      <a:pt x="9731" y="17302"/>
                    </a:lnTo>
                    <a:lnTo>
                      <a:pt x="9820" y="17948"/>
                    </a:lnTo>
                    <a:lnTo>
                      <a:pt x="9931" y="18549"/>
                    </a:lnTo>
                    <a:lnTo>
                      <a:pt x="10020" y="18838"/>
                    </a:lnTo>
                    <a:lnTo>
                      <a:pt x="10087" y="19083"/>
                    </a:lnTo>
                    <a:lnTo>
                      <a:pt x="10198" y="19306"/>
                    </a:lnTo>
                    <a:lnTo>
                      <a:pt x="10310" y="19484"/>
                    </a:lnTo>
                    <a:lnTo>
                      <a:pt x="10421" y="19618"/>
                    </a:lnTo>
                    <a:lnTo>
                      <a:pt x="10488" y="19662"/>
                    </a:lnTo>
                    <a:lnTo>
                      <a:pt x="10555" y="19685"/>
                    </a:lnTo>
                    <a:lnTo>
                      <a:pt x="10822" y="19729"/>
                    </a:lnTo>
                    <a:lnTo>
                      <a:pt x="11111" y="19751"/>
                    </a:lnTo>
                    <a:lnTo>
                      <a:pt x="11378" y="19707"/>
                    </a:lnTo>
                    <a:lnTo>
                      <a:pt x="11646" y="19618"/>
                    </a:lnTo>
                    <a:lnTo>
                      <a:pt x="11890" y="19484"/>
                    </a:lnTo>
                    <a:lnTo>
                      <a:pt x="12113" y="19306"/>
                    </a:lnTo>
                    <a:lnTo>
                      <a:pt x="12291" y="19106"/>
                    </a:lnTo>
                    <a:lnTo>
                      <a:pt x="12447" y="18861"/>
                    </a:lnTo>
                    <a:lnTo>
                      <a:pt x="12581" y="18593"/>
                    </a:lnTo>
                    <a:lnTo>
                      <a:pt x="12737" y="18371"/>
                    </a:lnTo>
                    <a:lnTo>
                      <a:pt x="12870" y="18259"/>
                    </a:lnTo>
                    <a:lnTo>
                      <a:pt x="13004" y="18193"/>
                    </a:lnTo>
                    <a:lnTo>
                      <a:pt x="13160" y="18148"/>
                    </a:lnTo>
                    <a:lnTo>
                      <a:pt x="13338" y="18126"/>
                    </a:lnTo>
                    <a:lnTo>
                      <a:pt x="13694" y="18104"/>
                    </a:lnTo>
                    <a:lnTo>
                      <a:pt x="13850" y="18104"/>
                    </a:lnTo>
                    <a:lnTo>
                      <a:pt x="14028" y="18059"/>
                    </a:lnTo>
                    <a:lnTo>
                      <a:pt x="14184" y="18037"/>
                    </a:lnTo>
                    <a:lnTo>
                      <a:pt x="14318" y="17970"/>
                    </a:lnTo>
                    <a:lnTo>
                      <a:pt x="14429" y="17903"/>
                    </a:lnTo>
                    <a:lnTo>
                      <a:pt x="14562" y="17814"/>
                    </a:lnTo>
                    <a:lnTo>
                      <a:pt x="14674" y="17725"/>
                    </a:lnTo>
                    <a:lnTo>
                      <a:pt x="14763" y="17614"/>
                    </a:lnTo>
                    <a:lnTo>
                      <a:pt x="14941" y="17369"/>
                    </a:lnTo>
                    <a:lnTo>
                      <a:pt x="15075" y="17079"/>
                    </a:lnTo>
                    <a:lnTo>
                      <a:pt x="15164" y="16790"/>
                    </a:lnTo>
                    <a:lnTo>
                      <a:pt x="15230" y="16478"/>
                    </a:lnTo>
                    <a:lnTo>
                      <a:pt x="15253" y="16166"/>
                    </a:lnTo>
                    <a:lnTo>
                      <a:pt x="15253" y="15921"/>
                    </a:lnTo>
                    <a:lnTo>
                      <a:pt x="15275" y="15677"/>
                    </a:lnTo>
                    <a:lnTo>
                      <a:pt x="15320" y="15565"/>
                    </a:lnTo>
                    <a:lnTo>
                      <a:pt x="15364" y="15476"/>
                    </a:lnTo>
                    <a:lnTo>
                      <a:pt x="15498" y="15276"/>
                    </a:lnTo>
                    <a:lnTo>
                      <a:pt x="15854" y="14897"/>
                    </a:lnTo>
                    <a:lnTo>
                      <a:pt x="16010" y="14697"/>
                    </a:lnTo>
                    <a:lnTo>
                      <a:pt x="16143" y="14496"/>
                    </a:lnTo>
                    <a:lnTo>
                      <a:pt x="16232" y="14274"/>
                    </a:lnTo>
                    <a:lnTo>
                      <a:pt x="16322" y="14051"/>
                    </a:lnTo>
                    <a:lnTo>
                      <a:pt x="16388" y="13806"/>
                    </a:lnTo>
                    <a:lnTo>
                      <a:pt x="16433" y="13561"/>
                    </a:lnTo>
                    <a:lnTo>
                      <a:pt x="16455" y="13316"/>
                    </a:lnTo>
                    <a:lnTo>
                      <a:pt x="16455" y="13071"/>
                    </a:lnTo>
                    <a:lnTo>
                      <a:pt x="16433" y="12804"/>
                    </a:lnTo>
                    <a:lnTo>
                      <a:pt x="16388" y="12559"/>
                    </a:lnTo>
                    <a:lnTo>
                      <a:pt x="16344" y="12292"/>
                    </a:lnTo>
                    <a:lnTo>
                      <a:pt x="16255" y="12047"/>
                    </a:lnTo>
                    <a:lnTo>
                      <a:pt x="16166" y="11802"/>
                    </a:lnTo>
                    <a:lnTo>
                      <a:pt x="16077" y="11580"/>
                    </a:lnTo>
                    <a:lnTo>
                      <a:pt x="15943" y="11357"/>
                    </a:lnTo>
                    <a:lnTo>
                      <a:pt x="15809" y="11134"/>
                    </a:lnTo>
                    <a:lnTo>
                      <a:pt x="15631" y="10845"/>
                    </a:lnTo>
                    <a:lnTo>
                      <a:pt x="15453" y="10555"/>
                    </a:lnTo>
                    <a:lnTo>
                      <a:pt x="15386" y="10399"/>
                    </a:lnTo>
                    <a:lnTo>
                      <a:pt x="15320" y="10244"/>
                    </a:lnTo>
                    <a:lnTo>
                      <a:pt x="15297" y="10088"/>
                    </a:lnTo>
                    <a:lnTo>
                      <a:pt x="15320" y="9910"/>
                    </a:lnTo>
                    <a:lnTo>
                      <a:pt x="15364" y="9731"/>
                    </a:lnTo>
                    <a:lnTo>
                      <a:pt x="15453" y="9553"/>
                    </a:lnTo>
                    <a:lnTo>
                      <a:pt x="15542" y="9397"/>
                    </a:lnTo>
                    <a:lnTo>
                      <a:pt x="15631" y="9242"/>
                    </a:lnTo>
                    <a:lnTo>
                      <a:pt x="15743" y="8952"/>
                    </a:lnTo>
                    <a:lnTo>
                      <a:pt x="15809" y="8640"/>
                    </a:lnTo>
                    <a:lnTo>
                      <a:pt x="15832" y="8351"/>
                    </a:lnTo>
                    <a:lnTo>
                      <a:pt x="15809" y="8039"/>
                    </a:lnTo>
                    <a:lnTo>
                      <a:pt x="15765" y="7750"/>
                    </a:lnTo>
                    <a:lnTo>
                      <a:pt x="15654" y="7460"/>
                    </a:lnTo>
                    <a:lnTo>
                      <a:pt x="15498" y="7215"/>
                    </a:lnTo>
                    <a:lnTo>
                      <a:pt x="15297" y="6970"/>
                    </a:lnTo>
                    <a:lnTo>
                      <a:pt x="15230" y="6904"/>
                    </a:lnTo>
                    <a:lnTo>
                      <a:pt x="15186" y="6814"/>
                    </a:lnTo>
                    <a:lnTo>
                      <a:pt x="15141" y="6748"/>
                    </a:lnTo>
                    <a:lnTo>
                      <a:pt x="15097" y="6659"/>
                    </a:lnTo>
                    <a:lnTo>
                      <a:pt x="15097" y="6525"/>
                    </a:lnTo>
                    <a:lnTo>
                      <a:pt x="15119" y="6414"/>
                    </a:lnTo>
                    <a:lnTo>
                      <a:pt x="15164" y="6124"/>
                    </a:lnTo>
                    <a:lnTo>
                      <a:pt x="15164" y="5857"/>
                    </a:lnTo>
                    <a:lnTo>
                      <a:pt x="15141" y="5590"/>
                    </a:lnTo>
                    <a:lnTo>
                      <a:pt x="15119" y="5345"/>
                    </a:lnTo>
                    <a:lnTo>
                      <a:pt x="15075" y="5122"/>
                    </a:lnTo>
                    <a:lnTo>
                      <a:pt x="14986" y="4900"/>
                    </a:lnTo>
                    <a:lnTo>
                      <a:pt x="14896" y="4677"/>
                    </a:lnTo>
                    <a:lnTo>
                      <a:pt x="14807" y="4499"/>
                    </a:lnTo>
                    <a:lnTo>
                      <a:pt x="14674" y="4321"/>
                    </a:lnTo>
                    <a:lnTo>
                      <a:pt x="14540" y="4165"/>
                    </a:lnTo>
                    <a:lnTo>
                      <a:pt x="14384" y="4009"/>
                    </a:lnTo>
                    <a:lnTo>
                      <a:pt x="14228" y="3898"/>
                    </a:lnTo>
                    <a:lnTo>
                      <a:pt x="14028" y="3786"/>
                    </a:lnTo>
                    <a:lnTo>
                      <a:pt x="13850" y="3675"/>
                    </a:lnTo>
                    <a:lnTo>
                      <a:pt x="13650" y="3608"/>
                    </a:lnTo>
                    <a:lnTo>
                      <a:pt x="13427" y="3564"/>
                    </a:lnTo>
                    <a:lnTo>
                      <a:pt x="13115" y="3541"/>
                    </a:lnTo>
                    <a:lnTo>
                      <a:pt x="12803" y="3497"/>
                    </a:lnTo>
                    <a:lnTo>
                      <a:pt x="12737" y="3452"/>
                    </a:lnTo>
                    <a:lnTo>
                      <a:pt x="12737" y="3408"/>
                    </a:lnTo>
                    <a:lnTo>
                      <a:pt x="12737" y="3319"/>
                    </a:lnTo>
                    <a:lnTo>
                      <a:pt x="12759" y="3252"/>
                    </a:lnTo>
                    <a:lnTo>
                      <a:pt x="12803" y="3074"/>
                    </a:lnTo>
                    <a:lnTo>
                      <a:pt x="12826" y="2985"/>
                    </a:lnTo>
                    <a:lnTo>
                      <a:pt x="12848" y="2896"/>
                    </a:lnTo>
                    <a:lnTo>
                      <a:pt x="12826" y="2673"/>
                    </a:lnTo>
                    <a:lnTo>
                      <a:pt x="12781" y="2428"/>
                    </a:lnTo>
                    <a:lnTo>
                      <a:pt x="12737" y="2161"/>
                    </a:lnTo>
                    <a:lnTo>
                      <a:pt x="12648" y="1871"/>
                    </a:lnTo>
                    <a:lnTo>
                      <a:pt x="12558" y="1604"/>
                    </a:lnTo>
                    <a:lnTo>
                      <a:pt x="12447" y="1359"/>
                    </a:lnTo>
                    <a:lnTo>
                      <a:pt x="12314" y="1137"/>
                    </a:lnTo>
                    <a:lnTo>
                      <a:pt x="12180" y="958"/>
                    </a:lnTo>
                    <a:lnTo>
                      <a:pt x="11980" y="758"/>
                    </a:lnTo>
                    <a:lnTo>
                      <a:pt x="11779" y="602"/>
                    </a:lnTo>
                    <a:lnTo>
                      <a:pt x="11556" y="446"/>
                    </a:lnTo>
                    <a:lnTo>
                      <a:pt x="11334" y="335"/>
                    </a:lnTo>
                    <a:lnTo>
                      <a:pt x="11111" y="224"/>
                    </a:lnTo>
                    <a:lnTo>
                      <a:pt x="10889" y="157"/>
                    </a:lnTo>
                    <a:lnTo>
                      <a:pt x="10666" y="90"/>
                    </a:lnTo>
                    <a:lnTo>
                      <a:pt x="10443" y="45"/>
                    </a:lnTo>
                    <a:lnTo>
                      <a:pt x="10243" y="23"/>
                    </a:lnTo>
                    <a:lnTo>
                      <a:pt x="100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3697;p61"/>
              <p:cNvSpPr/>
              <p:nvPr/>
            </p:nvSpPr>
            <p:spPr>
              <a:xfrm>
                <a:off x="6123225" y="2494825"/>
                <a:ext cx="411400" cy="493800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19752" fill="none" extrusionOk="0">
                    <a:moveTo>
                      <a:pt x="980" y="1805"/>
                    </a:moveTo>
                    <a:lnTo>
                      <a:pt x="980" y="1805"/>
                    </a:lnTo>
                    <a:lnTo>
                      <a:pt x="1225" y="1493"/>
                    </a:lnTo>
                    <a:lnTo>
                      <a:pt x="1514" y="1203"/>
                    </a:lnTo>
                    <a:lnTo>
                      <a:pt x="1804" y="936"/>
                    </a:lnTo>
                    <a:lnTo>
                      <a:pt x="2138" y="713"/>
                    </a:lnTo>
                    <a:lnTo>
                      <a:pt x="2472" y="513"/>
                    </a:lnTo>
                    <a:lnTo>
                      <a:pt x="2828" y="335"/>
                    </a:lnTo>
                    <a:lnTo>
                      <a:pt x="3207" y="179"/>
                    </a:lnTo>
                    <a:lnTo>
                      <a:pt x="3585" y="68"/>
                    </a:lnTo>
                    <a:lnTo>
                      <a:pt x="8217" y="647"/>
                    </a:lnTo>
                    <a:lnTo>
                      <a:pt x="8617" y="647"/>
                    </a:lnTo>
                    <a:lnTo>
                      <a:pt x="8617" y="647"/>
                    </a:lnTo>
                    <a:lnTo>
                      <a:pt x="8662" y="558"/>
                    </a:lnTo>
                    <a:lnTo>
                      <a:pt x="8729" y="469"/>
                    </a:lnTo>
                    <a:lnTo>
                      <a:pt x="8840" y="379"/>
                    </a:lnTo>
                    <a:lnTo>
                      <a:pt x="8929" y="313"/>
                    </a:lnTo>
                    <a:lnTo>
                      <a:pt x="9107" y="246"/>
                    </a:lnTo>
                    <a:lnTo>
                      <a:pt x="9196" y="201"/>
                    </a:lnTo>
                    <a:lnTo>
                      <a:pt x="9196" y="201"/>
                    </a:lnTo>
                    <a:lnTo>
                      <a:pt x="9285" y="157"/>
                    </a:lnTo>
                    <a:lnTo>
                      <a:pt x="9397" y="90"/>
                    </a:lnTo>
                    <a:lnTo>
                      <a:pt x="9530" y="68"/>
                    </a:lnTo>
                    <a:lnTo>
                      <a:pt x="9686" y="23"/>
                    </a:lnTo>
                    <a:lnTo>
                      <a:pt x="9864" y="1"/>
                    </a:lnTo>
                    <a:lnTo>
                      <a:pt x="10042" y="1"/>
                    </a:lnTo>
                    <a:lnTo>
                      <a:pt x="10243" y="23"/>
                    </a:lnTo>
                    <a:lnTo>
                      <a:pt x="10443" y="45"/>
                    </a:lnTo>
                    <a:lnTo>
                      <a:pt x="10666" y="90"/>
                    </a:lnTo>
                    <a:lnTo>
                      <a:pt x="10889" y="157"/>
                    </a:lnTo>
                    <a:lnTo>
                      <a:pt x="11111" y="224"/>
                    </a:lnTo>
                    <a:lnTo>
                      <a:pt x="11334" y="335"/>
                    </a:lnTo>
                    <a:lnTo>
                      <a:pt x="11556" y="446"/>
                    </a:lnTo>
                    <a:lnTo>
                      <a:pt x="11779" y="602"/>
                    </a:lnTo>
                    <a:lnTo>
                      <a:pt x="11980" y="758"/>
                    </a:lnTo>
                    <a:lnTo>
                      <a:pt x="12180" y="958"/>
                    </a:lnTo>
                    <a:lnTo>
                      <a:pt x="12180" y="958"/>
                    </a:lnTo>
                    <a:lnTo>
                      <a:pt x="12314" y="1137"/>
                    </a:lnTo>
                    <a:lnTo>
                      <a:pt x="12447" y="1359"/>
                    </a:lnTo>
                    <a:lnTo>
                      <a:pt x="12558" y="1604"/>
                    </a:lnTo>
                    <a:lnTo>
                      <a:pt x="12648" y="1871"/>
                    </a:lnTo>
                    <a:lnTo>
                      <a:pt x="12737" y="2161"/>
                    </a:lnTo>
                    <a:lnTo>
                      <a:pt x="12781" y="2428"/>
                    </a:lnTo>
                    <a:lnTo>
                      <a:pt x="12826" y="2673"/>
                    </a:lnTo>
                    <a:lnTo>
                      <a:pt x="12848" y="2896"/>
                    </a:lnTo>
                    <a:lnTo>
                      <a:pt x="12848" y="2896"/>
                    </a:lnTo>
                    <a:lnTo>
                      <a:pt x="12826" y="2985"/>
                    </a:lnTo>
                    <a:lnTo>
                      <a:pt x="12803" y="3074"/>
                    </a:lnTo>
                    <a:lnTo>
                      <a:pt x="12759" y="3252"/>
                    </a:lnTo>
                    <a:lnTo>
                      <a:pt x="12737" y="3319"/>
                    </a:lnTo>
                    <a:lnTo>
                      <a:pt x="12737" y="3408"/>
                    </a:lnTo>
                    <a:lnTo>
                      <a:pt x="12737" y="3452"/>
                    </a:lnTo>
                    <a:lnTo>
                      <a:pt x="12803" y="3497"/>
                    </a:lnTo>
                    <a:lnTo>
                      <a:pt x="12803" y="3497"/>
                    </a:lnTo>
                    <a:lnTo>
                      <a:pt x="13115" y="3541"/>
                    </a:lnTo>
                    <a:lnTo>
                      <a:pt x="13427" y="3564"/>
                    </a:lnTo>
                    <a:lnTo>
                      <a:pt x="13427" y="3564"/>
                    </a:lnTo>
                    <a:lnTo>
                      <a:pt x="13650" y="3608"/>
                    </a:lnTo>
                    <a:lnTo>
                      <a:pt x="13850" y="3675"/>
                    </a:lnTo>
                    <a:lnTo>
                      <a:pt x="14028" y="3786"/>
                    </a:lnTo>
                    <a:lnTo>
                      <a:pt x="14228" y="3898"/>
                    </a:lnTo>
                    <a:lnTo>
                      <a:pt x="14384" y="4009"/>
                    </a:lnTo>
                    <a:lnTo>
                      <a:pt x="14540" y="4165"/>
                    </a:lnTo>
                    <a:lnTo>
                      <a:pt x="14674" y="4321"/>
                    </a:lnTo>
                    <a:lnTo>
                      <a:pt x="14807" y="4499"/>
                    </a:lnTo>
                    <a:lnTo>
                      <a:pt x="14896" y="4677"/>
                    </a:lnTo>
                    <a:lnTo>
                      <a:pt x="14986" y="4900"/>
                    </a:lnTo>
                    <a:lnTo>
                      <a:pt x="15075" y="5122"/>
                    </a:lnTo>
                    <a:lnTo>
                      <a:pt x="15119" y="5345"/>
                    </a:lnTo>
                    <a:lnTo>
                      <a:pt x="15141" y="5590"/>
                    </a:lnTo>
                    <a:lnTo>
                      <a:pt x="15164" y="5857"/>
                    </a:lnTo>
                    <a:lnTo>
                      <a:pt x="15164" y="6124"/>
                    </a:lnTo>
                    <a:lnTo>
                      <a:pt x="15119" y="6414"/>
                    </a:lnTo>
                    <a:lnTo>
                      <a:pt x="15119" y="6414"/>
                    </a:lnTo>
                    <a:lnTo>
                      <a:pt x="15097" y="6525"/>
                    </a:lnTo>
                    <a:lnTo>
                      <a:pt x="15097" y="6659"/>
                    </a:lnTo>
                    <a:lnTo>
                      <a:pt x="15097" y="6659"/>
                    </a:lnTo>
                    <a:lnTo>
                      <a:pt x="15141" y="6748"/>
                    </a:lnTo>
                    <a:lnTo>
                      <a:pt x="15186" y="6814"/>
                    </a:lnTo>
                    <a:lnTo>
                      <a:pt x="15230" y="6904"/>
                    </a:lnTo>
                    <a:lnTo>
                      <a:pt x="15297" y="6970"/>
                    </a:lnTo>
                    <a:lnTo>
                      <a:pt x="15297" y="6970"/>
                    </a:lnTo>
                    <a:lnTo>
                      <a:pt x="15498" y="7215"/>
                    </a:lnTo>
                    <a:lnTo>
                      <a:pt x="15654" y="7460"/>
                    </a:lnTo>
                    <a:lnTo>
                      <a:pt x="15765" y="7750"/>
                    </a:lnTo>
                    <a:lnTo>
                      <a:pt x="15809" y="8039"/>
                    </a:lnTo>
                    <a:lnTo>
                      <a:pt x="15832" y="8351"/>
                    </a:lnTo>
                    <a:lnTo>
                      <a:pt x="15809" y="8640"/>
                    </a:lnTo>
                    <a:lnTo>
                      <a:pt x="15743" y="8952"/>
                    </a:lnTo>
                    <a:lnTo>
                      <a:pt x="15631" y="9242"/>
                    </a:lnTo>
                    <a:lnTo>
                      <a:pt x="15631" y="9242"/>
                    </a:lnTo>
                    <a:lnTo>
                      <a:pt x="15542" y="9397"/>
                    </a:lnTo>
                    <a:lnTo>
                      <a:pt x="15453" y="9553"/>
                    </a:lnTo>
                    <a:lnTo>
                      <a:pt x="15364" y="9731"/>
                    </a:lnTo>
                    <a:lnTo>
                      <a:pt x="15320" y="9910"/>
                    </a:lnTo>
                    <a:lnTo>
                      <a:pt x="15320" y="9910"/>
                    </a:lnTo>
                    <a:lnTo>
                      <a:pt x="15297" y="10088"/>
                    </a:lnTo>
                    <a:lnTo>
                      <a:pt x="15320" y="10244"/>
                    </a:lnTo>
                    <a:lnTo>
                      <a:pt x="15386" y="10399"/>
                    </a:lnTo>
                    <a:lnTo>
                      <a:pt x="15453" y="10555"/>
                    </a:lnTo>
                    <a:lnTo>
                      <a:pt x="15631" y="10845"/>
                    </a:lnTo>
                    <a:lnTo>
                      <a:pt x="15809" y="11134"/>
                    </a:lnTo>
                    <a:lnTo>
                      <a:pt x="15809" y="11134"/>
                    </a:lnTo>
                    <a:lnTo>
                      <a:pt x="15943" y="11357"/>
                    </a:lnTo>
                    <a:lnTo>
                      <a:pt x="16077" y="11580"/>
                    </a:lnTo>
                    <a:lnTo>
                      <a:pt x="16166" y="11802"/>
                    </a:lnTo>
                    <a:lnTo>
                      <a:pt x="16255" y="12047"/>
                    </a:lnTo>
                    <a:lnTo>
                      <a:pt x="16344" y="12292"/>
                    </a:lnTo>
                    <a:lnTo>
                      <a:pt x="16388" y="12559"/>
                    </a:lnTo>
                    <a:lnTo>
                      <a:pt x="16433" y="12804"/>
                    </a:lnTo>
                    <a:lnTo>
                      <a:pt x="16455" y="13071"/>
                    </a:lnTo>
                    <a:lnTo>
                      <a:pt x="16455" y="13316"/>
                    </a:lnTo>
                    <a:lnTo>
                      <a:pt x="16433" y="13561"/>
                    </a:lnTo>
                    <a:lnTo>
                      <a:pt x="16388" y="13806"/>
                    </a:lnTo>
                    <a:lnTo>
                      <a:pt x="16322" y="14051"/>
                    </a:lnTo>
                    <a:lnTo>
                      <a:pt x="16232" y="14274"/>
                    </a:lnTo>
                    <a:lnTo>
                      <a:pt x="16143" y="14496"/>
                    </a:lnTo>
                    <a:lnTo>
                      <a:pt x="16010" y="14697"/>
                    </a:lnTo>
                    <a:lnTo>
                      <a:pt x="15854" y="14897"/>
                    </a:lnTo>
                    <a:lnTo>
                      <a:pt x="15854" y="14897"/>
                    </a:lnTo>
                    <a:lnTo>
                      <a:pt x="15498" y="15276"/>
                    </a:lnTo>
                    <a:lnTo>
                      <a:pt x="15364" y="15476"/>
                    </a:lnTo>
                    <a:lnTo>
                      <a:pt x="15320" y="15565"/>
                    </a:lnTo>
                    <a:lnTo>
                      <a:pt x="15275" y="15677"/>
                    </a:lnTo>
                    <a:lnTo>
                      <a:pt x="15275" y="15677"/>
                    </a:lnTo>
                    <a:lnTo>
                      <a:pt x="15253" y="15921"/>
                    </a:lnTo>
                    <a:lnTo>
                      <a:pt x="15253" y="16166"/>
                    </a:lnTo>
                    <a:lnTo>
                      <a:pt x="15253" y="16166"/>
                    </a:lnTo>
                    <a:lnTo>
                      <a:pt x="15230" y="16478"/>
                    </a:lnTo>
                    <a:lnTo>
                      <a:pt x="15164" y="16790"/>
                    </a:lnTo>
                    <a:lnTo>
                      <a:pt x="15075" y="17079"/>
                    </a:lnTo>
                    <a:lnTo>
                      <a:pt x="14941" y="17369"/>
                    </a:lnTo>
                    <a:lnTo>
                      <a:pt x="14763" y="17614"/>
                    </a:lnTo>
                    <a:lnTo>
                      <a:pt x="14674" y="17725"/>
                    </a:lnTo>
                    <a:lnTo>
                      <a:pt x="14562" y="17814"/>
                    </a:lnTo>
                    <a:lnTo>
                      <a:pt x="14429" y="17903"/>
                    </a:lnTo>
                    <a:lnTo>
                      <a:pt x="14318" y="17970"/>
                    </a:lnTo>
                    <a:lnTo>
                      <a:pt x="14184" y="18037"/>
                    </a:lnTo>
                    <a:lnTo>
                      <a:pt x="14028" y="18059"/>
                    </a:lnTo>
                    <a:lnTo>
                      <a:pt x="14028" y="18059"/>
                    </a:lnTo>
                    <a:lnTo>
                      <a:pt x="13850" y="18104"/>
                    </a:lnTo>
                    <a:lnTo>
                      <a:pt x="13694" y="18104"/>
                    </a:lnTo>
                    <a:lnTo>
                      <a:pt x="13338" y="18126"/>
                    </a:lnTo>
                    <a:lnTo>
                      <a:pt x="13160" y="18148"/>
                    </a:lnTo>
                    <a:lnTo>
                      <a:pt x="13004" y="18193"/>
                    </a:lnTo>
                    <a:lnTo>
                      <a:pt x="12870" y="18259"/>
                    </a:lnTo>
                    <a:lnTo>
                      <a:pt x="12737" y="18371"/>
                    </a:lnTo>
                    <a:lnTo>
                      <a:pt x="12737" y="18371"/>
                    </a:lnTo>
                    <a:lnTo>
                      <a:pt x="12581" y="18593"/>
                    </a:lnTo>
                    <a:lnTo>
                      <a:pt x="12447" y="18861"/>
                    </a:lnTo>
                    <a:lnTo>
                      <a:pt x="12447" y="18861"/>
                    </a:lnTo>
                    <a:lnTo>
                      <a:pt x="12291" y="19106"/>
                    </a:lnTo>
                    <a:lnTo>
                      <a:pt x="12113" y="19306"/>
                    </a:lnTo>
                    <a:lnTo>
                      <a:pt x="11890" y="19484"/>
                    </a:lnTo>
                    <a:lnTo>
                      <a:pt x="11646" y="19618"/>
                    </a:lnTo>
                    <a:lnTo>
                      <a:pt x="11378" y="19707"/>
                    </a:lnTo>
                    <a:lnTo>
                      <a:pt x="11111" y="19751"/>
                    </a:lnTo>
                    <a:lnTo>
                      <a:pt x="10822" y="19729"/>
                    </a:lnTo>
                    <a:lnTo>
                      <a:pt x="10555" y="19685"/>
                    </a:lnTo>
                    <a:lnTo>
                      <a:pt x="10555" y="19685"/>
                    </a:lnTo>
                    <a:lnTo>
                      <a:pt x="10488" y="19662"/>
                    </a:lnTo>
                    <a:lnTo>
                      <a:pt x="10421" y="19618"/>
                    </a:lnTo>
                    <a:lnTo>
                      <a:pt x="10310" y="19484"/>
                    </a:lnTo>
                    <a:lnTo>
                      <a:pt x="10198" y="19306"/>
                    </a:lnTo>
                    <a:lnTo>
                      <a:pt x="10087" y="19083"/>
                    </a:lnTo>
                    <a:lnTo>
                      <a:pt x="10020" y="18838"/>
                    </a:lnTo>
                    <a:lnTo>
                      <a:pt x="9931" y="18549"/>
                    </a:lnTo>
                    <a:lnTo>
                      <a:pt x="9820" y="17948"/>
                    </a:lnTo>
                    <a:lnTo>
                      <a:pt x="9731" y="17302"/>
                    </a:lnTo>
                    <a:lnTo>
                      <a:pt x="9686" y="16701"/>
                    </a:lnTo>
                    <a:lnTo>
                      <a:pt x="9664" y="16166"/>
                    </a:lnTo>
                    <a:lnTo>
                      <a:pt x="9686" y="15810"/>
                    </a:lnTo>
                    <a:lnTo>
                      <a:pt x="9686" y="15810"/>
                    </a:lnTo>
                    <a:lnTo>
                      <a:pt x="9085" y="15587"/>
                    </a:lnTo>
                    <a:lnTo>
                      <a:pt x="8840" y="15498"/>
                    </a:lnTo>
                    <a:lnTo>
                      <a:pt x="8617" y="15387"/>
                    </a:lnTo>
                    <a:lnTo>
                      <a:pt x="8528" y="15320"/>
                    </a:lnTo>
                    <a:lnTo>
                      <a:pt x="8439" y="15231"/>
                    </a:lnTo>
                    <a:lnTo>
                      <a:pt x="8372" y="15142"/>
                    </a:lnTo>
                    <a:lnTo>
                      <a:pt x="8306" y="15053"/>
                    </a:lnTo>
                    <a:lnTo>
                      <a:pt x="8261" y="14942"/>
                    </a:lnTo>
                    <a:lnTo>
                      <a:pt x="8239" y="14808"/>
                    </a:lnTo>
                    <a:lnTo>
                      <a:pt x="8217" y="14675"/>
                    </a:lnTo>
                    <a:lnTo>
                      <a:pt x="8217" y="14496"/>
                    </a:lnTo>
                    <a:lnTo>
                      <a:pt x="8217" y="14496"/>
                    </a:lnTo>
                    <a:lnTo>
                      <a:pt x="8239" y="14251"/>
                    </a:lnTo>
                    <a:lnTo>
                      <a:pt x="8261" y="13606"/>
                    </a:lnTo>
                    <a:lnTo>
                      <a:pt x="8239" y="13227"/>
                    </a:lnTo>
                    <a:lnTo>
                      <a:pt x="8217" y="12826"/>
                    </a:lnTo>
                    <a:lnTo>
                      <a:pt x="8172" y="12470"/>
                    </a:lnTo>
                    <a:lnTo>
                      <a:pt x="8105" y="12136"/>
                    </a:lnTo>
                    <a:lnTo>
                      <a:pt x="8105" y="12136"/>
                    </a:lnTo>
                    <a:lnTo>
                      <a:pt x="8061" y="11980"/>
                    </a:lnTo>
                    <a:lnTo>
                      <a:pt x="8038" y="11802"/>
                    </a:lnTo>
                    <a:lnTo>
                      <a:pt x="8016" y="11624"/>
                    </a:lnTo>
                    <a:lnTo>
                      <a:pt x="8038" y="11424"/>
                    </a:lnTo>
                    <a:lnTo>
                      <a:pt x="8083" y="10978"/>
                    </a:lnTo>
                    <a:lnTo>
                      <a:pt x="8172" y="10533"/>
                    </a:lnTo>
                    <a:lnTo>
                      <a:pt x="8283" y="10088"/>
                    </a:lnTo>
                    <a:lnTo>
                      <a:pt x="8395" y="9642"/>
                    </a:lnTo>
                    <a:lnTo>
                      <a:pt x="8662" y="8908"/>
                    </a:lnTo>
                    <a:lnTo>
                      <a:pt x="8662" y="8908"/>
                    </a:lnTo>
                    <a:lnTo>
                      <a:pt x="8706" y="8752"/>
                    </a:lnTo>
                    <a:lnTo>
                      <a:pt x="8729" y="8574"/>
                    </a:lnTo>
                    <a:lnTo>
                      <a:pt x="8773" y="8150"/>
                    </a:lnTo>
                    <a:lnTo>
                      <a:pt x="8773" y="7683"/>
                    </a:lnTo>
                    <a:lnTo>
                      <a:pt x="8729" y="7193"/>
                    </a:lnTo>
                    <a:lnTo>
                      <a:pt x="8617" y="6236"/>
                    </a:lnTo>
                    <a:lnTo>
                      <a:pt x="8506" y="5501"/>
                    </a:lnTo>
                    <a:lnTo>
                      <a:pt x="8506" y="5501"/>
                    </a:lnTo>
                    <a:lnTo>
                      <a:pt x="8528" y="5189"/>
                    </a:lnTo>
                    <a:lnTo>
                      <a:pt x="8573" y="4855"/>
                    </a:lnTo>
                    <a:lnTo>
                      <a:pt x="8573" y="4855"/>
                    </a:lnTo>
                    <a:lnTo>
                      <a:pt x="8706" y="4254"/>
                    </a:lnTo>
                    <a:lnTo>
                      <a:pt x="8706" y="4254"/>
                    </a:lnTo>
                    <a:lnTo>
                      <a:pt x="8818" y="3519"/>
                    </a:lnTo>
                    <a:lnTo>
                      <a:pt x="8862" y="3074"/>
                    </a:lnTo>
                    <a:lnTo>
                      <a:pt x="8885" y="2784"/>
                    </a:lnTo>
                    <a:lnTo>
                      <a:pt x="8885" y="2784"/>
                    </a:lnTo>
                    <a:lnTo>
                      <a:pt x="8862" y="2673"/>
                    </a:lnTo>
                    <a:lnTo>
                      <a:pt x="8840" y="2562"/>
                    </a:lnTo>
                    <a:lnTo>
                      <a:pt x="8795" y="2495"/>
                    </a:lnTo>
                    <a:lnTo>
                      <a:pt x="8729" y="2450"/>
                    </a:lnTo>
                    <a:lnTo>
                      <a:pt x="8662" y="2406"/>
                    </a:lnTo>
                    <a:lnTo>
                      <a:pt x="8573" y="2383"/>
                    </a:lnTo>
                    <a:lnTo>
                      <a:pt x="8350" y="2383"/>
                    </a:lnTo>
                    <a:lnTo>
                      <a:pt x="8127" y="2428"/>
                    </a:lnTo>
                    <a:lnTo>
                      <a:pt x="7860" y="2495"/>
                    </a:lnTo>
                    <a:lnTo>
                      <a:pt x="7348" y="2673"/>
                    </a:lnTo>
                    <a:lnTo>
                      <a:pt x="7348" y="2673"/>
                    </a:lnTo>
                    <a:lnTo>
                      <a:pt x="7081" y="2740"/>
                    </a:lnTo>
                    <a:lnTo>
                      <a:pt x="6836" y="2762"/>
                    </a:lnTo>
                    <a:lnTo>
                      <a:pt x="6836" y="2762"/>
                    </a:lnTo>
                    <a:lnTo>
                      <a:pt x="6636" y="2762"/>
                    </a:lnTo>
                    <a:lnTo>
                      <a:pt x="6435" y="2740"/>
                    </a:lnTo>
                    <a:lnTo>
                      <a:pt x="6235" y="2673"/>
                    </a:lnTo>
                    <a:lnTo>
                      <a:pt x="6034" y="2606"/>
                    </a:lnTo>
                    <a:lnTo>
                      <a:pt x="5856" y="2495"/>
                    </a:lnTo>
                    <a:lnTo>
                      <a:pt x="5700" y="2383"/>
                    </a:lnTo>
                    <a:lnTo>
                      <a:pt x="5545" y="2250"/>
                    </a:lnTo>
                    <a:lnTo>
                      <a:pt x="5411" y="2094"/>
                    </a:lnTo>
                    <a:lnTo>
                      <a:pt x="5411" y="2094"/>
                    </a:lnTo>
                    <a:lnTo>
                      <a:pt x="5144" y="2339"/>
                    </a:lnTo>
                    <a:lnTo>
                      <a:pt x="4854" y="2517"/>
                    </a:lnTo>
                    <a:lnTo>
                      <a:pt x="4565" y="2673"/>
                    </a:lnTo>
                    <a:lnTo>
                      <a:pt x="4231" y="2784"/>
                    </a:lnTo>
                    <a:lnTo>
                      <a:pt x="3897" y="2851"/>
                    </a:lnTo>
                    <a:lnTo>
                      <a:pt x="3563" y="2873"/>
                    </a:lnTo>
                    <a:lnTo>
                      <a:pt x="3229" y="2851"/>
                    </a:lnTo>
                    <a:lnTo>
                      <a:pt x="2873" y="2784"/>
                    </a:lnTo>
                    <a:lnTo>
                      <a:pt x="2873" y="2784"/>
                    </a:lnTo>
                    <a:lnTo>
                      <a:pt x="2628" y="3163"/>
                    </a:lnTo>
                    <a:lnTo>
                      <a:pt x="2338" y="3519"/>
                    </a:lnTo>
                    <a:lnTo>
                      <a:pt x="2026" y="3875"/>
                    </a:lnTo>
                    <a:lnTo>
                      <a:pt x="1692" y="4187"/>
                    </a:lnTo>
                    <a:lnTo>
                      <a:pt x="1692" y="4187"/>
                    </a:lnTo>
                    <a:lnTo>
                      <a:pt x="1514" y="4343"/>
                    </a:lnTo>
                    <a:lnTo>
                      <a:pt x="1314" y="4454"/>
                    </a:lnTo>
                    <a:lnTo>
                      <a:pt x="1114" y="4566"/>
                    </a:lnTo>
                    <a:lnTo>
                      <a:pt x="891" y="4655"/>
                    </a:lnTo>
                    <a:lnTo>
                      <a:pt x="690" y="4721"/>
                    </a:lnTo>
                    <a:lnTo>
                      <a:pt x="468" y="4766"/>
                    </a:lnTo>
                    <a:lnTo>
                      <a:pt x="223" y="4766"/>
                    </a:lnTo>
                    <a:lnTo>
                      <a:pt x="0" y="4766"/>
                    </a:lnTo>
                    <a:lnTo>
                      <a:pt x="0" y="4766"/>
                    </a:lnTo>
                    <a:lnTo>
                      <a:pt x="0" y="4365"/>
                    </a:lnTo>
                    <a:lnTo>
                      <a:pt x="45" y="3964"/>
                    </a:lnTo>
                    <a:lnTo>
                      <a:pt x="134" y="3586"/>
                    </a:lnTo>
                    <a:lnTo>
                      <a:pt x="223" y="3207"/>
                    </a:lnTo>
                    <a:lnTo>
                      <a:pt x="379" y="2829"/>
                    </a:lnTo>
                    <a:lnTo>
                      <a:pt x="535" y="2473"/>
                    </a:lnTo>
                    <a:lnTo>
                      <a:pt x="735" y="2116"/>
                    </a:lnTo>
                    <a:lnTo>
                      <a:pt x="980" y="18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3698;p61"/>
              <p:cNvSpPr/>
              <p:nvPr/>
            </p:nvSpPr>
            <p:spPr>
              <a:xfrm>
                <a:off x="6223975" y="2718050"/>
                <a:ext cx="295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847" extrusionOk="0">
                    <a:moveTo>
                      <a:pt x="446" y="1"/>
                    </a:moveTo>
                    <a:lnTo>
                      <a:pt x="290" y="68"/>
                    </a:lnTo>
                    <a:lnTo>
                      <a:pt x="134" y="157"/>
                    </a:lnTo>
                    <a:lnTo>
                      <a:pt x="23" y="290"/>
                    </a:lnTo>
                    <a:lnTo>
                      <a:pt x="0" y="379"/>
                    </a:lnTo>
                    <a:lnTo>
                      <a:pt x="23" y="446"/>
                    </a:lnTo>
                    <a:lnTo>
                      <a:pt x="67" y="491"/>
                    </a:lnTo>
                    <a:lnTo>
                      <a:pt x="134" y="557"/>
                    </a:lnTo>
                    <a:lnTo>
                      <a:pt x="245" y="647"/>
                    </a:lnTo>
                    <a:lnTo>
                      <a:pt x="379" y="713"/>
                    </a:lnTo>
                    <a:lnTo>
                      <a:pt x="490" y="780"/>
                    </a:lnTo>
                    <a:lnTo>
                      <a:pt x="624" y="825"/>
                    </a:lnTo>
                    <a:lnTo>
                      <a:pt x="780" y="847"/>
                    </a:lnTo>
                    <a:lnTo>
                      <a:pt x="913" y="825"/>
                    </a:lnTo>
                    <a:lnTo>
                      <a:pt x="1025" y="758"/>
                    </a:lnTo>
                    <a:lnTo>
                      <a:pt x="1136" y="669"/>
                    </a:lnTo>
                    <a:lnTo>
                      <a:pt x="1181" y="557"/>
                    </a:lnTo>
                    <a:lnTo>
                      <a:pt x="1181" y="424"/>
                    </a:lnTo>
                    <a:lnTo>
                      <a:pt x="1136" y="313"/>
                    </a:lnTo>
                    <a:lnTo>
                      <a:pt x="1069" y="201"/>
                    </a:lnTo>
                    <a:lnTo>
                      <a:pt x="980" y="112"/>
                    </a:lnTo>
                    <a:lnTo>
                      <a:pt x="869" y="45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3699;p61"/>
              <p:cNvSpPr/>
              <p:nvPr/>
            </p:nvSpPr>
            <p:spPr>
              <a:xfrm>
                <a:off x="6218400" y="2706925"/>
                <a:ext cx="3120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159" extrusionOk="0">
                    <a:moveTo>
                      <a:pt x="1181" y="0"/>
                    </a:moveTo>
                    <a:lnTo>
                      <a:pt x="1159" y="23"/>
                    </a:lnTo>
                    <a:lnTo>
                      <a:pt x="1136" y="90"/>
                    </a:lnTo>
                    <a:lnTo>
                      <a:pt x="1092" y="268"/>
                    </a:lnTo>
                    <a:lnTo>
                      <a:pt x="1047" y="379"/>
                    </a:lnTo>
                    <a:lnTo>
                      <a:pt x="981" y="490"/>
                    </a:lnTo>
                    <a:lnTo>
                      <a:pt x="914" y="624"/>
                    </a:lnTo>
                    <a:lnTo>
                      <a:pt x="802" y="735"/>
                    </a:lnTo>
                    <a:lnTo>
                      <a:pt x="669" y="847"/>
                    </a:lnTo>
                    <a:lnTo>
                      <a:pt x="513" y="936"/>
                    </a:lnTo>
                    <a:lnTo>
                      <a:pt x="379" y="980"/>
                    </a:lnTo>
                    <a:lnTo>
                      <a:pt x="268" y="1025"/>
                    </a:lnTo>
                    <a:lnTo>
                      <a:pt x="68" y="1069"/>
                    </a:lnTo>
                    <a:lnTo>
                      <a:pt x="23" y="1069"/>
                    </a:lnTo>
                    <a:lnTo>
                      <a:pt x="1" y="1092"/>
                    </a:lnTo>
                    <a:lnTo>
                      <a:pt x="23" y="1136"/>
                    </a:lnTo>
                    <a:lnTo>
                      <a:pt x="68" y="1158"/>
                    </a:lnTo>
                    <a:lnTo>
                      <a:pt x="290" y="1158"/>
                    </a:lnTo>
                    <a:lnTo>
                      <a:pt x="468" y="1136"/>
                    </a:lnTo>
                    <a:lnTo>
                      <a:pt x="647" y="1092"/>
                    </a:lnTo>
                    <a:lnTo>
                      <a:pt x="802" y="1002"/>
                    </a:lnTo>
                    <a:lnTo>
                      <a:pt x="958" y="891"/>
                    </a:lnTo>
                    <a:lnTo>
                      <a:pt x="1070" y="780"/>
                    </a:lnTo>
                    <a:lnTo>
                      <a:pt x="1159" y="624"/>
                    </a:lnTo>
                    <a:lnTo>
                      <a:pt x="1225" y="446"/>
                    </a:lnTo>
                    <a:lnTo>
                      <a:pt x="1248" y="290"/>
                    </a:lnTo>
                    <a:lnTo>
                      <a:pt x="1248" y="156"/>
                    </a:lnTo>
                    <a:lnTo>
                      <a:pt x="1225" y="67"/>
                    </a:lnTo>
                    <a:lnTo>
                      <a:pt x="1203" y="23"/>
                    </a:lnTo>
                    <a:lnTo>
                      <a:pt x="11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3700;p61"/>
              <p:cNvSpPr/>
              <p:nvPr/>
            </p:nvSpPr>
            <p:spPr>
              <a:xfrm>
                <a:off x="6018000" y="2866675"/>
                <a:ext cx="442025" cy="580625"/>
              </a:xfrm>
              <a:custGeom>
                <a:avLst/>
                <a:gdLst/>
                <a:ahLst/>
                <a:cxnLst/>
                <a:rect l="l" t="t" r="r" b="b"/>
                <a:pathLst>
                  <a:path w="17681" h="23225" extrusionOk="0">
                    <a:moveTo>
                      <a:pt x="7215" y="1"/>
                    </a:moveTo>
                    <a:lnTo>
                      <a:pt x="7059" y="224"/>
                    </a:lnTo>
                    <a:lnTo>
                      <a:pt x="6614" y="869"/>
                    </a:lnTo>
                    <a:lnTo>
                      <a:pt x="5991" y="1871"/>
                    </a:lnTo>
                    <a:lnTo>
                      <a:pt x="5634" y="2473"/>
                    </a:lnTo>
                    <a:lnTo>
                      <a:pt x="5256" y="3185"/>
                    </a:lnTo>
                    <a:lnTo>
                      <a:pt x="4855" y="3942"/>
                    </a:lnTo>
                    <a:lnTo>
                      <a:pt x="4454" y="4744"/>
                    </a:lnTo>
                    <a:lnTo>
                      <a:pt x="4053" y="5634"/>
                    </a:lnTo>
                    <a:lnTo>
                      <a:pt x="3675" y="6547"/>
                    </a:lnTo>
                    <a:lnTo>
                      <a:pt x="3296" y="7505"/>
                    </a:lnTo>
                    <a:lnTo>
                      <a:pt x="2962" y="8507"/>
                    </a:lnTo>
                    <a:lnTo>
                      <a:pt x="2673" y="9531"/>
                    </a:lnTo>
                    <a:lnTo>
                      <a:pt x="2561" y="10043"/>
                    </a:lnTo>
                    <a:lnTo>
                      <a:pt x="2428" y="10578"/>
                    </a:lnTo>
                    <a:lnTo>
                      <a:pt x="1582" y="14719"/>
                    </a:lnTo>
                    <a:lnTo>
                      <a:pt x="780" y="18349"/>
                    </a:lnTo>
                    <a:lnTo>
                      <a:pt x="1" y="21867"/>
                    </a:lnTo>
                    <a:lnTo>
                      <a:pt x="10154" y="23136"/>
                    </a:lnTo>
                    <a:lnTo>
                      <a:pt x="10555" y="23180"/>
                    </a:lnTo>
                    <a:lnTo>
                      <a:pt x="10934" y="23203"/>
                    </a:lnTo>
                    <a:lnTo>
                      <a:pt x="11334" y="23225"/>
                    </a:lnTo>
                    <a:lnTo>
                      <a:pt x="11735" y="23225"/>
                    </a:lnTo>
                    <a:lnTo>
                      <a:pt x="12136" y="23203"/>
                    </a:lnTo>
                    <a:lnTo>
                      <a:pt x="12537" y="23180"/>
                    </a:lnTo>
                    <a:lnTo>
                      <a:pt x="12938" y="23136"/>
                    </a:lnTo>
                    <a:lnTo>
                      <a:pt x="13316" y="23091"/>
                    </a:lnTo>
                    <a:lnTo>
                      <a:pt x="14385" y="22935"/>
                    </a:lnTo>
                    <a:lnTo>
                      <a:pt x="13517" y="19328"/>
                    </a:lnTo>
                    <a:lnTo>
                      <a:pt x="14051" y="18015"/>
                    </a:lnTo>
                    <a:lnTo>
                      <a:pt x="14541" y="16723"/>
                    </a:lnTo>
                    <a:lnTo>
                      <a:pt x="14986" y="15476"/>
                    </a:lnTo>
                    <a:lnTo>
                      <a:pt x="15387" y="14296"/>
                    </a:lnTo>
                    <a:lnTo>
                      <a:pt x="15765" y="13160"/>
                    </a:lnTo>
                    <a:lnTo>
                      <a:pt x="16099" y="12069"/>
                    </a:lnTo>
                    <a:lnTo>
                      <a:pt x="16389" y="11045"/>
                    </a:lnTo>
                    <a:lnTo>
                      <a:pt x="16656" y="10043"/>
                    </a:lnTo>
                    <a:lnTo>
                      <a:pt x="16901" y="9041"/>
                    </a:lnTo>
                    <a:lnTo>
                      <a:pt x="17079" y="8084"/>
                    </a:lnTo>
                    <a:lnTo>
                      <a:pt x="17257" y="7193"/>
                    </a:lnTo>
                    <a:lnTo>
                      <a:pt x="17391" y="6369"/>
                    </a:lnTo>
                    <a:lnTo>
                      <a:pt x="17480" y="5612"/>
                    </a:lnTo>
                    <a:lnTo>
                      <a:pt x="17569" y="4900"/>
                    </a:lnTo>
                    <a:lnTo>
                      <a:pt x="17614" y="4254"/>
                    </a:lnTo>
                    <a:lnTo>
                      <a:pt x="17658" y="3675"/>
                    </a:lnTo>
                    <a:lnTo>
                      <a:pt x="17680" y="2717"/>
                    </a:lnTo>
                    <a:lnTo>
                      <a:pt x="17658" y="2027"/>
                    </a:lnTo>
                    <a:lnTo>
                      <a:pt x="17636" y="1604"/>
                    </a:lnTo>
                    <a:lnTo>
                      <a:pt x="17614" y="1471"/>
                    </a:lnTo>
                    <a:lnTo>
                      <a:pt x="7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3701;p61"/>
              <p:cNvSpPr/>
              <p:nvPr/>
            </p:nvSpPr>
            <p:spPr>
              <a:xfrm>
                <a:off x="6018000" y="2866675"/>
                <a:ext cx="442025" cy="580625"/>
              </a:xfrm>
              <a:custGeom>
                <a:avLst/>
                <a:gdLst/>
                <a:ahLst/>
                <a:cxnLst/>
                <a:rect l="l" t="t" r="r" b="b"/>
                <a:pathLst>
                  <a:path w="17681" h="23225" fill="none" extrusionOk="0">
                    <a:moveTo>
                      <a:pt x="17614" y="1471"/>
                    </a:moveTo>
                    <a:lnTo>
                      <a:pt x="7215" y="1"/>
                    </a:lnTo>
                    <a:lnTo>
                      <a:pt x="7215" y="1"/>
                    </a:lnTo>
                    <a:lnTo>
                      <a:pt x="7059" y="224"/>
                    </a:lnTo>
                    <a:lnTo>
                      <a:pt x="6614" y="869"/>
                    </a:lnTo>
                    <a:lnTo>
                      <a:pt x="5991" y="1871"/>
                    </a:lnTo>
                    <a:lnTo>
                      <a:pt x="5634" y="2473"/>
                    </a:lnTo>
                    <a:lnTo>
                      <a:pt x="5256" y="3185"/>
                    </a:lnTo>
                    <a:lnTo>
                      <a:pt x="4855" y="3942"/>
                    </a:lnTo>
                    <a:lnTo>
                      <a:pt x="4454" y="4744"/>
                    </a:lnTo>
                    <a:lnTo>
                      <a:pt x="4053" y="5634"/>
                    </a:lnTo>
                    <a:lnTo>
                      <a:pt x="3675" y="6547"/>
                    </a:lnTo>
                    <a:lnTo>
                      <a:pt x="3296" y="7505"/>
                    </a:lnTo>
                    <a:lnTo>
                      <a:pt x="2962" y="8507"/>
                    </a:lnTo>
                    <a:lnTo>
                      <a:pt x="2673" y="9531"/>
                    </a:lnTo>
                    <a:lnTo>
                      <a:pt x="2561" y="10043"/>
                    </a:lnTo>
                    <a:lnTo>
                      <a:pt x="2428" y="10578"/>
                    </a:lnTo>
                    <a:lnTo>
                      <a:pt x="2428" y="10578"/>
                    </a:lnTo>
                    <a:lnTo>
                      <a:pt x="1582" y="14719"/>
                    </a:lnTo>
                    <a:lnTo>
                      <a:pt x="780" y="18349"/>
                    </a:lnTo>
                    <a:lnTo>
                      <a:pt x="1" y="21867"/>
                    </a:lnTo>
                    <a:lnTo>
                      <a:pt x="10154" y="23136"/>
                    </a:lnTo>
                    <a:lnTo>
                      <a:pt x="10154" y="23136"/>
                    </a:lnTo>
                    <a:lnTo>
                      <a:pt x="10555" y="23180"/>
                    </a:lnTo>
                    <a:lnTo>
                      <a:pt x="10934" y="23203"/>
                    </a:lnTo>
                    <a:lnTo>
                      <a:pt x="11334" y="23225"/>
                    </a:lnTo>
                    <a:lnTo>
                      <a:pt x="11735" y="23225"/>
                    </a:lnTo>
                    <a:lnTo>
                      <a:pt x="12136" y="23203"/>
                    </a:lnTo>
                    <a:lnTo>
                      <a:pt x="12537" y="23180"/>
                    </a:lnTo>
                    <a:lnTo>
                      <a:pt x="12938" y="23136"/>
                    </a:lnTo>
                    <a:lnTo>
                      <a:pt x="13316" y="23091"/>
                    </a:lnTo>
                    <a:lnTo>
                      <a:pt x="14385" y="22935"/>
                    </a:lnTo>
                    <a:lnTo>
                      <a:pt x="13517" y="19328"/>
                    </a:lnTo>
                    <a:lnTo>
                      <a:pt x="13517" y="19328"/>
                    </a:lnTo>
                    <a:lnTo>
                      <a:pt x="14051" y="18015"/>
                    </a:lnTo>
                    <a:lnTo>
                      <a:pt x="14541" y="16723"/>
                    </a:lnTo>
                    <a:lnTo>
                      <a:pt x="14986" y="15476"/>
                    </a:lnTo>
                    <a:lnTo>
                      <a:pt x="15387" y="14296"/>
                    </a:lnTo>
                    <a:lnTo>
                      <a:pt x="15765" y="13160"/>
                    </a:lnTo>
                    <a:lnTo>
                      <a:pt x="16099" y="12069"/>
                    </a:lnTo>
                    <a:lnTo>
                      <a:pt x="16389" y="11045"/>
                    </a:lnTo>
                    <a:lnTo>
                      <a:pt x="16656" y="10043"/>
                    </a:lnTo>
                    <a:lnTo>
                      <a:pt x="16656" y="10043"/>
                    </a:lnTo>
                    <a:lnTo>
                      <a:pt x="16901" y="9041"/>
                    </a:lnTo>
                    <a:lnTo>
                      <a:pt x="17079" y="8084"/>
                    </a:lnTo>
                    <a:lnTo>
                      <a:pt x="17257" y="7193"/>
                    </a:lnTo>
                    <a:lnTo>
                      <a:pt x="17391" y="6369"/>
                    </a:lnTo>
                    <a:lnTo>
                      <a:pt x="17480" y="5612"/>
                    </a:lnTo>
                    <a:lnTo>
                      <a:pt x="17569" y="4900"/>
                    </a:lnTo>
                    <a:lnTo>
                      <a:pt x="17614" y="4254"/>
                    </a:lnTo>
                    <a:lnTo>
                      <a:pt x="17658" y="3675"/>
                    </a:lnTo>
                    <a:lnTo>
                      <a:pt x="17680" y="2717"/>
                    </a:lnTo>
                    <a:lnTo>
                      <a:pt x="17658" y="2027"/>
                    </a:lnTo>
                    <a:lnTo>
                      <a:pt x="17636" y="1604"/>
                    </a:lnTo>
                    <a:lnTo>
                      <a:pt x="17614" y="14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3702;p61"/>
              <p:cNvSpPr/>
              <p:nvPr/>
            </p:nvSpPr>
            <p:spPr>
              <a:xfrm>
                <a:off x="5772525" y="2866675"/>
                <a:ext cx="463175" cy="478200"/>
              </a:xfrm>
              <a:custGeom>
                <a:avLst/>
                <a:gdLst/>
                <a:ahLst/>
                <a:cxnLst/>
                <a:rect l="l" t="t" r="r" b="b"/>
                <a:pathLst>
                  <a:path w="18527" h="19128" extrusionOk="0">
                    <a:moveTo>
                      <a:pt x="16544" y="1"/>
                    </a:moveTo>
                    <a:lnTo>
                      <a:pt x="16233" y="23"/>
                    </a:lnTo>
                    <a:lnTo>
                      <a:pt x="15921" y="45"/>
                    </a:lnTo>
                    <a:lnTo>
                      <a:pt x="15587" y="90"/>
                    </a:lnTo>
                    <a:lnTo>
                      <a:pt x="15275" y="157"/>
                    </a:lnTo>
                    <a:lnTo>
                      <a:pt x="14986" y="246"/>
                    </a:lnTo>
                    <a:lnTo>
                      <a:pt x="14696" y="357"/>
                    </a:lnTo>
                    <a:lnTo>
                      <a:pt x="14407" y="513"/>
                    </a:lnTo>
                    <a:lnTo>
                      <a:pt x="14140" y="691"/>
                    </a:lnTo>
                    <a:lnTo>
                      <a:pt x="13872" y="914"/>
                    </a:lnTo>
                    <a:lnTo>
                      <a:pt x="13605" y="1159"/>
                    </a:lnTo>
                    <a:lnTo>
                      <a:pt x="13360" y="1448"/>
                    </a:lnTo>
                    <a:lnTo>
                      <a:pt x="13093" y="1738"/>
                    </a:lnTo>
                    <a:lnTo>
                      <a:pt x="12848" y="2049"/>
                    </a:lnTo>
                    <a:lnTo>
                      <a:pt x="12603" y="2383"/>
                    </a:lnTo>
                    <a:lnTo>
                      <a:pt x="12136" y="3096"/>
                    </a:lnTo>
                    <a:lnTo>
                      <a:pt x="11713" y="3831"/>
                    </a:lnTo>
                    <a:lnTo>
                      <a:pt x="11334" y="4566"/>
                    </a:lnTo>
                    <a:lnTo>
                      <a:pt x="11000" y="5300"/>
                    </a:lnTo>
                    <a:lnTo>
                      <a:pt x="10577" y="6124"/>
                    </a:lnTo>
                    <a:lnTo>
                      <a:pt x="10043" y="7193"/>
                    </a:lnTo>
                    <a:lnTo>
                      <a:pt x="8773" y="9531"/>
                    </a:lnTo>
                    <a:lnTo>
                      <a:pt x="7660" y="11535"/>
                    </a:lnTo>
                    <a:lnTo>
                      <a:pt x="7192" y="12381"/>
                    </a:lnTo>
                    <a:lnTo>
                      <a:pt x="2561" y="9264"/>
                    </a:lnTo>
                    <a:lnTo>
                      <a:pt x="0" y="12515"/>
                    </a:lnTo>
                    <a:lnTo>
                      <a:pt x="757" y="13339"/>
                    </a:lnTo>
                    <a:lnTo>
                      <a:pt x="2472" y="15187"/>
                    </a:lnTo>
                    <a:lnTo>
                      <a:pt x="3452" y="16211"/>
                    </a:lnTo>
                    <a:lnTo>
                      <a:pt x="4365" y="17168"/>
                    </a:lnTo>
                    <a:lnTo>
                      <a:pt x="5122" y="17903"/>
                    </a:lnTo>
                    <a:lnTo>
                      <a:pt x="5411" y="18170"/>
                    </a:lnTo>
                    <a:lnTo>
                      <a:pt x="5634" y="18326"/>
                    </a:lnTo>
                    <a:lnTo>
                      <a:pt x="6035" y="18571"/>
                    </a:lnTo>
                    <a:lnTo>
                      <a:pt x="6257" y="18683"/>
                    </a:lnTo>
                    <a:lnTo>
                      <a:pt x="6502" y="18794"/>
                    </a:lnTo>
                    <a:lnTo>
                      <a:pt x="6769" y="18883"/>
                    </a:lnTo>
                    <a:lnTo>
                      <a:pt x="7037" y="18972"/>
                    </a:lnTo>
                    <a:lnTo>
                      <a:pt x="7326" y="19039"/>
                    </a:lnTo>
                    <a:lnTo>
                      <a:pt x="7638" y="19083"/>
                    </a:lnTo>
                    <a:lnTo>
                      <a:pt x="7927" y="19106"/>
                    </a:lnTo>
                    <a:lnTo>
                      <a:pt x="8261" y="19128"/>
                    </a:lnTo>
                    <a:lnTo>
                      <a:pt x="8573" y="19106"/>
                    </a:lnTo>
                    <a:lnTo>
                      <a:pt x="8885" y="19061"/>
                    </a:lnTo>
                    <a:lnTo>
                      <a:pt x="9219" y="18972"/>
                    </a:lnTo>
                    <a:lnTo>
                      <a:pt x="9530" y="18861"/>
                    </a:lnTo>
                    <a:lnTo>
                      <a:pt x="9842" y="18727"/>
                    </a:lnTo>
                    <a:lnTo>
                      <a:pt x="10154" y="18527"/>
                    </a:lnTo>
                    <a:lnTo>
                      <a:pt x="10310" y="18415"/>
                    </a:lnTo>
                    <a:lnTo>
                      <a:pt x="10466" y="18282"/>
                    </a:lnTo>
                    <a:lnTo>
                      <a:pt x="10800" y="17925"/>
                    </a:lnTo>
                    <a:lnTo>
                      <a:pt x="11156" y="17502"/>
                    </a:lnTo>
                    <a:lnTo>
                      <a:pt x="11512" y="17035"/>
                    </a:lnTo>
                    <a:lnTo>
                      <a:pt x="11891" y="16523"/>
                    </a:lnTo>
                    <a:lnTo>
                      <a:pt x="12247" y="15966"/>
                    </a:lnTo>
                    <a:lnTo>
                      <a:pt x="12937" y="14808"/>
                    </a:lnTo>
                    <a:lnTo>
                      <a:pt x="13561" y="13739"/>
                    </a:lnTo>
                    <a:lnTo>
                      <a:pt x="14073" y="12804"/>
                    </a:lnTo>
                    <a:lnTo>
                      <a:pt x="14518" y="11936"/>
                    </a:lnTo>
                    <a:lnTo>
                      <a:pt x="16967" y="6436"/>
                    </a:lnTo>
                    <a:lnTo>
                      <a:pt x="18526" y="201"/>
                    </a:lnTo>
                    <a:lnTo>
                      <a:pt x="18125" y="135"/>
                    </a:lnTo>
                    <a:lnTo>
                      <a:pt x="17702" y="68"/>
                    </a:lnTo>
                    <a:lnTo>
                      <a:pt x="17168" y="23"/>
                    </a:lnTo>
                    <a:lnTo>
                      <a:pt x="16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3703;p61"/>
              <p:cNvSpPr/>
              <p:nvPr/>
            </p:nvSpPr>
            <p:spPr>
              <a:xfrm>
                <a:off x="5772525" y="2866675"/>
                <a:ext cx="463175" cy="478200"/>
              </a:xfrm>
              <a:custGeom>
                <a:avLst/>
                <a:gdLst/>
                <a:ahLst/>
                <a:cxnLst/>
                <a:rect l="l" t="t" r="r" b="b"/>
                <a:pathLst>
                  <a:path w="18527" h="19128" fill="none" extrusionOk="0">
                    <a:moveTo>
                      <a:pt x="2561" y="9264"/>
                    </a:moveTo>
                    <a:lnTo>
                      <a:pt x="7192" y="12381"/>
                    </a:lnTo>
                    <a:lnTo>
                      <a:pt x="7192" y="12381"/>
                    </a:lnTo>
                    <a:lnTo>
                      <a:pt x="7660" y="11535"/>
                    </a:lnTo>
                    <a:lnTo>
                      <a:pt x="8773" y="9531"/>
                    </a:lnTo>
                    <a:lnTo>
                      <a:pt x="10043" y="7193"/>
                    </a:lnTo>
                    <a:lnTo>
                      <a:pt x="10577" y="6124"/>
                    </a:lnTo>
                    <a:lnTo>
                      <a:pt x="11000" y="5300"/>
                    </a:lnTo>
                    <a:lnTo>
                      <a:pt x="11000" y="5300"/>
                    </a:lnTo>
                    <a:lnTo>
                      <a:pt x="11334" y="4566"/>
                    </a:lnTo>
                    <a:lnTo>
                      <a:pt x="11713" y="3831"/>
                    </a:lnTo>
                    <a:lnTo>
                      <a:pt x="12136" y="3096"/>
                    </a:lnTo>
                    <a:lnTo>
                      <a:pt x="12603" y="2383"/>
                    </a:lnTo>
                    <a:lnTo>
                      <a:pt x="12848" y="2049"/>
                    </a:lnTo>
                    <a:lnTo>
                      <a:pt x="13093" y="1738"/>
                    </a:lnTo>
                    <a:lnTo>
                      <a:pt x="13360" y="1448"/>
                    </a:lnTo>
                    <a:lnTo>
                      <a:pt x="13605" y="1159"/>
                    </a:lnTo>
                    <a:lnTo>
                      <a:pt x="13872" y="914"/>
                    </a:lnTo>
                    <a:lnTo>
                      <a:pt x="14140" y="691"/>
                    </a:lnTo>
                    <a:lnTo>
                      <a:pt x="14407" y="513"/>
                    </a:lnTo>
                    <a:lnTo>
                      <a:pt x="14696" y="357"/>
                    </a:lnTo>
                    <a:lnTo>
                      <a:pt x="14696" y="357"/>
                    </a:lnTo>
                    <a:lnTo>
                      <a:pt x="14986" y="246"/>
                    </a:lnTo>
                    <a:lnTo>
                      <a:pt x="15275" y="157"/>
                    </a:lnTo>
                    <a:lnTo>
                      <a:pt x="15587" y="90"/>
                    </a:lnTo>
                    <a:lnTo>
                      <a:pt x="15921" y="45"/>
                    </a:lnTo>
                    <a:lnTo>
                      <a:pt x="16233" y="23"/>
                    </a:lnTo>
                    <a:lnTo>
                      <a:pt x="16544" y="1"/>
                    </a:lnTo>
                    <a:lnTo>
                      <a:pt x="17168" y="23"/>
                    </a:lnTo>
                    <a:lnTo>
                      <a:pt x="17702" y="68"/>
                    </a:lnTo>
                    <a:lnTo>
                      <a:pt x="18125" y="135"/>
                    </a:lnTo>
                    <a:lnTo>
                      <a:pt x="18526" y="201"/>
                    </a:lnTo>
                    <a:lnTo>
                      <a:pt x="16967" y="6436"/>
                    </a:lnTo>
                    <a:lnTo>
                      <a:pt x="14518" y="11936"/>
                    </a:lnTo>
                    <a:lnTo>
                      <a:pt x="14518" y="11936"/>
                    </a:lnTo>
                    <a:lnTo>
                      <a:pt x="14073" y="12804"/>
                    </a:lnTo>
                    <a:lnTo>
                      <a:pt x="13561" y="13739"/>
                    </a:lnTo>
                    <a:lnTo>
                      <a:pt x="12937" y="14808"/>
                    </a:lnTo>
                    <a:lnTo>
                      <a:pt x="12247" y="15966"/>
                    </a:lnTo>
                    <a:lnTo>
                      <a:pt x="11891" y="16523"/>
                    </a:lnTo>
                    <a:lnTo>
                      <a:pt x="11512" y="17035"/>
                    </a:lnTo>
                    <a:lnTo>
                      <a:pt x="11156" y="17502"/>
                    </a:lnTo>
                    <a:lnTo>
                      <a:pt x="10800" y="17925"/>
                    </a:lnTo>
                    <a:lnTo>
                      <a:pt x="10466" y="18282"/>
                    </a:lnTo>
                    <a:lnTo>
                      <a:pt x="10310" y="18415"/>
                    </a:lnTo>
                    <a:lnTo>
                      <a:pt x="10154" y="18527"/>
                    </a:lnTo>
                    <a:lnTo>
                      <a:pt x="10154" y="18527"/>
                    </a:lnTo>
                    <a:lnTo>
                      <a:pt x="9842" y="18727"/>
                    </a:lnTo>
                    <a:lnTo>
                      <a:pt x="9530" y="18861"/>
                    </a:lnTo>
                    <a:lnTo>
                      <a:pt x="9219" y="18972"/>
                    </a:lnTo>
                    <a:lnTo>
                      <a:pt x="8885" y="19061"/>
                    </a:lnTo>
                    <a:lnTo>
                      <a:pt x="8573" y="19106"/>
                    </a:lnTo>
                    <a:lnTo>
                      <a:pt x="8261" y="19128"/>
                    </a:lnTo>
                    <a:lnTo>
                      <a:pt x="7927" y="19106"/>
                    </a:lnTo>
                    <a:lnTo>
                      <a:pt x="7638" y="19083"/>
                    </a:lnTo>
                    <a:lnTo>
                      <a:pt x="7326" y="19039"/>
                    </a:lnTo>
                    <a:lnTo>
                      <a:pt x="7037" y="18972"/>
                    </a:lnTo>
                    <a:lnTo>
                      <a:pt x="6769" y="18883"/>
                    </a:lnTo>
                    <a:lnTo>
                      <a:pt x="6502" y="18794"/>
                    </a:lnTo>
                    <a:lnTo>
                      <a:pt x="6257" y="18683"/>
                    </a:lnTo>
                    <a:lnTo>
                      <a:pt x="6035" y="18571"/>
                    </a:lnTo>
                    <a:lnTo>
                      <a:pt x="5634" y="18326"/>
                    </a:lnTo>
                    <a:lnTo>
                      <a:pt x="5634" y="18326"/>
                    </a:lnTo>
                    <a:lnTo>
                      <a:pt x="5411" y="18170"/>
                    </a:lnTo>
                    <a:lnTo>
                      <a:pt x="5122" y="17903"/>
                    </a:lnTo>
                    <a:lnTo>
                      <a:pt x="4365" y="17168"/>
                    </a:lnTo>
                    <a:lnTo>
                      <a:pt x="3452" y="16211"/>
                    </a:lnTo>
                    <a:lnTo>
                      <a:pt x="2472" y="15187"/>
                    </a:lnTo>
                    <a:lnTo>
                      <a:pt x="757" y="13339"/>
                    </a:lnTo>
                    <a:lnTo>
                      <a:pt x="0" y="12515"/>
                    </a:lnTo>
                    <a:lnTo>
                      <a:pt x="2561" y="92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3704;p61"/>
              <p:cNvSpPr/>
              <p:nvPr/>
            </p:nvSpPr>
            <p:spPr>
              <a:xfrm>
                <a:off x="5951200" y="3179525"/>
                <a:ext cx="134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740" extrusionOk="0">
                    <a:moveTo>
                      <a:pt x="1" y="1"/>
                    </a:moveTo>
                    <a:lnTo>
                      <a:pt x="23" y="357"/>
                    </a:lnTo>
                    <a:lnTo>
                      <a:pt x="68" y="691"/>
                    </a:lnTo>
                    <a:lnTo>
                      <a:pt x="134" y="1047"/>
                    </a:lnTo>
                    <a:lnTo>
                      <a:pt x="201" y="1381"/>
                    </a:lnTo>
                    <a:lnTo>
                      <a:pt x="268" y="1738"/>
                    </a:lnTo>
                    <a:lnTo>
                      <a:pt x="335" y="2071"/>
                    </a:lnTo>
                    <a:lnTo>
                      <a:pt x="424" y="2405"/>
                    </a:lnTo>
                    <a:lnTo>
                      <a:pt x="535" y="2739"/>
                    </a:lnTo>
                    <a:lnTo>
                      <a:pt x="513" y="2383"/>
                    </a:lnTo>
                    <a:lnTo>
                      <a:pt x="468" y="2049"/>
                    </a:lnTo>
                    <a:lnTo>
                      <a:pt x="402" y="1693"/>
                    </a:lnTo>
                    <a:lnTo>
                      <a:pt x="335" y="1359"/>
                    </a:lnTo>
                    <a:lnTo>
                      <a:pt x="268" y="1025"/>
                    </a:lnTo>
                    <a:lnTo>
                      <a:pt x="201" y="669"/>
                    </a:lnTo>
                    <a:lnTo>
                      <a:pt x="112" y="3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3705;p61"/>
              <p:cNvSpPr/>
              <p:nvPr/>
            </p:nvSpPr>
            <p:spPr>
              <a:xfrm>
                <a:off x="6114875" y="3054275"/>
                <a:ext cx="7572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9" fill="none" extrusionOk="0">
                    <a:moveTo>
                      <a:pt x="2917" y="1"/>
                    </a:moveTo>
                    <a:lnTo>
                      <a:pt x="2917" y="1"/>
                    </a:lnTo>
                    <a:lnTo>
                      <a:pt x="1782" y="2294"/>
                    </a:lnTo>
                    <a:lnTo>
                      <a:pt x="824" y="4432"/>
                    </a:lnTo>
                    <a:lnTo>
                      <a:pt x="824" y="4432"/>
                    </a:lnTo>
                    <a:lnTo>
                      <a:pt x="601" y="4855"/>
                    </a:lnTo>
                    <a:lnTo>
                      <a:pt x="0" y="5968"/>
                    </a:lnTo>
                    <a:lnTo>
                      <a:pt x="0" y="5968"/>
                    </a:lnTo>
                    <a:lnTo>
                      <a:pt x="401" y="5790"/>
                    </a:lnTo>
                    <a:lnTo>
                      <a:pt x="757" y="5545"/>
                    </a:lnTo>
                    <a:lnTo>
                      <a:pt x="1114" y="5300"/>
                    </a:lnTo>
                    <a:lnTo>
                      <a:pt x="1425" y="5011"/>
                    </a:lnTo>
                    <a:lnTo>
                      <a:pt x="1737" y="4699"/>
                    </a:lnTo>
                    <a:lnTo>
                      <a:pt x="2004" y="4387"/>
                    </a:lnTo>
                    <a:lnTo>
                      <a:pt x="2271" y="4031"/>
                    </a:lnTo>
                    <a:lnTo>
                      <a:pt x="2494" y="3652"/>
                    </a:lnTo>
                    <a:lnTo>
                      <a:pt x="2494" y="3652"/>
                    </a:lnTo>
                    <a:lnTo>
                      <a:pt x="2672" y="3229"/>
                    </a:lnTo>
                    <a:lnTo>
                      <a:pt x="2806" y="2784"/>
                    </a:lnTo>
                    <a:lnTo>
                      <a:pt x="2917" y="2316"/>
                    </a:lnTo>
                    <a:lnTo>
                      <a:pt x="2984" y="1849"/>
                    </a:lnTo>
                    <a:lnTo>
                      <a:pt x="3028" y="1404"/>
                    </a:lnTo>
                    <a:lnTo>
                      <a:pt x="3028" y="936"/>
                    </a:lnTo>
                    <a:lnTo>
                      <a:pt x="2984" y="468"/>
                    </a:lnTo>
                    <a:lnTo>
                      <a:pt x="291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3706;p61"/>
              <p:cNvSpPr/>
              <p:nvPr/>
            </p:nvSpPr>
            <p:spPr>
              <a:xfrm>
                <a:off x="6111525" y="3111625"/>
                <a:ext cx="479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741" extrusionOk="0">
                    <a:moveTo>
                      <a:pt x="1916" y="0"/>
                    </a:moveTo>
                    <a:lnTo>
                      <a:pt x="936" y="1982"/>
                    </a:lnTo>
                    <a:lnTo>
                      <a:pt x="468" y="2917"/>
                    </a:lnTo>
                    <a:lnTo>
                      <a:pt x="1" y="3741"/>
                    </a:lnTo>
                    <a:lnTo>
                      <a:pt x="134" y="3674"/>
                    </a:lnTo>
                    <a:lnTo>
                      <a:pt x="735" y="2561"/>
                    </a:lnTo>
                    <a:lnTo>
                      <a:pt x="958" y="2138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3707;p61"/>
              <p:cNvSpPr/>
              <p:nvPr/>
            </p:nvSpPr>
            <p:spPr>
              <a:xfrm>
                <a:off x="6445525" y="3024775"/>
                <a:ext cx="725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760" extrusionOk="0">
                    <a:moveTo>
                      <a:pt x="290" y="1"/>
                    </a:moveTo>
                    <a:lnTo>
                      <a:pt x="156" y="847"/>
                    </a:lnTo>
                    <a:lnTo>
                      <a:pt x="0" y="1760"/>
                    </a:lnTo>
                    <a:lnTo>
                      <a:pt x="67" y="1604"/>
                    </a:lnTo>
                    <a:lnTo>
                      <a:pt x="112" y="1448"/>
                    </a:lnTo>
                    <a:lnTo>
                      <a:pt x="201" y="1136"/>
                    </a:lnTo>
                    <a:lnTo>
                      <a:pt x="245" y="802"/>
                    </a:lnTo>
                    <a:lnTo>
                      <a:pt x="268" y="446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3708;p61"/>
              <p:cNvSpPr/>
              <p:nvPr/>
            </p:nvSpPr>
            <p:spPr>
              <a:xfrm>
                <a:off x="6445525" y="3024775"/>
                <a:ext cx="725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760" fill="none" extrusionOk="0">
                    <a:moveTo>
                      <a:pt x="290" y="1"/>
                    </a:moveTo>
                    <a:lnTo>
                      <a:pt x="290" y="1"/>
                    </a:lnTo>
                    <a:lnTo>
                      <a:pt x="156" y="847"/>
                    </a:lnTo>
                    <a:lnTo>
                      <a:pt x="0" y="1760"/>
                    </a:lnTo>
                    <a:lnTo>
                      <a:pt x="0" y="1760"/>
                    </a:lnTo>
                    <a:lnTo>
                      <a:pt x="67" y="1604"/>
                    </a:lnTo>
                    <a:lnTo>
                      <a:pt x="112" y="1448"/>
                    </a:lnTo>
                    <a:lnTo>
                      <a:pt x="201" y="1136"/>
                    </a:lnTo>
                    <a:lnTo>
                      <a:pt x="245" y="802"/>
                    </a:lnTo>
                    <a:lnTo>
                      <a:pt x="268" y="446"/>
                    </a:lnTo>
                    <a:lnTo>
                      <a:pt x="268" y="446"/>
                    </a:lnTo>
                    <a:lnTo>
                      <a:pt x="29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3709;p61"/>
              <p:cNvSpPr/>
              <p:nvPr/>
            </p:nvSpPr>
            <p:spPr>
              <a:xfrm>
                <a:off x="6276300" y="2919000"/>
                <a:ext cx="17705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7082" h="6704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0" y="224"/>
                    </a:lnTo>
                    <a:lnTo>
                      <a:pt x="0" y="446"/>
                    </a:lnTo>
                    <a:lnTo>
                      <a:pt x="23" y="669"/>
                    </a:lnTo>
                    <a:lnTo>
                      <a:pt x="90" y="892"/>
                    </a:lnTo>
                    <a:lnTo>
                      <a:pt x="201" y="1070"/>
                    </a:lnTo>
                    <a:lnTo>
                      <a:pt x="334" y="1248"/>
                    </a:lnTo>
                    <a:lnTo>
                      <a:pt x="513" y="1382"/>
                    </a:lnTo>
                    <a:lnTo>
                      <a:pt x="713" y="1493"/>
                    </a:lnTo>
                    <a:lnTo>
                      <a:pt x="713" y="1493"/>
                    </a:lnTo>
                    <a:lnTo>
                      <a:pt x="802" y="1515"/>
                    </a:lnTo>
                    <a:lnTo>
                      <a:pt x="802" y="1515"/>
                    </a:lnTo>
                    <a:lnTo>
                      <a:pt x="691" y="1716"/>
                    </a:lnTo>
                    <a:lnTo>
                      <a:pt x="624" y="1916"/>
                    </a:lnTo>
                    <a:lnTo>
                      <a:pt x="557" y="2139"/>
                    </a:lnTo>
                    <a:lnTo>
                      <a:pt x="513" y="2361"/>
                    </a:lnTo>
                    <a:lnTo>
                      <a:pt x="513" y="2562"/>
                    </a:lnTo>
                    <a:lnTo>
                      <a:pt x="513" y="2784"/>
                    </a:lnTo>
                    <a:lnTo>
                      <a:pt x="535" y="2985"/>
                    </a:lnTo>
                    <a:lnTo>
                      <a:pt x="579" y="3207"/>
                    </a:lnTo>
                    <a:lnTo>
                      <a:pt x="646" y="3408"/>
                    </a:lnTo>
                    <a:lnTo>
                      <a:pt x="735" y="3608"/>
                    </a:lnTo>
                    <a:lnTo>
                      <a:pt x="847" y="3786"/>
                    </a:lnTo>
                    <a:lnTo>
                      <a:pt x="958" y="3964"/>
                    </a:lnTo>
                    <a:lnTo>
                      <a:pt x="1114" y="4120"/>
                    </a:lnTo>
                    <a:lnTo>
                      <a:pt x="1270" y="4276"/>
                    </a:lnTo>
                    <a:lnTo>
                      <a:pt x="1448" y="4432"/>
                    </a:lnTo>
                    <a:lnTo>
                      <a:pt x="1626" y="4543"/>
                    </a:lnTo>
                    <a:lnTo>
                      <a:pt x="1626" y="4543"/>
                    </a:lnTo>
                    <a:lnTo>
                      <a:pt x="1849" y="4655"/>
                    </a:lnTo>
                    <a:lnTo>
                      <a:pt x="2071" y="4744"/>
                    </a:lnTo>
                    <a:lnTo>
                      <a:pt x="2316" y="4788"/>
                    </a:lnTo>
                    <a:lnTo>
                      <a:pt x="2561" y="4833"/>
                    </a:lnTo>
                    <a:lnTo>
                      <a:pt x="2561" y="4833"/>
                    </a:lnTo>
                    <a:lnTo>
                      <a:pt x="2561" y="4833"/>
                    </a:lnTo>
                    <a:lnTo>
                      <a:pt x="2561" y="4833"/>
                    </a:lnTo>
                    <a:lnTo>
                      <a:pt x="2828" y="4855"/>
                    </a:lnTo>
                    <a:lnTo>
                      <a:pt x="3096" y="4900"/>
                    </a:lnTo>
                    <a:lnTo>
                      <a:pt x="3096" y="4900"/>
                    </a:lnTo>
                    <a:lnTo>
                      <a:pt x="3229" y="4966"/>
                    </a:lnTo>
                    <a:lnTo>
                      <a:pt x="3363" y="5055"/>
                    </a:lnTo>
                    <a:lnTo>
                      <a:pt x="3452" y="5145"/>
                    </a:lnTo>
                    <a:lnTo>
                      <a:pt x="3563" y="5256"/>
                    </a:lnTo>
                    <a:lnTo>
                      <a:pt x="3719" y="5523"/>
                    </a:lnTo>
                    <a:lnTo>
                      <a:pt x="3897" y="5790"/>
                    </a:lnTo>
                    <a:lnTo>
                      <a:pt x="3897" y="5790"/>
                    </a:lnTo>
                    <a:lnTo>
                      <a:pt x="4008" y="5946"/>
                    </a:lnTo>
                    <a:lnTo>
                      <a:pt x="4142" y="6102"/>
                    </a:lnTo>
                    <a:lnTo>
                      <a:pt x="4298" y="6236"/>
                    </a:lnTo>
                    <a:lnTo>
                      <a:pt x="4454" y="6347"/>
                    </a:lnTo>
                    <a:lnTo>
                      <a:pt x="4610" y="6458"/>
                    </a:lnTo>
                    <a:lnTo>
                      <a:pt x="4788" y="6547"/>
                    </a:lnTo>
                    <a:lnTo>
                      <a:pt x="4988" y="6614"/>
                    </a:lnTo>
                    <a:lnTo>
                      <a:pt x="5166" y="6681"/>
                    </a:lnTo>
                    <a:lnTo>
                      <a:pt x="5166" y="6681"/>
                    </a:lnTo>
                    <a:lnTo>
                      <a:pt x="5322" y="6703"/>
                    </a:lnTo>
                    <a:lnTo>
                      <a:pt x="5478" y="6703"/>
                    </a:lnTo>
                    <a:lnTo>
                      <a:pt x="5478" y="6703"/>
                    </a:lnTo>
                    <a:lnTo>
                      <a:pt x="5656" y="6703"/>
                    </a:lnTo>
                    <a:lnTo>
                      <a:pt x="5812" y="6681"/>
                    </a:lnTo>
                    <a:lnTo>
                      <a:pt x="5946" y="6636"/>
                    </a:lnTo>
                    <a:lnTo>
                      <a:pt x="6101" y="6570"/>
                    </a:lnTo>
                    <a:lnTo>
                      <a:pt x="6235" y="6503"/>
                    </a:lnTo>
                    <a:lnTo>
                      <a:pt x="6369" y="6414"/>
                    </a:lnTo>
                    <a:lnTo>
                      <a:pt x="6502" y="6302"/>
                    </a:lnTo>
                    <a:lnTo>
                      <a:pt x="6614" y="6191"/>
                    </a:lnTo>
                    <a:lnTo>
                      <a:pt x="6614" y="6191"/>
                    </a:lnTo>
                    <a:lnTo>
                      <a:pt x="6769" y="5991"/>
                    </a:lnTo>
                    <a:lnTo>
                      <a:pt x="6769" y="5991"/>
                    </a:lnTo>
                    <a:lnTo>
                      <a:pt x="6925" y="5078"/>
                    </a:lnTo>
                    <a:lnTo>
                      <a:pt x="7059" y="4232"/>
                    </a:lnTo>
                    <a:lnTo>
                      <a:pt x="7059" y="4232"/>
                    </a:lnTo>
                    <a:lnTo>
                      <a:pt x="7081" y="3341"/>
                    </a:lnTo>
                    <a:lnTo>
                      <a:pt x="7059" y="2428"/>
                    </a:lnTo>
                    <a:lnTo>
                      <a:pt x="7014" y="1515"/>
                    </a:lnTo>
                    <a:lnTo>
                      <a:pt x="6948" y="624"/>
                    </a:lnTo>
                    <a:lnTo>
                      <a:pt x="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3710;p61"/>
              <p:cNvSpPr/>
              <p:nvPr/>
            </p:nvSpPr>
            <p:spPr>
              <a:xfrm>
                <a:off x="6272950" y="2665725"/>
                <a:ext cx="243850" cy="38190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15276" extrusionOk="0">
                    <a:moveTo>
                      <a:pt x="2784" y="1"/>
                    </a:moveTo>
                    <a:lnTo>
                      <a:pt x="2829" y="290"/>
                    </a:lnTo>
                    <a:lnTo>
                      <a:pt x="2829" y="602"/>
                    </a:lnTo>
                    <a:lnTo>
                      <a:pt x="2829" y="914"/>
                    </a:lnTo>
                    <a:lnTo>
                      <a:pt x="2806" y="1225"/>
                    </a:lnTo>
                    <a:lnTo>
                      <a:pt x="2762" y="1537"/>
                    </a:lnTo>
                    <a:lnTo>
                      <a:pt x="2717" y="1849"/>
                    </a:lnTo>
                    <a:lnTo>
                      <a:pt x="2584" y="2450"/>
                    </a:lnTo>
                    <a:lnTo>
                      <a:pt x="2383" y="3051"/>
                    </a:lnTo>
                    <a:lnTo>
                      <a:pt x="2161" y="3630"/>
                    </a:lnTo>
                    <a:lnTo>
                      <a:pt x="1916" y="4209"/>
                    </a:lnTo>
                    <a:lnTo>
                      <a:pt x="1649" y="4788"/>
                    </a:lnTo>
                    <a:lnTo>
                      <a:pt x="1470" y="5100"/>
                    </a:lnTo>
                    <a:lnTo>
                      <a:pt x="1315" y="5456"/>
                    </a:lnTo>
                    <a:lnTo>
                      <a:pt x="1181" y="5790"/>
                    </a:lnTo>
                    <a:lnTo>
                      <a:pt x="1092" y="6146"/>
                    </a:lnTo>
                    <a:lnTo>
                      <a:pt x="1025" y="6480"/>
                    </a:lnTo>
                    <a:lnTo>
                      <a:pt x="1003" y="6658"/>
                    </a:lnTo>
                    <a:lnTo>
                      <a:pt x="1003" y="6814"/>
                    </a:lnTo>
                    <a:lnTo>
                      <a:pt x="1025" y="6992"/>
                    </a:lnTo>
                    <a:lnTo>
                      <a:pt x="1047" y="7148"/>
                    </a:lnTo>
                    <a:lnTo>
                      <a:pt x="1114" y="7326"/>
                    </a:lnTo>
                    <a:lnTo>
                      <a:pt x="1181" y="7482"/>
                    </a:lnTo>
                    <a:lnTo>
                      <a:pt x="914" y="7794"/>
                    </a:lnTo>
                    <a:lnTo>
                      <a:pt x="647" y="8106"/>
                    </a:lnTo>
                    <a:lnTo>
                      <a:pt x="424" y="8440"/>
                    </a:lnTo>
                    <a:lnTo>
                      <a:pt x="224" y="8796"/>
                    </a:lnTo>
                    <a:lnTo>
                      <a:pt x="134" y="8996"/>
                    </a:lnTo>
                    <a:lnTo>
                      <a:pt x="68" y="9197"/>
                    </a:lnTo>
                    <a:lnTo>
                      <a:pt x="23" y="9397"/>
                    </a:lnTo>
                    <a:lnTo>
                      <a:pt x="1" y="9598"/>
                    </a:lnTo>
                    <a:lnTo>
                      <a:pt x="1" y="9798"/>
                    </a:lnTo>
                    <a:lnTo>
                      <a:pt x="45" y="9998"/>
                    </a:lnTo>
                    <a:lnTo>
                      <a:pt x="90" y="10199"/>
                    </a:lnTo>
                    <a:lnTo>
                      <a:pt x="157" y="10399"/>
                    </a:lnTo>
                    <a:lnTo>
                      <a:pt x="268" y="10577"/>
                    </a:lnTo>
                    <a:lnTo>
                      <a:pt x="402" y="10733"/>
                    </a:lnTo>
                    <a:lnTo>
                      <a:pt x="558" y="10867"/>
                    </a:lnTo>
                    <a:lnTo>
                      <a:pt x="736" y="10956"/>
                    </a:lnTo>
                    <a:lnTo>
                      <a:pt x="936" y="11045"/>
                    </a:lnTo>
                    <a:lnTo>
                      <a:pt x="1114" y="11067"/>
                    </a:lnTo>
                    <a:lnTo>
                      <a:pt x="1315" y="11067"/>
                    </a:lnTo>
                    <a:lnTo>
                      <a:pt x="1515" y="11000"/>
                    </a:lnTo>
                    <a:lnTo>
                      <a:pt x="1470" y="11179"/>
                    </a:lnTo>
                    <a:lnTo>
                      <a:pt x="1426" y="11357"/>
                    </a:lnTo>
                    <a:lnTo>
                      <a:pt x="1404" y="11535"/>
                    </a:lnTo>
                    <a:lnTo>
                      <a:pt x="1404" y="11713"/>
                    </a:lnTo>
                    <a:lnTo>
                      <a:pt x="1426" y="11891"/>
                    </a:lnTo>
                    <a:lnTo>
                      <a:pt x="1470" y="12047"/>
                    </a:lnTo>
                    <a:lnTo>
                      <a:pt x="1515" y="12225"/>
                    </a:lnTo>
                    <a:lnTo>
                      <a:pt x="1582" y="12381"/>
                    </a:lnTo>
                    <a:lnTo>
                      <a:pt x="1649" y="12537"/>
                    </a:lnTo>
                    <a:lnTo>
                      <a:pt x="1738" y="12670"/>
                    </a:lnTo>
                    <a:lnTo>
                      <a:pt x="1849" y="12804"/>
                    </a:lnTo>
                    <a:lnTo>
                      <a:pt x="1983" y="12938"/>
                    </a:lnTo>
                    <a:lnTo>
                      <a:pt x="2116" y="13049"/>
                    </a:lnTo>
                    <a:lnTo>
                      <a:pt x="2250" y="13138"/>
                    </a:lnTo>
                    <a:lnTo>
                      <a:pt x="2406" y="13227"/>
                    </a:lnTo>
                    <a:lnTo>
                      <a:pt x="2584" y="13294"/>
                    </a:lnTo>
                    <a:lnTo>
                      <a:pt x="2762" y="13361"/>
                    </a:lnTo>
                    <a:lnTo>
                      <a:pt x="2940" y="13383"/>
                    </a:lnTo>
                    <a:lnTo>
                      <a:pt x="3118" y="13405"/>
                    </a:lnTo>
                    <a:lnTo>
                      <a:pt x="3296" y="13405"/>
                    </a:lnTo>
                    <a:lnTo>
                      <a:pt x="3474" y="13383"/>
                    </a:lnTo>
                    <a:lnTo>
                      <a:pt x="3653" y="13361"/>
                    </a:lnTo>
                    <a:lnTo>
                      <a:pt x="3808" y="13294"/>
                    </a:lnTo>
                    <a:lnTo>
                      <a:pt x="3987" y="13227"/>
                    </a:lnTo>
                    <a:lnTo>
                      <a:pt x="4053" y="13472"/>
                    </a:lnTo>
                    <a:lnTo>
                      <a:pt x="4142" y="13717"/>
                    </a:lnTo>
                    <a:lnTo>
                      <a:pt x="4254" y="13962"/>
                    </a:lnTo>
                    <a:lnTo>
                      <a:pt x="4365" y="14184"/>
                    </a:lnTo>
                    <a:lnTo>
                      <a:pt x="4521" y="14385"/>
                    </a:lnTo>
                    <a:lnTo>
                      <a:pt x="4699" y="14585"/>
                    </a:lnTo>
                    <a:lnTo>
                      <a:pt x="4877" y="14763"/>
                    </a:lnTo>
                    <a:lnTo>
                      <a:pt x="5078" y="14942"/>
                    </a:lnTo>
                    <a:lnTo>
                      <a:pt x="5300" y="15075"/>
                    </a:lnTo>
                    <a:lnTo>
                      <a:pt x="5545" y="15164"/>
                    </a:lnTo>
                    <a:lnTo>
                      <a:pt x="5790" y="15253"/>
                    </a:lnTo>
                    <a:lnTo>
                      <a:pt x="6035" y="15276"/>
                    </a:lnTo>
                    <a:lnTo>
                      <a:pt x="6302" y="15276"/>
                    </a:lnTo>
                    <a:lnTo>
                      <a:pt x="6547" y="15231"/>
                    </a:lnTo>
                    <a:lnTo>
                      <a:pt x="6792" y="15164"/>
                    </a:lnTo>
                    <a:lnTo>
                      <a:pt x="7037" y="15075"/>
                    </a:lnTo>
                    <a:lnTo>
                      <a:pt x="7260" y="14919"/>
                    </a:lnTo>
                    <a:lnTo>
                      <a:pt x="7438" y="14719"/>
                    </a:lnTo>
                    <a:lnTo>
                      <a:pt x="7571" y="14518"/>
                    </a:lnTo>
                    <a:lnTo>
                      <a:pt x="7661" y="14274"/>
                    </a:lnTo>
                    <a:lnTo>
                      <a:pt x="7727" y="14029"/>
                    </a:lnTo>
                    <a:lnTo>
                      <a:pt x="7727" y="13784"/>
                    </a:lnTo>
                    <a:lnTo>
                      <a:pt x="7705" y="13517"/>
                    </a:lnTo>
                    <a:lnTo>
                      <a:pt x="7616" y="13272"/>
                    </a:lnTo>
                    <a:lnTo>
                      <a:pt x="7861" y="13205"/>
                    </a:lnTo>
                    <a:lnTo>
                      <a:pt x="8084" y="13116"/>
                    </a:lnTo>
                    <a:lnTo>
                      <a:pt x="8284" y="13004"/>
                    </a:lnTo>
                    <a:lnTo>
                      <a:pt x="8484" y="12871"/>
                    </a:lnTo>
                    <a:lnTo>
                      <a:pt x="8685" y="12715"/>
                    </a:lnTo>
                    <a:lnTo>
                      <a:pt x="8863" y="12559"/>
                    </a:lnTo>
                    <a:lnTo>
                      <a:pt x="9019" y="12359"/>
                    </a:lnTo>
                    <a:lnTo>
                      <a:pt x="9152" y="12158"/>
                    </a:lnTo>
                    <a:lnTo>
                      <a:pt x="9286" y="11958"/>
                    </a:lnTo>
                    <a:lnTo>
                      <a:pt x="9397" y="11735"/>
                    </a:lnTo>
                    <a:lnTo>
                      <a:pt x="9509" y="11490"/>
                    </a:lnTo>
                    <a:lnTo>
                      <a:pt x="9575" y="11268"/>
                    </a:lnTo>
                    <a:lnTo>
                      <a:pt x="9642" y="11023"/>
                    </a:lnTo>
                    <a:lnTo>
                      <a:pt x="9709" y="10778"/>
                    </a:lnTo>
                    <a:lnTo>
                      <a:pt x="9731" y="10533"/>
                    </a:lnTo>
                    <a:lnTo>
                      <a:pt x="9754" y="10288"/>
                    </a:lnTo>
                    <a:lnTo>
                      <a:pt x="9754" y="10043"/>
                    </a:lnTo>
                    <a:lnTo>
                      <a:pt x="9731" y="9798"/>
                    </a:lnTo>
                    <a:lnTo>
                      <a:pt x="9687" y="9308"/>
                    </a:lnTo>
                    <a:lnTo>
                      <a:pt x="9575" y="8818"/>
                    </a:lnTo>
                    <a:lnTo>
                      <a:pt x="9442" y="8351"/>
                    </a:lnTo>
                    <a:lnTo>
                      <a:pt x="9264" y="7883"/>
                    </a:lnTo>
                    <a:lnTo>
                      <a:pt x="9086" y="7415"/>
                    </a:lnTo>
                    <a:lnTo>
                      <a:pt x="8663" y="6525"/>
                    </a:lnTo>
                    <a:lnTo>
                      <a:pt x="27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3711;p61"/>
              <p:cNvSpPr/>
              <p:nvPr/>
            </p:nvSpPr>
            <p:spPr>
              <a:xfrm>
                <a:off x="6353125" y="2494825"/>
                <a:ext cx="150325" cy="165375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6615" extrusionOk="0">
                    <a:moveTo>
                      <a:pt x="757" y="1"/>
                    </a:moveTo>
                    <a:lnTo>
                      <a:pt x="401" y="68"/>
                    </a:lnTo>
                    <a:lnTo>
                      <a:pt x="245" y="90"/>
                    </a:lnTo>
                    <a:lnTo>
                      <a:pt x="89" y="157"/>
                    </a:lnTo>
                    <a:lnTo>
                      <a:pt x="23" y="179"/>
                    </a:lnTo>
                    <a:lnTo>
                      <a:pt x="0" y="201"/>
                    </a:lnTo>
                    <a:lnTo>
                      <a:pt x="89" y="179"/>
                    </a:lnTo>
                    <a:lnTo>
                      <a:pt x="401" y="112"/>
                    </a:lnTo>
                    <a:lnTo>
                      <a:pt x="691" y="68"/>
                    </a:lnTo>
                    <a:lnTo>
                      <a:pt x="958" y="68"/>
                    </a:lnTo>
                    <a:lnTo>
                      <a:pt x="1247" y="90"/>
                    </a:lnTo>
                    <a:lnTo>
                      <a:pt x="1537" y="135"/>
                    </a:lnTo>
                    <a:lnTo>
                      <a:pt x="1737" y="201"/>
                    </a:lnTo>
                    <a:lnTo>
                      <a:pt x="1937" y="268"/>
                    </a:lnTo>
                    <a:lnTo>
                      <a:pt x="2116" y="357"/>
                    </a:lnTo>
                    <a:lnTo>
                      <a:pt x="2294" y="446"/>
                    </a:lnTo>
                    <a:lnTo>
                      <a:pt x="2472" y="558"/>
                    </a:lnTo>
                    <a:lnTo>
                      <a:pt x="2650" y="691"/>
                    </a:lnTo>
                    <a:lnTo>
                      <a:pt x="2806" y="825"/>
                    </a:lnTo>
                    <a:lnTo>
                      <a:pt x="2939" y="981"/>
                    </a:lnTo>
                    <a:lnTo>
                      <a:pt x="3140" y="1248"/>
                    </a:lnTo>
                    <a:lnTo>
                      <a:pt x="3296" y="1537"/>
                    </a:lnTo>
                    <a:lnTo>
                      <a:pt x="3429" y="1849"/>
                    </a:lnTo>
                    <a:lnTo>
                      <a:pt x="3518" y="2161"/>
                    </a:lnTo>
                    <a:lnTo>
                      <a:pt x="3563" y="2495"/>
                    </a:lnTo>
                    <a:lnTo>
                      <a:pt x="3585" y="2829"/>
                    </a:lnTo>
                    <a:lnTo>
                      <a:pt x="3541" y="3140"/>
                    </a:lnTo>
                    <a:lnTo>
                      <a:pt x="3474" y="3474"/>
                    </a:lnTo>
                    <a:lnTo>
                      <a:pt x="3452" y="3564"/>
                    </a:lnTo>
                    <a:lnTo>
                      <a:pt x="3763" y="3564"/>
                    </a:lnTo>
                    <a:lnTo>
                      <a:pt x="4008" y="3586"/>
                    </a:lnTo>
                    <a:lnTo>
                      <a:pt x="4231" y="3608"/>
                    </a:lnTo>
                    <a:lnTo>
                      <a:pt x="4431" y="3675"/>
                    </a:lnTo>
                    <a:lnTo>
                      <a:pt x="4654" y="3764"/>
                    </a:lnTo>
                    <a:lnTo>
                      <a:pt x="4854" y="3853"/>
                    </a:lnTo>
                    <a:lnTo>
                      <a:pt x="5055" y="3987"/>
                    </a:lnTo>
                    <a:lnTo>
                      <a:pt x="5233" y="4120"/>
                    </a:lnTo>
                    <a:lnTo>
                      <a:pt x="5366" y="4254"/>
                    </a:lnTo>
                    <a:lnTo>
                      <a:pt x="5478" y="4387"/>
                    </a:lnTo>
                    <a:lnTo>
                      <a:pt x="5589" y="4543"/>
                    </a:lnTo>
                    <a:lnTo>
                      <a:pt x="5678" y="4677"/>
                    </a:lnTo>
                    <a:lnTo>
                      <a:pt x="5767" y="4855"/>
                    </a:lnTo>
                    <a:lnTo>
                      <a:pt x="5812" y="5011"/>
                    </a:lnTo>
                    <a:lnTo>
                      <a:pt x="5879" y="5189"/>
                    </a:lnTo>
                    <a:lnTo>
                      <a:pt x="5901" y="5367"/>
                    </a:lnTo>
                    <a:lnTo>
                      <a:pt x="5945" y="5612"/>
                    </a:lnTo>
                    <a:lnTo>
                      <a:pt x="5945" y="5857"/>
                    </a:lnTo>
                    <a:lnTo>
                      <a:pt x="5901" y="6102"/>
                    </a:lnTo>
                    <a:lnTo>
                      <a:pt x="5856" y="6347"/>
                    </a:lnTo>
                    <a:lnTo>
                      <a:pt x="5790" y="6614"/>
                    </a:lnTo>
                    <a:lnTo>
                      <a:pt x="5901" y="6369"/>
                    </a:lnTo>
                    <a:lnTo>
                      <a:pt x="5968" y="6124"/>
                    </a:lnTo>
                    <a:lnTo>
                      <a:pt x="5990" y="5857"/>
                    </a:lnTo>
                    <a:lnTo>
                      <a:pt x="6012" y="5612"/>
                    </a:lnTo>
                    <a:lnTo>
                      <a:pt x="5990" y="5367"/>
                    </a:lnTo>
                    <a:lnTo>
                      <a:pt x="5945" y="5167"/>
                    </a:lnTo>
                    <a:lnTo>
                      <a:pt x="5901" y="4989"/>
                    </a:lnTo>
                    <a:lnTo>
                      <a:pt x="5834" y="4810"/>
                    </a:lnTo>
                    <a:lnTo>
                      <a:pt x="5767" y="4632"/>
                    </a:lnTo>
                    <a:lnTo>
                      <a:pt x="5656" y="4454"/>
                    </a:lnTo>
                    <a:lnTo>
                      <a:pt x="5545" y="4298"/>
                    </a:lnTo>
                    <a:lnTo>
                      <a:pt x="5433" y="4165"/>
                    </a:lnTo>
                    <a:lnTo>
                      <a:pt x="5300" y="4031"/>
                    </a:lnTo>
                    <a:lnTo>
                      <a:pt x="5099" y="3875"/>
                    </a:lnTo>
                    <a:lnTo>
                      <a:pt x="4899" y="3742"/>
                    </a:lnTo>
                    <a:lnTo>
                      <a:pt x="4698" y="3630"/>
                    </a:lnTo>
                    <a:lnTo>
                      <a:pt x="4476" y="3541"/>
                    </a:lnTo>
                    <a:lnTo>
                      <a:pt x="4253" y="3474"/>
                    </a:lnTo>
                    <a:lnTo>
                      <a:pt x="4008" y="3430"/>
                    </a:lnTo>
                    <a:lnTo>
                      <a:pt x="3624" y="3430"/>
                    </a:lnTo>
                    <a:lnTo>
                      <a:pt x="3674" y="3163"/>
                    </a:lnTo>
                    <a:lnTo>
                      <a:pt x="3719" y="2829"/>
                    </a:lnTo>
                    <a:lnTo>
                      <a:pt x="3696" y="2473"/>
                    </a:lnTo>
                    <a:lnTo>
                      <a:pt x="3652" y="2139"/>
                    </a:lnTo>
                    <a:lnTo>
                      <a:pt x="3563" y="1805"/>
                    </a:lnTo>
                    <a:lnTo>
                      <a:pt x="3429" y="1493"/>
                    </a:lnTo>
                    <a:lnTo>
                      <a:pt x="3251" y="1181"/>
                    </a:lnTo>
                    <a:lnTo>
                      <a:pt x="3028" y="914"/>
                    </a:lnTo>
                    <a:lnTo>
                      <a:pt x="2761" y="647"/>
                    </a:lnTo>
                    <a:lnTo>
                      <a:pt x="2472" y="424"/>
                    </a:lnTo>
                    <a:lnTo>
                      <a:pt x="2160" y="246"/>
                    </a:lnTo>
                    <a:lnTo>
                      <a:pt x="1826" y="135"/>
                    </a:lnTo>
                    <a:lnTo>
                      <a:pt x="1470" y="45"/>
                    </a:lnTo>
                    <a:lnTo>
                      <a:pt x="111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3712;p61"/>
              <p:cNvSpPr/>
              <p:nvPr/>
            </p:nvSpPr>
            <p:spPr>
              <a:xfrm>
                <a:off x="6293000" y="2562200"/>
                <a:ext cx="81300" cy="299500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11980" extrusionOk="0">
                    <a:moveTo>
                      <a:pt x="2272" y="0"/>
                    </a:moveTo>
                    <a:lnTo>
                      <a:pt x="2071" y="445"/>
                    </a:lnTo>
                    <a:lnTo>
                      <a:pt x="1893" y="913"/>
                    </a:lnTo>
                    <a:lnTo>
                      <a:pt x="1760" y="1403"/>
                    </a:lnTo>
                    <a:lnTo>
                      <a:pt x="1648" y="1893"/>
                    </a:lnTo>
                    <a:lnTo>
                      <a:pt x="1604" y="2383"/>
                    </a:lnTo>
                    <a:lnTo>
                      <a:pt x="1581" y="2873"/>
                    </a:lnTo>
                    <a:lnTo>
                      <a:pt x="1626" y="3385"/>
                    </a:lnTo>
                    <a:lnTo>
                      <a:pt x="1693" y="3875"/>
                    </a:lnTo>
                    <a:lnTo>
                      <a:pt x="1782" y="4342"/>
                    </a:lnTo>
                    <a:lnTo>
                      <a:pt x="1849" y="4810"/>
                    </a:lnTo>
                    <a:lnTo>
                      <a:pt x="1871" y="5032"/>
                    </a:lnTo>
                    <a:lnTo>
                      <a:pt x="1849" y="5255"/>
                    </a:lnTo>
                    <a:lnTo>
                      <a:pt x="1826" y="5478"/>
                    </a:lnTo>
                    <a:lnTo>
                      <a:pt x="1737" y="5700"/>
                    </a:lnTo>
                    <a:lnTo>
                      <a:pt x="1670" y="5834"/>
                    </a:lnTo>
                    <a:lnTo>
                      <a:pt x="1581" y="5968"/>
                    </a:lnTo>
                    <a:lnTo>
                      <a:pt x="1381" y="6213"/>
                    </a:lnTo>
                    <a:lnTo>
                      <a:pt x="1158" y="6457"/>
                    </a:lnTo>
                    <a:lnTo>
                      <a:pt x="1069" y="6569"/>
                    </a:lnTo>
                    <a:lnTo>
                      <a:pt x="980" y="6702"/>
                    </a:lnTo>
                    <a:lnTo>
                      <a:pt x="936" y="6791"/>
                    </a:lnTo>
                    <a:lnTo>
                      <a:pt x="913" y="6903"/>
                    </a:lnTo>
                    <a:lnTo>
                      <a:pt x="869" y="7170"/>
                    </a:lnTo>
                    <a:lnTo>
                      <a:pt x="847" y="7459"/>
                    </a:lnTo>
                    <a:lnTo>
                      <a:pt x="847" y="7749"/>
                    </a:lnTo>
                    <a:lnTo>
                      <a:pt x="869" y="8306"/>
                    </a:lnTo>
                    <a:lnTo>
                      <a:pt x="869" y="8506"/>
                    </a:lnTo>
                    <a:lnTo>
                      <a:pt x="847" y="8640"/>
                    </a:lnTo>
                    <a:lnTo>
                      <a:pt x="780" y="8840"/>
                    </a:lnTo>
                    <a:lnTo>
                      <a:pt x="668" y="9018"/>
                    </a:lnTo>
                    <a:lnTo>
                      <a:pt x="424" y="9374"/>
                    </a:lnTo>
                    <a:lnTo>
                      <a:pt x="312" y="9552"/>
                    </a:lnTo>
                    <a:lnTo>
                      <a:pt x="201" y="9753"/>
                    </a:lnTo>
                    <a:lnTo>
                      <a:pt x="90" y="9953"/>
                    </a:lnTo>
                    <a:lnTo>
                      <a:pt x="45" y="10198"/>
                    </a:lnTo>
                    <a:lnTo>
                      <a:pt x="0" y="10443"/>
                    </a:lnTo>
                    <a:lnTo>
                      <a:pt x="0" y="10710"/>
                    </a:lnTo>
                    <a:lnTo>
                      <a:pt x="23" y="10955"/>
                    </a:lnTo>
                    <a:lnTo>
                      <a:pt x="90" y="11222"/>
                    </a:lnTo>
                    <a:lnTo>
                      <a:pt x="179" y="11445"/>
                    </a:lnTo>
                    <a:lnTo>
                      <a:pt x="290" y="11646"/>
                    </a:lnTo>
                    <a:lnTo>
                      <a:pt x="468" y="11824"/>
                    </a:lnTo>
                    <a:lnTo>
                      <a:pt x="557" y="11913"/>
                    </a:lnTo>
                    <a:lnTo>
                      <a:pt x="668" y="11980"/>
                    </a:lnTo>
                    <a:lnTo>
                      <a:pt x="1092" y="11267"/>
                    </a:lnTo>
                    <a:lnTo>
                      <a:pt x="1492" y="10577"/>
                    </a:lnTo>
                    <a:lnTo>
                      <a:pt x="1893" y="9864"/>
                    </a:lnTo>
                    <a:lnTo>
                      <a:pt x="2249" y="9129"/>
                    </a:lnTo>
                    <a:lnTo>
                      <a:pt x="2561" y="8395"/>
                    </a:lnTo>
                    <a:lnTo>
                      <a:pt x="2717" y="8016"/>
                    </a:lnTo>
                    <a:lnTo>
                      <a:pt x="2851" y="7638"/>
                    </a:lnTo>
                    <a:lnTo>
                      <a:pt x="2962" y="7237"/>
                    </a:lnTo>
                    <a:lnTo>
                      <a:pt x="3051" y="6858"/>
                    </a:lnTo>
                    <a:lnTo>
                      <a:pt x="3140" y="6457"/>
                    </a:lnTo>
                    <a:lnTo>
                      <a:pt x="3185" y="6057"/>
                    </a:lnTo>
                    <a:lnTo>
                      <a:pt x="3229" y="5723"/>
                    </a:lnTo>
                    <a:lnTo>
                      <a:pt x="3251" y="5411"/>
                    </a:lnTo>
                    <a:lnTo>
                      <a:pt x="3251" y="4743"/>
                    </a:lnTo>
                    <a:lnTo>
                      <a:pt x="3185" y="4075"/>
                    </a:lnTo>
                    <a:lnTo>
                      <a:pt x="3118" y="3429"/>
                    </a:lnTo>
                    <a:lnTo>
                      <a:pt x="2984" y="2761"/>
                    </a:lnTo>
                    <a:lnTo>
                      <a:pt x="2828" y="2115"/>
                    </a:lnTo>
                    <a:lnTo>
                      <a:pt x="2650" y="1470"/>
                    </a:lnTo>
                    <a:lnTo>
                      <a:pt x="2450" y="824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3713;p61"/>
              <p:cNvSpPr/>
              <p:nvPr/>
            </p:nvSpPr>
            <p:spPr>
              <a:xfrm>
                <a:off x="6496725" y="2661825"/>
                <a:ext cx="24525" cy="852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3408" extrusionOk="0">
                    <a:moveTo>
                      <a:pt x="1" y="1"/>
                    </a:moveTo>
                    <a:lnTo>
                      <a:pt x="224" y="179"/>
                    </a:lnTo>
                    <a:lnTo>
                      <a:pt x="424" y="379"/>
                    </a:lnTo>
                    <a:lnTo>
                      <a:pt x="535" y="513"/>
                    </a:lnTo>
                    <a:lnTo>
                      <a:pt x="624" y="647"/>
                    </a:lnTo>
                    <a:lnTo>
                      <a:pt x="691" y="802"/>
                    </a:lnTo>
                    <a:lnTo>
                      <a:pt x="758" y="958"/>
                    </a:lnTo>
                    <a:lnTo>
                      <a:pt x="803" y="1114"/>
                    </a:lnTo>
                    <a:lnTo>
                      <a:pt x="825" y="1270"/>
                    </a:lnTo>
                    <a:lnTo>
                      <a:pt x="847" y="1448"/>
                    </a:lnTo>
                    <a:lnTo>
                      <a:pt x="847" y="1604"/>
                    </a:lnTo>
                    <a:lnTo>
                      <a:pt x="825" y="1938"/>
                    </a:lnTo>
                    <a:lnTo>
                      <a:pt x="736" y="2272"/>
                    </a:lnTo>
                    <a:lnTo>
                      <a:pt x="647" y="2584"/>
                    </a:lnTo>
                    <a:lnTo>
                      <a:pt x="491" y="2896"/>
                    </a:lnTo>
                    <a:lnTo>
                      <a:pt x="357" y="3140"/>
                    </a:lnTo>
                    <a:lnTo>
                      <a:pt x="246" y="3408"/>
                    </a:lnTo>
                    <a:lnTo>
                      <a:pt x="424" y="3185"/>
                    </a:lnTo>
                    <a:lnTo>
                      <a:pt x="580" y="2940"/>
                    </a:lnTo>
                    <a:lnTo>
                      <a:pt x="736" y="2628"/>
                    </a:lnTo>
                    <a:lnTo>
                      <a:pt x="869" y="2294"/>
                    </a:lnTo>
                    <a:lnTo>
                      <a:pt x="936" y="1960"/>
                    </a:lnTo>
                    <a:lnTo>
                      <a:pt x="981" y="1604"/>
                    </a:lnTo>
                    <a:lnTo>
                      <a:pt x="981" y="1426"/>
                    </a:lnTo>
                    <a:lnTo>
                      <a:pt x="958" y="1248"/>
                    </a:lnTo>
                    <a:lnTo>
                      <a:pt x="914" y="1070"/>
                    </a:lnTo>
                    <a:lnTo>
                      <a:pt x="869" y="914"/>
                    </a:lnTo>
                    <a:lnTo>
                      <a:pt x="803" y="736"/>
                    </a:lnTo>
                    <a:lnTo>
                      <a:pt x="714" y="580"/>
                    </a:lnTo>
                    <a:lnTo>
                      <a:pt x="602" y="446"/>
                    </a:lnTo>
                    <a:lnTo>
                      <a:pt x="491" y="313"/>
                    </a:lnTo>
                    <a:lnTo>
                      <a:pt x="335" y="157"/>
                    </a:lnTo>
                    <a:lnTo>
                      <a:pt x="157" y="45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3714;p61"/>
              <p:cNvSpPr/>
              <p:nvPr/>
            </p:nvSpPr>
            <p:spPr>
              <a:xfrm>
                <a:off x="6230650" y="3353775"/>
                <a:ext cx="1208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424" extrusionOk="0">
                    <a:moveTo>
                      <a:pt x="4832" y="0"/>
                    </a:moveTo>
                    <a:lnTo>
                      <a:pt x="4498" y="45"/>
                    </a:lnTo>
                    <a:lnTo>
                      <a:pt x="4142" y="111"/>
                    </a:lnTo>
                    <a:lnTo>
                      <a:pt x="3719" y="178"/>
                    </a:lnTo>
                    <a:lnTo>
                      <a:pt x="3274" y="223"/>
                    </a:lnTo>
                    <a:lnTo>
                      <a:pt x="2428" y="290"/>
                    </a:lnTo>
                    <a:lnTo>
                      <a:pt x="1582" y="290"/>
                    </a:lnTo>
                    <a:lnTo>
                      <a:pt x="1136" y="267"/>
                    </a:lnTo>
                    <a:lnTo>
                      <a:pt x="713" y="245"/>
                    </a:lnTo>
                    <a:lnTo>
                      <a:pt x="357" y="201"/>
                    </a:lnTo>
                    <a:lnTo>
                      <a:pt x="1" y="201"/>
                    </a:lnTo>
                    <a:lnTo>
                      <a:pt x="357" y="290"/>
                    </a:lnTo>
                    <a:lnTo>
                      <a:pt x="713" y="334"/>
                    </a:lnTo>
                    <a:lnTo>
                      <a:pt x="1136" y="379"/>
                    </a:lnTo>
                    <a:lnTo>
                      <a:pt x="1559" y="423"/>
                    </a:lnTo>
                    <a:lnTo>
                      <a:pt x="2428" y="423"/>
                    </a:lnTo>
                    <a:lnTo>
                      <a:pt x="2873" y="401"/>
                    </a:lnTo>
                    <a:lnTo>
                      <a:pt x="3296" y="356"/>
                    </a:lnTo>
                    <a:lnTo>
                      <a:pt x="3719" y="290"/>
                    </a:lnTo>
                    <a:lnTo>
                      <a:pt x="4142" y="201"/>
                    </a:lnTo>
                    <a:lnTo>
                      <a:pt x="4498" y="134"/>
                    </a:lnTo>
                    <a:lnTo>
                      <a:pt x="4832" y="0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3715;p61"/>
              <p:cNvSpPr/>
              <p:nvPr/>
            </p:nvSpPr>
            <p:spPr>
              <a:xfrm>
                <a:off x="5913925" y="3049825"/>
                <a:ext cx="275550" cy="297275"/>
              </a:xfrm>
              <a:custGeom>
                <a:avLst/>
                <a:gdLst/>
                <a:ahLst/>
                <a:cxnLst/>
                <a:rect l="l" t="t" r="r" b="b"/>
                <a:pathLst>
                  <a:path w="11022" h="11891" extrusionOk="0">
                    <a:moveTo>
                      <a:pt x="11022" y="1"/>
                    </a:moveTo>
                    <a:lnTo>
                      <a:pt x="10933" y="179"/>
                    </a:lnTo>
                    <a:lnTo>
                      <a:pt x="10710" y="646"/>
                    </a:lnTo>
                    <a:lnTo>
                      <a:pt x="9842" y="2361"/>
                    </a:lnTo>
                    <a:lnTo>
                      <a:pt x="8550" y="4877"/>
                    </a:lnTo>
                    <a:lnTo>
                      <a:pt x="6925" y="7950"/>
                    </a:lnTo>
                    <a:lnTo>
                      <a:pt x="6502" y="8751"/>
                    </a:lnTo>
                    <a:lnTo>
                      <a:pt x="6279" y="9152"/>
                    </a:lnTo>
                    <a:lnTo>
                      <a:pt x="6057" y="9531"/>
                    </a:lnTo>
                    <a:lnTo>
                      <a:pt x="5812" y="9865"/>
                    </a:lnTo>
                    <a:lnTo>
                      <a:pt x="5567" y="10199"/>
                    </a:lnTo>
                    <a:lnTo>
                      <a:pt x="5299" y="10510"/>
                    </a:lnTo>
                    <a:lnTo>
                      <a:pt x="5010" y="10800"/>
                    </a:lnTo>
                    <a:lnTo>
                      <a:pt x="4721" y="11045"/>
                    </a:lnTo>
                    <a:lnTo>
                      <a:pt x="4409" y="11267"/>
                    </a:lnTo>
                    <a:lnTo>
                      <a:pt x="4075" y="11446"/>
                    </a:lnTo>
                    <a:lnTo>
                      <a:pt x="3741" y="11601"/>
                    </a:lnTo>
                    <a:lnTo>
                      <a:pt x="3429" y="11691"/>
                    </a:lnTo>
                    <a:lnTo>
                      <a:pt x="3117" y="11757"/>
                    </a:lnTo>
                    <a:lnTo>
                      <a:pt x="2783" y="11802"/>
                    </a:lnTo>
                    <a:lnTo>
                      <a:pt x="2472" y="11802"/>
                    </a:lnTo>
                    <a:lnTo>
                      <a:pt x="2004" y="11757"/>
                    </a:lnTo>
                    <a:lnTo>
                      <a:pt x="1536" y="11646"/>
                    </a:lnTo>
                    <a:lnTo>
                      <a:pt x="1069" y="11512"/>
                    </a:lnTo>
                    <a:lnTo>
                      <a:pt x="646" y="11334"/>
                    </a:lnTo>
                    <a:lnTo>
                      <a:pt x="356" y="11201"/>
                    </a:lnTo>
                    <a:lnTo>
                      <a:pt x="156" y="11112"/>
                    </a:lnTo>
                    <a:lnTo>
                      <a:pt x="0" y="11045"/>
                    </a:lnTo>
                    <a:lnTo>
                      <a:pt x="156" y="11134"/>
                    </a:lnTo>
                    <a:lnTo>
                      <a:pt x="356" y="11245"/>
                    </a:lnTo>
                    <a:lnTo>
                      <a:pt x="623" y="11379"/>
                    </a:lnTo>
                    <a:lnTo>
                      <a:pt x="1047" y="11579"/>
                    </a:lnTo>
                    <a:lnTo>
                      <a:pt x="1514" y="11735"/>
                    </a:lnTo>
                    <a:lnTo>
                      <a:pt x="1982" y="11824"/>
                    </a:lnTo>
                    <a:lnTo>
                      <a:pt x="2472" y="11891"/>
                    </a:lnTo>
                    <a:lnTo>
                      <a:pt x="2806" y="11891"/>
                    </a:lnTo>
                    <a:lnTo>
                      <a:pt x="3140" y="11869"/>
                    </a:lnTo>
                    <a:lnTo>
                      <a:pt x="3451" y="11802"/>
                    </a:lnTo>
                    <a:lnTo>
                      <a:pt x="3785" y="11691"/>
                    </a:lnTo>
                    <a:lnTo>
                      <a:pt x="4142" y="11535"/>
                    </a:lnTo>
                    <a:lnTo>
                      <a:pt x="4476" y="11357"/>
                    </a:lnTo>
                    <a:lnTo>
                      <a:pt x="4787" y="11134"/>
                    </a:lnTo>
                    <a:lnTo>
                      <a:pt x="5077" y="10889"/>
                    </a:lnTo>
                    <a:lnTo>
                      <a:pt x="5389" y="10577"/>
                    </a:lnTo>
                    <a:lnTo>
                      <a:pt x="5656" y="10265"/>
                    </a:lnTo>
                    <a:lnTo>
                      <a:pt x="5923" y="9931"/>
                    </a:lnTo>
                    <a:lnTo>
                      <a:pt x="6168" y="9575"/>
                    </a:lnTo>
                    <a:lnTo>
                      <a:pt x="6391" y="9197"/>
                    </a:lnTo>
                    <a:lnTo>
                      <a:pt x="6613" y="8818"/>
                    </a:lnTo>
                    <a:lnTo>
                      <a:pt x="7036" y="8017"/>
                    </a:lnTo>
                    <a:lnTo>
                      <a:pt x="7882" y="6413"/>
                    </a:lnTo>
                    <a:lnTo>
                      <a:pt x="8662" y="4922"/>
                    </a:lnTo>
                    <a:lnTo>
                      <a:pt x="9931" y="2383"/>
                    </a:lnTo>
                    <a:lnTo>
                      <a:pt x="10398" y="1403"/>
                    </a:lnTo>
                    <a:lnTo>
                      <a:pt x="10755" y="646"/>
                    </a:lnTo>
                    <a:lnTo>
                      <a:pt x="10955" y="179"/>
                    </a:lnTo>
                    <a:lnTo>
                      <a:pt x="11022" y="1"/>
                    </a:lnTo>
                    <a:close/>
                  </a:path>
                </a:pathLst>
              </a:custGeom>
              <a:solidFill>
                <a:srgbClr val="000000">
                  <a:alpha val="11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88" name="Google Shape;2579;p53"/>
          <p:cNvGrpSpPr/>
          <p:nvPr/>
        </p:nvGrpSpPr>
        <p:grpSpPr>
          <a:xfrm rot="10800000">
            <a:off x="900450" y="-442669"/>
            <a:ext cx="910575" cy="1471975"/>
            <a:chOff x="3215875" y="2755900"/>
            <a:chExt cx="910575" cy="1471975"/>
          </a:xfrm>
        </p:grpSpPr>
        <p:sp>
          <p:nvSpPr>
            <p:cNvPr id="189" name="Google Shape;2580;p53"/>
            <p:cNvSpPr/>
            <p:nvPr/>
          </p:nvSpPr>
          <p:spPr>
            <a:xfrm rot="10800000" flipH="1">
              <a:off x="3215875" y="2755900"/>
              <a:ext cx="910575" cy="1471975"/>
            </a:xfrm>
            <a:custGeom>
              <a:avLst/>
              <a:gdLst/>
              <a:ahLst/>
              <a:cxnLst/>
              <a:rect l="l" t="t" r="r" b="b"/>
              <a:pathLst>
                <a:path w="36423" h="58879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610"/>
                  </a:lnTo>
                  <a:lnTo>
                    <a:pt x="82" y="42522"/>
                  </a:lnTo>
                  <a:lnTo>
                    <a:pt x="204" y="43434"/>
                  </a:lnTo>
                  <a:lnTo>
                    <a:pt x="366" y="44326"/>
                  </a:lnTo>
                  <a:lnTo>
                    <a:pt x="568" y="45218"/>
                  </a:lnTo>
                  <a:lnTo>
                    <a:pt x="812" y="46069"/>
                  </a:lnTo>
                  <a:lnTo>
                    <a:pt x="1095" y="46921"/>
                  </a:lnTo>
                  <a:lnTo>
                    <a:pt x="1420" y="47752"/>
                  </a:lnTo>
                  <a:lnTo>
                    <a:pt x="1805" y="48562"/>
                  </a:lnTo>
                  <a:lnTo>
                    <a:pt x="2190" y="49353"/>
                  </a:lnTo>
                  <a:lnTo>
                    <a:pt x="2636" y="50103"/>
                  </a:lnTo>
                  <a:lnTo>
                    <a:pt x="3102" y="50852"/>
                  </a:lnTo>
                  <a:lnTo>
                    <a:pt x="3629" y="51562"/>
                  </a:lnTo>
                  <a:lnTo>
                    <a:pt x="4156" y="52251"/>
                  </a:lnTo>
                  <a:lnTo>
                    <a:pt x="4723" y="52900"/>
                  </a:lnTo>
                  <a:lnTo>
                    <a:pt x="5331" y="53548"/>
                  </a:lnTo>
                  <a:lnTo>
                    <a:pt x="5960" y="54136"/>
                  </a:lnTo>
                  <a:lnTo>
                    <a:pt x="6629" y="54724"/>
                  </a:lnTo>
                  <a:lnTo>
                    <a:pt x="7318" y="55251"/>
                  </a:lnTo>
                  <a:lnTo>
                    <a:pt x="8027" y="55757"/>
                  </a:lnTo>
                  <a:lnTo>
                    <a:pt x="8777" y="56244"/>
                  </a:lnTo>
                  <a:lnTo>
                    <a:pt x="9527" y="56690"/>
                  </a:lnTo>
                  <a:lnTo>
                    <a:pt x="10317" y="57075"/>
                  </a:lnTo>
                  <a:lnTo>
                    <a:pt x="11128" y="57440"/>
                  </a:lnTo>
                  <a:lnTo>
                    <a:pt x="11959" y="57784"/>
                  </a:lnTo>
                  <a:lnTo>
                    <a:pt x="12790" y="58068"/>
                  </a:lnTo>
                  <a:lnTo>
                    <a:pt x="13661" y="58311"/>
                  </a:lnTo>
                  <a:lnTo>
                    <a:pt x="14553" y="58514"/>
                  </a:lnTo>
                  <a:lnTo>
                    <a:pt x="15445" y="58676"/>
                  </a:lnTo>
                  <a:lnTo>
                    <a:pt x="16357" y="58798"/>
                  </a:lnTo>
                  <a:lnTo>
                    <a:pt x="17269" y="58858"/>
                  </a:lnTo>
                  <a:lnTo>
                    <a:pt x="18201" y="58879"/>
                  </a:lnTo>
                  <a:lnTo>
                    <a:pt x="19154" y="58858"/>
                  </a:lnTo>
                  <a:lnTo>
                    <a:pt x="20066" y="58798"/>
                  </a:lnTo>
                  <a:lnTo>
                    <a:pt x="20978" y="58676"/>
                  </a:lnTo>
                  <a:lnTo>
                    <a:pt x="21870" y="58514"/>
                  </a:lnTo>
                  <a:lnTo>
                    <a:pt x="22762" y="58311"/>
                  </a:lnTo>
                  <a:lnTo>
                    <a:pt x="23613" y="58068"/>
                  </a:lnTo>
                  <a:lnTo>
                    <a:pt x="24464" y="57784"/>
                  </a:lnTo>
                  <a:lnTo>
                    <a:pt x="25295" y="57440"/>
                  </a:lnTo>
                  <a:lnTo>
                    <a:pt x="26106" y="57075"/>
                  </a:lnTo>
                  <a:lnTo>
                    <a:pt x="26876" y="56690"/>
                  </a:lnTo>
                  <a:lnTo>
                    <a:pt x="27646" y="56244"/>
                  </a:lnTo>
                  <a:lnTo>
                    <a:pt x="28396" y="55757"/>
                  </a:lnTo>
                  <a:lnTo>
                    <a:pt x="29106" y="55251"/>
                  </a:lnTo>
                  <a:lnTo>
                    <a:pt x="29795" y="54724"/>
                  </a:lnTo>
                  <a:lnTo>
                    <a:pt x="30443" y="54136"/>
                  </a:lnTo>
                  <a:lnTo>
                    <a:pt x="31092" y="53548"/>
                  </a:lnTo>
                  <a:lnTo>
                    <a:pt x="31680" y="52900"/>
                  </a:lnTo>
                  <a:lnTo>
                    <a:pt x="32267" y="52251"/>
                  </a:lnTo>
                  <a:lnTo>
                    <a:pt x="32794" y="51562"/>
                  </a:lnTo>
                  <a:lnTo>
                    <a:pt x="33301" y="50852"/>
                  </a:lnTo>
                  <a:lnTo>
                    <a:pt x="33787" y="50103"/>
                  </a:lnTo>
                  <a:lnTo>
                    <a:pt x="34213" y="49353"/>
                  </a:lnTo>
                  <a:lnTo>
                    <a:pt x="34618" y="48562"/>
                  </a:lnTo>
                  <a:lnTo>
                    <a:pt x="34983" y="47752"/>
                  </a:lnTo>
                  <a:lnTo>
                    <a:pt x="35308" y="46921"/>
                  </a:lnTo>
                  <a:lnTo>
                    <a:pt x="35612" y="46069"/>
                  </a:lnTo>
                  <a:lnTo>
                    <a:pt x="35855" y="45218"/>
                  </a:lnTo>
                  <a:lnTo>
                    <a:pt x="36057" y="44326"/>
                  </a:lnTo>
                  <a:lnTo>
                    <a:pt x="36220" y="43434"/>
                  </a:lnTo>
                  <a:lnTo>
                    <a:pt x="36321" y="42522"/>
                  </a:lnTo>
                  <a:lnTo>
                    <a:pt x="36402" y="41610"/>
                  </a:lnTo>
                  <a:lnTo>
                    <a:pt x="36422" y="40678"/>
                  </a:lnTo>
                  <a:lnTo>
                    <a:pt x="36422" y="0"/>
                  </a:lnTo>
                  <a:lnTo>
                    <a:pt x="35855" y="0"/>
                  </a:lnTo>
                  <a:lnTo>
                    <a:pt x="35855" y="40678"/>
                  </a:lnTo>
                  <a:lnTo>
                    <a:pt x="35835" y="41570"/>
                  </a:lnTo>
                  <a:lnTo>
                    <a:pt x="35753" y="42462"/>
                  </a:lnTo>
                  <a:lnTo>
                    <a:pt x="35652" y="43353"/>
                  </a:lnTo>
                  <a:lnTo>
                    <a:pt x="35490" y="44225"/>
                  </a:lnTo>
                  <a:lnTo>
                    <a:pt x="35287" y="45076"/>
                  </a:lnTo>
                  <a:lnTo>
                    <a:pt x="35064" y="45907"/>
                  </a:lnTo>
                  <a:lnTo>
                    <a:pt x="34781" y="46718"/>
                  </a:lnTo>
                  <a:lnTo>
                    <a:pt x="34456" y="47529"/>
                  </a:lnTo>
                  <a:lnTo>
                    <a:pt x="34112" y="48319"/>
                  </a:lnTo>
                  <a:lnTo>
                    <a:pt x="33727" y="49069"/>
                  </a:lnTo>
                  <a:lnTo>
                    <a:pt x="33301" y="49799"/>
                  </a:lnTo>
                  <a:lnTo>
                    <a:pt x="32835" y="50528"/>
                  </a:lnTo>
                  <a:lnTo>
                    <a:pt x="32348" y="51217"/>
                  </a:lnTo>
                  <a:lnTo>
                    <a:pt x="31821" y="51886"/>
                  </a:lnTo>
                  <a:lnTo>
                    <a:pt x="31254" y="52514"/>
                  </a:lnTo>
                  <a:lnTo>
                    <a:pt x="30686" y="53143"/>
                  </a:lnTo>
                  <a:lnTo>
                    <a:pt x="30058" y="53731"/>
                  </a:lnTo>
                  <a:lnTo>
                    <a:pt x="29430" y="54278"/>
                  </a:lnTo>
                  <a:lnTo>
                    <a:pt x="28761" y="54805"/>
                  </a:lnTo>
                  <a:lnTo>
                    <a:pt x="28072" y="55291"/>
                  </a:lnTo>
                  <a:lnTo>
                    <a:pt x="27342" y="55757"/>
                  </a:lnTo>
                  <a:lnTo>
                    <a:pt x="26613" y="56183"/>
                  </a:lnTo>
                  <a:lnTo>
                    <a:pt x="25842" y="56568"/>
                  </a:lnTo>
                  <a:lnTo>
                    <a:pt x="25072" y="56913"/>
                  </a:lnTo>
                  <a:lnTo>
                    <a:pt x="24262" y="57237"/>
                  </a:lnTo>
                  <a:lnTo>
                    <a:pt x="23451" y="57521"/>
                  </a:lnTo>
                  <a:lnTo>
                    <a:pt x="22620" y="57744"/>
                  </a:lnTo>
                  <a:lnTo>
                    <a:pt x="21769" y="57946"/>
                  </a:lnTo>
                  <a:lnTo>
                    <a:pt x="20897" y="58108"/>
                  </a:lnTo>
                  <a:lnTo>
                    <a:pt x="20005" y="58210"/>
                  </a:lnTo>
                  <a:lnTo>
                    <a:pt x="19114" y="58291"/>
                  </a:lnTo>
                  <a:lnTo>
                    <a:pt x="18201" y="58311"/>
                  </a:lnTo>
                  <a:lnTo>
                    <a:pt x="17310" y="58291"/>
                  </a:lnTo>
                  <a:lnTo>
                    <a:pt x="16418" y="58210"/>
                  </a:lnTo>
                  <a:lnTo>
                    <a:pt x="15526" y="58108"/>
                  </a:lnTo>
                  <a:lnTo>
                    <a:pt x="14655" y="57946"/>
                  </a:lnTo>
                  <a:lnTo>
                    <a:pt x="13803" y="57744"/>
                  </a:lnTo>
                  <a:lnTo>
                    <a:pt x="12972" y="57521"/>
                  </a:lnTo>
                  <a:lnTo>
                    <a:pt x="12141" y="57237"/>
                  </a:lnTo>
                  <a:lnTo>
                    <a:pt x="11351" y="56913"/>
                  </a:lnTo>
                  <a:lnTo>
                    <a:pt x="10560" y="56568"/>
                  </a:lnTo>
                  <a:lnTo>
                    <a:pt x="9811" y="56183"/>
                  </a:lnTo>
                  <a:lnTo>
                    <a:pt x="9061" y="55757"/>
                  </a:lnTo>
                  <a:lnTo>
                    <a:pt x="8351" y="55291"/>
                  </a:lnTo>
                  <a:lnTo>
                    <a:pt x="7662" y="54805"/>
                  </a:lnTo>
                  <a:lnTo>
                    <a:pt x="6993" y="54278"/>
                  </a:lnTo>
                  <a:lnTo>
                    <a:pt x="6365" y="53731"/>
                  </a:lnTo>
                  <a:lnTo>
                    <a:pt x="5737" y="53143"/>
                  </a:lnTo>
                  <a:lnTo>
                    <a:pt x="5149" y="52514"/>
                  </a:lnTo>
                  <a:lnTo>
                    <a:pt x="4602" y="51886"/>
                  </a:lnTo>
                  <a:lnTo>
                    <a:pt x="4075" y="51217"/>
                  </a:lnTo>
                  <a:lnTo>
                    <a:pt x="3588" y="50528"/>
                  </a:lnTo>
                  <a:lnTo>
                    <a:pt x="3122" y="49799"/>
                  </a:lnTo>
                  <a:lnTo>
                    <a:pt x="2697" y="49069"/>
                  </a:lnTo>
                  <a:lnTo>
                    <a:pt x="2311" y="48319"/>
                  </a:lnTo>
                  <a:lnTo>
                    <a:pt x="1967" y="47529"/>
                  </a:lnTo>
                  <a:lnTo>
                    <a:pt x="1643" y="46718"/>
                  </a:lnTo>
                  <a:lnTo>
                    <a:pt x="1359" y="45907"/>
                  </a:lnTo>
                  <a:lnTo>
                    <a:pt x="1116" y="45076"/>
                  </a:lnTo>
                  <a:lnTo>
                    <a:pt x="933" y="44225"/>
                  </a:lnTo>
                  <a:lnTo>
                    <a:pt x="771" y="43353"/>
                  </a:lnTo>
                  <a:lnTo>
                    <a:pt x="670" y="42462"/>
                  </a:lnTo>
                  <a:lnTo>
                    <a:pt x="589" y="4157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2581;p53"/>
            <p:cNvSpPr/>
            <p:nvPr/>
          </p:nvSpPr>
          <p:spPr>
            <a:xfrm rot="10800000" flipH="1">
              <a:off x="3294425" y="2834425"/>
              <a:ext cx="753475" cy="1393450"/>
            </a:xfrm>
            <a:custGeom>
              <a:avLst/>
              <a:gdLst/>
              <a:ahLst/>
              <a:cxnLst/>
              <a:rect l="l" t="t" r="r" b="b"/>
              <a:pathLst>
                <a:path w="30139" h="55738" extrusionOk="0">
                  <a:moveTo>
                    <a:pt x="0" y="0"/>
                  </a:moveTo>
                  <a:lnTo>
                    <a:pt x="0" y="40678"/>
                  </a:lnTo>
                  <a:lnTo>
                    <a:pt x="21" y="41448"/>
                  </a:lnTo>
                  <a:lnTo>
                    <a:pt x="82" y="42198"/>
                  </a:lnTo>
                  <a:lnTo>
                    <a:pt x="183" y="42968"/>
                  </a:lnTo>
                  <a:lnTo>
                    <a:pt x="304" y="43698"/>
                  </a:lnTo>
                  <a:lnTo>
                    <a:pt x="487" y="44428"/>
                  </a:lnTo>
                  <a:lnTo>
                    <a:pt x="690" y="45137"/>
                  </a:lnTo>
                  <a:lnTo>
                    <a:pt x="913" y="45846"/>
                  </a:lnTo>
                  <a:lnTo>
                    <a:pt x="1196" y="46535"/>
                  </a:lnTo>
                  <a:lnTo>
                    <a:pt x="1500" y="47184"/>
                  </a:lnTo>
                  <a:lnTo>
                    <a:pt x="1825" y="47833"/>
                  </a:lnTo>
                  <a:lnTo>
                    <a:pt x="2189" y="48481"/>
                  </a:lnTo>
                  <a:lnTo>
                    <a:pt x="2574" y="49089"/>
                  </a:lnTo>
                  <a:lnTo>
                    <a:pt x="3000" y="49677"/>
                  </a:lnTo>
                  <a:lnTo>
                    <a:pt x="3446" y="50244"/>
                  </a:lnTo>
                  <a:lnTo>
                    <a:pt x="3932" y="50792"/>
                  </a:lnTo>
                  <a:lnTo>
                    <a:pt x="4419" y="51319"/>
                  </a:lnTo>
                  <a:lnTo>
                    <a:pt x="4946" y="51805"/>
                  </a:lnTo>
                  <a:lnTo>
                    <a:pt x="5493" y="52292"/>
                  </a:lnTo>
                  <a:lnTo>
                    <a:pt x="6061" y="52737"/>
                  </a:lnTo>
                  <a:lnTo>
                    <a:pt x="6648" y="53163"/>
                  </a:lnTo>
                  <a:lnTo>
                    <a:pt x="7256" y="53548"/>
                  </a:lnTo>
                  <a:lnTo>
                    <a:pt x="7885" y="53913"/>
                  </a:lnTo>
                  <a:lnTo>
                    <a:pt x="8533" y="54237"/>
                  </a:lnTo>
                  <a:lnTo>
                    <a:pt x="9202" y="54541"/>
                  </a:lnTo>
                  <a:lnTo>
                    <a:pt x="9891" y="54825"/>
                  </a:lnTo>
                  <a:lnTo>
                    <a:pt x="10601" y="55048"/>
                  </a:lnTo>
                  <a:lnTo>
                    <a:pt x="11310" y="55251"/>
                  </a:lnTo>
                  <a:lnTo>
                    <a:pt x="12040" y="55433"/>
                  </a:lnTo>
                  <a:lnTo>
                    <a:pt x="12769" y="55555"/>
                  </a:lnTo>
                  <a:lnTo>
                    <a:pt x="13539" y="55656"/>
                  </a:lnTo>
                  <a:lnTo>
                    <a:pt x="14289" y="55717"/>
                  </a:lnTo>
                  <a:lnTo>
                    <a:pt x="15059" y="55737"/>
                  </a:lnTo>
                  <a:lnTo>
                    <a:pt x="15850" y="55717"/>
                  </a:lnTo>
                  <a:lnTo>
                    <a:pt x="16600" y="55656"/>
                  </a:lnTo>
                  <a:lnTo>
                    <a:pt x="17350" y="55555"/>
                  </a:lnTo>
                  <a:lnTo>
                    <a:pt x="18100" y="55433"/>
                  </a:lnTo>
                  <a:lnTo>
                    <a:pt x="18829" y="55251"/>
                  </a:lnTo>
                  <a:lnTo>
                    <a:pt x="19539" y="55048"/>
                  </a:lnTo>
                  <a:lnTo>
                    <a:pt x="20248" y="54825"/>
                  </a:lnTo>
                  <a:lnTo>
                    <a:pt x="20917" y="54541"/>
                  </a:lnTo>
                  <a:lnTo>
                    <a:pt x="21586" y="54237"/>
                  </a:lnTo>
                  <a:lnTo>
                    <a:pt x="22234" y="53913"/>
                  </a:lnTo>
                  <a:lnTo>
                    <a:pt x="22863" y="53548"/>
                  </a:lnTo>
                  <a:lnTo>
                    <a:pt x="23491" y="53163"/>
                  </a:lnTo>
                  <a:lnTo>
                    <a:pt x="24079" y="52737"/>
                  </a:lnTo>
                  <a:lnTo>
                    <a:pt x="24646" y="52292"/>
                  </a:lnTo>
                  <a:lnTo>
                    <a:pt x="25193" y="51805"/>
                  </a:lnTo>
                  <a:lnTo>
                    <a:pt x="25720" y="51319"/>
                  </a:lnTo>
                  <a:lnTo>
                    <a:pt x="26207" y="50792"/>
                  </a:lnTo>
                  <a:lnTo>
                    <a:pt x="26693" y="50244"/>
                  </a:lnTo>
                  <a:lnTo>
                    <a:pt x="27139" y="49677"/>
                  </a:lnTo>
                  <a:lnTo>
                    <a:pt x="27565" y="49089"/>
                  </a:lnTo>
                  <a:lnTo>
                    <a:pt x="27950" y="48481"/>
                  </a:lnTo>
                  <a:lnTo>
                    <a:pt x="28315" y="47833"/>
                  </a:lnTo>
                  <a:lnTo>
                    <a:pt x="28639" y="47184"/>
                  </a:lnTo>
                  <a:lnTo>
                    <a:pt x="28943" y="46535"/>
                  </a:lnTo>
                  <a:lnTo>
                    <a:pt x="29206" y="45846"/>
                  </a:lnTo>
                  <a:lnTo>
                    <a:pt x="29450" y="45137"/>
                  </a:lnTo>
                  <a:lnTo>
                    <a:pt x="29652" y="44428"/>
                  </a:lnTo>
                  <a:lnTo>
                    <a:pt x="29814" y="43698"/>
                  </a:lnTo>
                  <a:lnTo>
                    <a:pt x="29956" y="42968"/>
                  </a:lnTo>
                  <a:lnTo>
                    <a:pt x="30058" y="42198"/>
                  </a:lnTo>
                  <a:lnTo>
                    <a:pt x="30119" y="41448"/>
                  </a:lnTo>
                  <a:lnTo>
                    <a:pt x="30139" y="40678"/>
                  </a:lnTo>
                  <a:lnTo>
                    <a:pt x="30139" y="0"/>
                  </a:lnTo>
                  <a:lnTo>
                    <a:pt x="29551" y="0"/>
                  </a:lnTo>
                  <a:lnTo>
                    <a:pt x="29551" y="40678"/>
                  </a:lnTo>
                  <a:lnTo>
                    <a:pt x="29531" y="41408"/>
                  </a:lnTo>
                  <a:lnTo>
                    <a:pt x="29490" y="42158"/>
                  </a:lnTo>
                  <a:lnTo>
                    <a:pt x="29389" y="42867"/>
                  </a:lnTo>
                  <a:lnTo>
                    <a:pt x="29267" y="43576"/>
                  </a:lnTo>
                  <a:lnTo>
                    <a:pt x="29105" y="44286"/>
                  </a:lnTo>
                  <a:lnTo>
                    <a:pt x="28902" y="44975"/>
                  </a:lnTo>
                  <a:lnTo>
                    <a:pt x="28679" y="45644"/>
                  </a:lnTo>
                  <a:lnTo>
                    <a:pt x="28416" y="46312"/>
                  </a:lnTo>
                  <a:lnTo>
                    <a:pt x="28132" y="46941"/>
                  </a:lnTo>
                  <a:lnTo>
                    <a:pt x="27808" y="47569"/>
                  </a:lnTo>
                  <a:lnTo>
                    <a:pt x="27463" y="48177"/>
                  </a:lnTo>
                  <a:lnTo>
                    <a:pt x="27078" y="48765"/>
                  </a:lnTo>
                  <a:lnTo>
                    <a:pt x="26673" y="49332"/>
                  </a:lnTo>
                  <a:lnTo>
                    <a:pt x="26247" y="49880"/>
                  </a:lnTo>
                  <a:lnTo>
                    <a:pt x="25781" y="50407"/>
                  </a:lnTo>
                  <a:lnTo>
                    <a:pt x="25315" y="50913"/>
                  </a:lnTo>
                  <a:lnTo>
                    <a:pt x="24808" y="51379"/>
                  </a:lnTo>
                  <a:lnTo>
                    <a:pt x="24281" y="51846"/>
                  </a:lnTo>
                  <a:lnTo>
                    <a:pt x="23734" y="52271"/>
                  </a:lnTo>
                  <a:lnTo>
                    <a:pt x="23167" y="52677"/>
                  </a:lnTo>
                  <a:lnTo>
                    <a:pt x="22579" y="53062"/>
                  </a:lnTo>
                  <a:lnTo>
                    <a:pt x="21971" y="53406"/>
                  </a:lnTo>
                  <a:lnTo>
                    <a:pt x="21343" y="53731"/>
                  </a:lnTo>
                  <a:lnTo>
                    <a:pt x="20694" y="54014"/>
                  </a:lnTo>
                  <a:lnTo>
                    <a:pt x="20045" y="54278"/>
                  </a:lnTo>
                  <a:lnTo>
                    <a:pt x="19377" y="54501"/>
                  </a:lnTo>
                  <a:lnTo>
                    <a:pt x="18687" y="54703"/>
                  </a:lnTo>
                  <a:lnTo>
                    <a:pt x="17978" y="54866"/>
                  </a:lnTo>
                  <a:lnTo>
                    <a:pt x="17269" y="54987"/>
                  </a:lnTo>
                  <a:lnTo>
                    <a:pt x="16539" y="55088"/>
                  </a:lnTo>
                  <a:lnTo>
                    <a:pt x="15809" y="55129"/>
                  </a:lnTo>
                  <a:lnTo>
                    <a:pt x="15059" y="55149"/>
                  </a:lnTo>
                  <a:lnTo>
                    <a:pt x="14330" y="55129"/>
                  </a:lnTo>
                  <a:lnTo>
                    <a:pt x="13580" y="55088"/>
                  </a:lnTo>
                  <a:lnTo>
                    <a:pt x="12871" y="54987"/>
                  </a:lnTo>
                  <a:lnTo>
                    <a:pt x="12161" y="54866"/>
                  </a:lnTo>
                  <a:lnTo>
                    <a:pt x="11452" y="54703"/>
                  </a:lnTo>
                  <a:lnTo>
                    <a:pt x="10763" y="54501"/>
                  </a:lnTo>
                  <a:lnTo>
                    <a:pt x="10094" y="54278"/>
                  </a:lnTo>
                  <a:lnTo>
                    <a:pt x="9425" y="54014"/>
                  </a:lnTo>
                  <a:lnTo>
                    <a:pt x="8797" y="53731"/>
                  </a:lnTo>
                  <a:lnTo>
                    <a:pt x="8168" y="53406"/>
                  </a:lnTo>
                  <a:lnTo>
                    <a:pt x="7560" y="53062"/>
                  </a:lnTo>
                  <a:lnTo>
                    <a:pt x="6973" y="52677"/>
                  </a:lnTo>
                  <a:lnTo>
                    <a:pt x="6405" y="52271"/>
                  </a:lnTo>
                  <a:lnTo>
                    <a:pt x="5858" y="51846"/>
                  </a:lnTo>
                  <a:lnTo>
                    <a:pt x="5331" y="51379"/>
                  </a:lnTo>
                  <a:lnTo>
                    <a:pt x="4824" y="50913"/>
                  </a:lnTo>
                  <a:lnTo>
                    <a:pt x="4338" y="50407"/>
                  </a:lnTo>
                  <a:lnTo>
                    <a:pt x="3892" y="49880"/>
                  </a:lnTo>
                  <a:lnTo>
                    <a:pt x="3466" y="49332"/>
                  </a:lnTo>
                  <a:lnTo>
                    <a:pt x="3061" y="48765"/>
                  </a:lnTo>
                  <a:lnTo>
                    <a:pt x="2676" y="48177"/>
                  </a:lnTo>
                  <a:lnTo>
                    <a:pt x="2331" y="47569"/>
                  </a:lnTo>
                  <a:lnTo>
                    <a:pt x="2007" y="46941"/>
                  </a:lnTo>
                  <a:lnTo>
                    <a:pt x="1723" y="46312"/>
                  </a:lnTo>
                  <a:lnTo>
                    <a:pt x="1460" y="45644"/>
                  </a:lnTo>
                  <a:lnTo>
                    <a:pt x="1237" y="44975"/>
                  </a:lnTo>
                  <a:lnTo>
                    <a:pt x="1034" y="44286"/>
                  </a:lnTo>
                  <a:lnTo>
                    <a:pt x="872" y="43576"/>
                  </a:lnTo>
                  <a:lnTo>
                    <a:pt x="750" y="42867"/>
                  </a:lnTo>
                  <a:lnTo>
                    <a:pt x="649" y="42158"/>
                  </a:lnTo>
                  <a:lnTo>
                    <a:pt x="588" y="41408"/>
                  </a:lnTo>
                  <a:lnTo>
                    <a:pt x="588" y="4067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2582;p53"/>
            <p:cNvSpPr/>
            <p:nvPr/>
          </p:nvSpPr>
          <p:spPr>
            <a:xfrm rot="10800000" flipH="1">
              <a:off x="3373475" y="2913475"/>
              <a:ext cx="595375" cy="1314400"/>
            </a:xfrm>
            <a:custGeom>
              <a:avLst/>
              <a:gdLst/>
              <a:ahLst/>
              <a:cxnLst/>
              <a:rect l="l" t="t" r="r" b="b"/>
              <a:pathLst>
                <a:path w="23815" h="52576" extrusionOk="0">
                  <a:moveTo>
                    <a:pt x="0" y="0"/>
                  </a:moveTo>
                  <a:lnTo>
                    <a:pt x="0" y="40678"/>
                  </a:lnTo>
                  <a:lnTo>
                    <a:pt x="0" y="41286"/>
                  </a:lnTo>
                  <a:lnTo>
                    <a:pt x="61" y="41894"/>
                  </a:lnTo>
                  <a:lnTo>
                    <a:pt x="122" y="42482"/>
                  </a:lnTo>
                  <a:lnTo>
                    <a:pt x="243" y="43070"/>
                  </a:lnTo>
                  <a:lnTo>
                    <a:pt x="365" y="43637"/>
                  </a:lnTo>
                  <a:lnTo>
                    <a:pt x="527" y="44205"/>
                  </a:lnTo>
                  <a:lnTo>
                    <a:pt x="710" y="44752"/>
                  </a:lnTo>
                  <a:lnTo>
                    <a:pt x="933" y="45299"/>
                  </a:lnTo>
                  <a:lnTo>
                    <a:pt x="1176" y="45826"/>
                  </a:lnTo>
                  <a:lnTo>
                    <a:pt x="1439" y="46333"/>
                  </a:lnTo>
                  <a:lnTo>
                    <a:pt x="1723" y="46839"/>
                  </a:lnTo>
                  <a:lnTo>
                    <a:pt x="2027" y="47326"/>
                  </a:lnTo>
                  <a:lnTo>
                    <a:pt x="2372" y="47792"/>
                  </a:lnTo>
                  <a:lnTo>
                    <a:pt x="2716" y="48238"/>
                  </a:lnTo>
                  <a:lnTo>
                    <a:pt x="3101" y="48684"/>
                  </a:lnTo>
                  <a:lnTo>
                    <a:pt x="3486" y="49089"/>
                  </a:lnTo>
                  <a:lnTo>
                    <a:pt x="3892" y="49474"/>
                  </a:lnTo>
                  <a:lnTo>
                    <a:pt x="4338" y="49859"/>
                  </a:lnTo>
                  <a:lnTo>
                    <a:pt x="4783" y="50204"/>
                  </a:lnTo>
                  <a:lnTo>
                    <a:pt x="5250" y="50548"/>
                  </a:lnTo>
                  <a:lnTo>
                    <a:pt x="5736" y="50852"/>
                  </a:lnTo>
                  <a:lnTo>
                    <a:pt x="6222" y="51136"/>
                  </a:lnTo>
                  <a:lnTo>
                    <a:pt x="6749" y="51400"/>
                  </a:lnTo>
                  <a:lnTo>
                    <a:pt x="7276" y="51643"/>
                  </a:lnTo>
                  <a:lnTo>
                    <a:pt x="7824" y="51866"/>
                  </a:lnTo>
                  <a:lnTo>
                    <a:pt x="8371" y="52048"/>
                  </a:lnTo>
                  <a:lnTo>
                    <a:pt x="8938" y="52210"/>
                  </a:lnTo>
                  <a:lnTo>
                    <a:pt x="9506" y="52332"/>
                  </a:lnTo>
                  <a:lnTo>
                    <a:pt x="10094" y="52433"/>
                  </a:lnTo>
                  <a:lnTo>
                    <a:pt x="10681" y="52514"/>
                  </a:lnTo>
                  <a:lnTo>
                    <a:pt x="11289" y="52575"/>
                  </a:lnTo>
                  <a:lnTo>
                    <a:pt x="12526" y="52575"/>
                  </a:lnTo>
                  <a:lnTo>
                    <a:pt x="13114" y="52514"/>
                  </a:lnTo>
                  <a:lnTo>
                    <a:pt x="13722" y="52433"/>
                  </a:lnTo>
                  <a:lnTo>
                    <a:pt x="14309" y="52332"/>
                  </a:lnTo>
                  <a:lnTo>
                    <a:pt x="14877" y="52210"/>
                  </a:lnTo>
                  <a:lnTo>
                    <a:pt x="15444" y="52048"/>
                  </a:lnTo>
                  <a:lnTo>
                    <a:pt x="15992" y="51866"/>
                  </a:lnTo>
                  <a:lnTo>
                    <a:pt x="16539" y="51643"/>
                  </a:lnTo>
                  <a:lnTo>
                    <a:pt x="17066" y="51400"/>
                  </a:lnTo>
                  <a:lnTo>
                    <a:pt x="17572" y="51136"/>
                  </a:lnTo>
                  <a:lnTo>
                    <a:pt x="18079" y="50852"/>
                  </a:lnTo>
                  <a:lnTo>
                    <a:pt x="18566" y="50548"/>
                  </a:lnTo>
                  <a:lnTo>
                    <a:pt x="19032" y="50204"/>
                  </a:lnTo>
                  <a:lnTo>
                    <a:pt x="19478" y="49859"/>
                  </a:lnTo>
                  <a:lnTo>
                    <a:pt x="19903" y="49474"/>
                  </a:lnTo>
                  <a:lnTo>
                    <a:pt x="20329" y="49089"/>
                  </a:lnTo>
                  <a:lnTo>
                    <a:pt x="20714" y="48684"/>
                  </a:lnTo>
                  <a:lnTo>
                    <a:pt x="21099" y="48238"/>
                  </a:lnTo>
                  <a:lnTo>
                    <a:pt x="21444" y="47792"/>
                  </a:lnTo>
                  <a:lnTo>
                    <a:pt x="21788" y="47326"/>
                  </a:lnTo>
                  <a:lnTo>
                    <a:pt x="22092" y="46839"/>
                  </a:lnTo>
                  <a:lnTo>
                    <a:pt x="22376" y="46333"/>
                  </a:lnTo>
                  <a:lnTo>
                    <a:pt x="22639" y="45826"/>
                  </a:lnTo>
                  <a:lnTo>
                    <a:pt x="22883" y="45299"/>
                  </a:lnTo>
                  <a:lnTo>
                    <a:pt x="23085" y="44752"/>
                  </a:lnTo>
                  <a:lnTo>
                    <a:pt x="23288" y="44205"/>
                  </a:lnTo>
                  <a:lnTo>
                    <a:pt x="23450" y="43637"/>
                  </a:lnTo>
                  <a:lnTo>
                    <a:pt x="23572" y="43070"/>
                  </a:lnTo>
                  <a:lnTo>
                    <a:pt x="23673" y="42482"/>
                  </a:lnTo>
                  <a:lnTo>
                    <a:pt x="23754" y="41894"/>
                  </a:lnTo>
                  <a:lnTo>
                    <a:pt x="23795" y="41286"/>
                  </a:lnTo>
                  <a:lnTo>
                    <a:pt x="23815" y="40678"/>
                  </a:lnTo>
                  <a:lnTo>
                    <a:pt x="23815" y="0"/>
                  </a:lnTo>
                  <a:lnTo>
                    <a:pt x="23247" y="0"/>
                  </a:lnTo>
                  <a:lnTo>
                    <a:pt x="23247" y="40678"/>
                  </a:lnTo>
                  <a:lnTo>
                    <a:pt x="23227" y="41246"/>
                  </a:lnTo>
                  <a:lnTo>
                    <a:pt x="23187" y="41833"/>
                  </a:lnTo>
                  <a:lnTo>
                    <a:pt x="23106" y="42401"/>
                  </a:lnTo>
                  <a:lnTo>
                    <a:pt x="23004" y="42948"/>
                  </a:lnTo>
                  <a:lnTo>
                    <a:pt x="22883" y="43495"/>
                  </a:lnTo>
                  <a:lnTo>
                    <a:pt x="22741" y="44042"/>
                  </a:lnTo>
                  <a:lnTo>
                    <a:pt x="22558" y="44569"/>
                  </a:lnTo>
                  <a:lnTo>
                    <a:pt x="22356" y="45076"/>
                  </a:lnTo>
                  <a:lnTo>
                    <a:pt x="22133" y="45583"/>
                  </a:lnTo>
                  <a:lnTo>
                    <a:pt x="21869" y="46069"/>
                  </a:lnTo>
                  <a:lnTo>
                    <a:pt x="21606" y="46535"/>
                  </a:lnTo>
                  <a:lnTo>
                    <a:pt x="21302" y="47002"/>
                  </a:lnTo>
                  <a:lnTo>
                    <a:pt x="20998" y="47447"/>
                  </a:lnTo>
                  <a:lnTo>
                    <a:pt x="20653" y="47873"/>
                  </a:lnTo>
                  <a:lnTo>
                    <a:pt x="20288" y="48278"/>
                  </a:lnTo>
                  <a:lnTo>
                    <a:pt x="19924" y="48684"/>
                  </a:lnTo>
                  <a:lnTo>
                    <a:pt x="19518" y="49049"/>
                  </a:lnTo>
                  <a:lnTo>
                    <a:pt x="19113" y="49413"/>
                  </a:lnTo>
                  <a:lnTo>
                    <a:pt x="18687" y="49758"/>
                  </a:lnTo>
                  <a:lnTo>
                    <a:pt x="18241" y="50062"/>
                  </a:lnTo>
                  <a:lnTo>
                    <a:pt x="17775" y="50366"/>
                  </a:lnTo>
                  <a:lnTo>
                    <a:pt x="17309" y="50630"/>
                  </a:lnTo>
                  <a:lnTo>
                    <a:pt x="16823" y="50893"/>
                  </a:lnTo>
                  <a:lnTo>
                    <a:pt x="16316" y="51116"/>
                  </a:lnTo>
                  <a:lnTo>
                    <a:pt x="15809" y="51319"/>
                  </a:lnTo>
                  <a:lnTo>
                    <a:pt x="15282" y="51501"/>
                  </a:lnTo>
                  <a:lnTo>
                    <a:pt x="14735" y="51643"/>
                  </a:lnTo>
                  <a:lnTo>
                    <a:pt x="14188" y="51785"/>
                  </a:lnTo>
                  <a:lnTo>
                    <a:pt x="13620" y="51886"/>
                  </a:lnTo>
                  <a:lnTo>
                    <a:pt x="13073" y="51947"/>
                  </a:lnTo>
                  <a:lnTo>
                    <a:pt x="12485" y="51987"/>
                  </a:lnTo>
                  <a:lnTo>
                    <a:pt x="11897" y="52008"/>
                  </a:lnTo>
                  <a:lnTo>
                    <a:pt x="11330" y="51987"/>
                  </a:lnTo>
                  <a:lnTo>
                    <a:pt x="10742" y="51947"/>
                  </a:lnTo>
                  <a:lnTo>
                    <a:pt x="10175" y="51886"/>
                  </a:lnTo>
                  <a:lnTo>
                    <a:pt x="9627" y="51785"/>
                  </a:lnTo>
                  <a:lnTo>
                    <a:pt x="9080" y="51643"/>
                  </a:lnTo>
                  <a:lnTo>
                    <a:pt x="8533" y="51501"/>
                  </a:lnTo>
                  <a:lnTo>
                    <a:pt x="8006" y="51319"/>
                  </a:lnTo>
                  <a:lnTo>
                    <a:pt x="7499" y="51116"/>
                  </a:lnTo>
                  <a:lnTo>
                    <a:pt x="6993" y="50893"/>
                  </a:lnTo>
                  <a:lnTo>
                    <a:pt x="6506" y="50630"/>
                  </a:lnTo>
                  <a:lnTo>
                    <a:pt x="6040" y="50366"/>
                  </a:lnTo>
                  <a:lnTo>
                    <a:pt x="5574" y="50062"/>
                  </a:lnTo>
                  <a:lnTo>
                    <a:pt x="5128" y="49758"/>
                  </a:lnTo>
                  <a:lnTo>
                    <a:pt x="4702" y="49413"/>
                  </a:lnTo>
                  <a:lnTo>
                    <a:pt x="4277" y="49049"/>
                  </a:lnTo>
                  <a:lnTo>
                    <a:pt x="3892" y="48684"/>
                  </a:lnTo>
                  <a:lnTo>
                    <a:pt x="3507" y="48278"/>
                  </a:lnTo>
                  <a:lnTo>
                    <a:pt x="3162" y="47873"/>
                  </a:lnTo>
                  <a:lnTo>
                    <a:pt x="2817" y="47447"/>
                  </a:lnTo>
                  <a:lnTo>
                    <a:pt x="2513" y="47002"/>
                  </a:lnTo>
                  <a:lnTo>
                    <a:pt x="2209" y="46535"/>
                  </a:lnTo>
                  <a:lnTo>
                    <a:pt x="1946" y="46069"/>
                  </a:lnTo>
                  <a:lnTo>
                    <a:pt x="1682" y="45583"/>
                  </a:lnTo>
                  <a:lnTo>
                    <a:pt x="1460" y="45076"/>
                  </a:lnTo>
                  <a:lnTo>
                    <a:pt x="1257" y="44569"/>
                  </a:lnTo>
                  <a:lnTo>
                    <a:pt x="1074" y="44042"/>
                  </a:lnTo>
                  <a:lnTo>
                    <a:pt x="933" y="43495"/>
                  </a:lnTo>
                  <a:lnTo>
                    <a:pt x="791" y="42948"/>
                  </a:lnTo>
                  <a:lnTo>
                    <a:pt x="689" y="42401"/>
                  </a:lnTo>
                  <a:lnTo>
                    <a:pt x="629" y="41833"/>
                  </a:lnTo>
                  <a:lnTo>
                    <a:pt x="588" y="41246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2583;p53"/>
            <p:cNvSpPr/>
            <p:nvPr/>
          </p:nvSpPr>
          <p:spPr>
            <a:xfrm rot="10800000" flipH="1">
              <a:off x="3452000" y="2992025"/>
              <a:ext cx="438325" cy="1235850"/>
            </a:xfrm>
            <a:custGeom>
              <a:avLst/>
              <a:gdLst/>
              <a:ahLst/>
              <a:cxnLst/>
              <a:rect l="l" t="t" r="r" b="b"/>
              <a:pathLst>
                <a:path w="17533" h="49434" extrusionOk="0">
                  <a:moveTo>
                    <a:pt x="1" y="0"/>
                  </a:moveTo>
                  <a:lnTo>
                    <a:pt x="1" y="40678"/>
                  </a:lnTo>
                  <a:lnTo>
                    <a:pt x="21" y="41124"/>
                  </a:lnTo>
                  <a:lnTo>
                    <a:pt x="41" y="41570"/>
                  </a:lnTo>
                  <a:lnTo>
                    <a:pt x="102" y="41995"/>
                  </a:lnTo>
                  <a:lnTo>
                    <a:pt x="183" y="42441"/>
                  </a:lnTo>
                  <a:lnTo>
                    <a:pt x="285" y="42847"/>
                  </a:lnTo>
                  <a:lnTo>
                    <a:pt x="406" y="43272"/>
                  </a:lnTo>
                  <a:lnTo>
                    <a:pt x="528" y="43678"/>
                  </a:lnTo>
                  <a:lnTo>
                    <a:pt x="690" y="44083"/>
                  </a:lnTo>
                  <a:lnTo>
                    <a:pt x="872" y="44468"/>
                  </a:lnTo>
                  <a:lnTo>
                    <a:pt x="1055" y="44833"/>
                  </a:lnTo>
                  <a:lnTo>
                    <a:pt x="1278" y="45218"/>
                  </a:lnTo>
                  <a:lnTo>
                    <a:pt x="1501" y="45563"/>
                  </a:lnTo>
                  <a:lnTo>
                    <a:pt x="1744" y="45907"/>
                  </a:lnTo>
                  <a:lnTo>
                    <a:pt x="2007" y="46231"/>
                  </a:lnTo>
                  <a:lnTo>
                    <a:pt x="2291" y="46556"/>
                  </a:lnTo>
                  <a:lnTo>
                    <a:pt x="2575" y="46860"/>
                  </a:lnTo>
                  <a:lnTo>
                    <a:pt x="2879" y="47143"/>
                  </a:lnTo>
                  <a:lnTo>
                    <a:pt x="3203" y="47427"/>
                  </a:lnTo>
                  <a:lnTo>
                    <a:pt x="3527" y="47691"/>
                  </a:lnTo>
                  <a:lnTo>
                    <a:pt x="3872" y="47934"/>
                  </a:lnTo>
                  <a:lnTo>
                    <a:pt x="4216" y="48157"/>
                  </a:lnTo>
                  <a:lnTo>
                    <a:pt x="4602" y="48380"/>
                  </a:lnTo>
                  <a:lnTo>
                    <a:pt x="4966" y="48562"/>
                  </a:lnTo>
                  <a:lnTo>
                    <a:pt x="5351" y="48745"/>
                  </a:lnTo>
                  <a:lnTo>
                    <a:pt x="5757" y="48907"/>
                  </a:lnTo>
                  <a:lnTo>
                    <a:pt x="6162" y="49028"/>
                  </a:lnTo>
                  <a:lnTo>
                    <a:pt x="6588" y="49150"/>
                  </a:lnTo>
                  <a:lnTo>
                    <a:pt x="6993" y="49251"/>
                  </a:lnTo>
                  <a:lnTo>
                    <a:pt x="7439" y="49332"/>
                  </a:lnTo>
                  <a:lnTo>
                    <a:pt x="7865" y="49393"/>
                  </a:lnTo>
                  <a:lnTo>
                    <a:pt x="8311" y="49413"/>
                  </a:lnTo>
                  <a:lnTo>
                    <a:pt x="8756" y="49434"/>
                  </a:lnTo>
                  <a:lnTo>
                    <a:pt x="9223" y="49413"/>
                  </a:lnTo>
                  <a:lnTo>
                    <a:pt x="9669" y="49393"/>
                  </a:lnTo>
                  <a:lnTo>
                    <a:pt x="10094" y="49332"/>
                  </a:lnTo>
                  <a:lnTo>
                    <a:pt x="10520" y="49251"/>
                  </a:lnTo>
                  <a:lnTo>
                    <a:pt x="10945" y="49150"/>
                  </a:lnTo>
                  <a:lnTo>
                    <a:pt x="11371" y="49028"/>
                  </a:lnTo>
                  <a:lnTo>
                    <a:pt x="11776" y="48907"/>
                  </a:lnTo>
                  <a:lnTo>
                    <a:pt x="12182" y="48745"/>
                  </a:lnTo>
                  <a:lnTo>
                    <a:pt x="12567" y="48562"/>
                  </a:lnTo>
                  <a:lnTo>
                    <a:pt x="12932" y="48380"/>
                  </a:lnTo>
                  <a:lnTo>
                    <a:pt x="13296" y="48157"/>
                  </a:lnTo>
                  <a:lnTo>
                    <a:pt x="13661" y="47934"/>
                  </a:lnTo>
                  <a:lnTo>
                    <a:pt x="14006" y="47691"/>
                  </a:lnTo>
                  <a:lnTo>
                    <a:pt x="14330" y="47427"/>
                  </a:lnTo>
                  <a:lnTo>
                    <a:pt x="14654" y="47143"/>
                  </a:lnTo>
                  <a:lnTo>
                    <a:pt x="14958" y="46860"/>
                  </a:lnTo>
                  <a:lnTo>
                    <a:pt x="15242" y="46556"/>
                  </a:lnTo>
                  <a:lnTo>
                    <a:pt x="15526" y="46231"/>
                  </a:lnTo>
                  <a:lnTo>
                    <a:pt x="15789" y="45907"/>
                  </a:lnTo>
                  <a:lnTo>
                    <a:pt x="16033" y="45563"/>
                  </a:lnTo>
                  <a:lnTo>
                    <a:pt x="16256" y="45218"/>
                  </a:lnTo>
                  <a:lnTo>
                    <a:pt x="16458" y="44833"/>
                  </a:lnTo>
                  <a:lnTo>
                    <a:pt x="16661" y="44468"/>
                  </a:lnTo>
                  <a:lnTo>
                    <a:pt x="16843" y="44083"/>
                  </a:lnTo>
                  <a:lnTo>
                    <a:pt x="16985" y="43678"/>
                  </a:lnTo>
                  <a:lnTo>
                    <a:pt x="17127" y="43272"/>
                  </a:lnTo>
                  <a:lnTo>
                    <a:pt x="17249" y="42847"/>
                  </a:lnTo>
                  <a:lnTo>
                    <a:pt x="17350" y="42441"/>
                  </a:lnTo>
                  <a:lnTo>
                    <a:pt x="17431" y="41995"/>
                  </a:lnTo>
                  <a:lnTo>
                    <a:pt x="17472" y="41570"/>
                  </a:lnTo>
                  <a:lnTo>
                    <a:pt x="17512" y="41124"/>
                  </a:lnTo>
                  <a:lnTo>
                    <a:pt x="17532" y="40678"/>
                  </a:lnTo>
                  <a:lnTo>
                    <a:pt x="17532" y="0"/>
                  </a:lnTo>
                  <a:lnTo>
                    <a:pt x="16945" y="0"/>
                  </a:lnTo>
                  <a:lnTo>
                    <a:pt x="16945" y="40678"/>
                  </a:lnTo>
                  <a:lnTo>
                    <a:pt x="16945" y="41083"/>
                  </a:lnTo>
                  <a:lnTo>
                    <a:pt x="16904" y="41509"/>
                  </a:lnTo>
                  <a:lnTo>
                    <a:pt x="16864" y="41914"/>
                  </a:lnTo>
                  <a:lnTo>
                    <a:pt x="16783" y="42320"/>
                  </a:lnTo>
                  <a:lnTo>
                    <a:pt x="16701" y="42705"/>
                  </a:lnTo>
                  <a:lnTo>
                    <a:pt x="16580" y="43110"/>
                  </a:lnTo>
                  <a:lnTo>
                    <a:pt x="16458" y="43475"/>
                  </a:lnTo>
                  <a:lnTo>
                    <a:pt x="16316" y="43860"/>
                  </a:lnTo>
                  <a:lnTo>
                    <a:pt x="16154" y="44225"/>
                  </a:lnTo>
                  <a:lnTo>
                    <a:pt x="15972" y="44569"/>
                  </a:lnTo>
                  <a:lnTo>
                    <a:pt x="15769" y="44914"/>
                  </a:lnTo>
                  <a:lnTo>
                    <a:pt x="15546" y="45238"/>
                  </a:lnTo>
                  <a:lnTo>
                    <a:pt x="15323" y="45563"/>
                  </a:lnTo>
                  <a:lnTo>
                    <a:pt x="15080" y="45867"/>
                  </a:lnTo>
                  <a:lnTo>
                    <a:pt x="14817" y="46171"/>
                  </a:lnTo>
                  <a:lnTo>
                    <a:pt x="14553" y="46454"/>
                  </a:lnTo>
                  <a:lnTo>
                    <a:pt x="14269" y="46718"/>
                  </a:lnTo>
                  <a:lnTo>
                    <a:pt x="13965" y="46981"/>
                  </a:lnTo>
                  <a:lnTo>
                    <a:pt x="13661" y="47225"/>
                  </a:lnTo>
                  <a:lnTo>
                    <a:pt x="13337" y="47447"/>
                  </a:lnTo>
                  <a:lnTo>
                    <a:pt x="13013" y="47670"/>
                  </a:lnTo>
                  <a:lnTo>
                    <a:pt x="12668" y="47873"/>
                  </a:lnTo>
                  <a:lnTo>
                    <a:pt x="12303" y="48056"/>
                  </a:lnTo>
                  <a:lnTo>
                    <a:pt x="11959" y="48218"/>
                  </a:lnTo>
                  <a:lnTo>
                    <a:pt x="11574" y="48360"/>
                  </a:lnTo>
                  <a:lnTo>
                    <a:pt x="11189" y="48481"/>
                  </a:lnTo>
                  <a:lnTo>
                    <a:pt x="10804" y="48603"/>
                  </a:lnTo>
                  <a:lnTo>
                    <a:pt x="10418" y="48684"/>
                  </a:lnTo>
                  <a:lnTo>
                    <a:pt x="10013" y="48765"/>
                  </a:lnTo>
                  <a:lnTo>
                    <a:pt x="9608" y="48805"/>
                  </a:lnTo>
                  <a:lnTo>
                    <a:pt x="9182" y="48846"/>
                  </a:lnTo>
                  <a:lnTo>
                    <a:pt x="8756" y="48866"/>
                  </a:lnTo>
                  <a:lnTo>
                    <a:pt x="8351" y="48846"/>
                  </a:lnTo>
                  <a:lnTo>
                    <a:pt x="7925" y="48805"/>
                  </a:lnTo>
                  <a:lnTo>
                    <a:pt x="7520" y="48765"/>
                  </a:lnTo>
                  <a:lnTo>
                    <a:pt x="7115" y="48684"/>
                  </a:lnTo>
                  <a:lnTo>
                    <a:pt x="6730" y="48603"/>
                  </a:lnTo>
                  <a:lnTo>
                    <a:pt x="6324" y="48481"/>
                  </a:lnTo>
                  <a:lnTo>
                    <a:pt x="5960" y="48360"/>
                  </a:lnTo>
                  <a:lnTo>
                    <a:pt x="5574" y="48218"/>
                  </a:lnTo>
                  <a:lnTo>
                    <a:pt x="5210" y="48056"/>
                  </a:lnTo>
                  <a:lnTo>
                    <a:pt x="4865" y="47873"/>
                  </a:lnTo>
                  <a:lnTo>
                    <a:pt x="4520" y="47670"/>
                  </a:lnTo>
                  <a:lnTo>
                    <a:pt x="4196" y="47447"/>
                  </a:lnTo>
                  <a:lnTo>
                    <a:pt x="3872" y="47225"/>
                  </a:lnTo>
                  <a:lnTo>
                    <a:pt x="3568" y="46981"/>
                  </a:lnTo>
                  <a:lnTo>
                    <a:pt x="3264" y="46718"/>
                  </a:lnTo>
                  <a:lnTo>
                    <a:pt x="2980" y="46454"/>
                  </a:lnTo>
                  <a:lnTo>
                    <a:pt x="2696" y="46171"/>
                  </a:lnTo>
                  <a:lnTo>
                    <a:pt x="2453" y="45867"/>
                  </a:lnTo>
                  <a:lnTo>
                    <a:pt x="2210" y="45563"/>
                  </a:lnTo>
                  <a:lnTo>
                    <a:pt x="1967" y="45238"/>
                  </a:lnTo>
                  <a:lnTo>
                    <a:pt x="1764" y="44914"/>
                  </a:lnTo>
                  <a:lnTo>
                    <a:pt x="1561" y="44569"/>
                  </a:lnTo>
                  <a:lnTo>
                    <a:pt x="1379" y="44225"/>
                  </a:lnTo>
                  <a:lnTo>
                    <a:pt x="1217" y="43860"/>
                  </a:lnTo>
                  <a:lnTo>
                    <a:pt x="1075" y="43475"/>
                  </a:lnTo>
                  <a:lnTo>
                    <a:pt x="953" y="43110"/>
                  </a:lnTo>
                  <a:lnTo>
                    <a:pt x="832" y="42705"/>
                  </a:lnTo>
                  <a:lnTo>
                    <a:pt x="751" y="42320"/>
                  </a:lnTo>
                  <a:lnTo>
                    <a:pt x="670" y="41914"/>
                  </a:lnTo>
                  <a:lnTo>
                    <a:pt x="609" y="41509"/>
                  </a:lnTo>
                  <a:lnTo>
                    <a:pt x="589" y="41083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2584;p53"/>
            <p:cNvSpPr/>
            <p:nvPr/>
          </p:nvSpPr>
          <p:spPr>
            <a:xfrm rot="10800000" flipH="1">
              <a:off x="3531050" y="3071075"/>
              <a:ext cx="280225" cy="1156800"/>
            </a:xfrm>
            <a:custGeom>
              <a:avLst/>
              <a:gdLst/>
              <a:ahLst/>
              <a:cxnLst/>
              <a:rect l="l" t="t" r="r" b="b"/>
              <a:pathLst>
                <a:path w="11209" h="46272" extrusionOk="0">
                  <a:moveTo>
                    <a:pt x="1" y="0"/>
                  </a:moveTo>
                  <a:lnTo>
                    <a:pt x="1" y="40678"/>
                  </a:lnTo>
                  <a:lnTo>
                    <a:pt x="1" y="40962"/>
                  </a:lnTo>
                  <a:lnTo>
                    <a:pt x="21" y="41246"/>
                  </a:lnTo>
                  <a:lnTo>
                    <a:pt x="61" y="41529"/>
                  </a:lnTo>
                  <a:lnTo>
                    <a:pt x="102" y="41793"/>
                  </a:lnTo>
                  <a:lnTo>
                    <a:pt x="163" y="42076"/>
                  </a:lnTo>
                  <a:lnTo>
                    <a:pt x="244" y="42340"/>
                  </a:lnTo>
                  <a:lnTo>
                    <a:pt x="325" y="42603"/>
                  </a:lnTo>
                  <a:lnTo>
                    <a:pt x="426" y="42847"/>
                  </a:lnTo>
                  <a:lnTo>
                    <a:pt x="548" y="43090"/>
                  </a:lnTo>
                  <a:lnTo>
                    <a:pt x="669" y="43333"/>
                  </a:lnTo>
                  <a:lnTo>
                    <a:pt x="811" y="43576"/>
                  </a:lnTo>
                  <a:lnTo>
                    <a:pt x="953" y="43799"/>
                  </a:lnTo>
                  <a:lnTo>
                    <a:pt x="1115" y="44022"/>
                  </a:lnTo>
                  <a:lnTo>
                    <a:pt x="1277" y="44245"/>
                  </a:lnTo>
                  <a:lnTo>
                    <a:pt x="1460" y="44448"/>
                  </a:lnTo>
                  <a:lnTo>
                    <a:pt x="1642" y="44630"/>
                  </a:lnTo>
                  <a:lnTo>
                    <a:pt x="1825" y="44813"/>
                  </a:lnTo>
                  <a:lnTo>
                    <a:pt x="2027" y="44995"/>
                  </a:lnTo>
                  <a:lnTo>
                    <a:pt x="2250" y="45157"/>
                  </a:lnTo>
                  <a:lnTo>
                    <a:pt x="2473" y="45319"/>
                  </a:lnTo>
                  <a:lnTo>
                    <a:pt x="2696" y="45461"/>
                  </a:lnTo>
                  <a:lnTo>
                    <a:pt x="2939" y="45603"/>
                  </a:lnTo>
                  <a:lnTo>
                    <a:pt x="3162" y="45725"/>
                  </a:lnTo>
                  <a:lnTo>
                    <a:pt x="3426" y="45846"/>
                  </a:lnTo>
                  <a:lnTo>
                    <a:pt x="3669" y="45948"/>
                  </a:lnTo>
                  <a:lnTo>
                    <a:pt x="3933" y="46029"/>
                  </a:lnTo>
                  <a:lnTo>
                    <a:pt x="4196" y="46110"/>
                  </a:lnTo>
                  <a:lnTo>
                    <a:pt x="4480" y="46171"/>
                  </a:lnTo>
                  <a:lnTo>
                    <a:pt x="4743" y="46211"/>
                  </a:lnTo>
                  <a:lnTo>
                    <a:pt x="5027" y="46252"/>
                  </a:lnTo>
                  <a:lnTo>
                    <a:pt x="5311" y="46272"/>
                  </a:lnTo>
                  <a:lnTo>
                    <a:pt x="5898" y="46272"/>
                  </a:lnTo>
                  <a:lnTo>
                    <a:pt x="6182" y="46252"/>
                  </a:lnTo>
                  <a:lnTo>
                    <a:pt x="6466" y="46211"/>
                  </a:lnTo>
                  <a:lnTo>
                    <a:pt x="6729" y="46171"/>
                  </a:lnTo>
                  <a:lnTo>
                    <a:pt x="7013" y="46110"/>
                  </a:lnTo>
                  <a:lnTo>
                    <a:pt x="7277" y="46029"/>
                  </a:lnTo>
                  <a:lnTo>
                    <a:pt x="7540" y="45948"/>
                  </a:lnTo>
                  <a:lnTo>
                    <a:pt x="7783" y="45846"/>
                  </a:lnTo>
                  <a:lnTo>
                    <a:pt x="8027" y="45725"/>
                  </a:lnTo>
                  <a:lnTo>
                    <a:pt x="8270" y="45603"/>
                  </a:lnTo>
                  <a:lnTo>
                    <a:pt x="8513" y="45461"/>
                  </a:lnTo>
                  <a:lnTo>
                    <a:pt x="8736" y="45319"/>
                  </a:lnTo>
                  <a:lnTo>
                    <a:pt x="8959" y="45157"/>
                  </a:lnTo>
                  <a:lnTo>
                    <a:pt x="9162" y="44995"/>
                  </a:lnTo>
                  <a:lnTo>
                    <a:pt x="9364" y="44813"/>
                  </a:lnTo>
                  <a:lnTo>
                    <a:pt x="9567" y="44630"/>
                  </a:lnTo>
                  <a:lnTo>
                    <a:pt x="9749" y="44448"/>
                  </a:lnTo>
                  <a:lnTo>
                    <a:pt x="9932" y="44245"/>
                  </a:lnTo>
                  <a:lnTo>
                    <a:pt x="10094" y="44022"/>
                  </a:lnTo>
                  <a:lnTo>
                    <a:pt x="10256" y="43799"/>
                  </a:lnTo>
                  <a:lnTo>
                    <a:pt x="10398" y="43576"/>
                  </a:lnTo>
                  <a:lnTo>
                    <a:pt x="10540" y="43333"/>
                  </a:lnTo>
                  <a:lnTo>
                    <a:pt x="10661" y="43090"/>
                  </a:lnTo>
                  <a:lnTo>
                    <a:pt x="10763" y="42847"/>
                  </a:lnTo>
                  <a:lnTo>
                    <a:pt x="10864" y="42603"/>
                  </a:lnTo>
                  <a:lnTo>
                    <a:pt x="10965" y="42340"/>
                  </a:lnTo>
                  <a:lnTo>
                    <a:pt x="11047" y="42076"/>
                  </a:lnTo>
                  <a:lnTo>
                    <a:pt x="11107" y="41793"/>
                  </a:lnTo>
                  <a:lnTo>
                    <a:pt x="11148" y="41529"/>
                  </a:lnTo>
                  <a:lnTo>
                    <a:pt x="11188" y="41246"/>
                  </a:lnTo>
                  <a:lnTo>
                    <a:pt x="11209" y="40962"/>
                  </a:lnTo>
                  <a:lnTo>
                    <a:pt x="11209" y="40678"/>
                  </a:lnTo>
                  <a:lnTo>
                    <a:pt x="11209" y="0"/>
                  </a:lnTo>
                  <a:lnTo>
                    <a:pt x="10641" y="0"/>
                  </a:lnTo>
                  <a:lnTo>
                    <a:pt x="10641" y="40678"/>
                  </a:lnTo>
                  <a:lnTo>
                    <a:pt x="10641" y="40921"/>
                  </a:lnTo>
                  <a:lnTo>
                    <a:pt x="10621" y="41185"/>
                  </a:lnTo>
                  <a:lnTo>
                    <a:pt x="10580" y="41428"/>
                  </a:lnTo>
                  <a:lnTo>
                    <a:pt x="10540" y="41691"/>
                  </a:lnTo>
                  <a:lnTo>
                    <a:pt x="10479" y="41935"/>
                  </a:lnTo>
                  <a:lnTo>
                    <a:pt x="10418" y="42158"/>
                  </a:lnTo>
                  <a:lnTo>
                    <a:pt x="10337" y="42401"/>
                  </a:lnTo>
                  <a:lnTo>
                    <a:pt x="10236" y="42624"/>
                  </a:lnTo>
                  <a:lnTo>
                    <a:pt x="10033" y="43070"/>
                  </a:lnTo>
                  <a:lnTo>
                    <a:pt x="9770" y="43475"/>
                  </a:lnTo>
                  <a:lnTo>
                    <a:pt x="9486" y="43880"/>
                  </a:lnTo>
                  <a:lnTo>
                    <a:pt x="9162" y="44225"/>
                  </a:lnTo>
                  <a:lnTo>
                    <a:pt x="8797" y="44549"/>
                  </a:lnTo>
                  <a:lnTo>
                    <a:pt x="8412" y="44853"/>
                  </a:lnTo>
                  <a:lnTo>
                    <a:pt x="8006" y="45096"/>
                  </a:lnTo>
                  <a:lnTo>
                    <a:pt x="7560" y="45319"/>
                  </a:lnTo>
                  <a:lnTo>
                    <a:pt x="7338" y="45400"/>
                  </a:lnTo>
                  <a:lnTo>
                    <a:pt x="7094" y="45481"/>
                  </a:lnTo>
                  <a:lnTo>
                    <a:pt x="6851" y="45542"/>
                  </a:lnTo>
                  <a:lnTo>
                    <a:pt x="6608" y="45603"/>
                  </a:lnTo>
                  <a:lnTo>
                    <a:pt x="6365" y="45644"/>
                  </a:lnTo>
                  <a:lnTo>
                    <a:pt x="6121" y="45684"/>
                  </a:lnTo>
                  <a:lnTo>
                    <a:pt x="5858" y="45704"/>
                  </a:lnTo>
                  <a:lnTo>
                    <a:pt x="5351" y="45704"/>
                  </a:lnTo>
                  <a:lnTo>
                    <a:pt x="5088" y="45684"/>
                  </a:lnTo>
                  <a:lnTo>
                    <a:pt x="4845" y="45644"/>
                  </a:lnTo>
                  <a:lnTo>
                    <a:pt x="4581" y="45603"/>
                  </a:lnTo>
                  <a:lnTo>
                    <a:pt x="4338" y="45542"/>
                  </a:lnTo>
                  <a:lnTo>
                    <a:pt x="4115" y="45481"/>
                  </a:lnTo>
                  <a:lnTo>
                    <a:pt x="3872" y="45400"/>
                  </a:lnTo>
                  <a:lnTo>
                    <a:pt x="3649" y="45319"/>
                  </a:lnTo>
                  <a:lnTo>
                    <a:pt x="3203" y="45096"/>
                  </a:lnTo>
                  <a:lnTo>
                    <a:pt x="2798" y="44853"/>
                  </a:lnTo>
                  <a:lnTo>
                    <a:pt x="2392" y="44549"/>
                  </a:lnTo>
                  <a:lnTo>
                    <a:pt x="2048" y="44225"/>
                  </a:lnTo>
                  <a:lnTo>
                    <a:pt x="1723" y="43880"/>
                  </a:lnTo>
                  <a:lnTo>
                    <a:pt x="1419" y="43475"/>
                  </a:lnTo>
                  <a:lnTo>
                    <a:pt x="1176" y="43070"/>
                  </a:lnTo>
                  <a:lnTo>
                    <a:pt x="953" y="42624"/>
                  </a:lnTo>
                  <a:lnTo>
                    <a:pt x="872" y="42401"/>
                  </a:lnTo>
                  <a:lnTo>
                    <a:pt x="791" y="42158"/>
                  </a:lnTo>
                  <a:lnTo>
                    <a:pt x="730" y="41935"/>
                  </a:lnTo>
                  <a:lnTo>
                    <a:pt x="669" y="41691"/>
                  </a:lnTo>
                  <a:lnTo>
                    <a:pt x="629" y="41428"/>
                  </a:lnTo>
                  <a:lnTo>
                    <a:pt x="588" y="41185"/>
                  </a:lnTo>
                  <a:lnTo>
                    <a:pt x="568" y="40921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2585;p53"/>
            <p:cNvSpPr/>
            <p:nvPr/>
          </p:nvSpPr>
          <p:spPr>
            <a:xfrm rot="10800000" flipH="1">
              <a:off x="3609600" y="3149600"/>
              <a:ext cx="123150" cy="1078275"/>
            </a:xfrm>
            <a:custGeom>
              <a:avLst/>
              <a:gdLst/>
              <a:ahLst/>
              <a:cxnLst/>
              <a:rect l="l" t="t" r="r" b="b"/>
              <a:pathLst>
                <a:path w="4926" h="43131" extrusionOk="0">
                  <a:moveTo>
                    <a:pt x="0" y="0"/>
                  </a:moveTo>
                  <a:lnTo>
                    <a:pt x="0" y="40678"/>
                  </a:lnTo>
                  <a:lnTo>
                    <a:pt x="20" y="40921"/>
                  </a:lnTo>
                  <a:lnTo>
                    <a:pt x="41" y="41164"/>
                  </a:lnTo>
                  <a:lnTo>
                    <a:pt x="101" y="41408"/>
                  </a:lnTo>
                  <a:lnTo>
                    <a:pt x="203" y="41631"/>
                  </a:lnTo>
                  <a:lnTo>
                    <a:pt x="304" y="41833"/>
                  </a:lnTo>
                  <a:lnTo>
                    <a:pt x="426" y="42036"/>
                  </a:lnTo>
                  <a:lnTo>
                    <a:pt x="568" y="42239"/>
                  </a:lnTo>
                  <a:lnTo>
                    <a:pt x="730" y="42401"/>
                  </a:lnTo>
                  <a:lnTo>
                    <a:pt x="892" y="42563"/>
                  </a:lnTo>
                  <a:lnTo>
                    <a:pt x="1095" y="42705"/>
                  </a:lnTo>
                  <a:lnTo>
                    <a:pt x="1297" y="42826"/>
                  </a:lnTo>
                  <a:lnTo>
                    <a:pt x="1500" y="42928"/>
                  </a:lnTo>
                  <a:lnTo>
                    <a:pt x="1723" y="43009"/>
                  </a:lnTo>
                  <a:lnTo>
                    <a:pt x="1966" y="43070"/>
                  </a:lnTo>
                  <a:lnTo>
                    <a:pt x="2209" y="43110"/>
                  </a:lnTo>
                  <a:lnTo>
                    <a:pt x="2452" y="43130"/>
                  </a:lnTo>
                  <a:lnTo>
                    <a:pt x="2716" y="43110"/>
                  </a:lnTo>
                  <a:lnTo>
                    <a:pt x="2959" y="43070"/>
                  </a:lnTo>
                  <a:lnTo>
                    <a:pt x="3182" y="43009"/>
                  </a:lnTo>
                  <a:lnTo>
                    <a:pt x="3425" y="42928"/>
                  </a:lnTo>
                  <a:lnTo>
                    <a:pt x="3628" y="42826"/>
                  </a:lnTo>
                  <a:lnTo>
                    <a:pt x="3831" y="42705"/>
                  </a:lnTo>
                  <a:lnTo>
                    <a:pt x="4033" y="42563"/>
                  </a:lnTo>
                  <a:lnTo>
                    <a:pt x="4196" y="42401"/>
                  </a:lnTo>
                  <a:lnTo>
                    <a:pt x="4358" y="42239"/>
                  </a:lnTo>
                  <a:lnTo>
                    <a:pt x="4500" y="42036"/>
                  </a:lnTo>
                  <a:lnTo>
                    <a:pt x="4621" y="41833"/>
                  </a:lnTo>
                  <a:lnTo>
                    <a:pt x="4722" y="41631"/>
                  </a:lnTo>
                  <a:lnTo>
                    <a:pt x="4804" y="41408"/>
                  </a:lnTo>
                  <a:lnTo>
                    <a:pt x="4864" y="41164"/>
                  </a:lnTo>
                  <a:lnTo>
                    <a:pt x="4905" y="40921"/>
                  </a:lnTo>
                  <a:lnTo>
                    <a:pt x="4925" y="40678"/>
                  </a:lnTo>
                  <a:lnTo>
                    <a:pt x="4925" y="0"/>
                  </a:lnTo>
                  <a:lnTo>
                    <a:pt x="4358" y="0"/>
                  </a:lnTo>
                  <a:lnTo>
                    <a:pt x="4358" y="40678"/>
                  </a:lnTo>
                  <a:lnTo>
                    <a:pt x="4337" y="40860"/>
                  </a:lnTo>
                  <a:lnTo>
                    <a:pt x="4317" y="41043"/>
                  </a:lnTo>
                  <a:lnTo>
                    <a:pt x="4256" y="41225"/>
                  </a:lnTo>
                  <a:lnTo>
                    <a:pt x="4196" y="41408"/>
                  </a:lnTo>
                  <a:lnTo>
                    <a:pt x="4114" y="41570"/>
                  </a:lnTo>
                  <a:lnTo>
                    <a:pt x="4033" y="41732"/>
                  </a:lnTo>
                  <a:lnTo>
                    <a:pt x="3912" y="41874"/>
                  </a:lnTo>
                  <a:lnTo>
                    <a:pt x="3790" y="41995"/>
                  </a:lnTo>
                  <a:lnTo>
                    <a:pt x="3669" y="42117"/>
                  </a:lnTo>
                  <a:lnTo>
                    <a:pt x="3506" y="42239"/>
                  </a:lnTo>
                  <a:lnTo>
                    <a:pt x="3365" y="42320"/>
                  </a:lnTo>
                  <a:lnTo>
                    <a:pt x="3202" y="42401"/>
                  </a:lnTo>
                  <a:lnTo>
                    <a:pt x="3020" y="42462"/>
                  </a:lnTo>
                  <a:lnTo>
                    <a:pt x="2838" y="42522"/>
                  </a:lnTo>
                  <a:lnTo>
                    <a:pt x="2655" y="42543"/>
                  </a:lnTo>
                  <a:lnTo>
                    <a:pt x="2452" y="42563"/>
                  </a:lnTo>
                  <a:lnTo>
                    <a:pt x="2270" y="42543"/>
                  </a:lnTo>
                  <a:lnTo>
                    <a:pt x="2088" y="42522"/>
                  </a:lnTo>
                  <a:lnTo>
                    <a:pt x="1905" y="42462"/>
                  </a:lnTo>
                  <a:lnTo>
                    <a:pt x="1723" y="42401"/>
                  </a:lnTo>
                  <a:lnTo>
                    <a:pt x="1561" y="42320"/>
                  </a:lnTo>
                  <a:lnTo>
                    <a:pt x="1399" y="42239"/>
                  </a:lnTo>
                  <a:lnTo>
                    <a:pt x="1257" y="42117"/>
                  </a:lnTo>
                  <a:lnTo>
                    <a:pt x="1135" y="41995"/>
                  </a:lnTo>
                  <a:lnTo>
                    <a:pt x="1013" y="41874"/>
                  </a:lnTo>
                  <a:lnTo>
                    <a:pt x="892" y="41732"/>
                  </a:lnTo>
                  <a:lnTo>
                    <a:pt x="811" y="41570"/>
                  </a:lnTo>
                  <a:lnTo>
                    <a:pt x="730" y="41408"/>
                  </a:lnTo>
                  <a:lnTo>
                    <a:pt x="649" y="41225"/>
                  </a:lnTo>
                  <a:lnTo>
                    <a:pt x="608" y="41043"/>
                  </a:lnTo>
                  <a:lnTo>
                    <a:pt x="588" y="40860"/>
                  </a:lnTo>
                  <a:lnTo>
                    <a:pt x="568" y="4067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0" name="Google Shape;1771;p38"/>
          <p:cNvCxnSpPr/>
          <p:nvPr/>
        </p:nvCxnSpPr>
        <p:spPr>
          <a:xfrm rot="16200000" flipV="1">
            <a:off x="4563170" y="4349180"/>
            <a:ext cx="137779" cy="10269"/>
          </a:xfrm>
          <a:prstGeom prst="bentConnector3">
            <a:avLst>
              <a:gd name="adj1" fmla="val 333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38"/>
          <p:cNvSpPr/>
          <p:nvPr/>
        </p:nvSpPr>
        <p:spPr>
          <a:xfrm>
            <a:off x="4567759" y="4403571"/>
            <a:ext cx="1188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1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Sketsa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Antarmuka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56" y="1106929"/>
            <a:ext cx="5870957" cy="35176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0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2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Codingan di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Editor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67" y="1070063"/>
            <a:ext cx="6446581" cy="3407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3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2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Codingan di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Editor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1362666" y="1077316"/>
            <a:ext cx="6530490" cy="34421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4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2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Codingan di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Editor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94" y="1092793"/>
            <a:ext cx="6506483" cy="34342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6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flipH="1" flipV="1">
            <a:off x="-210883" y="5193435"/>
            <a:ext cx="165326" cy="19049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7" name="Google Shape;1957;p42"/>
          <p:cNvSpPr txBox="1">
            <a:spLocks noGrp="1"/>
          </p:cNvSpPr>
          <p:nvPr>
            <p:ph type="title" idx="2"/>
          </p:nvPr>
        </p:nvSpPr>
        <p:spPr>
          <a:xfrm>
            <a:off x="-333733" y="4884346"/>
            <a:ext cx="288176" cy="2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958" name="Google Shape;1958;p42"/>
          <p:cNvSpPr txBox="1">
            <a:spLocks noGrp="1"/>
          </p:cNvSpPr>
          <p:nvPr>
            <p:ph type="subTitle" idx="1"/>
          </p:nvPr>
        </p:nvSpPr>
        <p:spPr>
          <a:xfrm>
            <a:off x="-454496" y="5064696"/>
            <a:ext cx="326276" cy="31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-128220" y="5153968"/>
            <a:ext cx="260041" cy="26943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56" name="Google Shape;1956;p42"/>
          <p:cNvSpPr txBox="1">
            <a:spLocks noGrp="1"/>
          </p:cNvSpPr>
          <p:nvPr>
            <p:ph type="title" idx="4"/>
          </p:nvPr>
        </p:nvSpPr>
        <p:spPr>
          <a:xfrm>
            <a:off x="825272" y="386280"/>
            <a:ext cx="7598728" cy="52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Codingan di </a:t>
            </a:r>
            <a:r>
              <a:rPr lang="en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Editor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37" y="1098487"/>
            <a:ext cx="6538598" cy="34464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0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tch School Center by Slidesgo">
  <a:themeElements>
    <a:clrScheme name="Simple Light">
      <a:dk1>
        <a:srgbClr val="FFFFFF"/>
      </a:dk1>
      <a:lt1>
        <a:srgbClr val="FFC21F"/>
      </a:lt1>
      <a:dk2>
        <a:srgbClr val="2A5EEA"/>
      </a:dk2>
      <a:lt2>
        <a:srgbClr val="84A3FF"/>
      </a:lt2>
      <a:accent1>
        <a:srgbClr val="1B49C5"/>
      </a:accent1>
      <a:accent2>
        <a:srgbClr val="232740"/>
      </a:accent2>
      <a:accent3>
        <a:srgbClr val="F58638"/>
      </a:accent3>
      <a:accent4>
        <a:srgbClr val="E477D4"/>
      </a:accent4>
      <a:accent5>
        <a:srgbClr val="936CCF"/>
      </a:accent5>
      <a:accent6>
        <a:srgbClr val="2291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170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Loved by the King</vt:lpstr>
      <vt:lpstr>Montserrat Black</vt:lpstr>
      <vt:lpstr>Manrope</vt:lpstr>
      <vt:lpstr>Arial</vt:lpstr>
      <vt:lpstr>Anton</vt:lpstr>
      <vt:lpstr>Mongolian Baiti</vt:lpstr>
      <vt:lpstr>Dutch School Center by Slidesgo</vt:lpstr>
      <vt:lpstr>Aplikasi Form Paket Bimbingan Belajar</vt:lpstr>
      <vt:lpstr>Deskripsi Aplikasi</vt:lpstr>
      <vt:lpstr>Pengisian Identitas</vt:lpstr>
      <vt:lpstr>Alur Kerja Aplikasi</vt:lpstr>
      <vt:lpstr> </vt:lpstr>
      <vt:lpstr> </vt:lpstr>
      <vt:lpstr> </vt:lpstr>
      <vt:lpstr> </vt:lpstr>
      <vt:lpstr> </vt:lpstr>
      <vt:lpstr> </vt:lpstr>
      <vt:lpstr>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Form Paket Bimbingan Belajar</dc:title>
  <cp:lastModifiedBy>Microsoft account</cp:lastModifiedBy>
  <cp:revision>35</cp:revision>
  <dcterms:modified xsi:type="dcterms:W3CDTF">2023-01-03T16:09:14Z</dcterms:modified>
</cp:coreProperties>
</file>