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897" r:id="rId11"/>
    <p:sldId id="898" r:id="rId12"/>
    <p:sldId id="885" r:id="rId13"/>
    <p:sldId id="271" r:id="rId14"/>
    <p:sldId id="269" r:id="rId15"/>
    <p:sldId id="270" r:id="rId16"/>
    <p:sldId id="272" r:id="rId17"/>
    <p:sldId id="273" r:id="rId18"/>
    <p:sldId id="274" r:id="rId19"/>
    <p:sldId id="275" r:id="rId20"/>
    <p:sldId id="276" r:id="rId21"/>
    <p:sldId id="900" r:id="rId22"/>
    <p:sldId id="902"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794500" cy="9906000"/>
  <p:embeddedFontLst>
    <p:embeddedFont>
      <p:font typeface="Average" panose="020B0604020202020204" charset="0"/>
      <p:regular r:id="rId37"/>
    </p:embeddedFont>
    <p:embeddedFont>
      <p:font typeface="Lato" panose="020F0502020204030203"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2449">
          <p15:clr>
            <a:srgbClr val="A4A3A4"/>
          </p15:clr>
        </p15:guide>
        <p15:guide id="4" orient="horz" pos="3566">
          <p15:clr>
            <a:srgbClr val="A4A3A4"/>
          </p15:clr>
        </p15:guide>
        <p15:guide id="5" orient="horz" pos="2545">
          <p15:clr>
            <a:srgbClr val="A4A3A4"/>
          </p15:clr>
        </p15:guide>
        <p15:guide id="6" orient="horz" pos="3845">
          <p15:clr>
            <a:srgbClr val="A4A3A4"/>
          </p15:clr>
        </p15:guide>
        <p15:guide id="7" pos="6625">
          <p15:clr>
            <a:srgbClr val="A4A3A4"/>
          </p15:clr>
        </p15:guide>
        <p15:guide id="8" pos="2588">
          <p15:clr>
            <a:srgbClr val="A4A3A4"/>
          </p15:clr>
        </p15:guide>
        <p15:guide id="9" pos="5091">
          <p15:clr>
            <a:srgbClr val="A4A3A4"/>
          </p15:clr>
        </p15:guide>
        <p15:guide id="10" pos="4969">
          <p15:clr>
            <a:srgbClr val="A4A3A4"/>
          </p15:clr>
        </p15:guide>
        <p15:guide id="11" pos="3779">
          <p15:clr>
            <a:srgbClr val="A4A3A4"/>
          </p15:clr>
        </p15:guide>
        <p15:guide id="12" pos="3901">
          <p15:clr>
            <a:srgbClr val="A4A3A4"/>
          </p15:clr>
        </p15:guide>
        <p15:guide id="13" pos="331">
          <p15:clr>
            <a:srgbClr val="A4A3A4"/>
          </p15:clr>
        </p15:guide>
        <p15:guide id="14" pos="2712">
          <p15:clr>
            <a:srgbClr val="A4A3A4"/>
          </p15:clr>
        </p15:guide>
        <p15:guide id="15" pos="92">
          <p15:clr>
            <a:srgbClr val="747775"/>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gEFhEwfsTBdIgtk01nRU38z/xrW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3A5C3F-A862-4089-8D22-7606EAE8835D}">
  <a:tblStyle styleId="{BF3A5C3F-A862-4089-8D22-7606EAE8835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EF2F7"/>
          </a:solidFill>
        </a:fill>
      </a:tcStyle>
    </a:wholeTbl>
    <a:band1H>
      <a:tcTxStyle/>
      <a:tcStyle>
        <a:tcBdr/>
        <a:fill>
          <a:solidFill>
            <a:srgbClr val="DCE5EE"/>
          </a:solidFill>
        </a:fill>
      </a:tcStyle>
    </a:band1H>
    <a:band2H>
      <a:tcTxStyle/>
      <a:tcStyle>
        <a:tcBdr/>
      </a:tcStyle>
    </a:band2H>
    <a:band1V>
      <a:tcTxStyle/>
      <a:tcStyle>
        <a:tcBdr/>
        <a:fill>
          <a:solidFill>
            <a:srgbClr val="DCE5EE"/>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80264E53-D0EF-430A-B457-AD6E5B2738F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008" y="28"/>
      </p:cViewPr>
      <p:guideLst>
        <p:guide orient="horz" pos="1136"/>
        <p:guide orient="horz" pos="4110"/>
        <p:guide orient="horz" pos="2449"/>
        <p:guide orient="horz" pos="3566"/>
        <p:guide orient="horz" pos="2545"/>
        <p:guide orient="horz" pos="3845"/>
        <p:guide pos="6625"/>
        <p:guide pos="2588"/>
        <p:guide pos="5091"/>
        <p:guide pos="4969"/>
        <p:guide pos="3779"/>
        <p:guide pos="3901"/>
        <p:guide pos="331"/>
        <p:guide pos="2712"/>
        <p:guide pos="92"/>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font" Target="fonts/font5.fnt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en-IN"/>
        </a:p>
      </dgm:t>
    </dgm:pt>
    <dgm:pt modelId="{EA4F404D-4133-4C34-B52B-5B3FEBBFB224}">
      <dgm:prSet/>
      <dgm:spPr/>
      <dgm:t>
        <a:bodyPr/>
        <a:lstStyle/>
        <a:p>
          <a:r>
            <a:rPr lang="en-IN"/>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dgm:spPr/>
      <dgm:t>
        <a:bodyPr/>
        <a:lstStyle/>
        <a:p>
          <a:r>
            <a:rPr lang="en-IN"/>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dgm:spPr/>
      <dgm:t>
        <a:bodyPr/>
        <a:lstStyle/>
        <a:p>
          <a:r>
            <a:rPr lang="en-IN"/>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dgm:spPr/>
      <dgm:t>
        <a:bodyPr/>
        <a:lstStyle/>
        <a:p>
          <a:r>
            <a:rPr lang="en-IN"/>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dgm:spPr/>
      <dgm:t>
        <a:bodyPr/>
        <a:lstStyle/>
        <a:p>
          <a:r>
            <a:rPr lang="en-IN"/>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dgm:spPr/>
      <dgm:t>
        <a:bodyPr/>
        <a:lstStyle/>
        <a:p>
          <a:r>
            <a:rPr lang="en-IN"/>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dgm:spPr/>
      <dgm:t>
        <a:bodyPr/>
        <a:lstStyle/>
        <a:p>
          <a:r>
            <a:rPr lang="en-IN"/>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dgm:spPr/>
      <dgm:t>
        <a:bodyPr/>
        <a:lstStyle/>
        <a:p>
          <a:r>
            <a:rPr lang="en-IN"/>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dgm:spPr/>
      <dgm:t>
        <a:bodyPr/>
        <a:lstStyle/>
        <a:p>
          <a:r>
            <a:rPr lang="en-IN"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dgm:spPr/>
      <dgm:t>
        <a:bodyPr/>
        <a:lstStyle/>
        <a:p>
          <a:r>
            <a:rPr lang="en-IN"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dgm:spPr/>
      <dgm:t>
        <a:bodyPr/>
        <a:lstStyle/>
        <a:p>
          <a:r>
            <a:rPr lang="en-IN"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dgm:spPr/>
      <dgm:t>
        <a:bodyPr/>
        <a:lstStyle/>
        <a:p>
          <a:r>
            <a:rPr lang="en-IN" dirty="0"/>
            <a:t>Technical </a:t>
          </a:r>
          <a:r>
            <a:rPr lang="en-IN" dirty="0" err="1"/>
            <a:t>Req</a:t>
          </a:r>
          <a:endParaRPr lang="en-IN"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dgm:spPr/>
      <dgm:t>
        <a:bodyPr/>
        <a:lstStyle/>
        <a:p>
          <a:r>
            <a:rPr lang="en-IN"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dgm:spPr/>
      <dgm:t>
        <a:bodyPr/>
        <a:lstStyle/>
        <a:p>
          <a:r>
            <a:rPr lang="en-IN"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dgm:spPr/>
      <dgm:t>
        <a:bodyPr/>
        <a:lstStyle/>
        <a:p>
          <a:pPr>
            <a:buNone/>
          </a:pPr>
          <a:r>
            <a:rPr lang="en-IN"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dgm:spPr/>
      <dgm:t>
        <a:bodyPr/>
        <a:lstStyle/>
        <a:p>
          <a:pPr>
            <a:buNone/>
          </a:pPr>
          <a:r>
            <a:rPr lang="en-IN"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dgm:spPr/>
      <dgm:t>
        <a:bodyPr/>
        <a:lstStyle/>
        <a:p>
          <a:pPr>
            <a:buNone/>
          </a:pPr>
          <a:r>
            <a:rPr lang="en-IN"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dgm:spPr/>
      <dgm:t>
        <a:bodyPr/>
        <a:lstStyle/>
        <a:p>
          <a:pPr>
            <a:buNone/>
          </a:pPr>
          <a:r>
            <a:rPr lang="en-IN"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dgm:spPr/>
      <dgm:t>
        <a:bodyPr/>
        <a:lstStyle/>
        <a:p>
          <a:pPr>
            <a:buNone/>
          </a:pPr>
          <a:r>
            <a:rPr lang="en-IN"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dgm:spPr/>
      <dgm:t>
        <a:bodyPr/>
        <a:lstStyle/>
        <a:p>
          <a:pPr>
            <a:buNone/>
          </a:pPr>
          <a:r>
            <a:rPr lang="en-IN"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dgm:spPr/>
      <dgm:t>
        <a:bodyPr/>
        <a:lstStyle/>
        <a:p>
          <a:pPr>
            <a:buNone/>
          </a:pPr>
          <a:r>
            <a:rPr lang="en-IN"/>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dgm:spPr/>
      <dgm:t>
        <a:bodyPr/>
        <a:lstStyle/>
        <a:p>
          <a:pPr>
            <a:buNone/>
          </a:pPr>
          <a:r>
            <a:rPr lang="en-IN"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dgm:spPr/>
      <dgm:t>
        <a:bodyPr/>
        <a:lstStyle/>
        <a:p>
          <a:pPr>
            <a:buNone/>
          </a:pPr>
          <a:r>
            <a:rPr lang="en-IN"/>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dgm:spPr/>
      <dgm:t>
        <a:bodyPr/>
        <a:lstStyle/>
        <a:p>
          <a:pPr>
            <a:buNone/>
          </a:pPr>
          <a:r>
            <a:rPr lang="en-US"/>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dgm:spPr/>
      <dgm:t>
        <a:bodyPr/>
        <a:lstStyle/>
        <a:p>
          <a:pPr>
            <a:buNone/>
          </a:pPr>
          <a:r>
            <a:rPr lang="en-IN"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dgm:spPr/>
      <dgm:t>
        <a:bodyPr/>
        <a:lstStyle/>
        <a:p>
          <a:pPr>
            <a:buNone/>
          </a:pPr>
          <a:r>
            <a:rPr lang="en-IN"/>
            <a:t>Review exisiting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dgm:spPr/>
      <dgm:t>
        <a:bodyPr/>
        <a:lstStyle/>
        <a:p>
          <a:pPr>
            <a:buNone/>
          </a:pPr>
          <a:r>
            <a:rPr lang="en-US"/>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dgm:spPr/>
      <dgm:t>
        <a:bodyPr/>
        <a:lstStyle/>
        <a:p>
          <a:pPr>
            <a:buNone/>
          </a:pPr>
          <a:r>
            <a:rPr lang="en-IN"/>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dgm:spPr/>
      <dgm:t>
        <a:bodyPr/>
        <a:lstStyle/>
        <a:p>
          <a:pPr>
            <a:buNone/>
          </a:pPr>
          <a:r>
            <a:rPr lang="en-US"/>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dgm:spPr/>
      <dgm:t>
        <a:bodyPr/>
        <a:lstStyle/>
        <a:p>
          <a:pPr>
            <a:buNone/>
          </a:pPr>
          <a:r>
            <a:rPr lang="en-US"/>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dgm:spPr/>
      <dgm:t>
        <a:bodyPr/>
        <a:lstStyle/>
        <a:p>
          <a:pPr>
            <a:buNone/>
          </a:pPr>
          <a:r>
            <a:rPr lang="en-US"/>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dgm:spPr/>
      <dgm:t>
        <a:bodyPr/>
        <a:lstStyle/>
        <a:p>
          <a:r>
            <a:rPr lang="en-IN" dirty="0"/>
            <a:t>Technical </a:t>
          </a:r>
          <a:r>
            <a:rPr lang="en-IN" dirty="0" err="1"/>
            <a:t>Req</a:t>
          </a:r>
          <a:endParaRPr lang="en-IN"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dgm:spPr/>
      <dgm:t>
        <a:bodyPr/>
        <a:lstStyle/>
        <a:p>
          <a:r>
            <a:rPr lang="en-IN"/>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dgm:spPr/>
      <dgm:t>
        <a:bodyPr/>
        <a:lstStyle/>
        <a:p>
          <a:pPr>
            <a:buNone/>
          </a:pPr>
          <a:r>
            <a:rPr lang="en-IN"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dgm:spPr/>
      <dgm:t>
        <a:bodyPr/>
        <a:lstStyle/>
        <a:p>
          <a:pPr>
            <a:buNone/>
          </a:pPr>
          <a:r>
            <a:rPr lang="en-IN"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dgm:spPr/>
      <dgm:t>
        <a:bodyPr/>
        <a:lstStyle/>
        <a:p>
          <a:pPr>
            <a:buNone/>
          </a:pPr>
          <a:r>
            <a:rPr lang="en-IN"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dgm:spPr/>
      <dgm:t>
        <a:bodyPr/>
        <a:lstStyle/>
        <a:p>
          <a:pPr>
            <a:buNone/>
          </a:pPr>
          <a:r>
            <a:rPr lang="en-IN"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dgm:spPr/>
      <dgm:t>
        <a:bodyPr/>
        <a:lstStyle/>
        <a:p>
          <a:pPr>
            <a:buNone/>
          </a:pPr>
          <a:r>
            <a:rPr lang="en-IN"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dgm:spPr/>
      <dgm:t>
        <a:bodyPr/>
        <a:lstStyle/>
        <a:p>
          <a:pPr>
            <a:buNone/>
          </a:pPr>
          <a:r>
            <a:rPr lang="en-IN"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dgm:spPr/>
      <dgm:t>
        <a:bodyPr/>
        <a:lstStyle/>
        <a:p>
          <a:pPr>
            <a:buNone/>
          </a:pPr>
          <a:r>
            <a:rPr lang="en-IN"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dgm:spPr/>
      <dgm:t>
        <a:bodyPr/>
        <a:lstStyle/>
        <a:p>
          <a:pPr>
            <a:buNone/>
          </a:pPr>
          <a:r>
            <a:rPr lang="en-IN"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dgm:spPr/>
      <dgm:t>
        <a:bodyPr/>
        <a:lstStyle/>
        <a:p>
          <a:pPr>
            <a:buNone/>
          </a:pPr>
          <a:r>
            <a:rPr lang="en-IN"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dgm:spPr/>
      <dgm:t>
        <a:bodyPr/>
        <a:lstStyle/>
        <a:p>
          <a:pPr>
            <a:buNone/>
          </a:pPr>
          <a:r>
            <a:rPr lang="en-US"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dgm:spPr/>
      <dgm:t>
        <a:bodyPr/>
        <a:lstStyle/>
        <a:p>
          <a:pPr>
            <a:buNone/>
          </a:pPr>
          <a:r>
            <a:rPr lang="en-US"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dgm:spPr/>
      <dgm:t>
        <a:bodyPr/>
        <a:lstStyle/>
        <a:p>
          <a:pPr>
            <a:buNone/>
          </a:pPr>
          <a:r>
            <a:rPr lang="en-IN"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dgm:spPr/>
      <dgm:t>
        <a:bodyPr/>
        <a:lstStyle/>
        <a:p>
          <a:pPr>
            <a:buNone/>
          </a:pPr>
          <a:r>
            <a:rPr lang="en-IN"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dgm:spPr/>
      <dgm:t>
        <a:bodyPr/>
        <a:lstStyle/>
        <a:p>
          <a:pPr>
            <a:buNone/>
          </a:pPr>
          <a:r>
            <a:rPr lang="en-US"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dgm:spPr/>
      <dgm:t>
        <a:bodyPr/>
        <a:lstStyle/>
        <a:p>
          <a:pPr>
            <a:buNone/>
          </a:pPr>
          <a:r>
            <a:rPr lang="en-US"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dgm:spPr/>
      <dgm:t>
        <a:bodyPr/>
        <a:lstStyle/>
        <a:p>
          <a:pPr>
            <a:buNone/>
          </a:pPr>
          <a:r>
            <a:rPr lang="en-US"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dgm:spPr/>
      <dgm:t>
        <a:bodyPr/>
        <a:lstStyle/>
        <a:p>
          <a:pPr>
            <a:buNone/>
          </a:pPr>
          <a:r>
            <a:rPr lang="en-IN"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dgm:spPr/>
      <dgm:t>
        <a:bodyPr/>
        <a:lstStyle/>
        <a:p>
          <a:pPr>
            <a:buNone/>
          </a:pPr>
          <a:r>
            <a:rPr lang="en-US"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dgm:spPr/>
      <dgm:t>
        <a:bodyPr/>
        <a:lstStyle/>
        <a:p>
          <a:pPr>
            <a:buNone/>
          </a:pPr>
          <a:r>
            <a:rPr lang="en-IN"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dgm:spPr/>
      <dgm:t>
        <a:bodyPr/>
        <a:lstStyle/>
        <a:p>
          <a:pPr>
            <a:buNone/>
          </a:pPr>
          <a:r>
            <a:rPr lang="en-IN"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dgm:spPr/>
      <dgm:t>
        <a:bodyPr/>
        <a:lstStyle/>
        <a:p>
          <a:pPr>
            <a:buNone/>
          </a:pPr>
          <a:r>
            <a:rPr lang="en-US"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dgm:spPr/>
      <dgm:t>
        <a:bodyPr/>
        <a:lstStyle/>
        <a:p>
          <a:pPr>
            <a:buNone/>
          </a:pPr>
          <a:r>
            <a:rPr lang="en-US"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dgm:spPr/>
      <dgm:t>
        <a:bodyPr/>
        <a:lstStyle/>
        <a:p>
          <a:pPr>
            <a:buNone/>
          </a:pPr>
          <a:r>
            <a:rPr lang="en-IN"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dgm:spPr/>
      <dgm:t>
        <a:bodyPr/>
        <a:lstStyle/>
        <a:p>
          <a:pPr>
            <a:buNone/>
          </a:pPr>
          <a:r>
            <a:rPr lang="en-IN"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dgm:spPr/>
      <dgm:t>
        <a:bodyPr/>
        <a:lstStyle/>
        <a:p>
          <a:pPr>
            <a:buNone/>
          </a:pPr>
          <a:r>
            <a:rPr lang="en-IN"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dgm:spPr/>
      <dgm:t>
        <a:bodyPr/>
        <a:lstStyle/>
        <a:p>
          <a:pPr>
            <a:buNone/>
          </a:pPr>
          <a:r>
            <a:rPr lang="en-IN"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dgm:spPr/>
      <dgm:t>
        <a:bodyPr/>
        <a:lstStyle/>
        <a:p>
          <a:pPr>
            <a:buNone/>
          </a:pPr>
          <a:r>
            <a:rPr lang="en-US"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dgm:spPr/>
      <dgm:t>
        <a:bodyPr/>
        <a:lstStyle/>
        <a:p>
          <a:pPr>
            <a:buNone/>
          </a:pPr>
          <a:r>
            <a:rPr lang="en-IN" dirty="0"/>
            <a:t>Backend </a:t>
          </a:r>
          <a:r>
            <a:rPr lang="en-IN" dirty="0" err="1"/>
            <a:t>Req</a:t>
          </a:r>
          <a:endParaRPr lang="en-US"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dgm:spPr/>
      <dgm:t>
        <a:bodyPr/>
        <a:lstStyle/>
        <a:p>
          <a:pPr>
            <a:buNone/>
          </a:pPr>
          <a:r>
            <a:rPr lang="en-IN" dirty="0"/>
            <a:t>Authentication &amp; Authorization</a:t>
          </a:r>
          <a:endParaRPr lang="en-US"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dgm:spPr/>
      <dgm:t>
        <a:bodyPr/>
        <a:lstStyle/>
        <a:p>
          <a:pPr>
            <a:buNone/>
          </a:pPr>
          <a:r>
            <a:rPr lang="en-IN"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dgm:spPr/>
      <dgm:t>
        <a:bodyPr/>
        <a:lstStyle/>
        <a:p>
          <a:pPr>
            <a:buNone/>
          </a:pPr>
          <a:r>
            <a:rPr lang="en-US"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dgm:spPr/>
      <dgm:t>
        <a:bodyPr/>
        <a:lstStyle/>
        <a:p>
          <a:pPr>
            <a:buNone/>
          </a:pPr>
          <a:r>
            <a:rPr lang="en-IN" dirty="0"/>
            <a:t> Database Management</a:t>
          </a:r>
          <a:endParaRPr lang="en-US"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dgm:spPr/>
      <dgm:t>
        <a:bodyPr/>
        <a:lstStyle/>
        <a:p>
          <a:pPr>
            <a:buNone/>
          </a:pPr>
          <a:r>
            <a:rPr lang="en-US"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dgm:spPr/>
      <dgm:t>
        <a:bodyPr/>
        <a:lstStyle/>
        <a:p>
          <a:pPr>
            <a:buNone/>
          </a:pPr>
          <a:r>
            <a:rPr lang="en-US"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dgm:spPr/>
      <dgm:t>
        <a:bodyPr/>
        <a:lstStyle/>
        <a:p>
          <a:pPr>
            <a:buNone/>
          </a:pPr>
          <a:r>
            <a:rPr lang="en-IN" dirty="0"/>
            <a:t>Auction Management System</a:t>
          </a:r>
          <a:endParaRPr lang="en-US"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dgm:spPr/>
      <dgm:t>
        <a:bodyPr/>
        <a:lstStyle/>
        <a:p>
          <a:pPr>
            <a:buNone/>
          </a:pPr>
          <a:r>
            <a:rPr lang="en-IN"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dgm:spPr/>
      <dgm:t>
        <a:bodyPr/>
        <a:lstStyle/>
        <a:p>
          <a:pPr>
            <a:buNone/>
          </a:pPr>
          <a:r>
            <a:rPr lang="en-US"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dgm:spPr/>
      <dgm:t>
        <a:bodyPr/>
        <a:lstStyle/>
        <a:p>
          <a:pPr>
            <a:buNone/>
          </a:pPr>
          <a:r>
            <a:rPr lang="en-US"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dgm:spPr/>
      <dgm:t>
        <a:bodyPr/>
        <a:lstStyle/>
        <a:p>
          <a:pPr>
            <a:buNone/>
          </a:pPr>
          <a:r>
            <a:rPr lang="en-IN" dirty="0"/>
            <a:t>Admin Panel Features</a:t>
          </a:r>
          <a:endParaRPr lang="en-US"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dgm:spPr/>
      <dgm:t>
        <a:bodyPr/>
        <a:lstStyle/>
        <a:p>
          <a:pPr>
            <a:buNone/>
          </a:pPr>
          <a:r>
            <a:rPr lang="en-US"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dgm:spPr/>
      <dgm:t>
        <a:bodyPr/>
        <a:lstStyle/>
        <a:p>
          <a:pPr>
            <a:buNone/>
          </a:pPr>
          <a:r>
            <a:rPr lang="en-US"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dgm:spPr/>
      <dgm:t>
        <a:bodyPr/>
        <a:lstStyle/>
        <a:p>
          <a:pPr>
            <a:buNone/>
          </a:pPr>
          <a:r>
            <a:rPr lang="en-US"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accent0_3" csCatId="mainScheme"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a:t>Transaction Approval   </a:t>
          </a:r>
          <a:endParaRPr lang="en-US" sz="900" b="0" dirty="0"/>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FE05DAA8-7466-4C8D-A41F-CCF7DA79470D}">
      <dgm:prSet/>
      <dgm:spPr>
        <a:solidFill>
          <a:schemeClr val="accent1">
            <a:lumMod val="50000"/>
          </a:schemeClr>
        </a:solidFill>
        <a:ln>
          <a:solidFill>
            <a:schemeClr val="tx2"/>
          </a:solidFill>
        </a:ln>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a:solidFill>
          <a:schemeClr val="accent1">
            <a:lumMod val="50000"/>
          </a:schemeClr>
        </a:solidFill>
        <a:ln>
          <a:solidFill>
            <a:schemeClr val="tx2"/>
          </a:solidFill>
        </a:ln>
      </dgm:spPr>
      <dgm:t>
        <a:bodyPr/>
        <a:lstStyle/>
        <a:p>
          <a:pPr>
            <a:buNone/>
          </a:pPr>
          <a:r>
            <a:rPr lang="en-US" b="0" dirty="0"/>
            <a:t>Test planning</a:t>
          </a:r>
        </a:p>
      </dgm:t>
    </dgm:pt>
    <dgm:pt modelId="{7BA26C8A-F74C-4B9C-97DA-219FD239D01A}" type="parTrans" cxnId="{A3605127-B56A-4150-9B2A-2969446A07A8}">
      <dgm:prSet/>
      <dgm:spPr>
        <a:solidFill>
          <a:schemeClr val="accent1">
            <a:lumMod val="50000"/>
          </a:schemeClr>
        </a:solidFill>
        <a:ln>
          <a:solidFill>
            <a:schemeClr val="tx2"/>
          </a:solidFill>
        </a:ln>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a:solidFill>
          <a:schemeClr val="accent1">
            <a:lumMod val="50000"/>
          </a:schemeClr>
        </a:solidFill>
        <a:ln>
          <a:solidFill>
            <a:schemeClr val="tx2"/>
          </a:solidFill>
        </a:ln>
      </dgm:spPr>
      <dgm:t>
        <a:bodyPr/>
        <a:lstStyle/>
        <a:p>
          <a:pPr>
            <a:buNone/>
          </a:pPr>
          <a:r>
            <a:rPr lang="en-US" b="0" dirty="0"/>
            <a:t>UAT testing</a:t>
          </a:r>
        </a:p>
      </dgm:t>
    </dgm:pt>
    <dgm:pt modelId="{09B8AE7A-A12D-483B-B06A-7A67799D2E57}" type="parTrans" cxnId="{C22859DA-92E4-4ECA-AC2E-9A79A86EDEC5}">
      <dgm:prSet/>
      <dgm:spPr>
        <a:solidFill>
          <a:schemeClr val="accent1">
            <a:lumMod val="50000"/>
          </a:schemeClr>
        </a:solidFill>
        <a:ln>
          <a:solidFill>
            <a:schemeClr val="tx2"/>
          </a:solidFill>
        </a:ln>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a:solidFill>
          <a:schemeClr val="accent1">
            <a:lumMod val="50000"/>
          </a:schemeClr>
        </a:solidFill>
        <a:ln>
          <a:solidFill>
            <a:schemeClr val="tx2"/>
          </a:solidFill>
        </a:ln>
      </dgm:spPr>
      <dgm:t>
        <a:bodyPr/>
        <a:lstStyle/>
        <a:p>
          <a:pPr>
            <a:buNone/>
          </a:pPr>
          <a:r>
            <a:rPr lang="en-US" b="0" dirty="0"/>
            <a:t>Front-end Testing</a:t>
          </a:r>
        </a:p>
      </dgm:t>
    </dgm:pt>
    <dgm:pt modelId="{4019B4E1-5002-41D1-AA01-E52EA9B0CBB5}" type="parTrans" cxnId="{D3374415-1687-4405-991A-7C256186C30F}">
      <dgm:prSet/>
      <dgm:spPr>
        <a:solidFill>
          <a:schemeClr val="accent1">
            <a:lumMod val="50000"/>
          </a:schemeClr>
        </a:solidFill>
        <a:ln>
          <a:solidFill>
            <a:schemeClr val="tx2"/>
          </a:solidFill>
        </a:ln>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a:solidFill>
          <a:schemeClr val="accent1">
            <a:lumMod val="50000"/>
          </a:schemeClr>
        </a:solidFill>
        <a:ln>
          <a:solidFill>
            <a:schemeClr val="tx2"/>
          </a:solidFill>
        </a:ln>
      </dgm:spPr>
      <dgm:t>
        <a:bodyPr/>
        <a:lstStyle/>
        <a:p>
          <a:pPr>
            <a:buNone/>
          </a:pPr>
          <a:r>
            <a:rPr lang="en-US" b="0" dirty="0"/>
            <a:t>User Authentication</a:t>
          </a:r>
        </a:p>
      </dgm:t>
    </dgm:pt>
    <dgm:pt modelId="{2141D0AC-A841-489F-8F42-90D91F4CB294}" type="parTrans" cxnId="{6E683E37-8A0C-48E6-94C8-57E3AC932862}">
      <dgm:prSet/>
      <dgm:spPr>
        <a:solidFill>
          <a:schemeClr val="accent1">
            <a:lumMod val="50000"/>
          </a:schemeClr>
        </a:solidFill>
        <a:ln>
          <a:solidFill>
            <a:schemeClr val="tx2"/>
          </a:solidFill>
        </a:ln>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a:solidFill>
          <a:schemeClr val="accent1">
            <a:lumMod val="50000"/>
          </a:schemeClr>
        </a:solidFill>
        <a:ln>
          <a:solidFill>
            <a:schemeClr val="tx2"/>
          </a:solidFill>
        </a:ln>
      </dgm:spPr>
      <dgm:t>
        <a:bodyPr/>
        <a:lstStyle/>
        <a:p>
          <a:pPr>
            <a:buNone/>
          </a:pPr>
          <a:r>
            <a:rPr lang="en-US" b="0" dirty="0"/>
            <a:t>registration, login </a:t>
          </a:r>
        </a:p>
      </dgm:t>
    </dgm:pt>
    <dgm:pt modelId="{36E50329-D889-4183-A0CC-0F81ED43C629}" type="parTrans" cxnId="{8C2D9E3B-2EE5-4002-92B3-E90C9E11E256}">
      <dgm:prSet/>
      <dgm:spPr>
        <a:solidFill>
          <a:schemeClr val="accent1">
            <a:lumMod val="50000"/>
          </a:schemeClr>
        </a:solidFill>
        <a:ln>
          <a:solidFill>
            <a:schemeClr val="tx2"/>
          </a:solidFill>
        </a:ln>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a:solidFill>
          <a:schemeClr val="accent1">
            <a:lumMod val="50000"/>
          </a:schemeClr>
        </a:solidFill>
        <a:ln>
          <a:solidFill>
            <a:schemeClr val="tx2"/>
          </a:solidFill>
        </a:ln>
      </dgm:spPr>
      <dgm:t>
        <a:bodyPr/>
        <a:lstStyle/>
        <a:p>
          <a:pPr>
            <a:buNone/>
          </a:pPr>
          <a:r>
            <a:rPr lang="en-US" b="0" dirty="0"/>
            <a:t>Payment testing</a:t>
          </a:r>
        </a:p>
      </dgm:t>
    </dgm:pt>
    <dgm:pt modelId="{7246FD8A-EE3F-4775-87FA-CA233707B80F}" type="parTrans" cxnId="{6EFF1CC8-7D53-4F24-B820-FB923BE79BD2}">
      <dgm:prSet/>
      <dgm:spPr>
        <a:solidFill>
          <a:schemeClr val="accent1">
            <a:lumMod val="50000"/>
          </a:schemeClr>
        </a:solidFill>
        <a:ln>
          <a:solidFill>
            <a:schemeClr val="tx2"/>
          </a:solidFill>
        </a:ln>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a:solidFill>
          <a:schemeClr val="accent1">
            <a:lumMod val="50000"/>
          </a:schemeClr>
        </a:solidFill>
        <a:ln>
          <a:solidFill>
            <a:schemeClr val="tx2"/>
          </a:solidFill>
        </a:ln>
      </dgm:spPr>
      <dgm:t>
        <a:bodyPr/>
        <a:lstStyle/>
        <a:p>
          <a:pPr>
            <a:buNone/>
          </a:pPr>
          <a:r>
            <a:rPr lang="en-US" b="0" dirty="0"/>
            <a:t>Feedback</a:t>
          </a:r>
        </a:p>
      </dgm:t>
    </dgm:pt>
    <dgm:pt modelId="{D586DC76-0F9C-4137-9601-CAE5F8191DE7}" type="parTrans" cxnId="{76D2BB6F-0473-4FAE-8509-07B2DA806226}">
      <dgm:prSet/>
      <dgm:spPr>
        <a:solidFill>
          <a:schemeClr val="accent1">
            <a:lumMod val="50000"/>
          </a:schemeClr>
        </a:solidFill>
        <a:ln>
          <a:solidFill>
            <a:schemeClr val="tx2"/>
          </a:solidFill>
        </a:ln>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a:solidFill>
          <a:schemeClr val="accent1">
            <a:lumMod val="50000"/>
          </a:schemeClr>
        </a:solidFill>
        <a:ln>
          <a:solidFill>
            <a:schemeClr val="tx2"/>
          </a:solidFill>
        </a:ln>
      </dgm:spPr>
      <dgm:t>
        <a:bodyPr/>
        <a:lstStyle/>
        <a:p>
          <a:pPr>
            <a:buNone/>
          </a:pPr>
          <a:r>
            <a:rPr lang="en-US" b="0" dirty="0"/>
            <a:t>Back-end Testing</a:t>
          </a:r>
        </a:p>
      </dgm:t>
    </dgm:pt>
    <dgm:pt modelId="{154B9B2C-66DD-4DDE-A103-44809E07635F}" type="parTrans" cxnId="{D075ED4B-2FDF-4B5A-9ECE-B573B5F43D7F}">
      <dgm:prSet/>
      <dgm:spPr>
        <a:solidFill>
          <a:schemeClr val="accent1">
            <a:lumMod val="50000"/>
          </a:schemeClr>
        </a:solidFill>
        <a:ln>
          <a:solidFill>
            <a:schemeClr val="tx2"/>
          </a:solidFill>
        </a:ln>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a:solidFill>
          <a:schemeClr val="accent1">
            <a:lumMod val="50000"/>
          </a:schemeClr>
        </a:solidFill>
        <a:ln>
          <a:solidFill>
            <a:schemeClr val="tx2"/>
          </a:solidFill>
        </a:ln>
      </dgm:spPr>
      <dgm:t>
        <a:bodyPr/>
        <a:lstStyle/>
        <a:p>
          <a:pPr>
            <a:buNone/>
          </a:pPr>
          <a:r>
            <a:rPr lang="en-US" b="0" dirty="0"/>
            <a:t>User Management Service</a:t>
          </a:r>
        </a:p>
      </dgm:t>
    </dgm:pt>
    <dgm:pt modelId="{FBCD7039-FD33-44D7-8E8D-175AADE1AE5E}" type="parTrans" cxnId="{95E10F41-AF4E-4596-B62D-65DDB97B03A3}">
      <dgm:prSet/>
      <dgm:spPr>
        <a:solidFill>
          <a:schemeClr val="accent1">
            <a:lumMod val="50000"/>
          </a:schemeClr>
        </a:solidFill>
        <a:ln>
          <a:solidFill>
            <a:schemeClr val="tx2"/>
          </a:solidFill>
        </a:ln>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a:solidFill>
          <a:schemeClr val="accent1">
            <a:lumMod val="50000"/>
          </a:schemeClr>
        </a:solidFill>
        <a:ln>
          <a:solidFill>
            <a:schemeClr val="tx2"/>
          </a:solidFill>
        </a:ln>
      </dgm:spPr>
      <dgm:t>
        <a:bodyPr/>
        <a:lstStyle/>
        <a:p>
          <a:pPr>
            <a:buNone/>
          </a:pPr>
          <a:r>
            <a:rPr lang="en-US" b="0" dirty="0"/>
            <a:t>Medical Supplies Online Service.</a:t>
          </a:r>
        </a:p>
      </dgm:t>
    </dgm:pt>
    <dgm:pt modelId="{518E28E8-DA41-45FA-9EB4-27B908D41958}" type="parTrans" cxnId="{63F1F45A-AB3E-4D2F-AB27-76431E995181}">
      <dgm:prSet/>
      <dgm:spPr>
        <a:solidFill>
          <a:schemeClr val="accent1">
            <a:lumMod val="50000"/>
          </a:schemeClr>
        </a:solidFill>
        <a:ln>
          <a:solidFill>
            <a:schemeClr val="tx2"/>
          </a:solidFill>
        </a:ln>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a:solidFill>
          <a:schemeClr val="accent1">
            <a:lumMod val="50000"/>
          </a:schemeClr>
        </a:solidFill>
        <a:ln>
          <a:solidFill>
            <a:schemeClr val="tx2"/>
          </a:solidFill>
        </a:ln>
      </dgm:spPr>
      <dgm:t>
        <a:bodyPr/>
        <a:lstStyle/>
        <a:p>
          <a:pPr>
            <a:buNone/>
          </a:pPr>
          <a:r>
            <a:rPr lang="en-US" b="0" dirty="0"/>
            <a:t>Feedback and Rating Service.</a:t>
          </a:r>
        </a:p>
      </dgm:t>
    </dgm:pt>
    <dgm:pt modelId="{4C3BE98E-79B1-47D9-A74F-8650D9E9D273}" type="parTrans" cxnId="{BC555501-1A84-49FB-9F12-4782B901F926}">
      <dgm:prSet/>
      <dgm:spPr>
        <a:solidFill>
          <a:schemeClr val="accent1">
            <a:lumMod val="50000"/>
          </a:schemeClr>
        </a:solidFill>
        <a:ln>
          <a:solidFill>
            <a:schemeClr val="tx2"/>
          </a:solidFill>
        </a:ln>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a:solidFill>
          <a:schemeClr val="accent1">
            <a:lumMod val="50000"/>
          </a:schemeClr>
        </a:solidFill>
        <a:ln>
          <a:solidFill>
            <a:schemeClr val="tx2"/>
          </a:solidFill>
        </a:ln>
      </dgm:spPr>
      <dgm:t>
        <a:bodyPr/>
        <a:lstStyle/>
        <a:p>
          <a:pPr>
            <a:buNone/>
          </a:pPr>
          <a:r>
            <a:rPr lang="en-US" b="0" dirty="0"/>
            <a:t>Medical Supplies Product Review and Verification Service.</a:t>
          </a:r>
        </a:p>
      </dgm:t>
    </dgm:pt>
    <dgm:pt modelId="{9E4704CA-612C-4EB2-9DF7-0E3501C80E31}" type="parTrans" cxnId="{09693CD3-8458-4E6C-86EB-95E17ECEEA98}">
      <dgm:prSet/>
      <dgm:spPr>
        <a:solidFill>
          <a:schemeClr val="accent1">
            <a:lumMod val="50000"/>
          </a:schemeClr>
        </a:solidFill>
        <a:ln>
          <a:solidFill>
            <a:schemeClr val="tx2"/>
          </a:solidFill>
        </a:ln>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a:solidFill>
          <a:schemeClr val="accent1">
            <a:lumMod val="50000"/>
          </a:schemeClr>
        </a:solidFill>
        <a:ln>
          <a:solidFill>
            <a:schemeClr val="tx2"/>
          </a:solidFill>
        </a:ln>
      </dgm:spPr>
      <dgm:t>
        <a:bodyPr/>
        <a:lstStyle/>
        <a:p>
          <a:pPr>
            <a:buNone/>
          </a:pPr>
          <a:r>
            <a:rPr lang="en-US" b="0" dirty="0"/>
            <a:t>Real-Time Bidding System Service.</a:t>
          </a:r>
        </a:p>
      </dgm:t>
    </dgm:pt>
    <dgm:pt modelId="{EB3767FF-CE81-40C1-A3F9-30B3112276B3}" type="parTrans" cxnId="{3AA7E375-EC2D-4115-9DDF-9E484CC3ADB3}">
      <dgm:prSet/>
      <dgm:spPr>
        <a:solidFill>
          <a:schemeClr val="accent1">
            <a:lumMod val="50000"/>
          </a:schemeClr>
        </a:solidFill>
        <a:ln>
          <a:solidFill>
            <a:schemeClr val="tx2"/>
          </a:solidFill>
        </a:ln>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a:solidFill>
          <a:schemeClr val="accent1">
            <a:lumMod val="50000"/>
          </a:schemeClr>
        </a:solidFill>
        <a:ln>
          <a:solidFill>
            <a:schemeClr val="tx2"/>
          </a:solidFill>
        </a:ln>
      </dgm:spPr>
      <dgm:t>
        <a:bodyPr/>
        <a:lstStyle/>
        <a:p>
          <a:pPr>
            <a:buNone/>
          </a:pPr>
          <a:r>
            <a:rPr lang="en-US" b="0" dirty="0"/>
            <a:t>API Integration</a:t>
          </a:r>
        </a:p>
      </dgm:t>
    </dgm:pt>
    <dgm:pt modelId="{EF22AC52-D10C-4854-A067-2A5A01FFDF8E}" type="parTrans" cxnId="{BD7DB387-A1EA-4EC8-93F3-519320A72378}">
      <dgm:prSet/>
      <dgm:spPr>
        <a:solidFill>
          <a:schemeClr val="accent1">
            <a:lumMod val="50000"/>
          </a:schemeClr>
        </a:solidFill>
        <a:ln>
          <a:solidFill>
            <a:schemeClr val="tx2"/>
          </a:solidFill>
        </a:ln>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a:solidFill>
          <a:schemeClr val="accent1">
            <a:lumMod val="50000"/>
          </a:schemeClr>
        </a:solidFill>
        <a:ln>
          <a:solidFill>
            <a:schemeClr val="tx2"/>
          </a:solidFill>
        </a:ln>
      </dgm:spPr>
      <dgm:t>
        <a:bodyPr/>
        <a:lstStyle/>
        <a:p>
          <a:pPr>
            <a:buNone/>
          </a:pPr>
          <a:r>
            <a:rPr lang="en-US" b="0" dirty="0"/>
            <a:t>other Testing.</a:t>
          </a:r>
        </a:p>
      </dgm:t>
    </dgm:pt>
    <dgm:pt modelId="{D6E5F812-B023-4621-820B-0A1F80A135CE}" type="parTrans" cxnId="{51E35A62-CD61-4A54-9FEB-8F3E004049D2}">
      <dgm:prSet/>
      <dgm:spPr>
        <a:solidFill>
          <a:schemeClr val="accent1">
            <a:lumMod val="50000"/>
          </a:schemeClr>
        </a:solidFill>
        <a:ln>
          <a:solidFill>
            <a:schemeClr val="tx2"/>
          </a:solidFill>
        </a:ln>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a:solidFill>
          <a:schemeClr val="accent1">
            <a:lumMod val="50000"/>
          </a:schemeClr>
        </a:solidFill>
        <a:ln>
          <a:solidFill>
            <a:schemeClr val="tx2"/>
          </a:solidFill>
        </a:ln>
      </dgm:spPr>
      <dgm:t>
        <a:bodyPr/>
        <a:lstStyle/>
        <a:p>
          <a:pPr>
            <a:buNone/>
          </a:pPr>
          <a:r>
            <a:rPr lang="en-US" b="0" dirty="0"/>
            <a:t>Security Testing.</a:t>
          </a:r>
        </a:p>
      </dgm:t>
    </dgm:pt>
    <dgm:pt modelId="{63C9834A-8697-4886-BC34-59A82E834ABE}" type="parTrans" cxnId="{4ADCE636-0330-44B2-9C79-7B82B750537E}">
      <dgm:prSet/>
      <dgm:spPr>
        <a:solidFill>
          <a:schemeClr val="accent1">
            <a:lumMod val="50000"/>
          </a:schemeClr>
        </a:solidFill>
        <a:ln>
          <a:solidFill>
            <a:schemeClr val="tx2"/>
          </a:solidFill>
        </a:ln>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a:solidFill>
          <a:schemeClr val="accent1">
            <a:lumMod val="50000"/>
          </a:schemeClr>
        </a:solidFill>
        <a:ln>
          <a:solidFill>
            <a:schemeClr val="tx2"/>
          </a:solidFill>
        </a:ln>
      </dgm:spPr>
      <dgm:t>
        <a:bodyPr/>
        <a:lstStyle/>
        <a:p>
          <a:pPr>
            <a:buNone/>
          </a:pPr>
          <a:r>
            <a:rPr lang="en-US" b="0" dirty="0"/>
            <a:t>Performance Testing.</a:t>
          </a:r>
        </a:p>
      </dgm:t>
    </dgm:pt>
    <dgm:pt modelId="{44077EB2-22D5-4C3B-8723-D881C89C056C}" type="parTrans" cxnId="{D2B3E08C-2EA7-4245-87E3-3D5CC38CE2D4}">
      <dgm:prSet/>
      <dgm:spPr>
        <a:solidFill>
          <a:schemeClr val="accent1">
            <a:lumMod val="50000"/>
          </a:schemeClr>
        </a:solidFill>
        <a:ln>
          <a:solidFill>
            <a:schemeClr val="tx2"/>
          </a:solidFill>
        </a:ln>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a:solidFill>
          <a:schemeClr val="accent1">
            <a:lumMod val="50000"/>
          </a:schemeClr>
        </a:solidFill>
        <a:ln>
          <a:solidFill>
            <a:schemeClr val="tx2"/>
          </a:solidFill>
        </a:ln>
      </dgm:spPr>
      <dgm:t>
        <a:bodyPr/>
        <a:lstStyle/>
        <a:p>
          <a:pPr>
            <a:buNone/>
          </a:pPr>
          <a:r>
            <a:rPr lang="en-US" b="0" dirty="0"/>
            <a:t>Scalability Testing.</a:t>
          </a:r>
        </a:p>
      </dgm:t>
    </dgm:pt>
    <dgm:pt modelId="{EE748589-CBDC-41B3-9706-A093821D08C9}" type="parTrans" cxnId="{B5A9BE25-EE7B-43D6-B5E0-88FD06B044B7}">
      <dgm:prSet/>
      <dgm:spPr>
        <a:solidFill>
          <a:schemeClr val="accent1">
            <a:lumMod val="50000"/>
          </a:schemeClr>
        </a:solidFill>
        <a:ln>
          <a:solidFill>
            <a:schemeClr val="tx2"/>
          </a:solidFill>
        </a:ln>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a:solidFill>
          <a:schemeClr val="accent1">
            <a:lumMod val="50000"/>
          </a:schemeClr>
        </a:solidFill>
        <a:ln>
          <a:solidFill>
            <a:schemeClr val="tx2"/>
          </a:solidFill>
        </a:ln>
      </dgm:spPr>
      <dgm:t>
        <a:bodyPr/>
        <a:lstStyle/>
        <a:p>
          <a:pPr>
            <a:buNone/>
          </a:pPr>
          <a:r>
            <a:rPr lang="en-US" b="0" dirty="0"/>
            <a:t>Usability Testing.</a:t>
          </a:r>
        </a:p>
      </dgm:t>
    </dgm:pt>
    <dgm:pt modelId="{BFEA6C6B-C567-4BA5-AD29-A302B6E2B087}" type="parTrans" cxnId="{8505EBED-0DFA-4594-88A6-3A148CED8046}">
      <dgm:prSet/>
      <dgm:spPr>
        <a:solidFill>
          <a:schemeClr val="accent1">
            <a:lumMod val="50000"/>
          </a:schemeClr>
        </a:solidFill>
        <a:ln>
          <a:solidFill>
            <a:schemeClr val="tx2"/>
          </a:solidFill>
        </a:ln>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a:solidFill>
          <a:schemeClr val="accent1">
            <a:lumMod val="50000"/>
          </a:schemeClr>
        </a:solidFill>
        <a:ln>
          <a:solidFill>
            <a:schemeClr val="tx2"/>
          </a:solidFill>
        </a:ln>
      </dgm:spPr>
      <dgm:t>
        <a:bodyPr/>
        <a:lstStyle/>
        <a:p>
          <a:pPr>
            <a:buNone/>
          </a:pPr>
          <a:r>
            <a:rPr lang="en-US" b="0" dirty="0"/>
            <a:t>Test execution</a:t>
          </a:r>
        </a:p>
      </dgm:t>
    </dgm:pt>
    <dgm:pt modelId="{0F45DFA3-460B-4BC0-BD0C-B01CABC37763}" type="parTrans" cxnId="{0721D670-3B7C-4AA9-B47D-8611EDEECA10}">
      <dgm:prSet/>
      <dgm:spPr>
        <a:solidFill>
          <a:schemeClr val="accent1">
            <a:lumMod val="50000"/>
          </a:schemeClr>
        </a:solidFill>
        <a:ln>
          <a:solidFill>
            <a:schemeClr val="tx2"/>
          </a:solidFill>
        </a:ln>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a:solidFill>
          <a:schemeClr val="accent1">
            <a:lumMod val="50000"/>
          </a:schemeClr>
        </a:solidFill>
        <a:ln>
          <a:solidFill>
            <a:schemeClr val="tx2"/>
          </a:solidFill>
        </a:ln>
      </dgm:spPr>
      <dgm:t>
        <a:bodyPr/>
        <a:lstStyle/>
        <a:p>
          <a:pPr>
            <a:buNone/>
          </a:pPr>
          <a:r>
            <a:rPr lang="en-US" b="0" dirty="0"/>
            <a:t>UAT testing</a:t>
          </a:r>
        </a:p>
      </dgm:t>
    </dgm:pt>
    <dgm:pt modelId="{FBF12251-762A-483D-A553-9A8252066253}" type="parTrans" cxnId="{F8B5510E-7D9D-4F09-8B27-3E9F2EDB41BD}">
      <dgm:prSet/>
      <dgm:spPr>
        <a:solidFill>
          <a:schemeClr val="accent1">
            <a:lumMod val="50000"/>
          </a:schemeClr>
        </a:solidFill>
        <a:ln>
          <a:solidFill>
            <a:schemeClr val="tx2"/>
          </a:solidFill>
        </a:ln>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a:solidFill>
          <a:schemeClr val="accent1">
            <a:lumMod val="50000"/>
          </a:schemeClr>
        </a:solidFill>
        <a:ln>
          <a:solidFill>
            <a:schemeClr val="tx2"/>
          </a:solidFill>
        </a:ln>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a:solidFill>
          <a:schemeClr val="accent1">
            <a:lumMod val="50000"/>
          </a:schemeClr>
        </a:solidFill>
        <a:ln>
          <a:solidFill>
            <a:schemeClr val="tx2"/>
          </a:solidFill>
        </a:ln>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a:solidFill>
          <a:schemeClr val="accent1">
            <a:lumMod val="50000"/>
          </a:schemeClr>
        </a:solidFill>
        <a:ln>
          <a:solidFill>
            <a:schemeClr val="tx2"/>
          </a:solidFill>
        </a:ln>
      </dgm:spPr>
      <dgm:t>
        <a:bodyPr/>
        <a:lstStyle/>
        <a:p>
          <a:pPr>
            <a:buNone/>
          </a:pPr>
          <a:r>
            <a:rPr lang="en-US" b="0" dirty="0"/>
            <a:t>define testing  scenarios</a:t>
          </a:r>
        </a:p>
      </dgm:t>
    </dgm:pt>
    <dgm:pt modelId="{CEFC566C-4C98-4ED0-BCD7-FA7B9DC2A47E}" type="parTrans" cxnId="{D4FF0C72-B6EF-44F7-BFB3-80CB009CCEC6}">
      <dgm:prSet/>
      <dgm:spPr>
        <a:solidFill>
          <a:schemeClr val="accent1">
            <a:lumMod val="50000"/>
          </a:schemeClr>
        </a:solidFill>
        <a:ln>
          <a:solidFill>
            <a:schemeClr val="tx2"/>
          </a:solidFill>
        </a:ln>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a:solidFill>
          <a:schemeClr val="accent1">
            <a:lumMod val="50000"/>
          </a:schemeClr>
        </a:solidFill>
        <a:ln>
          <a:solidFill>
            <a:schemeClr val="tx2"/>
          </a:solidFill>
        </a:ln>
      </dgm:spPr>
      <dgm:t>
        <a:bodyPr/>
        <a:lstStyle/>
        <a:p>
          <a:pPr>
            <a:buNone/>
          </a:pPr>
          <a:r>
            <a:rPr lang="en-US" b="0" dirty="0"/>
            <a:t>get feedback from UAT team</a:t>
          </a:r>
        </a:p>
      </dgm:t>
    </dgm:pt>
    <dgm:pt modelId="{F61E8E2A-62DA-48C8-ADA2-DB77A2DED3D2}" type="parTrans" cxnId="{C8C33D71-96BA-43B8-B7AF-571B261C2677}">
      <dgm:prSet/>
      <dgm:spPr>
        <a:solidFill>
          <a:schemeClr val="accent1">
            <a:lumMod val="50000"/>
          </a:schemeClr>
        </a:solidFill>
        <a:ln>
          <a:solidFill>
            <a:schemeClr val="tx2"/>
          </a:solidFill>
        </a:ln>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a:solidFill>
          <a:schemeClr val="accent1">
            <a:lumMod val="50000"/>
          </a:schemeClr>
        </a:solidFill>
        <a:ln>
          <a:solidFill>
            <a:schemeClr val="tx2"/>
          </a:solidFill>
        </a:ln>
      </dgm:spPr>
      <dgm:t>
        <a:bodyPr/>
        <a:lstStyle/>
        <a:p>
          <a:pPr>
            <a:buNone/>
          </a:pPr>
          <a:r>
            <a:rPr lang="en-US" b="0" dirty="0"/>
            <a:t>sign off and documents</a:t>
          </a:r>
        </a:p>
      </dgm:t>
    </dgm:pt>
    <dgm:pt modelId="{2D748F42-4260-47D6-867F-149898FD6DC3}" type="parTrans" cxnId="{DD66B7C6-0B01-436F-B7BD-2E34ABF5790E}">
      <dgm:prSet/>
      <dgm:spPr>
        <a:solidFill>
          <a:schemeClr val="accent1">
            <a:lumMod val="50000"/>
          </a:schemeClr>
        </a:solidFill>
        <a:ln>
          <a:solidFill>
            <a:schemeClr val="tx2"/>
          </a:solidFill>
        </a:ln>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a:solidFill>
          <a:schemeClr val="accent1">
            <a:lumMod val="50000"/>
          </a:schemeClr>
        </a:solidFill>
        <a:ln>
          <a:solidFill>
            <a:schemeClr val="tx2"/>
          </a:solidFill>
        </a:ln>
      </dgm:spPr>
      <dgm:t>
        <a:bodyPr/>
        <a:lstStyle/>
        <a:p>
          <a:pPr>
            <a:buNone/>
          </a:pPr>
          <a:r>
            <a:rPr lang="en-US" b="0" dirty="0"/>
            <a:t>Integration Testing</a:t>
          </a:r>
        </a:p>
      </dgm:t>
    </dgm:pt>
    <dgm:pt modelId="{A3235115-BA99-4931-B49A-998813EB8E90}" type="parTrans" cxnId="{B1C27ABF-CDF6-47C6-BF37-C0F5F78876D4}">
      <dgm:prSet/>
      <dgm:spPr>
        <a:solidFill>
          <a:schemeClr val="accent1">
            <a:lumMod val="50000"/>
          </a:schemeClr>
        </a:solidFill>
        <a:ln>
          <a:solidFill>
            <a:schemeClr val="tx2"/>
          </a:solidFill>
        </a:ln>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a:solidFill>
          <a:schemeClr val="accent1">
            <a:lumMod val="50000"/>
          </a:schemeClr>
        </a:solidFill>
        <a:ln>
          <a:solidFill>
            <a:schemeClr val="tx2"/>
          </a:solidFill>
        </a:ln>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a:solidFill>
          <a:schemeClr val="accent1">
            <a:lumMod val="50000"/>
          </a:schemeClr>
        </a:solidFill>
        <a:ln>
          <a:solidFill>
            <a:schemeClr val="tx2"/>
          </a:solidFill>
        </a:ln>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a:solidFill>
          <a:schemeClr val="accent1">
            <a:lumMod val="50000"/>
          </a:schemeClr>
        </a:solidFill>
        <a:ln>
          <a:solidFill>
            <a:schemeClr val="tx2"/>
          </a:solidFill>
        </a:ln>
      </dgm:spPr>
      <dgm:t>
        <a:bodyPr/>
        <a:lstStyle/>
        <a:p>
          <a:pPr>
            <a:buNone/>
          </a:pPr>
          <a:r>
            <a:rPr lang="en-US" b="0" dirty="0"/>
            <a:t>add testing Cases</a:t>
          </a:r>
        </a:p>
      </dgm:t>
    </dgm:pt>
    <dgm:pt modelId="{B8A27807-B42D-4AD7-A7F6-901251640834}" type="parTrans" cxnId="{D5685DE0-42C7-4B89-AC63-A0C12E1EA2D7}">
      <dgm:prSet/>
      <dgm:spPr>
        <a:solidFill>
          <a:schemeClr val="accent1">
            <a:lumMod val="50000"/>
          </a:schemeClr>
        </a:solidFill>
        <a:ln>
          <a:solidFill>
            <a:schemeClr val="tx2"/>
          </a:solidFill>
        </a:ln>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a:solidFill>
          <a:schemeClr val="accent1">
            <a:lumMod val="50000"/>
          </a:schemeClr>
        </a:solidFill>
        <a:ln>
          <a:solidFill>
            <a:schemeClr val="tx2"/>
          </a:solidFill>
        </a:ln>
      </dgm:spPr>
      <dgm:t>
        <a:bodyPr/>
        <a:lstStyle/>
        <a:p>
          <a:pPr>
            <a:buNone/>
          </a:pPr>
          <a:r>
            <a:rPr lang="en-US" b="0" dirty="0"/>
            <a:t>Front-end page Testing </a:t>
          </a:r>
        </a:p>
      </dgm:t>
    </dgm:pt>
    <dgm:pt modelId="{3D0D3212-27A0-4C56-B5B7-8590F05E130C}" type="parTrans" cxnId="{C14A50C4-9C71-4198-8840-0A3EB0107306}">
      <dgm:prSet/>
      <dgm:spPr>
        <a:solidFill>
          <a:schemeClr val="accent1">
            <a:lumMod val="50000"/>
          </a:schemeClr>
        </a:solidFill>
        <a:ln>
          <a:solidFill>
            <a:schemeClr val="tx2"/>
          </a:solidFill>
        </a:ln>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a:solidFill>
          <a:schemeClr val="accent1">
            <a:lumMod val="50000"/>
          </a:schemeClr>
        </a:solidFill>
        <a:ln>
          <a:solidFill>
            <a:schemeClr val="tx2"/>
          </a:solidFill>
        </a:ln>
      </dgm:spPr>
      <dgm:t>
        <a:bodyPr/>
        <a:lstStyle/>
        <a:p>
          <a:pPr>
            <a:buNone/>
          </a:pPr>
          <a:r>
            <a:rPr lang="en-US" b="0" dirty="0"/>
            <a:t>Back-end API Testing        </a:t>
          </a:r>
        </a:p>
      </dgm:t>
    </dgm:pt>
    <dgm:pt modelId="{F035D9BF-9131-4949-A9E9-78316966F226}" type="parTrans" cxnId="{E91D7AB0-C3E0-4B14-A340-3E8707B52324}">
      <dgm:prSet/>
      <dgm:spPr>
        <a:solidFill>
          <a:schemeClr val="accent1">
            <a:lumMod val="50000"/>
          </a:schemeClr>
        </a:solidFill>
        <a:ln>
          <a:solidFill>
            <a:schemeClr val="tx2"/>
          </a:solidFill>
        </a:ln>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a:solidFill>
          <a:schemeClr val="accent1">
            <a:lumMod val="50000"/>
          </a:schemeClr>
        </a:solidFill>
        <a:ln>
          <a:solidFill>
            <a:schemeClr val="tx2"/>
          </a:solidFill>
        </a:ln>
      </dgm:spPr>
      <dgm:t>
        <a:bodyPr/>
        <a:lstStyle/>
        <a:p>
          <a:pPr>
            <a:buNone/>
          </a:pPr>
          <a:r>
            <a:rPr lang="en-US" b="0" dirty="0"/>
            <a:t>Performance Testing </a:t>
          </a:r>
        </a:p>
      </dgm:t>
    </dgm:pt>
    <dgm:pt modelId="{15A09A6B-3651-405B-9036-D1D6A91A1A70}" type="parTrans" cxnId="{F8CCC03E-E223-4C49-B0CC-272581A8FC1E}">
      <dgm:prSet/>
      <dgm:spPr>
        <a:solidFill>
          <a:schemeClr val="accent1">
            <a:lumMod val="50000"/>
          </a:schemeClr>
        </a:solidFill>
        <a:ln>
          <a:solidFill>
            <a:schemeClr val="tx2"/>
          </a:solidFill>
        </a:ln>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a:solidFill>
          <a:schemeClr val="accent1">
            <a:lumMod val="50000"/>
          </a:schemeClr>
        </a:solidFill>
        <a:ln>
          <a:solidFill>
            <a:schemeClr val="tx2"/>
          </a:solidFill>
        </a:ln>
      </dgm:spPr>
      <dgm:t>
        <a:bodyPr/>
        <a:lstStyle/>
        <a:p>
          <a:pPr>
            <a:buNone/>
          </a:pPr>
          <a:r>
            <a:rPr lang="en-US" b="0" dirty="0"/>
            <a:t>Test reporting and defect tracking</a:t>
          </a:r>
        </a:p>
      </dgm:t>
    </dgm:pt>
    <dgm:pt modelId="{DC23790F-F3CC-4596-B675-F99560B0A661}" type="parTrans" cxnId="{8E96C861-48A6-436A-A751-6437B78D01A6}">
      <dgm:prSet/>
      <dgm:spPr>
        <a:solidFill>
          <a:schemeClr val="accent1">
            <a:lumMod val="50000"/>
          </a:schemeClr>
        </a:solidFill>
        <a:ln>
          <a:solidFill>
            <a:schemeClr val="tx2"/>
          </a:solidFill>
        </a:ln>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a:solidFill>
          <a:schemeClr val="accent1">
            <a:lumMod val="50000"/>
          </a:schemeClr>
        </a:solidFill>
        <a:ln>
          <a:solidFill>
            <a:schemeClr val="tx2"/>
          </a:solidFill>
        </a:ln>
      </dgm:spPr>
      <dgm:t>
        <a:bodyPr/>
        <a:lstStyle/>
        <a:p>
          <a:pPr>
            <a:buNone/>
          </a:pPr>
          <a:r>
            <a:rPr lang="en-US" b="0" dirty="0"/>
            <a:t>bug logging</a:t>
          </a:r>
        </a:p>
      </dgm:t>
    </dgm:pt>
    <dgm:pt modelId="{EE84A51E-BD59-46AE-9A71-C0ECF4EAEC58}" type="parTrans" cxnId="{525105D2-4F49-4DBC-BADE-1B84912C8610}">
      <dgm:prSet/>
      <dgm:spPr>
        <a:solidFill>
          <a:schemeClr val="accent1">
            <a:lumMod val="50000"/>
          </a:schemeClr>
        </a:solidFill>
        <a:ln>
          <a:solidFill>
            <a:schemeClr val="tx2"/>
          </a:solidFill>
        </a:ln>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a:solidFill>
          <a:schemeClr val="accent1">
            <a:lumMod val="50000"/>
          </a:schemeClr>
        </a:solidFill>
        <a:ln>
          <a:solidFill>
            <a:schemeClr val="tx2"/>
          </a:solidFill>
        </a:ln>
      </dgm:spPr>
      <dgm:t>
        <a:bodyPr/>
        <a:lstStyle/>
        <a:p>
          <a:pPr>
            <a:buNone/>
          </a:pPr>
          <a:r>
            <a:rPr lang="en-US" b="0" dirty="0"/>
            <a:t>Search for Bug Logs</a:t>
          </a:r>
        </a:p>
      </dgm:t>
    </dgm:pt>
    <dgm:pt modelId="{BD5A9E82-80F7-4998-BF5A-DAEEECD1B9D1}" type="parTrans" cxnId="{D3554E8E-FBE4-4928-93D8-F7B7D85B9CF6}">
      <dgm:prSet/>
      <dgm:spPr>
        <a:solidFill>
          <a:schemeClr val="accent1">
            <a:lumMod val="50000"/>
          </a:schemeClr>
        </a:solidFill>
        <a:ln>
          <a:solidFill>
            <a:schemeClr val="tx2"/>
          </a:solidFill>
        </a:ln>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a:solidFill>
          <a:schemeClr val="accent1">
            <a:lumMod val="50000"/>
          </a:schemeClr>
        </a:solidFill>
        <a:ln>
          <a:solidFill>
            <a:schemeClr val="tx2"/>
          </a:solidFill>
        </a:ln>
      </dgm:spPr>
      <dgm:t>
        <a:bodyPr/>
        <a:lstStyle/>
        <a:p>
          <a:pPr>
            <a:buNone/>
          </a:pPr>
          <a:r>
            <a:rPr lang="en-US" b="0" dirty="0"/>
            <a:t>Classify Bug Logs</a:t>
          </a:r>
        </a:p>
      </dgm:t>
    </dgm:pt>
    <dgm:pt modelId="{F6C53DD3-CBE8-4B2A-9724-DA24B90EB262}" type="parTrans" cxnId="{7881118B-1E96-43CC-A1C1-5F7C806F8759}">
      <dgm:prSet/>
      <dgm:spPr>
        <a:solidFill>
          <a:schemeClr val="accent1">
            <a:lumMod val="50000"/>
          </a:schemeClr>
        </a:solidFill>
        <a:ln>
          <a:solidFill>
            <a:schemeClr val="tx2"/>
          </a:solidFill>
        </a:ln>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a:solidFill>
          <a:schemeClr val="accent1">
            <a:lumMod val="50000"/>
          </a:schemeClr>
        </a:solidFill>
        <a:ln>
          <a:solidFill>
            <a:schemeClr val="tx2"/>
          </a:solidFill>
        </a:ln>
      </dgm:spPr>
      <dgm:t>
        <a:bodyPr/>
        <a:lstStyle/>
        <a:p>
          <a:pPr>
            <a:buNone/>
          </a:pPr>
          <a:r>
            <a:rPr lang="en-US" b="0" dirty="0"/>
            <a:t>Organize Bug Report</a:t>
          </a:r>
        </a:p>
      </dgm:t>
    </dgm:pt>
    <dgm:pt modelId="{A9790A73-37C9-4CD5-A8CE-49ED061C76CA}" type="parTrans" cxnId="{9A5EE952-D5EE-4999-8155-DE21A9195101}">
      <dgm:prSet/>
      <dgm:spPr>
        <a:solidFill>
          <a:schemeClr val="accent1">
            <a:lumMod val="50000"/>
          </a:schemeClr>
        </a:solidFill>
        <a:ln>
          <a:solidFill>
            <a:schemeClr val="tx2"/>
          </a:solidFill>
        </a:ln>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a:solidFill>
          <a:schemeClr val="accent1">
            <a:lumMod val="50000"/>
          </a:schemeClr>
        </a:solidFill>
        <a:ln>
          <a:solidFill>
            <a:schemeClr val="tx2"/>
          </a:solidFill>
        </a:ln>
      </dgm:spPr>
      <dgm:t>
        <a:bodyPr/>
        <a:lstStyle/>
        <a:p>
          <a:pPr>
            <a:buNone/>
          </a:pPr>
          <a:r>
            <a:rPr lang="en-US" b="0" dirty="0"/>
            <a:t>Send to Developers for Handling</a:t>
          </a:r>
        </a:p>
      </dgm:t>
    </dgm:pt>
    <dgm:pt modelId="{95D06D71-52A8-48FF-983F-D9C6F37FC758}" type="parTrans" cxnId="{F18EFE61-5DF3-4170-939C-927951C6B7B1}">
      <dgm:prSet/>
      <dgm:spPr>
        <a:solidFill>
          <a:schemeClr val="accent1">
            <a:lumMod val="50000"/>
          </a:schemeClr>
        </a:solidFill>
        <a:ln>
          <a:solidFill>
            <a:schemeClr val="tx2"/>
          </a:solidFill>
        </a:ln>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a:solidFill>
          <a:schemeClr val="accent1">
            <a:lumMod val="50000"/>
          </a:schemeClr>
        </a:solidFill>
        <a:ln>
          <a:solidFill>
            <a:schemeClr val="tx2"/>
          </a:solidFill>
        </a:ln>
      </dgm:spPr>
      <dgm:t>
        <a:bodyPr/>
        <a:lstStyle/>
        <a:p>
          <a:pPr>
            <a:buNone/>
          </a:pPr>
          <a:r>
            <a:rPr lang="en-US" b="0" dirty="0"/>
            <a:t>Bug tracking</a:t>
          </a:r>
        </a:p>
      </dgm:t>
    </dgm:pt>
    <dgm:pt modelId="{08EF3D82-2F0F-445C-B32B-F7C7FF84F3F0}" type="parTrans" cxnId="{9814D120-A720-45FB-B9C4-F2F7EBA4FC0F}">
      <dgm:prSet/>
      <dgm:spPr>
        <a:solidFill>
          <a:schemeClr val="accent1">
            <a:lumMod val="50000"/>
          </a:schemeClr>
        </a:solidFill>
        <a:ln>
          <a:solidFill>
            <a:schemeClr val="tx2"/>
          </a:solidFill>
        </a:ln>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a:solidFill>
          <a:schemeClr val="accent1">
            <a:lumMod val="50000"/>
          </a:schemeClr>
        </a:solidFill>
        <a:ln>
          <a:solidFill>
            <a:schemeClr val="tx2"/>
          </a:solidFill>
        </a:ln>
      </dgm:spPr>
      <dgm:t>
        <a:bodyPr/>
        <a:lstStyle/>
        <a:p>
          <a:pPr>
            <a:buNone/>
          </a:pPr>
          <a:r>
            <a:rPr lang="en-US" b="0" dirty="0"/>
            <a:t>Add Bug Report Progress Tracking</a:t>
          </a:r>
        </a:p>
      </dgm:t>
    </dgm:pt>
    <dgm:pt modelId="{B0270B2A-CE11-48E7-BD2C-3679B0AA63CC}" type="parTrans" cxnId="{48664346-3371-416B-A99D-E9E4182B3150}">
      <dgm:prSet/>
      <dgm:spPr>
        <a:solidFill>
          <a:schemeClr val="accent1">
            <a:lumMod val="50000"/>
          </a:schemeClr>
        </a:solidFill>
        <a:ln>
          <a:solidFill>
            <a:schemeClr val="tx2"/>
          </a:solidFill>
        </a:ln>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a:solidFill>
          <a:schemeClr val="accent1">
            <a:lumMod val="50000"/>
          </a:schemeClr>
        </a:solidFill>
        <a:ln>
          <a:solidFill>
            <a:schemeClr val="tx2"/>
          </a:solidFill>
        </a:ln>
      </dgm:spPr>
      <dgm:t>
        <a:bodyPr/>
        <a:lstStyle/>
        <a:p>
          <a:pPr>
            <a:buNone/>
          </a:pPr>
          <a:r>
            <a:rPr lang="en-US" b="0" dirty="0"/>
            <a:t>Display Report After Handling, Further Testing</a:t>
          </a:r>
        </a:p>
      </dgm:t>
    </dgm:pt>
    <dgm:pt modelId="{C1429A86-3909-40D3-8B65-68A3E2DD301C}" type="parTrans" cxnId="{3FAE9FE9-59A3-4999-B50B-79B7E7D43645}">
      <dgm:prSet/>
      <dgm:spPr>
        <a:solidFill>
          <a:schemeClr val="accent1">
            <a:lumMod val="50000"/>
          </a:schemeClr>
        </a:solidFill>
        <a:ln>
          <a:solidFill>
            <a:schemeClr val="tx2"/>
          </a:solidFill>
        </a:ln>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a:solidFill>
          <a:schemeClr val="accent1">
            <a:lumMod val="50000"/>
          </a:schemeClr>
        </a:solidFill>
        <a:ln>
          <a:solidFill>
            <a:schemeClr val="tx2"/>
          </a:solidFill>
        </a:ln>
      </dgm:spPr>
      <dgm:t>
        <a:bodyPr/>
        <a:lstStyle/>
        <a:p>
          <a:r>
            <a:rPr lang="en-US" b="0" dirty="0"/>
            <a:t>Bug Issue Resolution Completed</a:t>
          </a:r>
        </a:p>
      </dgm:t>
    </dgm:pt>
    <dgm:pt modelId="{BDA55A36-DF02-46DC-87C4-6ED86D03A052}" type="parTrans" cxnId="{BC55FB9B-C5F6-4ECC-BA02-4415BD95EE0A}">
      <dgm:prSet/>
      <dgm:spPr>
        <a:solidFill>
          <a:schemeClr val="accent1">
            <a:lumMod val="50000"/>
          </a:schemeClr>
        </a:solidFill>
        <a:ln>
          <a:solidFill>
            <a:schemeClr val="tx2"/>
          </a:solidFill>
        </a:ln>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a:solidFill>
          <a:schemeClr val="accent1">
            <a:lumMod val="50000"/>
          </a:schemeClr>
        </a:solidFill>
        <a:ln>
          <a:solidFill>
            <a:schemeClr val="tx2"/>
          </a:solidFill>
        </a:ln>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a:solidFill>
          <a:schemeClr val="accent1">
            <a:lumMod val="50000"/>
          </a:schemeClr>
        </a:solidFill>
        <a:ln>
          <a:solidFill>
            <a:schemeClr val="tx2"/>
          </a:solidFill>
        </a:ln>
      </dgm:spPr>
      <dgm:t>
        <a:bodyPr/>
        <a:lstStyle/>
        <a:p>
          <a:endParaRPr lang="zh-CN" altLang="en-US"/>
        </a:p>
      </dgm:t>
    </dgm:pt>
    <dgm:pt modelId="{C504DD35-3AA0-4927-B605-71EC451B35EC}">
      <dgm:prSet/>
      <dgm:spPr>
        <a:solidFill>
          <a:schemeClr val="accent1">
            <a:lumMod val="50000"/>
          </a:schemeClr>
        </a:solidFill>
        <a:ln>
          <a:solidFill>
            <a:schemeClr val="tx2"/>
          </a:solidFill>
        </a:ln>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a:solidFill>
          <a:schemeClr val="accent1">
            <a:lumMod val="50000"/>
          </a:schemeClr>
        </a:solidFill>
        <a:ln>
          <a:solidFill>
            <a:schemeClr val="tx2"/>
          </a:solidFill>
        </a:ln>
      </dgm:spPr>
      <dgm:t>
        <a:bodyPr/>
        <a:lstStyle/>
        <a:p>
          <a:endParaRPr lang="zh-CN" altLang="en-US"/>
        </a:p>
      </dgm:t>
    </dgm:pt>
    <dgm:pt modelId="{458180A9-4673-4464-97E1-884CB58DB20B}">
      <dgm:prSet/>
      <dgm:spPr>
        <a:solidFill>
          <a:schemeClr val="accent1">
            <a:lumMod val="50000"/>
          </a:schemeClr>
        </a:solidFill>
        <a:ln>
          <a:solidFill>
            <a:schemeClr val="tx2"/>
          </a:solidFill>
        </a:ln>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a:solidFill>
          <a:schemeClr val="accent1">
            <a:lumMod val="50000"/>
          </a:schemeClr>
        </a:solidFill>
        <a:ln>
          <a:solidFill>
            <a:schemeClr val="tx2"/>
          </a:solidFill>
        </a:ln>
      </dgm:spPr>
      <dgm:t>
        <a:bodyPr/>
        <a:lstStyle/>
        <a:p>
          <a:endParaRPr lang="zh-CN" altLang="en-US"/>
        </a:p>
      </dgm:t>
    </dgm:pt>
    <dgm:pt modelId="{15C62F50-4BB8-4781-A51F-481F202260AD}">
      <dgm:prSet/>
      <dgm:spPr>
        <a:solidFill>
          <a:schemeClr val="accent1">
            <a:lumMod val="50000"/>
          </a:schemeClr>
        </a:solidFill>
        <a:ln>
          <a:solidFill>
            <a:schemeClr val="tx2"/>
          </a:solidFill>
        </a:ln>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a:solidFill>
          <a:schemeClr val="accent1">
            <a:lumMod val="50000"/>
          </a:schemeClr>
        </a:solidFill>
        <a:ln>
          <a:solidFill>
            <a:schemeClr val="tx2"/>
          </a:solidFill>
        </a:ln>
      </dgm:spPr>
      <dgm:t>
        <a:bodyPr/>
        <a:lstStyle/>
        <a:p>
          <a:endParaRPr lang="zh-CN" altLang="en-US"/>
        </a:p>
      </dgm:t>
    </dgm:pt>
    <dgm:pt modelId="{1961EDAF-FA99-4100-98C4-CC0E21BF6B81}">
      <dgm:prSet/>
      <dgm:spPr>
        <a:solidFill>
          <a:schemeClr val="accent1">
            <a:lumMod val="50000"/>
          </a:schemeClr>
        </a:solidFill>
        <a:ln>
          <a:solidFill>
            <a:schemeClr val="tx2"/>
          </a:solidFill>
        </a:ln>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a:solidFill>
          <a:schemeClr val="accent1">
            <a:lumMod val="50000"/>
          </a:schemeClr>
        </a:solidFill>
        <a:ln>
          <a:solidFill>
            <a:schemeClr val="tx2"/>
          </a:solidFill>
        </a:ln>
      </dgm:spPr>
      <dgm:t>
        <a:bodyPr/>
        <a:lstStyle/>
        <a:p>
          <a:endParaRPr lang="zh-CN" altLang="en-US"/>
        </a:p>
      </dgm:t>
    </dgm:pt>
    <dgm:pt modelId="{C24C9C79-A76E-4A85-8ED5-E731F974DB82}">
      <dgm:prSet/>
      <dgm:spPr>
        <a:solidFill>
          <a:schemeClr val="accent1">
            <a:lumMod val="50000"/>
          </a:schemeClr>
        </a:solidFill>
        <a:ln>
          <a:solidFill>
            <a:schemeClr val="tx2"/>
          </a:solidFill>
        </a:ln>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a:solidFill>
          <a:schemeClr val="accent1">
            <a:lumMod val="50000"/>
          </a:schemeClr>
        </a:solidFill>
        <a:ln>
          <a:solidFill>
            <a:schemeClr val="tx2"/>
          </a:solidFill>
        </a:ln>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a:solidFill>
          <a:schemeClr val="accent1">
            <a:lumMod val="50000"/>
          </a:schemeClr>
        </a:solidFill>
        <a:ln>
          <a:solidFill>
            <a:schemeClr val="tx2"/>
          </a:solidFill>
        </a:ln>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a:solidFill>
          <a:schemeClr val="accent1">
            <a:lumMod val="50000"/>
          </a:schemeClr>
        </a:solidFill>
        <a:ln>
          <a:solidFill>
            <a:schemeClr val="tx2"/>
          </a:solidFill>
        </a:ln>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a:solidFill>
          <a:schemeClr val="accent1">
            <a:lumMod val="50000"/>
          </a:schemeClr>
        </a:solidFill>
        <a:ln>
          <a:solidFill>
            <a:schemeClr val="tx2"/>
          </a:solidFill>
        </a:ln>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a:solidFill>
          <a:schemeClr val="accent1">
            <a:lumMod val="50000"/>
          </a:schemeClr>
        </a:solidFill>
        <a:ln>
          <a:solidFill>
            <a:schemeClr val="tx2"/>
          </a:solidFill>
        </a:ln>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a:solidFill>
          <a:schemeClr val="accent1">
            <a:lumMod val="50000"/>
          </a:schemeClr>
        </a:solidFill>
        <a:ln>
          <a:solidFill>
            <a:schemeClr val="tx2"/>
          </a:solidFill>
        </a:ln>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a:solidFill>
          <a:schemeClr val="accent1">
            <a:lumMod val="50000"/>
          </a:schemeClr>
        </a:solidFill>
        <a:ln>
          <a:solidFill>
            <a:schemeClr val="tx2"/>
          </a:solidFill>
        </a:ln>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a:solidFill>
          <a:schemeClr val="accent1">
            <a:lumMod val="50000"/>
          </a:schemeClr>
        </a:solidFill>
        <a:ln>
          <a:solidFill>
            <a:schemeClr val="tx2"/>
          </a:solidFill>
        </a:ln>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a:solidFill>
          <a:schemeClr val="accent1">
            <a:lumMod val="50000"/>
          </a:schemeClr>
        </a:solidFill>
        <a:ln>
          <a:solidFill>
            <a:schemeClr val="tx2"/>
          </a:solidFill>
        </a:ln>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a:solidFill>
          <a:schemeClr val="accent1">
            <a:lumMod val="50000"/>
          </a:schemeClr>
        </a:solidFill>
        <a:ln>
          <a:solidFill>
            <a:schemeClr val="tx2"/>
          </a:solidFill>
        </a:ln>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EFB6334B-4FD4-4153-9B9A-2D1B748C4792}">
      <dgm:prSet custT="1"/>
      <dgm:spPr>
        <a:solidFill>
          <a:schemeClr val="accent1">
            <a:lumMod val="50000"/>
          </a:schemeClr>
        </a:solidFill>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a:solidFill>
          <a:schemeClr val="accent1">
            <a:lumMod val="50000"/>
          </a:schemeClr>
        </a:solidFill>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a:solidFill>
          <a:schemeClr val="accent1">
            <a:lumMod val="50000"/>
          </a:schemeClr>
        </a:solidFill>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a:solidFill>
          <a:schemeClr val="accent1">
            <a:lumMod val="50000"/>
          </a:schemeClr>
        </a:solidFill>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a:solidFill>
          <a:schemeClr val="accent1">
            <a:lumMod val="50000"/>
          </a:schemeClr>
        </a:solidFill>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a:solidFill>
          <a:schemeClr val="accent1">
            <a:lumMod val="50000"/>
          </a:schemeClr>
        </a:solidFill>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a:solidFill>
          <a:schemeClr val="accent1">
            <a:lumMod val="50000"/>
          </a:schemeClr>
        </a:solidFill>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a:solidFill>
          <a:schemeClr val="accent1">
            <a:lumMod val="50000"/>
          </a:schemeClr>
        </a:solidFill>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a:solidFill>
          <a:schemeClr val="accent1">
            <a:lumMod val="50000"/>
          </a:schemeClr>
        </a:solidFill>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a:solidFill>
          <a:schemeClr val="accent1">
            <a:lumMod val="50000"/>
          </a:schemeClr>
        </a:solidFill>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a:solidFill>
          <a:schemeClr val="accent1">
            <a:lumMod val="50000"/>
          </a:schemeClr>
        </a:solidFill>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a:solidFill>
          <a:schemeClr val="accent1">
            <a:lumMod val="50000"/>
          </a:schemeClr>
        </a:solidFill>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a:solidFill>
          <a:schemeClr val="accent1">
            <a:lumMod val="50000"/>
          </a:schemeClr>
        </a:solidFill>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a:solidFill>
          <a:schemeClr val="accent1">
            <a:lumMod val="50000"/>
          </a:schemeClr>
        </a:solidFill>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a:solidFill>
          <a:schemeClr val="accent1">
            <a:lumMod val="50000"/>
          </a:schemeClr>
        </a:solidFill>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a:solidFill>
          <a:schemeClr val="accent1">
            <a:lumMod val="50000"/>
          </a:schemeClr>
        </a:solidFill>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a:solidFill>
          <a:schemeClr val="accent1">
            <a:lumMod val="50000"/>
          </a:schemeClr>
        </a:solidFill>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a:solidFill>
          <a:schemeClr val="accent1">
            <a:lumMod val="50000"/>
          </a:schemeClr>
        </a:solidFill>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a:solidFill>
          <a:schemeClr val="accent1">
            <a:lumMod val="50000"/>
          </a:schemeClr>
        </a:solidFill>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a:solidFill>
          <a:schemeClr val="accent1">
            <a:lumMod val="50000"/>
          </a:schemeClr>
        </a:solidFill>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a:solidFill>
          <a:schemeClr val="accent1">
            <a:lumMod val="50000"/>
          </a:schemeClr>
        </a:solidFill>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a:solidFill>
          <a:schemeClr val="accent1">
            <a:lumMod val="50000"/>
          </a:schemeClr>
        </a:solidFill>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a:solidFill>
          <a:schemeClr val="accent1">
            <a:lumMod val="50000"/>
          </a:schemeClr>
        </a:solidFill>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a:solidFill>
          <a:schemeClr val="accent1">
            <a:lumMod val="50000"/>
          </a:schemeClr>
        </a:solidFill>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a:solidFill>
          <a:schemeClr val="accent1">
            <a:lumMod val="50000"/>
          </a:schemeClr>
        </a:solidFill>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a:solidFill>
          <a:schemeClr val="accent1">
            <a:lumMod val="50000"/>
          </a:schemeClr>
        </a:solidFill>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a:solidFill>
          <a:schemeClr val="accent1">
            <a:lumMod val="50000"/>
          </a:schemeClr>
        </a:solidFill>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a:solidFill>
          <a:schemeClr val="accent1">
            <a:lumMod val="50000"/>
          </a:schemeClr>
        </a:solidFill>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a:solidFill>
          <a:schemeClr val="accent1">
            <a:lumMod val="50000"/>
          </a:schemeClr>
        </a:solidFill>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a:solidFill>
          <a:schemeClr val="accent1">
            <a:lumMod val="50000"/>
          </a:schemeClr>
        </a:solidFill>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a:solidFill>
          <a:schemeClr val="accent1">
            <a:lumMod val="50000"/>
          </a:schemeClr>
        </a:solidFill>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a:solidFill>
          <a:schemeClr val="accent1">
            <a:lumMod val="50000"/>
          </a:schemeClr>
        </a:solidFill>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a:solidFill>
          <a:schemeClr val="accent1">
            <a:lumMod val="50000"/>
          </a:schemeClr>
        </a:solidFill>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a:solidFill>
          <a:schemeClr val="accent1">
            <a:lumMod val="50000"/>
          </a:schemeClr>
        </a:solidFill>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a:solidFill>
          <a:schemeClr val="accent1">
            <a:lumMod val="50000"/>
          </a:schemeClr>
        </a:solidFill>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a:solidFill>
          <a:schemeClr val="accent1">
            <a:lumMod val="50000"/>
          </a:schemeClr>
        </a:solidFill>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a:solidFill>
          <a:schemeClr val="accent1">
            <a:lumMod val="50000"/>
          </a:schemeClr>
        </a:solidFill>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a:solidFill>
          <a:schemeClr val="accent1">
            <a:lumMod val="50000"/>
          </a:schemeClr>
        </a:solidFill>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a:solidFill>
          <a:schemeClr val="accent1">
            <a:lumMod val="50000"/>
          </a:schemeClr>
        </a:solidFill>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a:solidFill>
          <a:schemeClr val="accent1">
            <a:lumMod val="50000"/>
          </a:schemeClr>
        </a:solidFill>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a:solidFill>
          <a:schemeClr val="accent1">
            <a:lumMod val="50000"/>
          </a:schemeClr>
        </a:solidFill>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a:solidFill>
          <a:schemeClr val="accent1">
            <a:lumMod val="50000"/>
          </a:schemeClr>
        </a:solidFill>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a:solidFill>
          <a:schemeClr val="accent1">
            <a:lumMod val="50000"/>
          </a:schemeClr>
        </a:solidFill>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a:solidFill>
          <a:schemeClr val="accent1">
            <a:lumMod val="50000"/>
          </a:schemeClr>
        </a:solidFill>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a:solidFill>
          <a:schemeClr val="accent1">
            <a:lumMod val="50000"/>
          </a:schemeClr>
        </a:solidFill>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a:solidFill>
          <a:schemeClr val="accent1">
            <a:lumMod val="50000"/>
          </a:schemeClr>
        </a:solidFill>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a:solidFill>
          <a:schemeClr val="accent1">
            <a:lumMod val="50000"/>
          </a:schemeClr>
        </a:solidFill>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a:solidFill>
          <a:schemeClr val="accent1">
            <a:lumMod val="50000"/>
          </a:schemeClr>
        </a:solidFill>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a:solidFill>
          <a:schemeClr val="accent1">
            <a:lumMod val="50000"/>
          </a:schemeClr>
        </a:solidFill>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a:solidFill>
          <a:schemeClr val="accent1">
            <a:lumMod val="50000"/>
          </a:schemeClr>
        </a:solidFill>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a:solidFill>
          <a:schemeClr val="accent1">
            <a:lumMod val="50000"/>
          </a:schemeClr>
        </a:solidFill>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a:solidFill>
          <a:schemeClr val="accent1">
            <a:lumMod val="50000"/>
          </a:schemeClr>
        </a:solidFill>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a:solidFill>
          <a:schemeClr val="accent1">
            <a:lumMod val="50000"/>
          </a:schemeClr>
        </a:solidFill>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a:solidFill>
          <a:schemeClr val="accent1">
            <a:lumMod val="50000"/>
          </a:schemeClr>
        </a:solidFill>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565929" y="706355"/>
          <a:ext cx="91440" cy="2754020"/>
        </a:xfrm>
        <a:custGeom>
          <a:avLst/>
          <a:gdLst/>
          <a:ahLst/>
          <a:cxnLst/>
          <a:rect l="0" t="0" r="0" b="0"/>
          <a:pathLst>
            <a:path>
              <a:moveTo>
                <a:pt x="45720" y="0"/>
              </a:moveTo>
              <a:lnTo>
                <a:pt x="45720" y="2754020"/>
              </a:lnTo>
              <a:lnTo>
                <a:pt x="133241" y="275402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565929" y="706355"/>
          <a:ext cx="91440" cy="2339750"/>
        </a:xfrm>
        <a:custGeom>
          <a:avLst/>
          <a:gdLst/>
          <a:ahLst/>
          <a:cxnLst/>
          <a:rect l="0" t="0" r="0" b="0"/>
          <a:pathLst>
            <a:path>
              <a:moveTo>
                <a:pt x="45720" y="0"/>
              </a:moveTo>
              <a:lnTo>
                <a:pt x="45720" y="2339750"/>
              </a:lnTo>
              <a:lnTo>
                <a:pt x="133241" y="233975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565929" y="706355"/>
          <a:ext cx="91440" cy="1925480"/>
        </a:xfrm>
        <a:custGeom>
          <a:avLst/>
          <a:gdLst/>
          <a:ahLst/>
          <a:cxnLst/>
          <a:rect l="0" t="0" r="0" b="0"/>
          <a:pathLst>
            <a:path>
              <a:moveTo>
                <a:pt x="45720" y="0"/>
              </a:moveTo>
              <a:lnTo>
                <a:pt x="45720" y="1925480"/>
              </a:lnTo>
              <a:lnTo>
                <a:pt x="133241" y="192548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565929" y="706355"/>
          <a:ext cx="91440" cy="1511210"/>
        </a:xfrm>
        <a:custGeom>
          <a:avLst/>
          <a:gdLst/>
          <a:ahLst/>
          <a:cxnLst/>
          <a:rect l="0" t="0" r="0" b="0"/>
          <a:pathLst>
            <a:path>
              <a:moveTo>
                <a:pt x="45720" y="0"/>
              </a:moveTo>
              <a:lnTo>
                <a:pt x="45720" y="1511210"/>
              </a:lnTo>
              <a:lnTo>
                <a:pt x="133241" y="151121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565929" y="706355"/>
          <a:ext cx="91440" cy="1096940"/>
        </a:xfrm>
        <a:custGeom>
          <a:avLst/>
          <a:gdLst/>
          <a:ahLst/>
          <a:cxnLst/>
          <a:rect l="0" t="0" r="0" b="0"/>
          <a:pathLst>
            <a:path>
              <a:moveTo>
                <a:pt x="45720" y="0"/>
              </a:moveTo>
              <a:lnTo>
                <a:pt x="45720" y="1096940"/>
              </a:lnTo>
              <a:lnTo>
                <a:pt x="133241" y="109694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565929" y="706355"/>
          <a:ext cx="91440" cy="682670"/>
        </a:xfrm>
        <a:custGeom>
          <a:avLst/>
          <a:gdLst/>
          <a:ahLst/>
          <a:cxnLst/>
          <a:rect l="0" t="0" r="0" b="0"/>
          <a:pathLst>
            <a:path>
              <a:moveTo>
                <a:pt x="45720" y="0"/>
              </a:moveTo>
              <a:lnTo>
                <a:pt x="45720" y="682670"/>
              </a:lnTo>
              <a:lnTo>
                <a:pt x="133241" y="68267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565929" y="706355"/>
          <a:ext cx="91440" cy="268400"/>
        </a:xfrm>
        <a:custGeom>
          <a:avLst/>
          <a:gdLst/>
          <a:ahLst/>
          <a:cxnLst/>
          <a:rect l="0" t="0" r="0" b="0"/>
          <a:pathLst>
            <a:path>
              <a:moveTo>
                <a:pt x="45720" y="0"/>
              </a:moveTo>
              <a:lnTo>
                <a:pt x="45720" y="268400"/>
              </a:lnTo>
              <a:lnTo>
                <a:pt x="133241" y="26840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713092" y="292085"/>
          <a:ext cx="1131949" cy="122530"/>
        </a:xfrm>
        <a:custGeom>
          <a:avLst/>
          <a:gdLst/>
          <a:ahLst/>
          <a:cxnLst/>
          <a:rect l="0" t="0" r="0" b="0"/>
          <a:pathLst>
            <a:path>
              <a:moveTo>
                <a:pt x="0" y="0"/>
              </a:moveTo>
              <a:lnTo>
                <a:pt x="0" y="61265"/>
              </a:lnTo>
              <a:lnTo>
                <a:pt x="1131949" y="61265"/>
              </a:lnTo>
              <a:lnTo>
                <a:pt x="1131949" y="12253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859920" y="706355"/>
          <a:ext cx="91440" cy="3996830"/>
        </a:xfrm>
        <a:custGeom>
          <a:avLst/>
          <a:gdLst/>
          <a:ahLst/>
          <a:cxnLst/>
          <a:rect l="0" t="0" r="0" b="0"/>
          <a:pathLst>
            <a:path>
              <a:moveTo>
                <a:pt x="45720" y="0"/>
              </a:moveTo>
              <a:lnTo>
                <a:pt x="45720" y="3996830"/>
              </a:lnTo>
              <a:lnTo>
                <a:pt x="133241" y="399683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859920" y="706355"/>
          <a:ext cx="91440" cy="3582560"/>
        </a:xfrm>
        <a:custGeom>
          <a:avLst/>
          <a:gdLst/>
          <a:ahLst/>
          <a:cxnLst/>
          <a:rect l="0" t="0" r="0" b="0"/>
          <a:pathLst>
            <a:path>
              <a:moveTo>
                <a:pt x="45720" y="0"/>
              </a:moveTo>
              <a:lnTo>
                <a:pt x="45720" y="3582560"/>
              </a:lnTo>
              <a:lnTo>
                <a:pt x="133241" y="358256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859920" y="706355"/>
          <a:ext cx="91440" cy="3168290"/>
        </a:xfrm>
        <a:custGeom>
          <a:avLst/>
          <a:gdLst/>
          <a:ahLst/>
          <a:cxnLst/>
          <a:rect l="0" t="0" r="0" b="0"/>
          <a:pathLst>
            <a:path>
              <a:moveTo>
                <a:pt x="45720" y="0"/>
              </a:moveTo>
              <a:lnTo>
                <a:pt x="45720" y="3168290"/>
              </a:lnTo>
              <a:lnTo>
                <a:pt x="133241" y="316829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859920" y="706355"/>
          <a:ext cx="91440" cy="2754020"/>
        </a:xfrm>
        <a:custGeom>
          <a:avLst/>
          <a:gdLst/>
          <a:ahLst/>
          <a:cxnLst/>
          <a:rect l="0" t="0" r="0" b="0"/>
          <a:pathLst>
            <a:path>
              <a:moveTo>
                <a:pt x="45720" y="0"/>
              </a:moveTo>
              <a:lnTo>
                <a:pt x="45720" y="2754020"/>
              </a:lnTo>
              <a:lnTo>
                <a:pt x="133241" y="275402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859920" y="706355"/>
          <a:ext cx="91440" cy="2339750"/>
        </a:xfrm>
        <a:custGeom>
          <a:avLst/>
          <a:gdLst/>
          <a:ahLst/>
          <a:cxnLst/>
          <a:rect l="0" t="0" r="0" b="0"/>
          <a:pathLst>
            <a:path>
              <a:moveTo>
                <a:pt x="45720" y="0"/>
              </a:moveTo>
              <a:lnTo>
                <a:pt x="45720" y="2339750"/>
              </a:lnTo>
              <a:lnTo>
                <a:pt x="133241" y="233975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859920" y="706355"/>
          <a:ext cx="91440" cy="1925480"/>
        </a:xfrm>
        <a:custGeom>
          <a:avLst/>
          <a:gdLst/>
          <a:ahLst/>
          <a:cxnLst/>
          <a:rect l="0" t="0" r="0" b="0"/>
          <a:pathLst>
            <a:path>
              <a:moveTo>
                <a:pt x="45720" y="0"/>
              </a:moveTo>
              <a:lnTo>
                <a:pt x="45720" y="1925480"/>
              </a:lnTo>
              <a:lnTo>
                <a:pt x="133241" y="192548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859920" y="706355"/>
          <a:ext cx="91440" cy="1511210"/>
        </a:xfrm>
        <a:custGeom>
          <a:avLst/>
          <a:gdLst/>
          <a:ahLst/>
          <a:cxnLst/>
          <a:rect l="0" t="0" r="0" b="0"/>
          <a:pathLst>
            <a:path>
              <a:moveTo>
                <a:pt x="45720" y="0"/>
              </a:moveTo>
              <a:lnTo>
                <a:pt x="45720" y="1511210"/>
              </a:lnTo>
              <a:lnTo>
                <a:pt x="133241" y="151121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859920" y="706355"/>
          <a:ext cx="91440" cy="1096940"/>
        </a:xfrm>
        <a:custGeom>
          <a:avLst/>
          <a:gdLst/>
          <a:ahLst/>
          <a:cxnLst/>
          <a:rect l="0" t="0" r="0" b="0"/>
          <a:pathLst>
            <a:path>
              <a:moveTo>
                <a:pt x="45720" y="0"/>
              </a:moveTo>
              <a:lnTo>
                <a:pt x="45720" y="1096940"/>
              </a:lnTo>
              <a:lnTo>
                <a:pt x="133241" y="109694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859920" y="706355"/>
          <a:ext cx="91440" cy="682670"/>
        </a:xfrm>
        <a:custGeom>
          <a:avLst/>
          <a:gdLst/>
          <a:ahLst/>
          <a:cxnLst/>
          <a:rect l="0" t="0" r="0" b="0"/>
          <a:pathLst>
            <a:path>
              <a:moveTo>
                <a:pt x="45720" y="0"/>
              </a:moveTo>
              <a:lnTo>
                <a:pt x="45720" y="682670"/>
              </a:lnTo>
              <a:lnTo>
                <a:pt x="133241" y="68267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859920" y="706355"/>
          <a:ext cx="91440" cy="268400"/>
        </a:xfrm>
        <a:custGeom>
          <a:avLst/>
          <a:gdLst/>
          <a:ahLst/>
          <a:cxnLst/>
          <a:rect l="0" t="0" r="0" b="0"/>
          <a:pathLst>
            <a:path>
              <a:moveTo>
                <a:pt x="45720" y="0"/>
              </a:moveTo>
              <a:lnTo>
                <a:pt x="45720" y="268400"/>
              </a:lnTo>
              <a:lnTo>
                <a:pt x="133241" y="26840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713092" y="292085"/>
          <a:ext cx="425939" cy="122530"/>
        </a:xfrm>
        <a:custGeom>
          <a:avLst/>
          <a:gdLst/>
          <a:ahLst/>
          <a:cxnLst/>
          <a:rect l="0" t="0" r="0" b="0"/>
          <a:pathLst>
            <a:path>
              <a:moveTo>
                <a:pt x="0" y="0"/>
              </a:moveTo>
              <a:lnTo>
                <a:pt x="0" y="61265"/>
              </a:lnTo>
              <a:lnTo>
                <a:pt x="425939" y="61265"/>
              </a:lnTo>
              <a:lnTo>
                <a:pt x="425939" y="12253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3153910" y="1120625"/>
          <a:ext cx="91440" cy="682670"/>
        </a:xfrm>
        <a:custGeom>
          <a:avLst/>
          <a:gdLst/>
          <a:ahLst/>
          <a:cxnLst/>
          <a:rect l="0" t="0" r="0" b="0"/>
          <a:pathLst>
            <a:path>
              <a:moveTo>
                <a:pt x="45720" y="0"/>
              </a:moveTo>
              <a:lnTo>
                <a:pt x="45720" y="682670"/>
              </a:lnTo>
              <a:lnTo>
                <a:pt x="133241" y="68267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3153910" y="1120625"/>
          <a:ext cx="91440" cy="268400"/>
        </a:xfrm>
        <a:custGeom>
          <a:avLst/>
          <a:gdLst/>
          <a:ahLst/>
          <a:cxnLst/>
          <a:rect l="0" t="0" r="0" b="0"/>
          <a:pathLst>
            <a:path>
              <a:moveTo>
                <a:pt x="45720" y="0"/>
              </a:moveTo>
              <a:lnTo>
                <a:pt x="45720" y="268400"/>
              </a:lnTo>
              <a:lnTo>
                <a:pt x="124583" y="268400"/>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387302" y="706355"/>
          <a:ext cx="91440" cy="122530"/>
        </a:xfrm>
        <a:custGeom>
          <a:avLst/>
          <a:gdLst/>
          <a:ahLst/>
          <a:cxnLst/>
          <a:rect l="0" t="0" r="0" b="0"/>
          <a:pathLst>
            <a:path>
              <a:moveTo>
                <a:pt x="45720" y="0"/>
              </a:moveTo>
              <a:lnTo>
                <a:pt x="45720" y="12253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433022" y="292085"/>
          <a:ext cx="280069" cy="122530"/>
        </a:xfrm>
        <a:custGeom>
          <a:avLst/>
          <a:gdLst/>
          <a:ahLst/>
          <a:cxnLst/>
          <a:rect l="0" t="0" r="0" b="0"/>
          <a:pathLst>
            <a:path>
              <a:moveTo>
                <a:pt x="280069" y="0"/>
              </a:moveTo>
              <a:lnTo>
                <a:pt x="280069" y="61265"/>
              </a:lnTo>
              <a:lnTo>
                <a:pt x="0" y="61265"/>
              </a:lnTo>
              <a:lnTo>
                <a:pt x="0" y="12253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2302031" y="706355"/>
          <a:ext cx="91440" cy="2339750"/>
        </a:xfrm>
        <a:custGeom>
          <a:avLst/>
          <a:gdLst/>
          <a:ahLst/>
          <a:cxnLst/>
          <a:rect l="0" t="0" r="0" b="0"/>
          <a:pathLst>
            <a:path>
              <a:moveTo>
                <a:pt x="45720" y="0"/>
              </a:moveTo>
              <a:lnTo>
                <a:pt x="45720" y="2339750"/>
              </a:lnTo>
              <a:lnTo>
                <a:pt x="133241" y="233975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2302031" y="706355"/>
          <a:ext cx="91440" cy="1925480"/>
        </a:xfrm>
        <a:custGeom>
          <a:avLst/>
          <a:gdLst/>
          <a:ahLst/>
          <a:cxnLst/>
          <a:rect l="0" t="0" r="0" b="0"/>
          <a:pathLst>
            <a:path>
              <a:moveTo>
                <a:pt x="45720" y="0"/>
              </a:moveTo>
              <a:lnTo>
                <a:pt x="45720" y="1925480"/>
              </a:lnTo>
              <a:lnTo>
                <a:pt x="133241" y="192548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2302031" y="706355"/>
          <a:ext cx="91440" cy="1511210"/>
        </a:xfrm>
        <a:custGeom>
          <a:avLst/>
          <a:gdLst/>
          <a:ahLst/>
          <a:cxnLst/>
          <a:rect l="0" t="0" r="0" b="0"/>
          <a:pathLst>
            <a:path>
              <a:moveTo>
                <a:pt x="45720" y="0"/>
              </a:moveTo>
              <a:lnTo>
                <a:pt x="45720" y="1511210"/>
              </a:lnTo>
              <a:lnTo>
                <a:pt x="133241" y="151121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2302031" y="706355"/>
          <a:ext cx="91440" cy="1096940"/>
        </a:xfrm>
        <a:custGeom>
          <a:avLst/>
          <a:gdLst/>
          <a:ahLst/>
          <a:cxnLst/>
          <a:rect l="0" t="0" r="0" b="0"/>
          <a:pathLst>
            <a:path>
              <a:moveTo>
                <a:pt x="45720" y="0"/>
              </a:moveTo>
              <a:lnTo>
                <a:pt x="45720" y="1096940"/>
              </a:lnTo>
              <a:lnTo>
                <a:pt x="133241" y="109694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2302031" y="706355"/>
          <a:ext cx="91440" cy="682670"/>
        </a:xfrm>
        <a:custGeom>
          <a:avLst/>
          <a:gdLst/>
          <a:ahLst/>
          <a:cxnLst/>
          <a:rect l="0" t="0" r="0" b="0"/>
          <a:pathLst>
            <a:path>
              <a:moveTo>
                <a:pt x="45720" y="0"/>
              </a:moveTo>
              <a:lnTo>
                <a:pt x="45720" y="682670"/>
              </a:lnTo>
              <a:lnTo>
                <a:pt x="133241" y="68267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2302031" y="706355"/>
          <a:ext cx="91440" cy="268400"/>
        </a:xfrm>
        <a:custGeom>
          <a:avLst/>
          <a:gdLst/>
          <a:ahLst/>
          <a:cxnLst/>
          <a:rect l="0" t="0" r="0" b="0"/>
          <a:pathLst>
            <a:path>
              <a:moveTo>
                <a:pt x="45720" y="0"/>
              </a:moveTo>
              <a:lnTo>
                <a:pt x="45720" y="268400"/>
              </a:lnTo>
              <a:lnTo>
                <a:pt x="133241" y="26840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581143" y="292085"/>
          <a:ext cx="1131949" cy="122530"/>
        </a:xfrm>
        <a:custGeom>
          <a:avLst/>
          <a:gdLst/>
          <a:ahLst/>
          <a:cxnLst/>
          <a:rect l="0" t="0" r="0" b="0"/>
          <a:pathLst>
            <a:path>
              <a:moveTo>
                <a:pt x="1131949" y="0"/>
              </a:moveTo>
              <a:lnTo>
                <a:pt x="1131949" y="61265"/>
              </a:lnTo>
              <a:lnTo>
                <a:pt x="0" y="61265"/>
              </a:lnTo>
              <a:lnTo>
                <a:pt x="0" y="122530"/>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421352" y="345"/>
          <a:ext cx="583478" cy="29173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Requirements</a:t>
          </a:r>
        </a:p>
      </dsp:txBody>
      <dsp:txXfrm>
        <a:off x="3421352" y="345"/>
        <a:ext cx="583478" cy="291739"/>
      </dsp:txXfrm>
    </dsp:sp>
    <dsp:sp modelId="{7C711AFE-ACDC-4D63-BF24-6907322B63A7}">
      <dsp:nvSpPr>
        <dsp:cNvPr id="0" name=""/>
        <dsp:cNvSpPr/>
      </dsp:nvSpPr>
      <dsp:spPr>
        <a:xfrm>
          <a:off x="2289403" y="414615"/>
          <a:ext cx="583478" cy="29173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2289403" y="414615"/>
        <a:ext cx="583478" cy="291739"/>
      </dsp:txXfrm>
    </dsp:sp>
    <dsp:sp modelId="{A6E15371-6DA1-462D-A740-9AD5DFF50888}">
      <dsp:nvSpPr>
        <dsp:cNvPr id="0" name=""/>
        <dsp:cNvSpPr/>
      </dsp:nvSpPr>
      <dsp:spPr>
        <a:xfrm>
          <a:off x="2435273" y="82888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435273" y="828885"/>
        <a:ext cx="583478" cy="291739"/>
      </dsp:txXfrm>
    </dsp:sp>
    <dsp:sp modelId="{01DFB28D-6D5F-4123-90DD-4A57F97C0D1F}">
      <dsp:nvSpPr>
        <dsp:cNvPr id="0" name=""/>
        <dsp:cNvSpPr/>
      </dsp:nvSpPr>
      <dsp:spPr>
        <a:xfrm>
          <a:off x="2435273" y="124315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Conduct Stakeholder Interview</a:t>
          </a:r>
        </a:p>
      </dsp:txBody>
      <dsp:txXfrm>
        <a:off x="2435273" y="1243155"/>
        <a:ext cx="583478" cy="291739"/>
      </dsp:txXfrm>
    </dsp:sp>
    <dsp:sp modelId="{8B9C132E-B581-48B6-95BB-152DAF5CB08B}">
      <dsp:nvSpPr>
        <dsp:cNvPr id="0" name=""/>
        <dsp:cNvSpPr/>
      </dsp:nvSpPr>
      <dsp:spPr>
        <a:xfrm>
          <a:off x="2435273" y="165742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and document stakeholder objectives</a:t>
          </a:r>
        </a:p>
      </dsp:txBody>
      <dsp:txXfrm>
        <a:off x="2435273" y="1657425"/>
        <a:ext cx="583478" cy="291739"/>
      </dsp:txXfrm>
    </dsp:sp>
    <dsp:sp modelId="{48D7E91F-D5CF-4BCE-A4D5-33959A1333D6}">
      <dsp:nvSpPr>
        <dsp:cNvPr id="0" name=""/>
        <dsp:cNvSpPr/>
      </dsp:nvSpPr>
      <dsp:spPr>
        <a:xfrm>
          <a:off x="2435273" y="207169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Create Draft Template</a:t>
          </a:r>
        </a:p>
      </dsp:txBody>
      <dsp:txXfrm>
        <a:off x="2435273" y="2071695"/>
        <a:ext cx="583478" cy="291739"/>
      </dsp:txXfrm>
    </dsp:sp>
    <dsp:sp modelId="{45F67354-44A4-473D-A560-CCD5647F31B3}">
      <dsp:nvSpPr>
        <dsp:cNvPr id="0" name=""/>
        <dsp:cNvSpPr/>
      </dsp:nvSpPr>
      <dsp:spPr>
        <a:xfrm>
          <a:off x="2435273" y="248596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Review Draft Template</a:t>
          </a:r>
        </a:p>
      </dsp:txBody>
      <dsp:txXfrm>
        <a:off x="2435273" y="2485965"/>
        <a:ext cx="583478" cy="291739"/>
      </dsp:txXfrm>
    </dsp:sp>
    <dsp:sp modelId="{4864187A-FDFE-49AA-82D2-EE513A6BB298}">
      <dsp:nvSpPr>
        <dsp:cNvPr id="0" name=""/>
        <dsp:cNvSpPr/>
      </dsp:nvSpPr>
      <dsp:spPr>
        <a:xfrm>
          <a:off x="2435273" y="290023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435273" y="2900235"/>
        <a:ext cx="583478" cy="291739"/>
      </dsp:txXfrm>
    </dsp:sp>
    <dsp:sp modelId="{C85BA062-4E89-4A87-8E94-A81921D8489D}">
      <dsp:nvSpPr>
        <dsp:cNvPr id="0" name=""/>
        <dsp:cNvSpPr/>
      </dsp:nvSpPr>
      <dsp:spPr>
        <a:xfrm>
          <a:off x="3141282" y="414615"/>
          <a:ext cx="583478" cy="29173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3141282" y="414615"/>
        <a:ext cx="583478" cy="291739"/>
      </dsp:txXfrm>
    </dsp:sp>
    <dsp:sp modelId="{49FA7D79-68D7-4820-8A06-13E8E0D320E7}">
      <dsp:nvSpPr>
        <dsp:cNvPr id="0" name=""/>
        <dsp:cNvSpPr/>
      </dsp:nvSpPr>
      <dsp:spPr>
        <a:xfrm>
          <a:off x="3141282" y="82888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3141282" y="828885"/>
        <a:ext cx="583478" cy="291739"/>
      </dsp:txXfrm>
    </dsp:sp>
    <dsp:sp modelId="{532157C1-C414-4321-9ACB-604E3A6FA391}">
      <dsp:nvSpPr>
        <dsp:cNvPr id="0" name=""/>
        <dsp:cNvSpPr/>
      </dsp:nvSpPr>
      <dsp:spPr>
        <a:xfrm>
          <a:off x="3278493" y="1243155"/>
          <a:ext cx="583478" cy="29173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3278493" y="1243155"/>
        <a:ext cx="583478" cy="291739"/>
      </dsp:txXfrm>
    </dsp:sp>
    <dsp:sp modelId="{D02A03EA-ADE5-452B-8F7E-403B71F00D82}">
      <dsp:nvSpPr>
        <dsp:cNvPr id="0" name=""/>
        <dsp:cNvSpPr/>
      </dsp:nvSpPr>
      <dsp:spPr>
        <a:xfrm>
          <a:off x="3287152" y="1657425"/>
          <a:ext cx="583478" cy="291739"/>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3287152" y="1657425"/>
        <a:ext cx="583478" cy="291739"/>
      </dsp:txXfrm>
    </dsp:sp>
    <dsp:sp modelId="{D8482260-41DA-49AD-82A3-D08DAE460701}">
      <dsp:nvSpPr>
        <dsp:cNvPr id="0" name=""/>
        <dsp:cNvSpPr/>
      </dsp:nvSpPr>
      <dsp:spPr>
        <a:xfrm>
          <a:off x="3847292" y="414615"/>
          <a:ext cx="583478" cy="29173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847292" y="414615"/>
        <a:ext cx="583478" cy="291739"/>
      </dsp:txXfrm>
    </dsp:sp>
    <dsp:sp modelId="{C9745486-C422-4854-93BB-544B4C435F00}">
      <dsp:nvSpPr>
        <dsp:cNvPr id="0" name=""/>
        <dsp:cNvSpPr/>
      </dsp:nvSpPr>
      <dsp:spPr>
        <a:xfrm>
          <a:off x="3993162" y="82888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993162" y="828885"/>
        <a:ext cx="583478" cy="291739"/>
      </dsp:txXfrm>
    </dsp:sp>
    <dsp:sp modelId="{D37DF646-4671-443D-BFFC-245BAC1F501B}">
      <dsp:nvSpPr>
        <dsp:cNvPr id="0" name=""/>
        <dsp:cNvSpPr/>
      </dsp:nvSpPr>
      <dsp:spPr>
        <a:xfrm>
          <a:off x="3993162" y="124315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993162" y="1243155"/>
        <a:ext cx="583478" cy="291739"/>
      </dsp:txXfrm>
    </dsp:sp>
    <dsp:sp modelId="{4BB924DF-9241-4230-971E-7A4F14768C47}">
      <dsp:nvSpPr>
        <dsp:cNvPr id="0" name=""/>
        <dsp:cNvSpPr/>
      </dsp:nvSpPr>
      <dsp:spPr>
        <a:xfrm>
          <a:off x="3993162" y="165742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993162" y="1657425"/>
        <a:ext cx="583478" cy="291739"/>
      </dsp:txXfrm>
    </dsp:sp>
    <dsp:sp modelId="{3511A7FE-BB11-4853-B159-E203E544E147}">
      <dsp:nvSpPr>
        <dsp:cNvPr id="0" name=""/>
        <dsp:cNvSpPr/>
      </dsp:nvSpPr>
      <dsp:spPr>
        <a:xfrm>
          <a:off x="3993162" y="207169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993162" y="2071695"/>
        <a:ext cx="583478" cy="291739"/>
      </dsp:txXfrm>
    </dsp:sp>
    <dsp:sp modelId="{B201BE8A-444E-4314-9EE7-611FA7CC6AD2}">
      <dsp:nvSpPr>
        <dsp:cNvPr id="0" name=""/>
        <dsp:cNvSpPr/>
      </dsp:nvSpPr>
      <dsp:spPr>
        <a:xfrm>
          <a:off x="3993162" y="248596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993162" y="2485965"/>
        <a:ext cx="583478" cy="291739"/>
      </dsp:txXfrm>
    </dsp:sp>
    <dsp:sp modelId="{3681408F-F1E8-4B93-AA1E-510D68E83FBD}">
      <dsp:nvSpPr>
        <dsp:cNvPr id="0" name=""/>
        <dsp:cNvSpPr/>
      </dsp:nvSpPr>
      <dsp:spPr>
        <a:xfrm>
          <a:off x="3993162" y="290023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993162" y="2900235"/>
        <a:ext cx="583478" cy="291739"/>
      </dsp:txXfrm>
    </dsp:sp>
    <dsp:sp modelId="{FEB229D5-A65A-40BD-86AA-9CC652F0FE51}">
      <dsp:nvSpPr>
        <dsp:cNvPr id="0" name=""/>
        <dsp:cNvSpPr/>
      </dsp:nvSpPr>
      <dsp:spPr>
        <a:xfrm>
          <a:off x="3993162" y="331450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993162" y="3314505"/>
        <a:ext cx="583478" cy="291739"/>
      </dsp:txXfrm>
    </dsp:sp>
    <dsp:sp modelId="{1507BED0-55AE-491A-B50D-3EFB7866BB44}">
      <dsp:nvSpPr>
        <dsp:cNvPr id="0" name=""/>
        <dsp:cNvSpPr/>
      </dsp:nvSpPr>
      <dsp:spPr>
        <a:xfrm>
          <a:off x="3993162" y="372877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993162" y="3728775"/>
        <a:ext cx="583478" cy="291739"/>
      </dsp:txXfrm>
    </dsp:sp>
    <dsp:sp modelId="{B14AFFF6-8140-424D-BD93-2D118E7D6A34}">
      <dsp:nvSpPr>
        <dsp:cNvPr id="0" name=""/>
        <dsp:cNvSpPr/>
      </dsp:nvSpPr>
      <dsp:spPr>
        <a:xfrm>
          <a:off x="3993162" y="414304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Update Wireframes</a:t>
          </a:r>
        </a:p>
      </dsp:txBody>
      <dsp:txXfrm>
        <a:off x="3993162" y="4143045"/>
        <a:ext cx="583478" cy="291739"/>
      </dsp:txXfrm>
    </dsp:sp>
    <dsp:sp modelId="{F21EA33C-891E-4C72-AC27-2FF70CD64C21}">
      <dsp:nvSpPr>
        <dsp:cNvPr id="0" name=""/>
        <dsp:cNvSpPr/>
      </dsp:nvSpPr>
      <dsp:spPr>
        <a:xfrm>
          <a:off x="3993162" y="455731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Wireframes with client and get signoff</a:t>
          </a:r>
        </a:p>
      </dsp:txBody>
      <dsp:txXfrm>
        <a:off x="3993162" y="4557315"/>
        <a:ext cx="583478" cy="291739"/>
      </dsp:txXfrm>
    </dsp:sp>
    <dsp:sp modelId="{18BCAE21-CBC7-4AD9-9FA2-7AE41702FC6C}">
      <dsp:nvSpPr>
        <dsp:cNvPr id="0" name=""/>
        <dsp:cNvSpPr/>
      </dsp:nvSpPr>
      <dsp:spPr>
        <a:xfrm>
          <a:off x="4553301" y="414615"/>
          <a:ext cx="583478" cy="29173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553301" y="414615"/>
        <a:ext cx="583478" cy="291739"/>
      </dsp:txXfrm>
    </dsp:sp>
    <dsp:sp modelId="{2A92F99B-3A43-431E-B8AC-99C7F95A81A2}">
      <dsp:nvSpPr>
        <dsp:cNvPr id="0" name=""/>
        <dsp:cNvSpPr/>
      </dsp:nvSpPr>
      <dsp:spPr>
        <a:xfrm>
          <a:off x="4699171" y="82888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699171" y="828885"/>
        <a:ext cx="583478" cy="291739"/>
      </dsp:txXfrm>
    </dsp:sp>
    <dsp:sp modelId="{F2591FED-1E79-4654-BB2B-E4FAB41C2C69}">
      <dsp:nvSpPr>
        <dsp:cNvPr id="0" name=""/>
        <dsp:cNvSpPr/>
      </dsp:nvSpPr>
      <dsp:spPr>
        <a:xfrm>
          <a:off x="4699171" y="124315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Review exisiting dashboard applications</a:t>
          </a:r>
        </a:p>
      </dsp:txBody>
      <dsp:txXfrm>
        <a:off x="4699171" y="1243155"/>
        <a:ext cx="583478" cy="291739"/>
      </dsp:txXfrm>
    </dsp:sp>
    <dsp:sp modelId="{12C597AB-5C25-48B4-B37D-8279E2AEC302}">
      <dsp:nvSpPr>
        <dsp:cNvPr id="0" name=""/>
        <dsp:cNvSpPr/>
      </dsp:nvSpPr>
      <dsp:spPr>
        <a:xfrm>
          <a:off x="4699171" y="165742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699171" y="1657425"/>
        <a:ext cx="583478" cy="291739"/>
      </dsp:txXfrm>
    </dsp:sp>
    <dsp:sp modelId="{458640C6-09C8-4D54-8130-D3B0AF8CC263}">
      <dsp:nvSpPr>
        <dsp:cNvPr id="0" name=""/>
        <dsp:cNvSpPr/>
      </dsp:nvSpPr>
      <dsp:spPr>
        <a:xfrm>
          <a:off x="4699171" y="207169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699171" y="2071695"/>
        <a:ext cx="583478" cy="291739"/>
      </dsp:txXfrm>
    </dsp:sp>
    <dsp:sp modelId="{05B300C6-CA9D-4B97-8527-09C8C7FBEE6F}">
      <dsp:nvSpPr>
        <dsp:cNvPr id="0" name=""/>
        <dsp:cNvSpPr/>
      </dsp:nvSpPr>
      <dsp:spPr>
        <a:xfrm>
          <a:off x="4699171" y="248596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699171" y="2485965"/>
        <a:ext cx="583478" cy="291739"/>
      </dsp:txXfrm>
    </dsp:sp>
    <dsp:sp modelId="{F32E9FEA-23B7-480B-96F6-C20A6FC51AA5}">
      <dsp:nvSpPr>
        <dsp:cNvPr id="0" name=""/>
        <dsp:cNvSpPr/>
      </dsp:nvSpPr>
      <dsp:spPr>
        <a:xfrm>
          <a:off x="4699171" y="290023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699171" y="2900235"/>
        <a:ext cx="583478" cy="291739"/>
      </dsp:txXfrm>
    </dsp:sp>
    <dsp:sp modelId="{4BA77F1E-C630-4E98-82F0-A31DCB72CF58}">
      <dsp:nvSpPr>
        <dsp:cNvPr id="0" name=""/>
        <dsp:cNvSpPr/>
      </dsp:nvSpPr>
      <dsp:spPr>
        <a:xfrm>
          <a:off x="4699171" y="3314505"/>
          <a:ext cx="583478" cy="29173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Update App Map and create final App Map</a:t>
          </a:r>
        </a:p>
      </dsp:txBody>
      <dsp:txXfrm>
        <a:off x="4699171" y="3314505"/>
        <a:ext cx="583478" cy="2917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015959" y="2312752"/>
          <a:ext cx="120201" cy="1506524"/>
        </a:xfrm>
        <a:custGeom>
          <a:avLst/>
          <a:gdLst/>
          <a:ahLst/>
          <a:cxnLst/>
          <a:rect l="0" t="0" r="0" b="0"/>
          <a:pathLst>
            <a:path>
              <a:moveTo>
                <a:pt x="0" y="0"/>
              </a:moveTo>
              <a:lnTo>
                <a:pt x="0" y="1506524"/>
              </a:lnTo>
              <a:lnTo>
                <a:pt x="120201" y="15065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015959" y="2312752"/>
          <a:ext cx="120201" cy="937571"/>
        </a:xfrm>
        <a:custGeom>
          <a:avLst/>
          <a:gdLst/>
          <a:ahLst/>
          <a:cxnLst/>
          <a:rect l="0" t="0" r="0" b="0"/>
          <a:pathLst>
            <a:path>
              <a:moveTo>
                <a:pt x="0" y="0"/>
              </a:moveTo>
              <a:lnTo>
                <a:pt x="0" y="937571"/>
              </a:lnTo>
              <a:lnTo>
                <a:pt x="120201" y="93757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015959" y="2312752"/>
          <a:ext cx="129064" cy="100652"/>
        </a:xfrm>
        <a:custGeom>
          <a:avLst/>
          <a:gdLst/>
          <a:ahLst/>
          <a:cxnLst/>
          <a:rect l="0" t="0" r="0" b="0"/>
          <a:pathLst>
            <a:path>
              <a:moveTo>
                <a:pt x="0" y="0"/>
              </a:moveTo>
              <a:lnTo>
                <a:pt x="0" y="100652"/>
              </a:lnTo>
              <a:lnTo>
                <a:pt x="129064" y="10065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7882058" y="1743798"/>
          <a:ext cx="1454437" cy="168282"/>
        </a:xfrm>
        <a:custGeom>
          <a:avLst/>
          <a:gdLst/>
          <a:ahLst/>
          <a:cxnLst/>
          <a:rect l="0" t="0" r="0" b="0"/>
          <a:pathLst>
            <a:path>
              <a:moveTo>
                <a:pt x="0" y="0"/>
              </a:moveTo>
              <a:lnTo>
                <a:pt x="0" y="84141"/>
              </a:lnTo>
              <a:lnTo>
                <a:pt x="1454437" y="84141"/>
              </a:lnTo>
              <a:lnTo>
                <a:pt x="1454437" y="16828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046334" y="2312752"/>
          <a:ext cx="120201" cy="1506524"/>
        </a:xfrm>
        <a:custGeom>
          <a:avLst/>
          <a:gdLst/>
          <a:ahLst/>
          <a:cxnLst/>
          <a:rect l="0" t="0" r="0" b="0"/>
          <a:pathLst>
            <a:path>
              <a:moveTo>
                <a:pt x="0" y="0"/>
              </a:moveTo>
              <a:lnTo>
                <a:pt x="0" y="1506524"/>
              </a:lnTo>
              <a:lnTo>
                <a:pt x="120201" y="15065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046334" y="2312752"/>
          <a:ext cx="120201" cy="937571"/>
        </a:xfrm>
        <a:custGeom>
          <a:avLst/>
          <a:gdLst/>
          <a:ahLst/>
          <a:cxnLst/>
          <a:rect l="0" t="0" r="0" b="0"/>
          <a:pathLst>
            <a:path>
              <a:moveTo>
                <a:pt x="0" y="0"/>
              </a:moveTo>
              <a:lnTo>
                <a:pt x="0" y="937571"/>
              </a:lnTo>
              <a:lnTo>
                <a:pt x="120201" y="93757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046334" y="2312752"/>
          <a:ext cx="120201" cy="368617"/>
        </a:xfrm>
        <a:custGeom>
          <a:avLst/>
          <a:gdLst/>
          <a:ahLst/>
          <a:cxnLst/>
          <a:rect l="0" t="0" r="0" b="0"/>
          <a:pathLst>
            <a:path>
              <a:moveTo>
                <a:pt x="0" y="0"/>
              </a:moveTo>
              <a:lnTo>
                <a:pt x="0" y="368617"/>
              </a:lnTo>
              <a:lnTo>
                <a:pt x="120201" y="36861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7882058" y="1743798"/>
          <a:ext cx="484812" cy="168282"/>
        </a:xfrm>
        <a:custGeom>
          <a:avLst/>
          <a:gdLst/>
          <a:ahLst/>
          <a:cxnLst/>
          <a:rect l="0" t="0" r="0" b="0"/>
          <a:pathLst>
            <a:path>
              <a:moveTo>
                <a:pt x="0" y="0"/>
              </a:moveTo>
              <a:lnTo>
                <a:pt x="0" y="84141"/>
              </a:lnTo>
              <a:lnTo>
                <a:pt x="484812" y="84141"/>
              </a:lnTo>
              <a:lnTo>
                <a:pt x="484812" y="16828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076708" y="2312752"/>
          <a:ext cx="120201" cy="937571"/>
        </a:xfrm>
        <a:custGeom>
          <a:avLst/>
          <a:gdLst/>
          <a:ahLst/>
          <a:cxnLst/>
          <a:rect l="0" t="0" r="0" b="0"/>
          <a:pathLst>
            <a:path>
              <a:moveTo>
                <a:pt x="0" y="0"/>
              </a:moveTo>
              <a:lnTo>
                <a:pt x="0" y="937571"/>
              </a:lnTo>
              <a:lnTo>
                <a:pt x="120201" y="93757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076708" y="2312752"/>
          <a:ext cx="120201" cy="368617"/>
        </a:xfrm>
        <a:custGeom>
          <a:avLst/>
          <a:gdLst/>
          <a:ahLst/>
          <a:cxnLst/>
          <a:rect l="0" t="0" r="0" b="0"/>
          <a:pathLst>
            <a:path>
              <a:moveTo>
                <a:pt x="0" y="0"/>
              </a:moveTo>
              <a:lnTo>
                <a:pt x="0" y="368617"/>
              </a:lnTo>
              <a:lnTo>
                <a:pt x="120201" y="36861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397246" y="1743798"/>
          <a:ext cx="484812" cy="168282"/>
        </a:xfrm>
        <a:custGeom>
          <a:avLst/>
          <a:gdLst/>
          <a:ahLst/>
          <a:cxnLst/>
          <a:rect l="0" t="0" r="0" b="0"/>
          <a:pathLst>
            <a:path>
              <a:moveTo>
                <a:pt x="484812" y="0"/>
              </a:moveTo>
              <a:lnTo>
                <a:pt x="484812" y="84141"/>
              </a:lnTo>
              <a:lnTo>
                <a:pt x="0" y="84141"/>
              </a:lnTo>
              <a:lnTo>
                <a:pt x="0" y="16828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107083" y="2312752"/>
          <a:ext cx="120201" cy="937571"/>
        </a:xfrm>
        <a:custGeom>
          <a:avLst/>
          <a:gdLst/>
          <a:ahLst/>
          <a:cxnLst/>
          <a:rect l="0" t="0" r="0" b="0"/>
          <a:pathLst>
            <a:path>
              <a:moveTo>
                <a:pt x="0" y="0"/>
              </a:moveTo>
              <a:lnTo>
                <a:pt x="0" y="937571"/>
              </a:lnTo>
              <a:lnTo>
                <a:pt x="120201" y="93757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107083" y="2312752"/>
          <a:ext cx="120201" cy="368617"/>
        </a:xfrm>
        <a:custGeom>
          <a:avLst/>
          <a:gdLst/>
          <a:ahLst/>
          <a:cxnLst/>
          <a:rect l="0" t="0" r="0" b="0"/>
          <a:pathLst>
            <a:path>
              <a:moveTo>
                <a:pt x="0" y="0"/>
              </a:moveTo>
              <a:lnTo>
                <a:pt x="0" y="368617"/>
              </a:lnTo>
              <a:lnTo>
                <a:pt x="120201" y="36861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427621" y="1743798"/>
          <a:ext cx="1454437" cy="168282"/>
        </a:xfrm>
        <a:custGeom>
          <a:avLst/>
          <a:gdLst/>
          <a:ahLst/>
          <a:cxnLst/>
          <a:rect l="0" t="0" r="0" b="0"/>
          <a:pathLst>
            <a:path>
              <a:moveTo>
                <a:pt x="1454437" y="0"/>
              </a:moveTo>
              <a:lnTo>
                <a:pt x="1454437" y="84141"/>
              </a:lnTo>
              <a:lnTo>
                <a:pt x="0" y="84141"/>
              </a:lnTo>
              <a:lnTo>
                <a:pt x="0" y="16828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407912" y="1174845"/>
          <a:ext cx="2474146" cy="168282"/>
        </a:xfrm>
        <a:custGeom>
          <a:avLst/>
          <a:gdLst/>
          <a:ahLst/>
          <a:cxnLst/>
          <a:rect l="0" t="0" r="0" b="0"/>
          <a:pathLst>
            <a:path>
              <a:moveTo>
                <a:pt x="0" y="0"/>
              </a:moveTo>
              <a:lnTo>
                <a:pt x="0" y="84141"/>
              </a:lnTo>
              <a:lnTo>
                <a:pt x="2474146" y="84141"/>
              </a:lnTo>
              <a:lnTo>
                <a:pt x="2474146" y="16828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137458" y="2312752"/>
          <a:ext cx="120201" cy="937571"/>
        </a:xfrm>
        <a:custGeom>
          <a:avLst/>
          <a:gdLst/>
          <a:ahLst/>
          <a:cxnLst/>
          <a:rect l="0" t="0" r="0" b="0"/>
          <a:pathLst>
            <a:path>
              <a:moveTo>
                <a:pt x="0" y="0"/>
              </a:moveTo>
              <a:lnTo>
                <a:pt x="0" y="937571"/>
              </a:lnTo>
              <a:lnTo>
                <a:pt x="120201" y="93757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137458" y="2312752"/>
          <a:ext cx="120201" cy="368617"/>
        </a:xfrm>
        <a:custGeom>
          <a:avLst/>
          <a:gdLst/>
          <a:ahLst/>
          <a:cxnLst/>
          <a:rect l="0" t="0" r="0" b="0"/>
          <a:pathLst>
            <a:path>
              <a:moveTo>
                <a:pt x="0" y="0"/>
              </a:moveTo>
              <a:lnTo>
                <a:pt x="0" y="368617"/>
              </a:lnTo>
              <a:lnTo>
                <a:pt x="120201" y="36861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2933765" y="1743798"/>
          <a:ext cx="2524230" cy="168282"/>
        </a:xfrm>
        <a:custGeom>
          <a:avLst/>
          <a:gdLst/>
          <a:ahLst/>
          <a:cxnLst/>
          <a:rect l="0" t="0" r="0" b="0"/>
          <a:pathLst>
            <a:path>
              <a:moveTo>
                <a:pt x="0" y="0"/>
              </a:moveTo>
              <a:lnTo>
                <a:pt x="0" y="84141"/>
              </a:lnTo>
              <a:lnTo>
                <a:pt x="2524230" y="84141"/>
              </a:lnTo>
              <a:lnTo>
                <a:pt x="2524230" y="16828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167833" y="2312752"/>
          <a:ext cx="120201" cy="2075478"/>
        </a:xfrm>
        <a:custGeom>
          <a:avLst/>
          <a:gdLst/>
          <a:ahLst/>
          <a:cxnLst/>
          <a:rect l="0" t="0" r="0" b="0"/>
          <a:pathLst>
            <a:path>
              <a:moveTo>
                <a:pt x="0" y="0"/>
              </a:moveTo>
              <a:lnTo>
                <a:pt x="0" y="2075478"/>
              </a:lnTo>
              <a:lnTo>
                <a:pt x="120201" y="207547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167833" y="2312752"/>
          <a:ext cx="120201" cy="1506524"/>
        </a:xfrm>
        <a:custGeom>
          <a:avLst/>
          <a:gdLst/>
          <a:ahLst/>
          <a:cxnLst/>
          <a:rect l="0" t="0" r="0" b="0"/>
          <a:pathLst>
            <a:path>
              <a:moveTo>
                <a:pt x="0" y="0"/>
              </a:moveTo>
              <a:lnTo>
                <a:pt x="0" y="1506524"/>
              </a:lnTo>
              <a:lnTo>
                <a:pt x="120201" y="15065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167833" y="2312752"/>
          <a:ext cx="120201" cy="937571"/>
        </a:xfrm>
        <a:custGeom>
          <a:avLst/>
          <a:gdLst/>
          <a:ahLst/>
          <a:cxnLst/>
          <a:rect l="0" t="0" r="0" b="0"/>
          <a:pathLst>
            <a:path>
              <a:moveTo>
                <a:pt x="0" y="0"/>
              </a:moveTo>
              <a:lnTo>
                <a:pt x="0" y="937571"/>
              </a:lnTo>
              <a:lnTo>
                <a:pt x="120201" y="93757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167833" y="2312752"/>
          <a:ext cx="120201" cy="368617"/>
        </a:xfrm>
        <a:custGeom>
          <a:avLst/>
          <a:gdLst/>
          <a:ahLst/>
          <a:cxnLst/>
          <a:rect l="0" t="0" r="0" b="0"/>
          <a:pathLst>
            <a:path>
              <a:moveTo>
                <a:pt x="0" y="0"/>
              </a:moveTo>
              <a:lnTo>
                <a:pt x="0" y="368617"/>
              </a:lnTo>
              <a:lnTo>
                <a:pt x="120201" y="36861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2933765" y="1743798"/>
          <a:ext cx="1554605" cy="168282"/>
        </a:xfrm>
        <a:custGeom>
          <a:avLst/>
          <a:gdLst/>
          <a:ahLst/>
          <a:cxnLst/>
          <a:rect l="0" t="0" r="0" b="0"/>
          <a:pathLst>
            <a:path>
              <a:moveTo>
                <a:pt x="0" y="0"/>
              </a:moveTo>
              <a:lnTo>
                <a:pt x="0" y="84141"/>
              </a:lnTo>
              <a:lnTo>
                <a:pt x="1554605" y="84141"/>
              </a:lnTo>
              <a:lnTo>
                <a:pt x="1554605" y="16828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198208" y="2312752"/>
          <a:ext cx="120201" cy="3213385"/>
        </a:xfrm>
        <a:custGeom>
          <a:avLst/>
          <a:gdLst/>
          <a:ahLst/>
          <a:cxnLst/>
          <a:rect l="0" t="0" r="0" b="0"/>
          <a:pathLst>
            <a:path>
              <a:moveTo>
                <a:pt x="0" y="0"/>
              </a:moveTo>
              <a:lnTo>
                <a:pt x="0" y="3213385"/>
              </a:lnTo>
              <a:lnTo>
                <a:pt x="120201" y="321338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198208" y="2312752"/>
          <a:ext cx="120201" cy="2644432"/>
        </a:xfrm>
        <a:custGeom>
          <a:avLst/>
          <a:gdLst/>
          <a:ahLst/>
          <a:cxnLst/>
          <a:rect l="0" t="0" r="0" b="0"/>
          <a:pathLst>
            <a:path>
              <a:moveTo>
                <a:pt x="0" y="0"/>
              </a:moveTo>
              <a:lnTo>
                <a:pt x="0" y="2644432"/>
              </a:lnTo>
              <a:lnTo>
                <a:pt x="120201" y="264443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198208" y="2312752"/>
          <a:ext cx="120201" cy="2075478"/>
        </a:xfrm>
        <a:custGeom>
          <a:avLst/>
          <a:gdLst/>
          <a:ahLst/>
          <a:cxnLst/>
          <a:rect l="0" t="0" r="0" b="0"/>
          <a:pathLst>
            <a:path>
              <a:moveTo>
                <a:pt x="0" y="0"/>
              </a:moveTo>
              <a:lnTo>
                <a:pt x="0" y="2075478"/>
              </a:lnTo>
              <a:lnTo>
                <a:pt x="120201" y="207547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198208" y="2312752"/>
          <a:ext cx="120201" cy="1506524"/>
        </a:xfrm>
        <a:custGeom>
          <a:avLst/>
          <a:gdLst/>
          <a:ahLst/>
          <a:cxnLst/>
          <a:rect l="0" t="0" r="0" b="0"/>
          <a:pathLst>
            <a:path>
              <a:moveTo>
                <a:pt x="0" y="0"/>
              </a:moveTo>
              <a:lnTo>
                <a:pt x="0" y="1506524"/>
              </a:lnTo>
              <a:lnTo>
                <a:pt x="120201" y="15065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198208" y="2312752"/>
          <a:ext cx="120201" cy="937571"/>
        </a:xfrm>
        <a:custGeom>
          <a:avLst/>
          <a:gdLst/>
          <a:ahLst/>
          <a:cxnLst/>
          <a:rect l="0" t="0" r="0" b="0"/>
          <a:pathLst>
            <a:path>
              <a:moveTo>
                <a:pt x="0" y="0"/>
              </a:moveTo>
              <a:lnTo>
                <a:pt x="0" y="937571"/>
              </a:lnTo>
              <a:lnTo>
                <a:pt x="120201" y="93757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198208" y="2312752"/>
          <a:ext cx="120201" cy="368617"/>
        </a:xfrm>
        <a:custGeom>
          <a:avLst/>
          <a:gdLst/>
          <a:ahLst/>
          <a:cxnLst/>
          <a:rect l="0" t="0" r="0" b="0"/>
          <a:pathLst>
            <a:path>
              <a:moveTo>
                <a:pt x="0" y="0"/>
              </a:moveTo>
              <a:lnTo>
                <a:pt x="0" y="368617"/>
              </a:lnTo>
              <a:lnTo>
                <a:pt x="120201" y="36861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2933765" y="1743798"/>
          <a:ext cx="584980" cy="168282"/>
        </a:xfrm>
        <a:custGeom>
          <a:avLst/>
          <a:gdLst/>
          <a:ahLst/>
          <a:cxnLst/>
          <a:rect l="0" t="0" r="0" b="0"/>
          <a:pathLst>
            <a:path>
              <a:moveTo>
                <a:pt x="0" y="0"/>
              </a:moveTo>
              <a:lnTo>
                <a:pt x="0" y="84141"/>
              </a:lnTo>
              <a:lnTo>
                <a:pt x="584980" y="84141"/>
              </a:lnTo>
              <a:lnTo>
                <a:pt x="584980" y="16828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228583" y="2881705"/>
          <a:ext cx="120201" cy="1506524"/>
        </a:xfrm>
        <a:custGeom>
          <a:avLst/>
          <a:gdLst/>
          <a:ahLst/>
          <a:cxnLst/>
          <a:rect l="0" t="0" r="0" b="0"/>
          <a:pathLst>
            <a:path>
              <a:moveTo>
                <a:pt x="0" y="0"/>
              </a:moveTo>
              <a:lnTo>
                <a:pt x="0" y="1506524"/>
              </a:lnTo>
              <a:lnTo>
                <a:pt x="120201" y="15065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228583" y="2881705"/>
          <a:ext cx="120201" cy="937571"/>
        </a:xfrm>
        <a:custGeom>
          <a:avLst/>
          <a:gdLst/>
          <a:ahLst/>
          <a:cxnLst/>
          <a:rect l="0" t="0" r="0" b="0"/>
          <a:pathLst>
            <a:path>
              <a:moveTo>
                <a:pt x="0" y="0"/>
              </a:moveTo>
              <a:lnTo>
                <a:pt x="0" y="937571"/>
              </a:lnTo>
              <a:lnTo>
                <a:pt x="120201" y="93757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228583" y="2881705"/>
          <a:ext cx="120201" cy="368617"/>
        </a:xfrm>
        <a:custGeom>
          <a:avLst/>
          <a:gdLst/>
          <a:ahLst/>
          <a:cxnLst/>
          <a:rect l="0" t="0" r="0" b="0"/>
          <a:pathLst>
            <a:path>
              <a:moveTo>
                <a:pt x="0" y="0"/>
              </a:moveTo>
              <a:lnTo>
                <a:pt x="0" y="368617"/>
              </a:lnTo>
              <a:lnTo>
                <a:pt x="120201" y="36861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064308" y="2312752"/>
          <a:ext cx="484812" cy="168282"/>
        </a:xfrm>
        <a:custGeom>
          <a:avLst/>
          <a:gdLst/>
          <a:ahLst/>
          <a:cxnLst/>
          <a:rect l="0" t="0" r="0" b="0"/>
          <a:pathLst>
            <a:path>
              <a:moveTo>
                <a:pt x="0" y="0"/>
              </a:moveTo>
              <a:lnTo>
                <a:pt x="0" y="84141"/>
              </a:lnTo>
              <a:lnTo>
                <a:pt x="484812" y="84141"/>
              </a:lnTo>
              <a:lnTo>
                <a:pt x="484812" y="16828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258958" y="2881705"/>
          <a:ext cx="120201" cy="1506524"/>
        </a:xfrm>
        <a:custGeom>
          <a:avLst/>
          <a:gdLst/>
          <a:ahLst/>
          <a:cxnLst/>
          <a:rect l="0" t="0" r="0" b="0"/>
          <a:pathLst>
            <a:path>
              <a:moveTo>
                <a:pt x="0" y="0"/>
              </a:moveTo>
              <a:lnTo>
                <a:pt x="0" y="1506524"/>
              </a:lnTo>
              <a:lnTo>
                <a:pt x="120201" y="15065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258958" y="2881705"/>
          <a:ext cx="120201" cy="937571"/>
        </a:xfrm>
        <a:custGeom>
          <a:avLst/>
          <a:gdLst/>
          <a:ahLst/>
          <a:cxnLst/>
          <a:rect l="0" t="0" r="0" b="0"/>
          <a:pathLst>
            <a:path>
              <a:moveTo>
                <a:pt x="0" y="0"/>
              </a:moveTo>
              <a:lnTo>
                <a:pt x="0" y="937571"/>
              </a:lnTo>
              <a:lnTo>
                <a:pt x="120201" y="93757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258958" y="2881705"/>
          <a:ext cx="120201" cy="368617"/>
        </a:xfrm>
        <a:custGeom>
          <a:avLst/>
          <a:gdLst/>
          <a:ahLst/>
          <a:cxnLst/>
          <a:rect l="0" t="0" r="0" b="0"/>
          <a:pathLst>
            <a:path>
              <a:moveTo>
                <a:pt x="0" y="0"/>
              </a:moveTo>
              <a:lnTo>
                <a:pt x="0" y="368617"/>
              </a:lnTo>
              <a:lnTo>
                <a:pt x="120201" y="36861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579495" y="2312752"/>
          <a:ext cx="484812" cy="168282"/>
        </a:xfrm>
        <a:custGeom>
          <a:avLst/>
          <a:gdLst/>
          <a:ahLst/>
          <a:cxnLst/>
          <a:rect l="0" t="0" r="0" b="0"/>
          <a:pathLst>
            <a:path>
              <a:moveTo>
                <a:pt x="484812" y="0"/>
              </a:moveTo>
              <a:lnTo>
                <a:pt x="484812" y="84141"/>
              </a:lnTo>
              <a:lnTo>
                <a:pt x="0" y="84141"/>
              </a:lnTo>
              <a:lnTo>
                <a:pt x="0" y="16828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064308" y="1743798"/>
          <a:ext cx="869457" cy="168282"/>
        </a:xfrm>
        <a:custGeom>
          <a:avLst/>
          <a:gdLst/>
          <a:ahLst/>
          <a:cxnLst/>
          <a:rect l="0" t="0" r="0" b="0"/>
          <a:pathLst>
            <a:path>
              <a:moveTo>
                <a:pt x="869457" y="0"/>
              </a:moveTo>
              <a:lnTo>
                <a:pt x="869457" y="84141"/>
              </a:lnTo>
              <a:lnTo>
                <a:pt x="0" y="84141"/>
              </a:lnTo>
              <a:lnTo>
                <a:pt x="0" y="16828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88997" y="2312752"/>
          <a:ext cx="120201" cy="937571"/>
        </a:xfrm>
        <a:custGeom>
          <a:avLst/>
          <a:gdLst/>
          <a:ahLst/>
          <a:cxnLst/>
          <a:rect l="0" t="0" r="0" b="0"/>
          <a:pathLst>
            <a:path>
              <a:moveTo>
                <a:pt x="0" y="0"/>
              </a:moveTo>
              <a:lnTo>
                <a:pt x="0" y="937571"/>
              </a:lnTo>
              <a:lnTo>
                <a:pt x="120201" y="93757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88997" y="2312752"/>
          <a:ext cx="120201" cy="368617"/>
        </a:xfrm>
        <a:custGeom>
          <a:avLst/>
          <a:gdLst/>
          <a:ahLst/>
          <a:cxnLst/>
          <a:rect l="0" t="0" r="0" b="0"/>
          <a:pathLst>
            <a:path>
              <a:moveTo>
                <a:pt x="0" y="0"/>
              </a:moveTo>
              <a:lnTo>
                <a:pt x="0" y="368617"/>
              </a:lnTo>
              <a:lnTo>
                <a:pt x="120201" y="36861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09534" y="1743798"/>
          <a:ext cx="2524230" cy="168282"/>
        </a:xfrm>
        <a:custGeom>
          <a:avLst/>
          <a:gdLst/>
          <a:ahLst/>
          <a:cxnLst/>
          <a:rect l="0" t="0" r="0" b="0"/>
          <a:pathLst>
            <a:path>
              <a:moveTo>
                <a:pt x="2524230" y="0"/>
              </a:moveTo>
              <a:lnTo>
                <a:pt x="2524230" y="84141"/>
              </a:lnTo>
              <a:lnTo>
                <a:pt x="0" y="84141"/>
              </a:lnTo>
              <a:lnTo>
                <a:pt x="0" y="16828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2933765" y="1174845"/>
          <a:ext cx="2474146" cy="168282"/>
        </a:xfrm>
        <a:custGeom>
          <a:avLst/>
          <a:gdLst/>
          <a:ahLst/>
          <a:cxnLst/>
          <a:rect l="0" t="0" r="0" b="0"/>
          <a:pathLst>
            <a:path>
              <a:moveTo>
                <a:pt x="2474146" y="0"/>
              </a:moveTo>
              <a:lnTo>
                <a:pt x="2474146" y="84141"/>
              </a:lnTo>
              <a:lnTo>
                <a:pt x="0" y="84141"/>
              </a:lnTo>
              <a:lnTo>
                <a:pt x="0" y="168282"/>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007240" y="774173"/>
          <a:ext cx="801343" cy="40067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5007240" y="774173"/>
        <a:ext cx="801343" cy="400671"/>
      </dsp:txXfrm>
    </dsp:sp>
    <dsp:sp modelId="{36615958-CD59-4CA2-BF0A-3D539D58BCEF}">
      <dsp:nvSpPr>
        <dsp:cNvPr id="0" name=""/>
        <dsp:cNvSpPr/>
      </dsp:nvSpPr>
      <dsp:spPr>
        <a:xfrm>
          <a:off x="2533093" y="1343127"/>
          <a:ext cx="801343" cy="40067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Frontend </a:t>
          </a:r>
        </a:p>
      </dsp:txBody>
      <dsp:txXfrm>
        <a:off x="2533093" y="1343127"/>
        <a:ext cx="801343" cy="400671"/>
      </dsp:txXfrm>
    </dsp:sp>
    <dsp:sp modelId="{93130F4C-4A71-48C2-A024-BFE7EB6999F9}">
      <dsp:nvSpPr>
        <dsp:cNvPr id="0" name=""/>
        <dsp:cNvSpPr/>
      </dsp:nvSpPr>
      <dsp:spPr>
        <a:xfrm>
          <a:off x="8863" y="1912080"/>
          <a:ext cx="801343" cy="40067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User Authentication </a:t>
          </a:r>
        </a:p>
      </dsp:txBody>
      <dsp:txXfrm>
        <a:off x="8863" y="1912080"/>
        <a:ext cx="801343" cy="400671"/>
      </dsp:txXfrm>
    </dsp:sp>
    <dsp:sp modelId="{94B1D605-D113-43C8-BFD0-5A8AC4F2A72A}">
      <dsp:nvSpPr>
        <dsp:cNvPr id="0" name=""/>
        <dsp:cNvSpPr/>
      </dsp:nvSpPr>
      <dsp:spPr>
        <a:xfrm>
          <a:off x="209199" y="2481034"/>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Registration Page</a:t>
          </a:r>
        </a:p>
      </dsp:txBody>
      <dsp:txXfrm>
        <a:off x="209199" y="2481034"/>
        <a:ext cx="801343" cy="400671"/>
      </dsp:txXfrm>
    </dsp:sp>
    <dsp:sp modelId="{82549D09-DBC0-4F04-B587-E997E95FCC59}">
      <dsp:nvSpPr>
        <dsp:cNvPr id="0" name=""/>
        <dsp:cNvSpPr/>
      </dsp:nvSpPr>
      <dsp:spPr>
        <a:xfrm>
          <a:off x="209199" y="3049987"/>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Login Page</a:t>
          </a:r>
        </a:p>
      </dsp:txBody>
      <dsp:txXfrm>
        <a:off x="209199" y="3049987"/>
        <a:ext cx="801343" cy="400671"/>
      </dsp:txXfrm>
    </dsp:sp>
    <dsp:sp modelId="{EBDC0464-6756-4832-B9B6-65320111DBFA}">
      <dsp:nvSpPr>
        <dsp:cNvPr id="0" name=""/>
        <dsp:cNvSpPr/>
      </dsp:nvSpPr>
      <dsp:spPr>
        <a:xfrm>
          <a:off x="1663636" y="1912080"/>
          <a:ext cx="801343" cy="40067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User Profiles</a:t>
          </a:r>
        </a:p>
      </dsp:txBody>
      <dsp:txXfrm>
        <a:off x="1663636" y="1912080"/>
        <a:ext cx="801343" cy="400671"/>
      </dsp:txXfrm>
    </dsp:sp>
    <dsp:sp modelId="{9C0E59F8-9712-4B75-9B79-05102BB34492}">
      <dsp:nvSpPr>
        <dsp:cNvPr id="0" name=""/>
        <dsp:cNvSpPr/>
      </dsp:nvSpPr>
      <dsp:spPr>
        <a:xfrm>
          <a:off x="1178824" y="2481034"/>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Buyers</a:t>
          </a:r>
        </a:p>
      </dsp:txBody>
      <dsp:txXfrm>
        <a:off x="1178824" y="2481034"/>
        <a:ext cx="801343" cy="400671"/>
      </dsp:txXfrm>
    </dsp:sp>
    <dsp:sp modelId="{1C585423-0185-40AF-8505-FE97EE3CC0DE}">
      <dsp:nvSpPr>
        <dsp:cNvPr id="0" name=""/>
        <dsp:cNvSpPr/>
      </dsp:nvSpPr>
      <dsp:spPr>
        <a:xfrm>
          <a:off x="1379159" y="3049987"/>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profile</a:t>
          </a:r>
        </a:p>
      </dsp:txBody>
      <dsp:txXfrm>
        <a:off x="1379159" y="3049987"/>
        <a:ext cx="801343" cy="400671"/>
      </dsp:txXfrm>
    </dsp:sp>
    <dsp:sp modelId="{E6BAC4AF-A136-4867-8640-55A618803742}">
      <dsp:nvSpPr>
        <dsp:cNvPr id="0" name=""/>
        <dsp:cNvSpPr/>
      </dsp:nvSpPr>
      <dsp:spPr>
        <a:xfrm>
          <a:off x="1379159" y="3618941"/>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Track bid</a:t>
          </a:r>
        </a:p>
      </dsp:txBody>
      <dsp:txXfrm>
        <a:off x="1379159" y="3618941"/>
        <a:ext cx="801343" cy="400671"/>
      </dsp:txXfrm>
    </dsp:sp>
    <dsp:sp modelId="{038FD589-1B29-4648-BA5C-8FDD36F44804}">
      <dsp:nvSpPr>
        <dsp:cNvPr id="0" name=""/>
        <dsp:cNvSpPr/>
      </dsp:nvSpPr>
      <dsp:spPr>
        <a:xfrm>
          <a:off x="1379159" y="4187894"/>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Manage Watchlist</a:t>
          </a:r>
        </a:p>
      </dsp:txBody>
      <dsp:txXfrm>
        <a:off x="1379159" y="4187894"/>
        <a:ext cx="801343" cy="400671"/>
      </dsp:txXfrm>
    </dsp:sp>
    <dsp:sp modelId="{1BC989BC-F905-4513-B88F-CE2256967EA2}">
      <dsp:nvSpPr>
        <dsp:cNvPr id="0" name=""/>
        <dsp:cNvSpPr/>
      </dsp:nvSpPr>
      <dsp:spPr>
        <a:xfrm>
          <a:off x="2148449" y="2481034"/>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Sellers</a:t>
          </a:r>
        </a:p>
      </dsp:txBody>
      <dsp:txXfrm>
        <a:off x="2148449" y="2481034"/>
        <a:ext cx="801343" cy="400671"/>
      </dsp:txXfrm>
    </dsp:sp>
    <dsp:sp modelId="{7774A862-D18A-48FB-87D4-960386520453}">
      <dsp:nvSpPr>
        <dsp:cNvPr id="0" name=""/>
        <dsp:cNvSpPr/>
      </dsp:nvSpPr>
      <dsp:spPr>
        <a:xfrm>
          <a:off x="2348785" y="3049987"/>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List Medical Supplies for auction</a:t>
          </a:r>
        </a:p>
      </dsp:txBody>
      <dsp:txXfrm>
        <a:off x="2348785" y="3049987"/>
        <a:ext cx="801343" cy="400671"/>
      </dsp:txXfrm>
    </dsp:sp>
    <dsp:sp modelId="{B1559B12-5D58-4A78-8CA9-D7C6E9EC9B4F}">
      <dsp:nvSpPr>
        <dsp:cNvPr id="0" name=""/>
        <dsp:cNvSpPr/>
      </dsp:nvSpPr>
      <dsp:spPr>
        <a:xfrm>
          <a:off x="2348785" y="3618941"/>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Upload Pictures &amp; set starting bids</a:t>
          </a:r>
        </a:p>
      </dsp:txBody>
      <dsp:txXfrm>
        <a:off x="2348785" y="3618941"/>
        <a:ext cx="801343" cy="400671"/>
      </dsp:txXfrm>
    </dsp:sp>
    <dsp:sp modelId="{4E0C9DFF-39D0-455E-B9E1-DA0DC041A5B1}">
      <dsp:nvSpPr>
        <dsp:cNvPr id="0" name=""/>
        <dsp:cNvSpPr/>
      </dsp:nvSpPr>
      <dsp:spPr>
        <a:xfrm>
          <a:off x="2348785" y="4187894"/>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Define Auction Duration</a:t>
          </a:r>
        </a:p>
      </dsp:txBody>
      <dsp:txXfrm>
        <a:off x="2348785" y="4187894"/>
        <a:ext cx="801343" cy="400671"/>
      </dsp:txXfrm>
    </dsp:sp>
    <dsp:sp modelId="{C25B300C-51F3-482E-BC50-2E1C6E8BA991}">
      <dsp:nvSpPr>
        <dsp:cNvPr id="0" name=""/>
        <dsp:cNvSpPr/>
      </dsp:nvSpPr>
      <dsp:spPr>
        <a:xfrm>
          <a:off x="3118074" y="1912080"/>
          <a:ext cx="801343" cy="40067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&amp; Management</a:t>
          </a:r>
        </a:p>
      </dsp:txBody>
      <dsp:txXfrm>
        <a:off x="3118074" y="1912080"/>
        <a:ext cx="801343" cy="400671"/>
      </dsp:txXfrm>
    </dsp:sp>
    <dsp:sp modelId="{7335C890-25E5-432B-86A2-F32178CE136F}">
      <dsp:nvSpPr>
        <dsp:cNvPr id="0" name=""/>
        <dsp:cNvSpPr/>
      </dsp:nvSpPr>
      <dsp:spPr>
        <a:xfrm>
          <a:off x="3318410" y="2481034"/>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Create auction listings with detailed medical supply descriptions, images, and specifications</a:t>
          </a:r>
        </a:p>
      </dsp:txBody>
      <dsp:txXfrm>
        <a:off x="3318410" y="2481034"/>
        <a:ext cx="801343" cy="400671"/>
      </dsp:txXfrm>
    </dsp:sp>
    <dsp:sp modelId="{151B5D93-817D-4D5D-9A4D-FB481621B5B0}">
      <dsp:nvSpPr>
        <dsp:cNvPr id="0" name=""/>
        <dsp:cNvSpPr/>
      </dsp:nvSpPr>
      <dsp:spPr>
        <a:xfrm>
          <a:off x="3318410" y="3049987"/>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Set minimum bid amounts and reserve prices</a:t>
          </a:r>
        </a:p>
      </dsp:txBody>
      <dsp:txXfrm>
        <a:off x="3318410" y="3049987"/>
        <a:ext cx="801343" cy="400671"/>
      </dsp:txXfrm>
    </dsp:sp>
    <dsp:sp modelId="{9EAE481D-EA55-459D-8BC0-FBB66B165B7E}">
      <dsp:nvSpPr>
        <dsp:cNvPr id="0" name=""/>
        <dsp:cNvSpPr/>
      </dsp:nvSpPr>
      <dsp:spPr>
        <a:xfrm>
          <a:off x="3318410" y="3618941"/>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Automated auction closing upon expiry</a:t>
          </a:r>
        </a:p>
      </dsp:txBody>
      <dsp:txXfrm>
        <a:off x="3318410" y="3618941"/>
        <a:ext cx="801343" cy="400671"/>
      </dsp:txXfrm>
    </dsp:sp>
    <dsp:sp modelId="{AE8839E8-2346-4A4B-8802-2403899AEFF2}">
      <dsp:nvSpPr>
        <dsp:cNvPr id="0" name=""/>
        <dsp:cNvSpPr/>
      </dsp:nvSpPr>
      <dsp:spPr>
        <a:xfrm>
          <a:off x="3318410" y="4187894"/>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Real-Time Bidding System</a:t>
          </a:r>
        </a:p>
      </dsp:txBody>
      <dsp:txXfrm>
        <a:off x="3318410" y="4187894"/>
        <a:ext cx="801343" cy="400671"/>
      </dsp:txXfrm>
    </dsp:sp>
    <dsp:sp modelId="{863262B3-22E5-4A68-9C2F-F66E781288C1}">
      <dsp:nvSpPr>
        <dsp:cNvPr id="0" name=""/>
        <dsp:cNvSpPr/>
      </dsp:nvSpPr>
      <dsp:spPr>
        <a:xfrm>
          <a:off x="3318410" y="4756848"/>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Live bid updates, email, and push notifications</a:t>
          </a:r>
        </a:p>
      </dsp:txBody>
      <dsp:txXfrm>
        <a:off x="3318410" y="4756848"/>
        <a:ext cx="801343" cy="400671"/>
      </dsp:txXfrm>
    </dsp:sp>
    <dsp:sp modelId="{1729704C-FD5B-4FA6-BC70-31AAAD9E0760}">
      <dsp:nvSpPr>
        <dsp:cNvPr id="0" name=""/>
        <dsp:cNvSpPr/>
      </dsp:nvSpPr>
      <dsp:spPr>
        <a:xfrm>
          <a:off x="3318410" y="5325801"/>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Compliance Verification</a:t>
          </a:r>
        </a:p>
      </dsp:txBody>
      <dsp:txXfrm>
        <a:off x="3318410" y="5325801"/>
        <a:ext cx="801343" cy="400671"/>
      </dsp:txXfrm>
    </dsp:sp>
    <dsp:sp modelId="{DFF68263-20B8-49DC-804E-C28F915C7B98}">
      <dsp:nvSpPr>
        <dsp:cNvPr id="0" name=""/>
        <dsp:cNvSpPr/>
      </dsp:nvSpPr>
      <dsp:spPr>
        <a:xfrm>
          <a:off x="4087699" y="1912080"/>
          <a:ext cx="801343" cy="40067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Payment Processing</a:t>
          </a:r>
        </a:p>
      </dsp:txBody>
      <dsp:txXfrm>
        <a:off x="4087699" y="1912080"/>
        <a:ext cx="801343" cy="400671"/>
      </dsp:txXfrm>
    </dsp:sp>
    <dsp:sp modelId="{39526FAB-4A16-49F1-BA45-546A49621AA7}">
      <dsp:nvSpPr>
        <dsp:cNvPr id="0" name=""/>
        <dsp:cNvSpPr/>
      </dsp:nvSpPr>
      <dsp:spPr>
        <a:xfrm>
          <a:off x="4288035" y="2481034"/>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Secure payment gateway with multiple methods (Credit/Debit, Digital Wallets)</a:t>
          </a:r>
        </a:p>
      </dsp:txBody>
      <dsp:txXfrm>
        <a:off x="4288035" y="2481034"/>
        <a:ext cx="801343" cy="400671"/>
      </dsp:txXfrm>
    </dsp:sp>
    <dsp:sp modelId="{3F25E8F3-DE23-453A-BA8A-12779958CDCE}">
      <dsp:nvSpPr>
        <dsp:cNvPr id="0" name=""/>
        <dsp:cNvSpPr/>
      </dsp:nvSpPr>
      <dsp:spPr>
        <a:xfrm>
          <a:off x="4288035" y="3049987"/>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Secure escrow system for transaction protection</a:t>
          </a:r>
        </a:p>
      </dsp:txBody>
      <dsp:txXfrm>
        <a:off x="4288035" y="3049987"/>
        <a:ext cx="801343" cy="400671"/>
      </dsp:txXfrm>
    </dsp:sp>
    <dsp:sp modelId="{BDD073D6-BDC3-4E60-BFB0-700330FF3248}">
      <dsp:nvSpPr>
        <dsp:cNvPr id="0" name=""/>
        <dsp:cNvSpPr/>
      </dsp:nvSpPr>
      <dsp:spPr>
        <a:xfrm>
          <a:off x="4288035" y="3618941"/>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a:t>
          </a:r>
        </a:p>
      </dsp:txBody>
      <dsp:txXfrm>
        <a:off x="4288035" y="3618941"/>
        <a:ext cx="801343" cy="400671"/>
      </dsp:txXfrm>
    </dsp:sp>
    <dsp:sp modelId="{D6BF3C4A-D343-4E99-83D5-50ADBE4001B9}">
      <dsp:nvSpPr>
        <dsp:cNvPr id="0" name=""/>
        <dsp:cNvSpPr/>
      </dsp:nvSpPr>
      <dsp:spPr>
        <a:xfrm>
          <a:off x="4288035" y="4187894"/>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Rating &amp; Reviews</a:t>
          </a:r>
        </a:p>
      </dsp:txBody>
      <dsp:txXfrm>
        <a:off x="4288035" y="4187894"/>
        <a:ext cx="801343" cy="400671"/>
      </dsp:txXfrm>
    </dsp:sp>
    <dsp:sp modelId="{D9A062B1-5F44-45BF-83C8-ECA445B04530}">
      <dsp:nvSpPr>
        <dsp:cNvPr id="0" name=""/>
        <dsp:cNvSpPr/>
      </dsp:nvSpPr>
      <dsp:spPr>
        <a:xfrm>
          <a:off x="5057324" y="1912080"/>
          <a:ext cx="801343" cy="40067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Admin Dashboard</a:t>
          </a:r>
        </a:p>
      </dsp:txBody>
      <dsp:txXfrm>
        <a:off x="5057324" y="1912080"/>
        <a:ext cx="801343" cy="400671"/>
      </dsp:txXfrm>
    </dsp:sp>
    <dsp:sp modelId="{331A011E-692F-4158-AFE8-BACE5095C303}">
      <dsp:nvSpPr>
        <dsp:cNvPr id="0" name=""/>
        <dsp:cNvSpPr/>
      </dsp:nvSpPr>
      <dsp:spPr>
        <a:xfrm>
          <a:off x="5257660" y="2481034"/>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Manage user accounts, auction listings, transaction reports</a:t>
          </a:r>
        </a:p>
      </dsp:txBody>
      <dsp:txXfrm>
        <a:off x="5257660" y="2481034"/>
        <a:ext cx="801343" cy="400671"/>
      </dsp:txXfrm>
    </dsp:sp>
    <dsp:sp modelId="{DFF6EADF-2E91-455A-BD7F-255EC1BA5B5E}">
      <dsp:nvSpPr>
        <dsp:cNvPr id="0" name=""/>
        <dsp:cNvSpPr/>
      </dsp:nvSpPr>
      <dsp:spPr>
        <a:xfrm>
          <a:off x="5257660" y="3049987"/>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Fraud detection and user verification features</a:t>
          </a:r>
        </a:p>
      </dsp:txBody>
      <dsp:txXfrm>
        <a:off x="5257660" y="3049987"/>
        <a:ext cx="801343" cy="400671"/>
      </dsp:txXfrm>
    </dsp:sp>
    <dsp:sp modelId="{C9FF3865-FED0-4691-9475-908142228B34}">
      <dsp:nvSpPr>
        <dsp:cNvPr id="0" name=""/>
        <dsp:cNvSpPr/>
      </dsp:nvSpPr>
      <dsp:spPr>
        <a:xfrm>
          <a:off x="7481387" y="1343127"/>
          <a:ext cx="801343" cy="40067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 </a:t>
          </a:r>
          <a:r>
            <a:rPr lang="en-IN" sz="500" kern="1200" dirty="0" err="1"/>
            <a:t>Req</a:t>
          </a:r>
          <a:endParaRPr lang="en-US" sz="500" kern="1200" dirty="0"/>
        </a:p>
      </dsp:txBody>
      <dsp:txXfrm>
        <a:off x="7481387" y="1343127"/>
        <a:ext cx="801343" cy="400671"/>
      </dsp:txXfrm>
    </dsp:sp>
    <dsp:sp modelId="{1FEEBF58-D933-44B0-A18A-574963D5288F}">
      <dsp:nvSpPr>
        <dsp:cNvPr id="0" name=""/>
        <dsp:cNvSpPr/>
      </dsp:nvSpPr>
      <dsp:spPr>
        <a:xfrm>
          <a:off x="6026949" y="1912080"/>
          <a:ext cx="801343" cy="40067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Authentication &amp; Authorization</a:t>
          </a:r>
          <a:endParaRPr lang="en-US" sz="500" kern="1200" dirty="0"/>
        </a:p>
      </dsp:txBody>
      <dsp:txXfrm>
        <a:off x="6026949" y="1912080"/>
        <a:ext cx="801343" cy="400671"/>
      </dsp:txXfrm>
    </dsp:sp>
    <dsp:sp modelId="{F2D06710-5011-4691-B74D-0F6426621B41}">
      <dsp:nvSpPr>
        <dsp:cNvPr id="0" name=""/>
        <dsp:cNvSpPr/>
      </dsp:nvSpPr>
      <dsp:spPr>
        <a:xfrm>
          <a:off x="6227285" y="2481034"/>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Secure user authentication</a:t>
          </a:r>
        </a:p>
      </dsp:txBody>
      <dsp:txXfrm>
        <a:off x="6227285" y="2481034"/>
        <a:ext cx="801343" cy="400671"/>
      </dsp:txXfrm>
    </dsp:sp>
    <dsp:sp modelId="{2149A104-D455-4F8D-B651-958321858D1A}">
      <dsp:nvSpPr>
        <dsp:cNvPr id="0" name=""/>
        <dsp:cNvSpPr/>
      </dsp:nvSpPr>
      <dsp:spPr>
        <a:xfrm>
          <a:off x="6227285" y="3049987"/>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Role-based access control (Admin, Buyer, Seller)</a:t>
          </a:r>
        </a:p>
      </dsp:txBody>
      <dsp:txXfrm>
        <a:off x="6227285" y="3049987"/>
        <a:ext cx="801343" cy="400671"/>
      </dsp:txXfrm>
    </dsp:sp>
    <dsp:sp modelId="{6F403F10-0CFE-45F4-B556-874177D18940}">
      <dsp:nvSpPr>
        <dsp:cNvPr id="0" name=""/>
        <dsp:cNvSpPr/>
      </dsp:nvSpPr>
      <dsp:spPr>
        <a:xfrm>
          <a:off x="6996574" y="1912080"/>
          <a:ext cx="801343" cy="40067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 Database Management</a:t>
          </a:r>
          <a:endParaRPr lang="en-US" sz="500" kern="1200" dirty="0"/>
        </a:p>
      </dsp:txBody>
      <dsp:txXfrm>
        <a:off x="6996574" y="1912080"/>
        <a:ext cx="801343" cy="400671"/>
      </dsp:txXfrm>
    </dsp:sp>
    <dsp:sp modelId="{DF8F74E2-BDF7-4FC7-AC08-A4FA75B32F49}">
      <dsp:nvSpPr>
        <dsp:cNvPr id="0" name=""/>
        <dsp:cNvSpPr/>
      </dsp:nvSpPr>
      <dsp:spPr>
        <a:xfrm>
          <a:off x="7196910" y="2481034"/>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Relational database to store user profiles, auction listings, bids, transactions, and reviews</a:t>
          </a:r>
        </a:p>
      </dsp:txBody>
      <dsp:txXfrm>
        <a:off x="7196910" y="2481034"/>
        <a:ext cx="801343" cy="400671"/>
      </dsp:txXfrm>
    </dsp:sp>
    <dsp:sp modelId="{30339A2F-7863-4164-83F0-9EA6B5238213}">
      <dsp:nvSpPr>
        <dsp:cNvPr id="0" name=""/>
        <dsp:cNvSpPr/>
      </dsp:nvSpPr>
      <dsp:spPr>
        <a:xfrm>
          <a:off x="7196910" y="3049987"/>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Ensure data integrity and normalization</a:t>
          </a:r>
        </a:p>
      </dsp:txBody>
      <dsp:txXfrm>
        <a:off x="7196910" y="3049987"/>
        <a:ext cx="801343" cy="400671"/>
      </dsp:txXfrm>
    </dsp:sp>
    <dsp:sp modelId="{BBED45FD-E35E-4A96-8A95-2A186B981325}">
      <dsp:nvSpPr>
        <dsp:cNvPr id="0" name=""/>
        <dsp:cNvSpPr/>
      </dsp:nvSpPr>
      <dsp:spPr>
        <a:xfrm>
          <a:off x="7966199" y="1912080"/>
          <a:ext cx="801343" cy="40067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Management System</a:t>
          </a:r>
          <a:endParaRPr lang="en-US" sz="500" kern="1200" dirty="0"/>
        </a:p>
      </dsp:txBody>
      <dsp:txXfrm>
        <a:off x="7966199" y="1912080"/>
        <a:ext cx="801343" cy="400671"/>
      </dsp:txXfrm>
    </dsp:sp>
    <dsp:sp modelId="{08C4B457-163F-48B6-807B-06353B0A879C}">
      <dsp:nvSpPr>
        <dsp:cNvPr id="0" name=""/>
        <dsp:cNvSpPr/>
      </dsp:nvSpPr>
      <dsp:spPr>
        <a:xfrm>
          <a:off x="8166535" y="2481034"/>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CRUD operations for auction listings</a:t>
          </a:r>
        </a:p>
      </dsp:txBody>
      <dsp:txXfrm>
        <a:off x="8166535" y="2481034"/>
        <a:ext cx="801343" cy="400671"/>
      </dsp:txXfrm>
    </dsp:sp>
    <dsp:sp modelId="{DBE95A35-18D2-41D0-AC6C-418A61A64B5A}">
      <dsp:nvSpPr>
        <dsp:cNvPr id="0" name=""/>
        <dsp:cNvSpPr/>
      </dsp:nvSpPr>
      <dsp:spPr>
        <a:xfrm>
          <a:off x="8166535" y="3049987"/>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Automated auction expiration and winner selection</a:t>
          </a:r>
        </a:p>
      </dsp:txBody>
      <dsp:txXfrm>
        <a:off x="8166535" y="3049987"/>
        <a:ext cx="801343" cy="400671"/>
      </dsp:txXfrm>
    </dsp:sp>
    <dsp:sp modelId="{594C1947-63A3-4EB8-97D6-06AE70C313FB}">
      <dsp:nvSpPr>
        <dsp:cNvPr id="0" name=""/>
        <dsp:cNvSpPr/>
      </dsp:nvSpPr>
      <dsp:spPr>
        <a:xfrm>
          <a:off x="8166535" y="3618941"/>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Get signoff from Leads on the technical requirements </a:t>
          </a:r>
        </a:p>
      </dsp:txBody>
      <dsp:txXfrm>
        <a:off x="8166535" y="3618941"/>
        <a:ext cx="801343" cy="400671"/>
      </dsp:txXfrm>
    </dsp:sp>
    <dsp:sp modelId="{926B8629-7610-43C0-A2FE-88CD474B07E9}">
      <dsp:nvSpPr>
        <dsp:cNvPr id="0" name=""/>
        <dsp:cNvSpPr/>
      </dsp:nvSpPr>
      <dsp:spPr>
        <a:xfrm>
          <a:off x="8935824" y="1912080"/>
          <a:ext cx="801343" cy="40067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Admin Panel Features</a:t>
          </a:r>
          <a:endParaRPr lang="en-US" sz="500" kern="1200" dirty="0"/>
        </a:p>
      </dsp:txBody>
      <dsp:txXfrm>
        <a:off x="8935824" y="1912080"/>
        <a:ext cx="801343" cy="400671"/>
      </dsp:txXfrm>
    </dsp:sp>
    <dsp:sp modelId="{50378EAF-D42D-43F6-99A3-ACF6186933E8}">
      <dsp:nvSpPr>
        <dsp:cNvPr id="0" name=""/>
        <dsp:cNvSpPr/>
      </dsp:nvSpPr>
      <dsp:spPr>
        <a:xfrm>
          <a:off x="9145023" y="2213069"/>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Dashboard for monitoring user activity</a:t>
          </a:r>
        </a:p>
      </dsp:txBody>
      <dsp:txXfrm>
        <a:off x="9145023" y="2213069"/>
        <a:ext cx="801343" cy="400671"/>
      </dsp:txXfrm>
    </dsp:sp>
    <dsp:sp modelId="{503CDDB1-30BD-4C3D-81E9-79F3A952486B}">
      <dsp:nvSpPr>
        <dsp:cNvPr id="0" name=""/>
        <dsp:cNvSpPr/>
      </dsp:nvSpPr>
      <dsp:spPr>
        <a:xfrm>
          <a:off x="9136160" y="3049987"/>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Fraud detection and account suspension mechanisms</a:t>
          </a:r>
        </a:p>
      </dsp:txBody>
      <dsp:txXfrm>
        <a:off x="9136160" y="3049987"/>
        <a:ext cx="801343" cy="400671"/>
      </dsp:txXfrm>
    </dsp:sp>
    <dsp:sp modelId="{3C5D14CE-D9C4-45A3-8AD0-839562781027}">
      <dsp:nvSpPr>
        <dsp:cNvPr id="0" name=""/>
        <dsp:cNvSpPr/>
      </dsp:nvSpPr>
      <dsp:spPr>
        <a:xfrm>
          <a:off x="9136160" y="3618941"/>
          <a:ext cx="801343" cy="40067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technical Req doc with Client and get signoff</a:t>
          </a:r>
        </a:p>
      </dsp:txBody>
      <dsp:txXfrm>
        <a:off x="9136160" y="3618941"/>
        <a:ext cx="801343" cy="4006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dk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Transaction Approval   </a:t>
          </a:r>
          <a:endParaRPr lang="en-US" sz="900" b="0" kern="1200" dirty="0"/>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tx2"/>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1">
            <a:lumMod val="50000"/>
          </a:schemeClr>
        </a:solidFill>
        <a:ln w="25400" cap="flat" cmpd="sng" algn="ctr">
          <a:solidFill>
            <a:schemeClr val="tx2"/>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9265288" y="1978790"/>
          <a:ext cx="126351" cy="2181672"/>
        </a:xfrm>
        <a:custGeom>
          <a:avLst/>
          <a:gdLst/>
          <a:ahLst/>
          <a:cxnLst/>
          <a:rect l="0" t="0" r="0" b="0"/>
          <a:pathLst>
            <a:path>
              <a:moveTo>
                <a:pt x="0" y="0"/>
              </a:moveTo>
              <a:lnTo>
                <a:pt x="0" y="2181672"/>
              </a:lnTo>
              <a:lnTo>
                <a:pt x="126351" y="21816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9265288" y="1978790"/>
          <a:ext cx="126351" cy="1583607"/>
        </a:xfrm>
        <a:custGeom>
          <a:avLst/>
          <a:gdLst/>
          <a:ahLst/>
          <a:cxnLst/>
          <a:rect l="0" t="0" r="0" b="0"/>
          <a:pathLst>
            <a:path>
              <a:moveTo>
                <a:pt x="0" y="0"/>
              </a:moveTo>
              <a:lnTo>
                <a:pt x="0" y="1583607"/>
              </a:lnTo>
              <a:lnTo>
                <a:pt x="126351" y="1583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9265288" y="1978790"/>
          <a:ext cx="126351" cy="985542"/>
        </a:xfrm>
        <a:custGeom>
          <a:avLst/>
          <a:gdLst/>
          <a:ahLst/>
          <a:cxnLst/>
          <a:rect l="0" t="0" r="0" b="0"/>
          <a:pathLst>
            <a:path>
              <a:moveTo>
                <a:pt x="0" y="0"/>
              </a:moveTo>
              <a:lnTo>
                <a:pt x="0" y="985542"/>
              </a:lnTo>
              <a:lnTo>
                <a:pt x="126351" y="985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9265288" y="1978790"/>
          <a:ext cx="126351" cy="387478"/>
        </a:xfrm>
        <a:custGeom>
          <a:avLst/>
          <a:gdLst/>
          <a:ahLst/>
          <a:cxnLst/>
          <a:rect l="0" t="0" r="0" b="0"/>
          <a:pathLst>
            <a:path>
              <a:moveTo>
                <a:pt x="0" y="0"/>
              </a:moveTo>
              <a:lnTo>
                <a:pt x="0" y="387478"/>
              </a:lnTo>
              <a:lnTo>
                <a:pt x="126351" y="387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9092607" y="1380725"/>
          <a:ext cx="509618" cy="176892"/>
        </a:xfrm>
        <a:custGeom>
          <a:avLst/>
          <a:gdLst/>
          <a:ahLst/>
          <a:cxnLst/>
          <a:rect l="0" t="0" r="0" b="0"/>
          <a:pathLst>
            <a:path>
              <a:moveTo>
                <a:pt x="0" y="0"/>
              </a:moveTo>
              <a:lnTo>
                <a:pt x="0" y="88446"/>
              </a:lnTo>
              <a:lnTo>
                <a:pt x="509618" y="88446"/>
              </a:lnTo>
              <a:lnTo>
                <a:pt x="509618"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8246051" y="1978790"/>
          <a:ext cx="126351" cy="1583607"/>
        </a:xfrm>
        <a:custGeom>
          <a:avLst/>
          <a:gdLst/>
          <a:ahLst/>
          <a:cxnLst/>
          <a:rect l="0" t="0" r="0" b="0"/>
          <a:pathLst>
            <a:path>
              <a:moveTo>
                <a:pt x="0" y="0"/>
              </a:moveTo>
              <a:lnTo>
                <a:pt x="0" y="1583607"/>
              </a:lnTo>
              <a:lnTo>
                <a:pt x="126351" y="1583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8246051" y="1978790"/>
          <a:ext cx="126351" cy="985542"/>
        </a:xfrm>
        <a:custGeom>
          <a:avLst/>
          <a:gdLst/>
          <a:ahLst/>
          <a:cxnLst/>
          <a:rect l="0" t="0" r="0" b="0"/>
          <a:pathLst>
            <a:path>
              <a:moveTo>
                <a:pt x="0" y="0"/>
              </a:moveTo>
              <a:lnTo>
                <a:pt x="0" y="985542"/>
              </a:lnTo>
              <a:lnTo>
                <a:pt x="126351" y="985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8246051" y="1978790"/>
          <a:ext cx="126351" cy="387478"/>
        </a:xfrm>
        <a:custGeom>
          <a:avLst/>
          <a:gdLst/>
          <a:ahLst/>
          <a:cxnLst/>
          <a:rect l="0" t="0" r="0" b="0"/>
          <a:pathLst>
            <a:path>
              <a:moveTo>
                <a:pt x="0" y="0"/>
              </a:moveTo>
              <a:lnTo>
                <a:pt x="0" y="387478"/>
              </a:lnTo>
              <a:lnTo>
                <a:pt x="126351" y="387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8582989" y="1380725"/>
          <a:ext cx="509618" cy="176892"/>
        </a:xfrm>
        <a:custGeom>
          <a:avLst/>
          <a:gdLst/>
          <a:ahLst/>
          <a:cxnLst/>
          <a:rect l="0" t="0" r="0" b="0"/>
          <a:pathLst>
            <a:path>
              <a:moveTo>
                <a:pt x="509618" y="0"/>
              </a:moveTo>
              <a:lnTo>
                <a:pt x="509618" y="88446"/>
              </a:lnTo>
              <a:lnTo>
                <a:pt x="0" y="88446"/>
              </a:lnTo>
              <a:lnTo>
                <a:pt x="0"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270470" y="782661"/>
          <a:ext cx="3822137" cy="176892"/>
        </a:xfrm>
        <a:custGeom>
          <a:avLst/>
          <a:gdLst/>
          <a:ahLst/>
          <a:cxnLst/>
          <a:rect l="0" t="0" r="0" b="0"/>
          <a:pathLst>
            <a:path>
              <a:moveTo>
                <a:pt x="0" y="0"/>
              </a:moveTo>
              <a:lnTo>
                <a:pt x="0" y="88446"/>
              </a:lnTo>
              <a:lnTo>
                <a:pt x="3822137" y="88446"/>
              </a:lnTo>
              <a:lnTo>
                <a:pt x="3822137" y="1768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226815" y="1978790"/>
          <a:ext cx="126351" cy="2779736"/>
        </a:xfrm>
        <a:custGeom>
          <a:avLst/>
          <a:gdLst/>
          <a:ahLst/>
          <a:cxnLst/>
          <a:rect l="0" t="0" r="0" b="0"/>
          <a:pathLst>
            <a:path>
              <a:moveTo>
                <a:pt x="0" y="0"/>
              </a:moveTo>
              <a:lnTo>
                <a:pt x="0" y="2779736"/>
              </a:lnTo>
              <a:lnTo>
                <a:pt x="126351" y="2779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226815" y="1978790"/>
          <a:ext cx="126351" cy="2181672"/>
        </a:xfrm>
        <a:custGeom>
          <a:avLst/>
          <a:gdLst/>
          <a:ahLst/>
          <a:cxnLst/>
          <a:rect l="0" t="0" r="0" b="0"/>
          <a:pathLst>
            <a:path>
              <a:moveTo>
                <a:pt x="0" y="0"/>
              </a:moveTo>
              <a:lnTo>
                <a:pt x="0" y="2181672"/>
              </a:lnTo>
              <a:lnTo>
                <a:pt x="126351" y="21816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226815" y="1978790"/>
          <a:ext cx="126351" cy="1583607"/>
        </a:xfrm>
        <a:custGeom>
          <a:avLst/>
          <a:gdLst/>
          <a:ahLst/>
          <a:cxnLst/>
          <a:rect l="0" t="0" r="0" b="0"/>
          <a:pathLst>
            <a:path>
              <a:moveTo>
                <a:pt x="0" y="0"/>
              </a:moveTo>
              <a:lnTo>
                <a:pt x="0" y="1583607"/>
              </a:lnTo>
              <a:lnTo>
                <a:pt x="126351" y="1583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226815" y="1978790"/>
          <a:ext cx="126351" cy="985542"/>
        </a:xfrm>
        <a:custGeom>
          <a:avLst/>
          <a:gdLst/>
          <a:ahLst/>
          <a:cxnLst/>
          <a:rect l="0" t="0" r="0" b="0"/>
          <a:pathLst>
            <a:path>
              <a:moveTo>
                <a:pt x="0" y="0"/>
              </a:moveTo>
              <a:lnTo>
                <a:pt x="0" y="985542"/>
              </a:lnTo>
              <a:lnTo>
                <a:pt x="126351" y="985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226815" y="1978790"/>
          <a:ext cx="126351" cy="387478"/>
        </a:xfrm>
        <a:custGeom>
          <a:avLst/>
          <a:gdLst/>
          <a:ahLst/>
          <a:cxnLst/>
          <a:rect l="0" t="0" r="0" b="0"/>
          <a:pathLst>
            <a:path>
              <a:moveTo>
                <a:pt x="0" y="0"/>
              </a:moveTo>
              <a:lnTo>
                <a:pt x="0" y="387478"/>
              </a:lnTo>
              <a:lnTo>
                <a:pt x="126351" y="387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5525279" y="1380725"/>
          <a:ext cx="2038473" cy="176892"/>
        </a:xfrm>
        <a:custGeom>
          <a:avLst/>
          <a:gdLst/>
          <a:ahLst/>
          <a:cxnLst/>
          <a:rect l="0" t="0" r="0" b="0"/>
          <a:pathLst>
            <a:path>
              <a:moveTo>
                <a:pt x="0" y="0"/>
              </a:moveTo>
              <a:lnTo>
                <a:pt x="0" y="88446"/>
              </a:lnTo>
              <a:lnTo>
                <a:pt x="2038473" y="88446"/>
              </a:lnTo>
              <a:lnTo>
                <a:pt x="2038473"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207578" y="1978790"/>
          <a:ext cx="126351" cy="2181672"/>
        </a:xfrm>
        <a:custGeom>
          <a:avLst/>
          <a:gdLst/>
          <a:ahLst/>
          <a:cxnLst/>
          <a:rect l="0" t="0" r="0" b="0"/>
          <a:pathLst>
            <a:path>
              <a:moveTo>
                <a:pt x="0" y="0"/>
              </a:moveTo>
              <a:lnTo>
                <a:pt x="0" y="2181672"/>
              </a:lnTo>
              <a:lnTo>
                <a:pt x="126351" y="21816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207578" y="1978790"/>
          <a:ext cx="126351" cy="1583607"/>
        </a:xfrm>
        <a:custGeom>
          <a:avLst/>
          <a:gdLst/>
          <a:ahLst/>
          <a:cxnLst/>
          <a:rect l="0" t="0" r="0" b="0"/>
          <a:pathLst>
            <a:path>
              <a:moveTo>
                <a:pt x="0" y="0"/>
              </a:moveTo>
              <a:lnTo>
                <a:pt x="0" y="1583607"/>
              </a:lnTo>
              <a:lnTo>
                <a:pt x="126351" y="1583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207578" y="1978790"/>
          <a:ext cx="126351" cy="985542"/>
        </a:xfrm>
        <a:custGeom>
          <a:avLst/>
          <a:gdLst/>
          <a:ahLst/>
          <a:cxnLst/>
          <a:rect l="0" t="0" r="0" b="0"/>
          <a:pathLst>
            <a:path>
              <a:moveTo>
                <a:pt x="0" y="0"/>
              </a:moveTo>
              <a:lnTo>
                <a:pt x="0" y="985542"/>
              </a:lnTo>
              <a:lnTo>
                <a:pt x="126351" y="985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207578" y="1978790"/>
          <a:ext cx="126351" cy="387478"/>
        </a:xfrm>
        <a:custGeom>
          <a:avLst/>
          <a:gdLst/>
          <a:ahLst/>
          <a:cxnLst/>
          <a:rect l="0" t="0" r="0" b="0"/>
          <a:pathLst>
            <a:path>
              <a:moveTo>
                <a:pt x="0" y="0"/>
              </a:moveTo>
              <a:lnTo>
                <a:pt x="0" y="387478"/>
              </a:lnTo>
              <a:lnTo>
                <a:pt x="126351" y="387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5525279" y="1380725"/>
          <a:ext cx="1019236" cy="176892"/>
        </a:xfrm>
        <a:custGeom>
          <a:avLst/>
          <a:gdLst/>
          <a:ahLst/>
          <a:cxnLst/>
          <a:rect l="0" t="0" r="0" b="0"/>
          <a:pathLst>
            <a:path>
              <a:moveTo>
                <a:pt x="0" y="0"/>
              </a:moveTo>
              <a:lnTo>
                <a:pt x="0" y="88446"/>
              </a:lnTo>
              <a:lnTo>
                <a:pt x="1019236" y="88446"/>
              </a:lnTo>
              <a:lnTo>
                <a:pt x="1019236"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188341" y="1978790"/>
          <a:ext cx="126351" cy="3377801"/>
        </a:xfrm>
        <a:custGeom>
          <a:avLst/>
          <a:gdLst/>
          <a:ahLst/>
          <a:cxnLst/>
          <a:rect l="0" t="0" r="0" b="0"/>
          <a:pathLst>
            <a:path>
              <a:moveTo>
                <a:pt x="0" y="0"/>
              </a:moveTo>
              <a:lnTo>
                <a:pt x="0" y="3377801"/>
              </a:lnTo>
              <a:lnTo>
                <a:pt x="126351" y="337780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188341" y="1978790"/>
          <a:ext cx="126351" cy="2779736"/>
        </a:xfrm>
        <a:custGeom>
          <a:avLst/>
          <a:gdLst/>
          <a:ahLst/>
          <a:cxnLst/>
          <a:rect l="0" t="0" r="0" b="0"/>
          <a:pathLst>
            <a:path>
              <a:moveTo>
                <a:pt x="0" y="0"/>
              </a:moveTo>
              <a:lnTo>
                <a:pt x="0" y="2779736"/>
              </a:lnTo>
              <a:lnTo>
                <a:pt x="126351" y="2779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188341" y="1978790"/>
          <a:ext cx="126351" cy="2181672"/>
        </a:xfrm>
        <a:custGeom>
          <a:avLst/>
          <a:gdLst/>
          <a:ahLst/>
          <a:cxnLst/>
          <a:rect l="0" t="0" r="0" b="0"/>
          <a:pathLst>
            <a:path>
              <a:moveTo>
                <a:pt x="0" y="0"/>
              </a:moveTo>
              <a:lnTo>
                <a:pt x="0" y="2181672"/>
              </a:lnTo>
              <a:lnTo>
                <a:pt x="126351" y="21816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188341" y="1978790"/>
          <a:ext cx="126351" cy="1583607"/>
        </a:xfrm>
        <a:custGeom>
          <a:avLst/>
          <a:gdLst/>
          <a:ahLst/>
          <a:cxnLst/>
          <a:rect l="0" t="0" r="0" b="0"/>
          <a:pathLst>
            <a:path>
              <a:moveTo>
                <a:pt x="0" y="0"/>
              </a:moveTo>
              <a:lnTo>
                <a:pt x="0" y="1583607"/>
              </a:lnTo>
              <a:lnTo>
                <a:pt x="126351" y="1583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188341" y="1978790"/>
          <a:ext cx="126351" cy="985542"/>
        </a:xfrm>
        <a:custGeom>
          <a:avLst/>
          <a:gdLst/>
          <a:ahLst/>
          <a:cxnLst/>
          <a:rect l="0" t="0" r="0" b="0"/>
          <a:pathLst>
            <a:path>
              <a:moveTo>
                <a:pt x="0" y="0"/>
              </a:moveTo>
              <a:lnTo>
                <a:pt x="0" y="985542"/>
              </a:lnTo>
              <a:lnTo>
                <a:pt x="126351" y="985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188341" y="1978790"/>
          <a:ext cx="126351" cy="387478"/>
        </a:xfrm>
        <a:custGeom>
          <a:avLst/>
          <a:gdLst/>
          <a:ahLst/>
          <a:cxnLst/>
          <a:rect l="0" t="0" r="0" b="0"/>
          <a:pathLst>
            <a:path>
              <a:moveTo>
                <a:pt x="0" y="0"/>
              </a:moveTo>
              <a:lnTo>
                <a:pt x="0" y="387478"/>
              </a:lnTo>
              <a:lnTo>
                <a:pt x="126351" y="387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5479559" y="1380725"/>
          <a:ext cx="91440" cy="176892"/>
        </a:xfrm>
        <a:custGeom>
          <a:avLst/>
          <a:gdLst/>
          <a:ahLst/>
          <a:cxnLst/>
          <a:rect l="0" t="0" r="0" b="0"/>
          <a:pathLst>
            <a:path>
              <a:moveTo>
                <a:pt x="45720" y="0"/>
              </a:moveTo>
              <a:lnTo>
                <a:pt x="45720"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169104" y="1978790"/>
          <a:ext cx="126351" cy="2779736"/>
        </a:xfrm>
        <a:custGeom>
          <a:avLst/>
          <a:gdLst/>
          <a:ahLst/>
          <a:cxnLst/>
          <a:rect l="0" t="0" r="0" b="0"/>
          <a:pathLst>
            <a:path>
              <a:moveTo>
                <a:pt x="0" y="0"/>
              </a:moveTo>
              <a:lnTo>
                <a:pt x="0" y="2779736"/>
              </a:lnTo>
              <a:lnTo>
                <a:pt x="126351" y="2779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169104" y="1978790"/>
          <a:ext cx="126351" cy="2181672"/>
        </a:xfrm>
        <a:custGeom>
          <a:avLst/>
          <a:gdLst/>
          <a:ahLst/>
          <a:cxnLst/>
          <a:rect l="0" t="0" r="0" b="0"/>
          <a:pathLst>
            <a:path>
              <a:moveTo>
                <a:pt x="0" y="0"/>
              </a:moveTo>
              <a:lnTo>
                <a:pt x="0" y="2181672"/>
              </a:lnTo>
              <a:lnTo>
                <a:pt x="126351" y="21816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169104" y="1978790"/>
          <a:ext cx="126351" cy="1583607"/>
        </a:xfrm>
        <a:custGeom>
          <a:avLst/>
          <a:gdLst/>
          <a:ahLst/>
          <a:cxnLst/>
          <a:rect l="0" t="0" r="0" b="0"/>
          <a:pathLst>
            <a:path>
              <a:moveTo>
                <a:pt x="0" y="0"/>
              </a:moveTo>
              <a:lnTo>
                <a:pt x="0" y="1583607"/>
              </a:lnTo>
              <a:lnTo>
                <a:pt x="126351" y="1583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169104" y="1978790"/>
          <a:ext cx="126351" cy="985542"/>
        </a:xfrm>
        <a:custGeom>
          <a:avLst/>
          <a:gdLst/>
          <a:ahLst/>
          <a:cxnLst/>
          <a:rect l="0" t="0" r="0" b="0"/>
          <a:pathLst>
            <a:path>
              <a:moveTo>
                <a:pt x="0" y="0"/>
              </a:moveTo>
              <a:lnTo>
                <a:pt x="0" y="985542"/>
              </a:lnTo>
              <a:lnTo>
                <a:pt x="126351" y="985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169104" y="1978790"/>
          <a:ext cx="126351" cy="387478"/>
        </a:xfrm>
        <a:custGeom>
          <a:avLst/>
          <a:gdLst/>
          <a:ahLst/>
          <a:cxnLst/>
          <a:rect l="0" t="0" r="0" b="0"/>
          <a:pathLst>
            <a:path>
              <a:moveTo>
                <a:pt x="0" y="0"/>
              </a:moveTo>
              <a:lnTo>
                <a:pt x="0" y="387478"/>
              </a:lnTo>
              <a:lnTo>
                <a:pt x="126351" y="387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506042" y="1380725"/>
          <a:ext cx="1019236" cy="176892"/>
        </a:xfrm>
        <a:custGeom>
          <a:avLst/>
          <a:gdLst/>
          <a:ahLst/>
          <a:cxnLst/>
          <a:rect l="0" t="0" r="0" b="0"/>
          <a:pathLst>
            <a:path>
              <a:moveTo>
                <a:pt x="1019236" y="0"/>
              </a:moveTo>
              <a:lnTo>
                <a:pt x="1019236" y="88446"/>
              </a:lnTo>
              <a:lnTo>
                <a:pt x="0" y="88446"/>
              </a:lnTo>
              <a:lnTo>
                <a:pt x="0"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486805" y="1380725"/>
          <a:ext cx="2038473" cy="176892"/>
        </a:xfrm>
        <a:custGeom>
          <a:avLst/>
          <a:gdLst/>
          <a:ahLst/>
          <a:cxnLst/>
          <a:rect l="0" t="0" r="0" b="0"/>
          <a:pathLst>
            <a:path>
              <a:moveTo>
                <a:pt x="2038473" y="0"/>
              </a:moveTo>
              <a:lnTo>
                <a:pt x="2038473" y="88446"/>
              </a:lnTo>
              <a:lnTo>
                <a:pt x="0" y="88446"/>
              </a:lnTo>
              <a:lnTo>
                <a:pt x="0"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270470" y="782661"/>
          <a:ext cx="254809" cy="176892"/>
        </a:xfrm>
        <a:custGeom>
          <a:avLst/>
          <a:gdLst/>
          <a:ahLst/>
          <a:cxnLst/>
          <a:rect l="0" t="0" r="0" b="0"/>
          <a:pathLst>
            <a:path>
              <a:moveTo>
                <a:pt x="0" y="0"/>
              </a:moveTo>
              <a:lnTo>
                <a:pt x="0" y="88446"/>
              </a:lnTo>
              <a:lnTo>
                <a:pt x="254809" y="88446"/>
              </a:lnTo>
              <a:lnTo>
                <a:pt x="254809" y="1768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130631" y="1978790"/>
          <a:ext cx="126351" cy="2779736"/>
        </a:xfrm>
        <a:custGeom>
          <a:avLst/>
          <a:gdLst/>
          <a:ahLst/>
          <a:cxnLst/>
          <a:rect l="0" t="0" r="0" b="0"/>
          <a:pathLst>
            <a:path>
              <a:moveTo>
                <a:pt x="0" y="0"/>
              </a:moveTo>
              <a:lnTo>
                <a:pt x="0" y="2779736"/>
              </a:lnTo>
              <a:lnTo>
                <a:pt x="126351" y="2779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130631" y="1978790"/>
          <a:ext cx="126351" cy="2181672"/>
        </a:xfrm>
        <a:custGeom>
          <a:avLst/>
          <a:gdLst/>
          <a:ahLst/>
          <a:cxnLst/>
          <a:rect l="0" t="0" r="0" b="0"/>
          <a:pathLst>
            <a:path>
              <a:moveTo>
                <a:pt x="0" y="0"/>
              </a:moveTo>
              <a:lnTo>
                <a:pt x="0" y="2181672"/>
              </a:lnTo>
              <a:lnTo>
                <a:pt x="126351" y="21816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130631" y="1978790"/>
          <a:ext cx="126351" cy="1583607"/>
        </a:xfrm>
        <a:custGeom>
          <a:avLst/>
          <a:gdLst/>
          <a:ahLst/>
          <a:cxnLst/>
          <a:rect l="0" t="0" r="0" b="0"/>
          <a:pathLst>
            <a:path>
              <a:moveTo>
                <a:pt x="0" y="0"/>
              </a:moveTo>
              <a:lnTo>
                <a:pt x="0" y="1583607"/>
              </a:lnTo>
              <a:lnTo>
                <a:pt x="126351" y="1583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130631" y="1978790"/>
          <a:ext cx="126351" cy="985542"/>
        </a:xfrm>
        <a:custGeom>
          <a:avLst/>
          <a:gdLst/>
          <a:ahLst/>
          <a:cxnLst/>
          <a:rect l="0" t="0" r="0" b="0"/>
          <a:pathLst>
            <a:path>
              <a:moveTo>
                <a:pt x="0" y="0"/>
              </a:moveTo>
              <a:lnTo>
                <a:pt x="0" y="985542"/>
              </a:lnTo>
              <a:lnTo>
                <a:pt x="126351" y="985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130631" y="1978790"/>
          <a:ext cx="126351" cy="387478"/>
        </a:xfrm>
        <a:custGeom>
          <a:avLst/>
          <a:gdLst/>
          <a:ahLst/>
          <a:cxnLst/>
          <a:rect l="0" t="0" r="0" b="0"/>
          <a:pathLst>
            <a:path>
              <a:moveTo>
                <a:pt x="0" y="0"/>
              </a:moveTo>
              <a:lnTo>
                <a:pt x="0" y="387478"/>
              </a:lnTo>
              <a:lnTo>
                <a:pt x="126351" y="387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448332" y="1380725"/>
          <a:ext cx="1019236" cy="176892"/>
        </a:xfrm>
        <a:custGeom>
          <a:avLst/>
          <a:gdLst/>
          <a:ahLst/>
          <a:cxnLst/>
          <a:rect l="0" t="0" r="0" b="0"/>
          <a:pathLst>
            <a:path>
              <a:moveTo>
                <a:pt x="0" y="0"/>
              </a:moveTo>
              <a:lnTo>
                <a:pt x="0" y="88446"/>
              </a:lnTo>
              <a:lnTo>
                <a:pt x="1019236" y="88446"/>
              </a:lnTo>
              <a:lnTo>
                <a:pt x="1019236"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111394" y="1978790"/>
          <a:ext cx="126351" cy="1583607"/>
        </a:xfrm>
        <a:custGeom>
          <a:avLst/>
          <a:gdLst/>
          <a:ahLst/>
          <a:cxnLst/>
          <a:rect l="0" t="0" r="0" b="0"/>
          <a:pathLst>
            <a:path>
              <a:moveTo>
                <a:pt x="0" y="0"/>
              </a:moveTo>
              <a:lnTo>
                <a:pt x="0" y="1583607"/>
              </a:lnTo>
              <a:lnTo>
                <a:pt x="126351" y="1583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111394" y="1978790"/>
          <a:ext cx="126351" cy="985542"/>
        </a:xfrm>
        <a:custGeom>
          <a:avLst/>
          <a:gdLst/>
          <a:ahLst/>
          <a:cxnLst/>
          <a:rect l="0" t="0" r="0" b="0"/>
          <a:pathLst>
            <a:path>
              <a:moveTo>
                <a:pt x="0" y="0"/>
              </a:moveTo>
              <a:lnTo>
                <a:pt x="0" y="985542"/>
              </a:lnTo>
              <a:lnTo>
                <a:pt x="126351" y="985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111394" y="1978790"/>
          <a:ext cx="126351" cy="387478"/>
        </a:xfrm>
        <a:custGeom>
          <a:avLst/>
          <a:gdLst/>
          <a:ahLst/>
          <a:cxnLst/>
          <a:rect l="0" t="0" r="0" b="0"/>
          <a:pathLst>
            <a:path>
              <a:moveTo>
                <a:pt x="0" y="0"/>
              </a:moveTo>
              <a:lnTo>
                <a:pt x="0" y="387478"/>
              </a:lnTo>
              <a:lnTo>
                <a:pt x="126351" y="387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402612" y="1380725"/>
          <a:ext cx="91440" cy="176892"/>
        </a:xfrm>
        <a:custGeom>
          <a:avLst/>
          <a:gdLst/>
          <a:ahLst/>
          <a:cxnLst/>
          <a:rect l="0" t="0" r="0" b="0"/>
          <a:pathLst>
            <a:path>
              <a:moveTo>
                <a:pt x="45720" y="0"/>
              </a:moveTo>
              <a:lnTo>
                <a:pt x="45720"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92157" y="1978790"/>
          <a:ext cx="126351" cy="2779736"/>
        </a:xfrm>
        <a:custGeom>
          <a:avLst/>
          <a:gdLst/>
          <a:ahLst/>
          <a:cxnLst/>
          <a:rect l="0" t="0" r="0" b="0"/>
          <a:pathLst>
            <a:path>
              <a:moveTo>
                <a:pt x="0" y="0"/>
              </a:moveTo>
              <a:lnTo>
                <a:pt x="0" y="2779736"/>
              </a:lnTo>
              <a:lnTo>
                <a:pt x="126351" y="2779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92157" y="1978790"/>
          <a:ext cx="126351" cy="2181672"/>
        </a:xfrm>
        <a:custGeom>
          <a:avLst/>
          <a:gdLst/>
          <a:ahLst/>
          <a:cxnLst/>
          <a:rect l="0" t="0" r="0" b="0"/>
          <a:pathLst>
            <a:path>
              <a:moveTo>
                <a:pt x="0" y="0"/>
              </a:moveTo>
              <a:lnTo>
                <a:pt x="0" y="2181672"/>
              </a:lnTo>
              <a:lnTo>
                <a:pt x="126351" y="21816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92157" y="1978790"/>
          <a:ext cx="126351" cy="1583607"/>
        </a:xfrm>
        <a:custGeom>
          <a:avLst/>
          <a:gdLst/>
          <a:ahLst/>
          <a:cxnLst/>
          <a:rect l="0" t="0" r="0" b="0"/>
          <a:pathLst>
            <a:path>
              <a:moveTo>
                <a:pt x="0" y="0"/>
              </a:moveTo>
              <a:lnTo>
                <a:pt x="0" y="1583607"/>
              </a:lnTo>
              <a:lnTo>
                <a:pt x="126351" y="158360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92157" y="1978790"/>
          <a:ext cx="126351" cy="985542"/>
        </a:xfrm>
        <a:custGeom>
          <a:avLst/>
          <a:gdLst/>
          <a:ahLst/>
          <a:cxnLst/>
          <a:rect l="0" t="0" r="0" b="0"/>
          <a:pathLst>
            <a:path>
              <a:moveTo>
                <a:pt x="0" y="0"/>
              </a:moveTo>
              <a:lnTo>
                <a:pt x="0" y="985542"/>
              </a:lnTo>
              <a:lnTo>
                <a:pt x="126351" y="98554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92157" y="1978790"/>
          <a:ext cx="126351" cy="387478"/>
        </a:xfrm>
        <a:custGeom>
          <a:avLst/>
          <a:gdLst/>
          <a:ahLst/>
          <a:cxnLst/>
          <a:rect l="0" t="0" r="0" b="0"/>
          <a:pathLst>
            <a:path>
              <a:moveTo>
                <a:pt x="0" y="0"/>
              </a:moveTo>
              <a:lnTo>
                <a:pt x="0" y="387478"/>
              </a:lnTo>
              <a:lnTo>
                <a:pt x="126351" y="387478"/>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29095" y="1380725"/>
          <a:ext cx="1019236" cy="176892"/>
        </a:xfrm>
        <a:custGeom>
          <a:avLst/>
          <a:gdLst/>
          <a:ahLst/>
          <a:cxnLst/>
          <a:rect l="0" t="0" r="0" b="0"/>
          <a:pathLst>
            <a:path>
              <a:moveTo>
                <a:pt x="1019236" y="0"/>
              </a:moveTo>
              <a:lnTo>
                <a:pt x="1019236" y="88446"/>
              </a:lnTo>
              <a:lnTo>
                <a:pt x="0" y="88446"/>
              </a:lnTo>
              <a:lnTo>
                <a:pt x="0" y="17689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448332" y="782661"/>
          <a:ext cx="3822137" cy="176892"/>
        </a:xfrm>
        <a:custGeom>
          <a:avLst/>
          <a:gdLst/>
          <a:ahLst/>
          <a:cxnLst/>
          <a:rect l="0" t="0" r="0" b="0"/>
          <a:pathLst>
            <a:path>
              <a:moveTo>
                <a:pt x="3822137" y="0"/>
              </a:moveTo>
              <a:lnTo>
                <a:pt x="3822137" y="88446"/>
              </a:lnTo>
              <a:lnTo>
                <a:pt x="0" y="88446"/>
              </a:lnTo>
              <a:lnTo>
                <a:pt x="0" y="176892"/>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849297" y="361489"/>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4849297" y="361489"/>
        <a:ext cx="842344" cy="421172"/>
      </dsp:txXfrm>
    </dsp:sp>
    <dsp:sp modelId="{1D06C5E4-905A-4556-BE2E-25DC4479BA23}">
      <dsp:nvSpPr>
        <dsp:cNvPr id="0" name=""/>
        <dsp:cNvSpPr/>
      </dsp:nvSpPr>
      <dsp:spPr>
        <a:xfrm>
          <a:off x="1027160" y="959553"/>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027160" y="959553"/>
        <a:ext cx="842344" cy="421172"/>
      </dsp:txXfrm>
    </dsp:sp>
    <dsp:sp modelId="{73AC81FD-08A2-4109-8945-022E8F4EB733}">
      <dsp:nvSpPr>
        <dsp:cNvPr id="0" name=""/>
        <dsp:cNvSpPr/>
      </dsp:nvSpPr>
      <dsp:spPr>
        <a:xfrm>
          <a:off x="7923"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7923" y="1557618"/>
        <a:ext cx="842344" cy="421172"/>
      </dsp:txXfrm>
    </dsp:sp>
    <dsp:sp modelId="{D58597A7-BC56-48F0-8DEF-C51B6723FE67}">
      <dsp:nvSpPr>
        <dsp:cNvPr id="0" name=""/>
        <dsp:cNvSpPr/>
      </dsp:nvSpPr>
      <dsp:spPr>
        <a:xfrm>
          <a:off x="218509" y="2155682"/>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18509" y="2155682"/>
        <a:ext cx="842344" cy="421172"/>
      </dsp:txXfrm>
    </dsp:sp>
    <dsp:sp modelId="{F883100C-498D-4D43-B1FB-D0D78E8FE650}">
      <dsp:nvSpPr>
        <dsp:cNvPr id="0" name=""/>
        <dsp:cNvSpPr/>
      </dsp:nvSpPr>
      <dsp:spPr>
        <a:xfrm>
          <a:off x="218509" y="2753747"/>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18509" y="2753747"/>
        <a:ext cx="842344" cy="421172"/>
      </dsp:txXfrm>
    </dsp:sp>
    <dsp:sp modelId="{B9F77502-DC4C-494B-9F41-6E38DD6D3FF0}">
      <dsp:nvSpPr>
        <dsp:cNvPr id="0" name=""/>
        <dsp:cNvSpPr/>
      </dsp:nvSpPr>
      <dsp:spPr>
        <a:xfrm>
          <a:off x="218509" y="335181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18509" y="3351811"/>
        <a:ext cx="842344" cy="421172"/>
      </dsp:txXfrm>
    </dsp:sp>
    <dsp:sp modelId="{7648D221-4878-46A5-B5AB-A1FC407EE505}">
      <dsp:nvSpPr>
        <dsp:cNvPr id="0" name=""/>
        <dsp:cNvSpPr/>
      </dsp:nvSpPr>
      <dsp:spPr>
        <a:xfrm>
          <a:off x="218509" y="3949876"/>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18509" y="3949876"/>
        <a:ext cx="842344" cy="421172"/>
      </dsp:txXfrm>
    </dsp:sp>
    <dsp:sp modelId="{DC75B468-12CB-4D4A-902E-9B39203D3F0D}">
      <dsp:nvSpPr>
        <dsp:cNvPr id="0" name=""/>
        <dsp:cNvSpPr/>
      </dsp:nvSpPr>
      <dsp:spPr>
        <a:xfrm>
          <a:off x="218509" y="454794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18509" y="4547941"/>
        <a:ext cx="842344" cy="421172"/>
      </dsp:txXfrm>
    </dsp:sp>
    <dsp:sp modelId="{222AFA34-4CAB-4501-882E-8D1682A6F607}">
      <dsp:nvSpPr>
        <dsp:cNvPr id="0" name=""/>
        <dsp:cNvSpPr/>
      </dsp:nvSpPr>
      <dsp:spPr>
        <a:xfrm>
          <a:off x="1027160"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027160" y="1557618"/>
        <a:ext cx="842344" cy="421172"/>
      </dsp:txXfrm>
    </dsp:sp>
    <dsp:sp modelId="{0DA88F17-02E6-42F6-AC26-6E27F1D25519}">
      <dsp:nvSpPr>
        <dsp:cNvPr id="0" name=""/>
        <dsp:cNvSpPr/>
      </dsp:nvSpPr>
      <dsp:spPr>
        <a:xfrm>
          <a:off x="1237746" y="2155682"/>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237746" y="2155682"/>
        <a:ext cx="842344" cy="421172"/>
      </dsp:txXfrm>
    </dsp:sp>
    <dsp:sp modelId="{B2F4E573-3E8F-4081-AF65-B9BB76055F0C}">
      <dsp:nvSpPr>
        <dsp:cNvPr id="0" name=""/>
        <dsp:cNvSpPr/>
      </dsp:nvSpPr>
      <dsp:spPr>
        <a:xfrm>
          <a:off x="1237746" y="2753747"/>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237746" y="2753747"/>
        <a:ext cx="842344" cy="421172"/>
      </dsp:txXfrm>
    </dsp:sp>
    <dsp:sp modelId="{0324B686-64CD-4C79-A43B-4C742C653121}">
      <dsp:nvSpPr>
        <dsp:cNvPr id="0" name=""/>
        <dsp:cNvSpPr/>
      </dsp:nvSpPr>
      <dsp:spPr>
        <a:xfrm>
          <a:off x="1237746" y="335181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237746" y="3351811"/>
        <a:ext cx="842344" cy="421172"/>
      </dsp:txXfrm>
    </dsp:sp>
    <dsp:sp modelId="{CBE20611-A92B-459E-90C2-2AD739E30066}">
      <dsp:nvSpPr>
        <dsp:cNvPr id="0" name=""/>
        <dsp:cNvSpPr/>
      </dsp:nvSpPr>
      <dsp:spPr>
        <a:xfrm>
          <a:off x="2046396"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046396" y="1557618"/>
        <a:ext cx="842344" cy="421172"/>
      </dsp:txXfrm>
    </dsp:sp>
    <dsp:sp modelId="{E684017E-0E88-4CBA-B17F-4B9B0C252BE5}">
      <dsp:nvSpPr>
        <dsp:cNvPr id="0" name=""/>
        <dsp:cNvSpPr/>
      </dsp:nvSpPr>
      <dsp:spPr>
        <a:xfrm>
          <a:off x="2256982" y="2155682"/>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256982" y="2155682"/>
        <a:ext cx="842344" cy="421172"/>
      </dsp:txXfrm>
    </dsp:sp>
    <dsp:sp modelId="{4822C928-B1D2-47B9-A3BE-469314D74FAC}">
      <dsp:nvSpPr>
        <dsp:cNvPr id="0" name=""/>
        <dsp:cNvSpPr/>
      </dsp:nvSpPr>
      <dsp:spPr>
        <a:xfrm>
          <a:off x="2256982" y="2753747"/>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256982" y="2753747"/>
        <a:ext cx="842344" cy="421172"/>
      </dsp:txXfrm>
    </dsp:sp>
    <dsp:sp modelId="{7A95FF65-76BE-476A-815A-CF2E03F078BF}">
      <dsp:nvSpPr>
        <dsp:cNvPr id="0" name=""/>
        <dsp:cNvSpPr/>
      </dsp:nvSpPr>
      <dsp:spPr>
        <a:xfrm>
          <a:off x="2256982" y="335181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256982" y="3351811"/>
        <a:ext cx="842344" cy="421172"/>
      </dsp:txXfrm>
    </dsp:sp>
    <dsp:sp modelId="{C337BF5D-6F07-428A-8198-A260EA93ABB8}">
      <dsp:nvSpPr>
        <dsp:cNvPr id="0" name=""/>
        <dsp:cNvSpPr/>
      </dsp:nvSpPr>
      <dsp:spPr>
        <a:xfrm>
          <a:off x="2256982" y="3949876"/>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256982" y="3949876"/>
        <a:ext cx="842344" cy="421172"/>
      </dsp:txXfrm>
    </dsp:sp>
    <dsp:sp modelId="{C3374603-DA77-48FD-A22A-3C57E6854F23}">
      <dsp:nvSpPr>
        <dsp:cNvPr id="0" name=""/>
        <dsp:cNvSpPr/>
      </dsp:nvSpPr>
      <dsp:spPr>
        <a:xfrm>
          <a:off x="2256982" y="454794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256982" y="4547941"/>
        <a:ext cx="842344" cy="421172"/>
      </dsp:txXfrm>
    </dsp:sp>
    <dsp:sp modelId="{B35D1DE6-2216-42EA-AEB0-C8794F2168DE}">
      <dsp:nvSpPr>
        <dsp:cNvPr id="0" name=""/>
        <dsp:cNvSpPr/>
      </dsp:nvSpPr>
      <dsp:spPr>
        <a:xfrm>
          <a:off x="5104107" y="959553"/>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104107" y="959553"/>
        <a:ext cx="842344" cy="421172"/>
      </dsp:txXfrm>
    </dsp:sp>
    <dsp:sp modelId="{FF8F17D7-43D5-45E1-A269-19F930DF71FF}">
      <dsp:nvSpPr>
        <dsp:cNvPr id="0" name=""/>
        <dsp:cNvSpPr/>
      </dsp:nvSpPr>
      <dsp:spPr>
        <a:xfrm>
          <a:off x="3065633"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065633" y="1557618"/>
        <a:ext cx="842344" cy="421172"/>
      </dsp:txXfrm>
    </dsp:sp>
    <dsp:sp modelId="{7A936684-AB2F-4911-9A94-D134CBB12350}">
      <dsp:nvSpPr>
        <dsp:cNvPr id="0" name=""/>
        <dsp:cNvSpPr/>
      </dsp:nvSpPr>
      <dsp:spPr>
        <a:xfrm>
          <a:off x="4084870"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084870" y="1557618"/>
        <a:ext cx="842344" cy="421172"/>
      </dsp:txXfrm>
    </dsp:sp>
    <dsp:sp modelId="{A9EF0345-E1BF-4A9E-847F-C64722EA8937}">
      <dsp:nvSpPr>
        <dsp:cNvPr id="0" name=""/>
        <dsp:cNvSpPr/>
      </dsp:nvSpPr>
      <dsp:spPr>
        <a:xfrm>
          <a:off x="4295456" y="2155682"/>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295456" y="2155682"/>
        <a:ext cx="842344" cy="421172"/>
      </dsp:txXfrm>
    </dsp:sp>
    <dsp:sp modelId="{ED5F4419-D9D7-4832-ABDC-0CEBF6DD3733}">
      <dsp:nvSpPr>
        <dsp:cNvPr id="0" name=""/>
        <dsp:cNvSpPr/>
      </dsp:nvSpPr>
      <dsp:spPr>
        <a:xfrm>
          <a:off x="4295456" y="2753747"/>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295456" y="2753747"/>
        <a:ext cx="842344" cy="421172"/>
      </dsp:txXfrm>
    </dsp:sp>
    <dsp:sp modelId="{CD73ADF9-F15B-48F7-ACA5-1E3648A371A0}">
      <dsp:nvSpPr>
        <dsp:cNvPr id="0" name=""/>
        <dsp:cNvSpPr/>
      </dsp:nvSpPr>
      <dsp:spPr>
        <a:xfrm>
          <a:off x="4295456" y="335181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295456" y="3351811"/>
        <a:ext cx="842344" cy="421172"/>
      </dsp:txXfrm>
    </dsp:sp>
    <dsp:sp modelId="{45C94207-A418-4426-9269-3891D9FBA35C}">
      <dsp:nvSpPr>
        <dsp:cNvPr id="0" name=""/>
        <dsp:cNvSpPr/>
      </dsp:nvSpPr>
      <dsp:spPr>
        <a:xfrm>
          <a:off x="4295456" y="3949876"/>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295456" y="3949876"/>
        <a:ext cx="842344" cy="421172"/>
      </dsp:txXfrm>
    </dsp:sp>
    <dsp:sp modelId="{D29B6B64-FEEB-4AB6-B737-AC955978F1CE}">
      <dsp:nvSpPr>
        <dsp:cNvPr id="0" name=""/>
        <dsp:cNvSpPr/>
      </dsp:nvSpPr>
      <dsp:spPr>
        <a:xfrm>
          <a:off x="4295456" y="454794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295456" y="4547941"/>
        <a:ext cx="842344" cy="421172"/>
      </dsp:txXfrm>
    </dsp:sp>
    <dsp:sp modelId="{5ED710AE-8FEF-45E5-9258-A689BDC60DCF}">
      <dsp:nvSpPr>
        <dsp:cNvPr id="0" name=""/>
        <dsp:cNvSpPr/>
      </dsp:nvSpPr>
      <dsp:spPr>
        <a:xfrm>
          <a:off x="5104107"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104107" y="1557618"/>
        <a:ext cx="842344" cy="421172"/>
      </dsp:txXfrm>
    </dsp:sp>
    <dsp:sp modelId="{589F7D2F-DB0D-41E6-986F-73B75F7504A4}">
      <dsp:nvSpPr>
        <dsp:cNvPr id="0" name=""/>
        <dsp:cNvSpPr/>
      </dsp:nvSpPr>
      <dsp:spPr>
        <a:xfrm>
          <a:off x="5314693" y="2155682"/>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314693" y="2155682"/>
        <a:ext cx="842344" cy="421172"/>
      </dsp:txXfrm>
    </dsp:sp>
    <dsp:sp modelId="{07551E65-05FE-4DCF-A1D4-34ADA650D7F1}">
      <dsp:nvSpPr>
        <dsp:cNvPr id="0" name=""/>
        <dsp:cNvSpPr/>
      </dsp:nvSpPr>
      <dsp:spPr>
        <a:xfrm>
          <a:off x="5314693" y="2753747"/>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314693" y="2753747"/>
        <a:ext cx="842344" cy="421172"/>
      </dsp:txXfrm>
    </dsp:sp>
    <dsp:sp modelId="{3CB5FBCF-060A-4E4A-9407-7BD448440B6F}">
      <dsp:nvSpPr>
        <dsp:cNvPr id="0" name=""/>
        <dsp:cNvSpPr/>
      </dsp:nvSpPr>
      <dsp:spPr>
        <a:xfrm>
          <a:off x="5314693" y="335181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314693" y="3351811"/>
        <a:ext cx="842344" cy="421172"/>
      </dsp:txXfrm>
    </dsp:sp>
    <dsp:sp modelId="{6BA97B55-CAAA-4774-A87D-C00864C4428B}">
      <dsp:nvSpPr>
        <dsp:cNvPr id="0" name=""/>
        <dsp:cNvSpPr/>
      </dsp:nvSpPr>
      <dsp:spPr>
        <a:xfrm>
          <a:off x="5314693" y="3949876"/>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314693" y="3949876"/>
        <a:ext cx="842344" cy="421172"/>
      </dsp:txXfrm>
    </dsp:sp>
    <dsp:sp modelId="{8485228E-014D-4CEE-97AC-6C2F85F886C3}">
      <dsp:nvSpPr>
        <dsp:cNvPr id="0" name=""/>
        <dsp:cNvSpPr/>
      </dsp:nvSpPr>
      <dsp:spPr>
        <a:xfrm>
          <a:off x="5314693" y="454794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314693" y="4547941"/>
        <a:ext cx="842344" cy="421172"/>
      </dsp:txXfrm>
    </dsp:sp>
    <dsp:sp modelId="{BD9BA298-C63B-48B1-9394-8A94B4A73D5E}">
      <dsp:nvSpPr>
        <dsp:cNvPr id="0" name=""/>
        <dsp:cNvSpPr/>
      </dsp:nvSpPr>
      <dsp:spPr>
        <a:xfrm>
          <a:off x="5314693" y="5146005"/>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314693" y="5146005"/>
        <a:ext cx="842344" cy="421172"/>
      </dsp:txXfrm>
    </dsp:sp>
    <dsp:sp modelId="{4F88876E-5377-4983-A876-52B6F906EC22}">
      <dsp:nvSpPr>
        <dsp:cNvPr id="0" name=""/>
        <dsp:cNvSpPr/>
      </dsp:nvSpPr>
      <dsp:spPr>
        <a:xfrm>
          <a:off x="6123343"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123343" y="1557618"/>
        <a:ext cx="842344" cy="421172"/>
      </dsp:txXfrm>
    </dsp:sp>
    <dsp:sp modelId="{695A7829-606B-4C3F-95D4-EBF495FB568A}">
      <dsp:nvSpPr>
        <dsp:cNvPr id="0" name=""/>
        <dsp:cNvSpPr/>
      </dsp:nvSpPr>
      <dsp:spPr>
        <a:xfrm>
          <a:off x="6333929" y="2155682"/>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333929" y="2155682"/>
        <a:ext cx="842344" cy="421172"/>
      </dsp:txXfrm>
    </dsp:sp>
    <dsp:sp modelId="{27293065-E9E5-4962-A54B-FBF677463FAF}">
      <dsp:nvSpPr>
        <dsp:cNvPr id="0" name=""/>
        <dsp:cNvSpPr/>
      </dsp:nvSpPr>
      <dsp:spPr>
        <a:xfrm>
          <a:off x="6333929" y="2753747"/>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333929" y="2753747"/>
        <a:ext cx="842344" cy="421172"/>
      </dsp:txXfrm>
    </dsp:sp>
    <dsp:sp modelId="{DB29339A-D74A-4945-AEFC-7F1938DC5A15}">
      <dsp:nvSpPr>
        <dsp:cNvPr id="0" name=""/>
        <dsp:cNvSpPr/>
      </dsp:nvSpPr>
      <dsp:spPr>
        <a:xfrm>
          <a:off x="6333929" y="335181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333929" y="3351811"/>
        <a:ext cx="842344" cy="421172"/>
      </dsp:txXfrm>
    </dsp:sp>
    <dsp:sp modelId="{7EDDABCB-F79D-4C6A-83C6-D9F8B57C5A3B}">
      <dsp:nvSpPr>
        <dsp:cNvPr id="0" name=""/>
        <dsp:cNvSpPr/>
      </dsp:nvSpPr>
      <dsp:spPr>
        <a:xfrm>
          <a:off x="6333929" y="3949876"/>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333929" y="3949876"/>
        <a:ext cx="842344" cy="421172"/>
      </dsp:txXfrm>
    </dsp:sp>
    <dsp:sp modelId="{3B0A2919-B49B-416A-9D0F-B0B1E5827889}">
      <dsp:nvSpPr>
        <dsp:cNvPr id="0" name=""/>
        <dsp:cNvSpPr/>
      </dsp:nvSpPr>
      <dsp:spPr>
        <a:xfrm>
          <a:off x="7142580"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142580" y="1557618"/>
        <a:ext cx="842344" cy="421172"/>
      </dsp:txXfrm>
    </dsp:sp>
    <dsp:sp modelId="{BFDA2BF8-9F4A-40BC-91DC-EDB291DBB06A}">
      <dsp:nvSpPr>
        <dsp:cNvPr id="0" name=""/>
        <dsp:cNvSpPr/>
      </dsp:nvSpPr>
      <dsp:spPr>
        <a:xfrm>
          <a:off x="7353166" y="2155682"/>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7353166" y="2155682"/>
        <a:ext cx="842344" cy="421172"/>
      </dsp:txXfrm>
    </dsp:sp>
    <dsp:sp modelId="{DE063D36-D9E8-49F1-BAC1-59514306F28B}">
      <dsp:nvSpPr>
        <dsp:cNvPr id="0" name=""/>
        <dsp:cNvSpPr/>
      </dsp:nvSpPr>
      <dsp:spPr>
        <a:xfrm>
          <a:off x="7353166" y="2753747"/>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7353166" y="2753747"/>
        <a:ext cx="842344" cy="421172"/>
      </dsp:txXfrm>
    </dsp:sp>
    <dsp:sp modelId="{6F02D0C7-6A07-49EE-B10A-3FEDE0375D3C}">
      <dsp:nvSpPr>
        <dsp:cNvPr id="0" name=""/>
        <dsp:cNvSpPr/>
      </dsp:nvSpPr>
      <dsp:spPr>
        <a:xfrm>
          <a:off x="7353166" y="335181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7353166" y="3351811"/>
        <a:ext cx="842344" cy="421172"/>
      </dsp:txXfrm>
    </dsp:sp>
    <dsp:sp modelId="{26DF4127-32B4-4E12-A71E-0E3D86A8BAF6}">
      <dsp:nvSpPr>
        <dsp:cNvPr id="0" name=""/>
        <dsp:cNvSpPr/>
      </dsp:nvSpPr>
      <dsp:spPr>
        <a:xfrm>
          <a:off x="7353166" y="3949876"/>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7353166" y="3949876"/>
        <a:ext cx="842344" cy="421172"/>
      </dsp:txXfrm>
    </dsp:sp>
    <dsp:sp modelId="{F7A8C156-F073-4864-86E4-D1FE8DBCCDCB}">
      <dsp:nvSpPr>
        <dsp:cNvPr id="0" name=""/>
        <dsp:cNvSpPr/>
      </dsp:nvSpPr>
      <dsp:spPr>
        <a:xfrm>
          <a:off x="7353166" y="454794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7353166" y="4547941"/>
        <a:ext cx="842344" cy="421172"/>
      </dsp:txXfrm>
    </dsp:sp>
    <dsp:sp modelId="{49544CCC-36AB-450E-96BB-C1A80E7EFE43}">
      <dsp:nvSpPr>
        <dsp:cNvPr id="0" name=""/>
        <dsp:cNvSpPr/>
      </dsp:nvSpPr>
      <dsp:spPr>
        <a:xfrm>
          <a:off x="8671435" y="959553"/>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8671435" y="959553"/>
        <a:ext cx="842344" cy="421172"/>
      </dsp:txXfrm>
    </dsp:sp>
    <dsp:sp modelId="{28B92F61-3068-458F-9A3E-4CACA321D349}">
      <dsp:nvSpPr>
        <dsp:cNvPr id="0" name=""/>
        <dsp:cNvSpPr/>
      </dsp:nvSpPr>
      <dsp:spPr>
        <a:xfrm>
          <a:off x="8161817"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8161817" y="1557618"/>
        <a:ext cx="842344" cy="421172"/>
      </dsp:txXfrm>
    </dsp:sp>
    <dsp:sp modelId="{5DC45271-E43F-4D91-99B8-A1C21F7EBF30}">
      <dsp:nvSpPr>
        <dsp:cNvPr id="0" name=""/>
        <dsp:cNvSpPr/>
      </dsp:nvSpPr>
      <dsp:spPr>
        <a:xfrm>
          <a:off x="8372403" y="2155682"/>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8372403" y="2155682"/>
        <a:ext cx="842344" cy="421172"/>
      </dsp:txXfrm>
    </dsp:sp>
    <dsp:sp modelId="{DD66E6B9-1A6E-4C68-9500-538144ED06C4}">
      <dsp:nvSpPr>
        <dsp:cNvPr id="0" name=""/>
        <dsp:cNvSpPr/>
      </dsp:nvSpPr>
      <dsp:spPr>
        <a:xfrm>
          <a:off x="8372403" y="2753747"/>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8372403" y="2753747"/>
        <a:ext cx="842344" cy="421172"/>
      </dsp:txXfrm>
    </dsp:sp>
    <dsp:sp modelId="{E241DA0F-AFA2-400B-BA1E-9BAB5528D530}">
      <dsp:nvSpPr>
        <dsp:cNvPr id="0" name=""/>
        <dsp:cNvSpPr/>
      </dsp:nvSpPr>
      <dsp:spPr>
        <a:xfrm>
          <a:off x="8372403" y="335181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8372403" y="3351811"/>
        <a:ext cx="842344" cy="421172"/>
      </dsp:txXfrm>
    </dsp:sp>
    <dsp:sp modelId="{3CB4AF7B-83F3-42F1-907A-1C057A4D85DE}">
      <dsp:nvSpPr>
        <dsp:cNvPr id="0" name=""/>
        <dsp:cNvSpPr/>
      </dsp:nvSpPr>
      <dsp:spPr>
        <a:xfrm>
          <a:off x="9181054" y="1557618"/>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9181054" y="1557618"/>
        <a:ext cx="842344" cy="421172"/>
      </dsp:txXfrm>
    </dsp:sp>
    <dsp:sp modelId="{1BC42E57-54A0-4691-8EF4-9D21B3577713}">
      <dsp:nvSpPr>
        <dsp:cNvPr id="0" name=""/>
        <dsp:cNvSpPr/>
      </dsp:nvSpPr>
      <dsp:spPr>
        <a:xfrm>
          <a:off x="9391640" y="2155682"/>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9391640" y="2155682"/>
        <a:ext cx="842344" cy="421172"/>
      </dsp:txXfrm>
    </dsp:sp>
    <dsp:sp modelId="{9C60B60E-0F59-4760-AAFE-7706A38F6BE5}">
      <dsp:nvSpPr>
        <dsp:cNvPr id="0" name=""/>
        <dsp:cNvSpPr/>
      </dsp:nvSpPr>
      <dsp:spPr>
        <a:xfrm>
          <a:off x="9391640" y="2753747"/>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9391640" y="2753747"/>
        <a:ext cx="842344" cy="421172"/>
      </dsp:txXfrm>
    </dsp:sp>
    <dsp:sp modelId="{CA64130D-DBD9-4A53-A82F-52CD0FB9A538}">
      <dsp:nvSpPr>
        <dsp:cNvPr id="0" name=""/>
        <dsp:cNvSpPr/>
      </dsp:nvSpPr>
      <dsp:spPr>
        <a:xfrm>
          <a:off x="9391640" y="3351811"/>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9391640" y="3351811"/>
        <a:ext cx="842344" cy="421172"/>
      </dsp:txXfrm>
    </dsp:sp>
    <dsp:sp modelId="{AF8F66BA-050F-4289-8EB8-D152C17E8E5A}">
      <dsp:nvSpPr>
        <dsp:cNvPr id="0" name=""/>
        <dsp:cNvSpPr/>
      </dsp:nvSpPr>
      <dsp:spPr>
        <a:xfrm>
          <a:off x="9391640" y="3949876"/>
          <a:ext cx="842344" cy="421172"/>
        </a:xfrm>
        <a:prstGeom prst="rect">
          <a:avLst/>
        </a:prstGeom>
        <a:solidFill>
          <a:schemeClr val="accent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9391640" y="3949876"/>
        <a:ext cx="842344" cy="42117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lvl1pPr marR="0" lvl="0" algn="r"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
        <p:nvSpPr>
          <p:cNvPr id="5" name="Google Shape;5;n"/>
          <p:cNvSpPr txBox="1">
            <a:spLocks noGrp="1"/>
          </p:cNvSpPr>
          <p:nvPr>
            <p:ph type="hdr" idx="2"/>
          </p:nvPr>
        </p:nvSpPr>
        <p:spPr>
          <a:xfrm>
            <a:off x="0" y="0"/>
            <a:ext cx="2943225" cy="495300"/>
          </a:xfrm>
          <a:prstGeom prst="rect">
            <a:avLst/>
          </a:prstGeom>
          <a:noFill/>
          <a:ln>
            <a:noFill/>
          </a:ln>
        </p:spPr>
        <p:txBody>
          <a:bodyPr spcFirstLastPara="1" wrap="square" lIns="90325" tIns="45150" rIns="90325" bIns="45150" anchor="t" anchorCtr="0">
            <a:noAutofit/>
          </a:bodyPr>
          <a:lstStyle>
            <a:lvl1pPr marR="0" lvl="0" algn="l"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6" name="Google Shape;6;n"/>
          <p:cNvSpPr>
            <a:spLocks noGrp="1" noRot="1" noChangeAspect="1"/>
          </p:cNvSpPr>
          <p:nvPr>
            <p:ph type="sldImg" idx="3"/>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 name="Google Shape;7;n"/>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lvl1pPr marR="0" lvl="0" algn="l" rtl="0">
              <a:spcBef>
                <a:spcPts val="60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20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20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20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20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20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20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20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20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body" idx="1"/>
          </p:nvPr>
        </p:nvSpPr>
        <p:spPr>
          <a:xfrm>
            <a:off x="679450" y="4705350"/>
            <a:ext cx="5435600" cy="4457700"/>
          </a:xfrm>
          <a:prstGeom prst="rect">
            <a:avLst/>
          </a:prstGeom>
          <a:noFill/>
          <a:ln>
            <a:noFill/>
          </a:ln>
        </p:spPr>
        <p:txBody>
          <a:bodyPr spcFirstLastPara="1" wrap="square" lIns="90325" tIns="45150" rIns="90325" bIns="4515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10</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11</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12</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3fd46dcbc1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16</a:t>
            </a:fld>
            <a:endParaRPr/>
          </a:p>
        </p:txBody>
      </p:sp>
      <p:sp>
        <p:nvSpPr>
          <p:cNvPr id="248" name="Google Shape;248;g33fd46dcbc1_0_0: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33fd46dcbc1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33357119d0_0_177: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17</a:t>
            </a:fld>
            <a:endParaRPr/>
          </a:p>
        </p:txBody>
      </p:sp>
      <p:sp>
        <p:nvSpPr>
          <p:cNvPr id="256" name="Google Shape;256;g333357119d0_0_177: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33357119d0_0_17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33357119d0_0_183: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18</a:t>
            </a:fld>
            <a:endParaRPr/>
          </a:p>
        </p:txBody>
      </p:sp>
      <p:sp>
        <p:nvSpPr>
          <p:cNvPr id="264" name="Google Shape;264;g333357119d0_0_183: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33357119d0_0_183: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33ea321d8fd_1_11: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300" name="Google Shape;300;g33ea321d8fd_1_11: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33ea321d8fd_1_11: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8: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9: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3ea321d8fd_1_4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20" name="Google Shape;320;g33ea321d8fd_1_4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3ea321d8fd_1_33: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326" name="Google Shape;326;g33ea321d8fd_1_33: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3ea321d8fd_1_33: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2: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34" name="Google Shape;334;p12: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3fa7236888_2_5: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
        <p:nvSpPr>
          <p:cNvPr id="340" name="Google Shape;340;g33fa7236888_2_5: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3fa7236888_2_5: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3fa7236888_2_1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
        <p:nvSpPr>
          <p:cNvPr id="346" name="Google Shape;346;g33fa7236888_2_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3fa7236888_2_1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3fa7236888_2_1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
        <p:nvSpPr>
          <p:cNvPr id="353" name="Google Shape;353;g33fa7236888_2_16: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33fa7236888_2_1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3</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3</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3</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3fa7236888_2_28: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59" name="Google Shape;359;g33fa7236888_2_28: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3fa7236888_2_12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66" name="Google Shape;366;g33fa7236888_2_120: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3fa7236888_2_212: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73" name="Google Shape;373;g33fa7236888_2_212: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
        <p:nvSpPr>
          <p:cNvPr id="164" name="Google Shape;164;g33fa7236888_2_0: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
        <p:nvSpPr>
          <p:cNvPr id="186" name="Google Shape;186;g33fa572064d_0_0:notes"/>
          <p:cNvSpPr>
            <a:spLocks noGrp="1" noRot="1" noChangeAspect="1"/>
          </p:cNvSpPr>
          <p:nvPr>
            <p:ph type="sldImg" idx="2"/>
          </p:nvPr>
        </p:nvSpPr>
        <p:spPr>
          <a:xfrm>
            <a:off x="95250" y="742950"/>
            <a:ext cx="6603900" cy="3714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Page" type="title">
  <p:cSld name="TITLE">
    <p:spTree>
      <p:nvGrpSpPr>
        <p:cNvPr id="1" name="Shape 14"/>
        <p:cNvGrpSpPr/>
        <p:nvPr/>
      </p:nvGrpSpPr>
      <p:grpSpPr>
        <a:xfrm>
          <a:off x="0" y="0"/>
          <a:ext cx="0" cy="0"/>
          <a:chOff x="0" y="0"/>
          <a:chExt cx="0" cy="0"/>
        </a:xfrm>
      </p:grpSpPr>
      <p:sp>
        <p:nvSpPr>
          <p:cNvPr id="15" name="Google Shape;15;p16"/>
          <p:cNvSpPr txBox="1"/>
          <p:nvPr/>
        </p:nvSpPr>
        <p:spPr>
          <a:xfrm>
            <a:off x="-2019300" y="2828925"/>
            <a:ext cx="1968500" cy="34163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title</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70 pt</a:t>
            </a:r>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9FB7D3"/>
                </a:solidFill>
                <a:latin typeface="Arial"/>
                <a:ea typeface="Arial"/>
                <a:cs typeface="Arial"/>
                <a:sym typeface="Arial"/>
              </a:rPr>
              <a:t>CAPITALS</a:t>
            </a:r>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subtitle </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minimum 30 pt</a:t>
            </a:r>
            <a:endParaRPr/>
          </a:p>
          <a:p>
            <a:pPr marL="0" marR="0" lvl="0" indent="0" algn="r" rtl="0">
              <a:spcBef>
                <a:spcPts val="0"/>
              </a:spcBef>
              <a:spcAft>
                <a:spcPts val="0"/>
              </a:spcAft>
              <a:buNone/>
            </a:pPr>
            <a:endParaRPr sz="1200" b="0" i="0" u="none" strike="noStrike" cap="none">
              <a:solidFill>
                <a:schemeClr val="lt1"/>
              </a:solidFill>
              <a:latin typeface="Arial"/>
              <a:ea typeface="Arial"/>
              <a:cs typeface="Arial"/>
              <a:sym typeface="Arial"/>
            </a:endParaRPr>
          </a:p>
        </p:txBody>
      </p:sp>
      <p:sp>
        <p:nvSpPr>
          <p:cNvPr id="16" name="Google Shape;16;p16"/>
          <p:cNvSpPr txBox="1">
            <a:spLocks noGrp="1"/>
          </p:cNvSpPr>
          <p:nvPr>
            <p:ph type="subTitle" idx="1"/>
          </p:nvPr>
        </p:nvSpPr>
        <p:spPr>
          <a:xfrm>
            <a:off x="524932" y="5137201"/>
            <a:ext cx="11140019" cy="1386001"/>
          </a:xfrm>
          <a:prstGeom prst="rect">
            <a:avLst/>
          </a:prstGeom>
          <a:noFill/>
          <a:ln>
            <a:noFill/>
          </a:ln>
        </p:spPr>
        <p:txBody>
          <a:bodyPr spcFirstLastPara="1" wrap="square" lIns="72000" tIns="0" rIns="72000" bIns="0" anchor="b" anchorCtr="0">
            <a:noAutofit/>
          </a:bodyPr>
          <a:lstStyle>
            <a:lvl1pPr lvl="0" algn="l">
              <a:lnSpc>
                <a:spcPct val="75000"/>
              </a:lnSpc>
              <a:spcBef>
                <a:spcPts val="0"/>
              </a:spcBef>
              <a:spcAft>
                <a:spcPts val="0"/>
              </a:spcAft>
              <a:buSzPts val="3000"/>
              <a:buFont typeface="Arial"/>
              <a:buNone/>
              <a:defRPr sz="3000">
                <a:latin typeface="Arial"/>
                <a:ea typeface="Arial"/>
                <a:cs typeface="Arial"/>
                <a:sym typeface="Arial"/>
              </a:defRPr>
            </a:lvl1pPr>
            <a:lvl2pPr lvl="1" algn="l">
              <a:spcBef>
                <a:spcPts val="360"/>
              </a:spcBef>
              <a:spcAft>
                <a:spcPts val="0"/>
              </a:spcAft>
              <a:buSzPts val="180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17" name="Google Shape;17;p16"/>
          <p:cNvSpPr txBox="1">
            <a:spLocks noGrp="1"/>
          </p:cNvSpPr>
          <p:nvPr>
            <p:ph type="ctrTitle"/>
          </p:nvPr>
        </p:nvSpPr>
        <p:spPr>
          <a:xfrm>
            <a:off x="524934" y="1808709"/>
            <a:ext cx="11135785" cy="2839491"/>
          </a:xfrm>
          <a:prstGeom prst="rect">
            <a:avLst/>
          </a:prstGeom>
          <a:noFill/>
          <a:ln>
            <a:noFill/>
          </a:ln>
        </p:spPr>
        <p:txBody>
          <a:bodyPr spcFirstLastPara="1" wrap="square" lIns="72000" tIns="0" rIns="72000" bIns="0" anchor="ctr" anchorCtr="0">
            <a:normAutofit/>
          </a:bodyPr>
          <a:lstStyle>
            <a:lvl1pPr lvl="0" algn="l">
              <a:lnSpc>
                <a:spcPct val="75000"/>
              </a:lnSpc>
              <a:spcBef>
                <a:spcPts val="0"/>
              </a:spcBef>
              <a:spcAft>
                <a:spcPts val="0"/>
              </a:spcAft>
              <a:buSzPts val="1400"/>
              <a:buNone/>
              <a:defRPr sz="7000">
                <a:latin typeface="Arial"/>
                <a:ea typeface="Arial"/>
                <a:cs typeface="Arial"/>
                <a:sym typeface="Arial"/>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mall title, right Image">
  <p:cSld name="Small title, right Image">
    <p:spTree>
      <p:nvGrpSpPr>
        <p:cNvPr id="1" name="Shape 44"/>
        <p:cNvGrpSpPr/>
        <p:nvPr/>
      </p:nvGrpSpPr>
      <p:grpSpPr>
        <a:xfrm>
          <a:off x="0" y="0"/>
          <a:ext cx="0" cy="0"/>
          <a:chOff x="0" y="0"/>
          <a:chExt cx="0" cy="0"/>
        </a:xfrm>
      </p:grpSpPr>
      <p:sp>
        <p:nvSpPr>
          <p:cNvPr id="45" name="Google Shape;45;p25"/>
          <p:cNvSpPr txBox="1">
            <a:spLocks noGrp="1"/>
          </p:cNvSpPr>
          <p:nvPr>
            <p:ph type="body" idx="1"/>
          </p:nvPr>
        </p:nvSpPr>
        <p:spPr>
          <a:xfrm>
            <a:off x="524934" y="1800225"/>
            <a:ext cx="5139267"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 name="Google Shape;46;p25"/>
          <p:cNvSpPr txBox="1">
            <a:spLocks noGrp="1"/>
          </p:cNvSpPr>
          <p:nvPr>
            <p:ph type="title"/>
          </p:nvPr>
        </p:nvSpPr>
        <p:spPr>
          <a:xfrm>
            <a:off x="524935" y="239714"/>
            <a:ext cx="5139265"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Full title, left Image">
  <p:cSld name="Full title, left Image">
    <p:spTree>
      <p:nvGrpSpPr>
        <p:cNvPr id="1" name="Shape 47"/>
        <p:cNvGrpSpPr/>
        <p:nvPr/>
      </p:nvGrpSpPr>
      <p:grpSpPr>
        <a:xfrm>
          <a:off x="0" y="0"/>
          <a:ext cx="0" cy="0"/>
          <a:chOff x="0" y="0"/>
          <a:chExt cx="0" cy="0"/>
        </a:xfrm>
      </p:grpSpPr>
      <p:sp>
        <p:nvSpPr>
          <p:cNvPr id="48" name="Google Shape;48;p26"/>
          <p:cNvSpPr txBox="1">
            <a:spLocks noGrp="1"/>
          </p:cNvSpPr>
          <p:nvPr>
            <p:ph type="body" idx="1"/>
          </p:nvPr>
        </p:nvSpPr>
        <p:spPr>
          <a:xfrm>
            <a:off x="6191251"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9" name="Google Shape;49;p2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mall title, left Image">
  <p:cSld name="Small title, left Image">
    <p:spTree>
      <p:nvGrpSpPr>
        <p:cNvPr id="1" name="Shape 50"/>
        <p:cNvGrpSpPr/>
        <p:nvPr/>
      </p:nvGrpSpPr>
      <p:grpSpPr>
        <a:xfrm>
          <a:off x="0" y="0"/>
          <a:ext cx="0" cy="0"/>
          <a:chOff x="0" y="0"/>
          <a:chExt cx="0" cy="0"/>
        </a:xfrm>
      </p:grpSpPr>
      <p:sp>
        <p:nvSpPr>
          <p:cNvPr id="51" name="Google Shape;51;p27"/>
          <p:cNvSpPr txBox="1">
            <a:spLocks noGrp="1"/>
          </p:cNvSpPr>
          <p:nvPr>
            <p:ph type="body" idx="1"/>
          </p:nvPr>
        </p:nvSpPr>
        <p:spPr>
          <a:xfrm>
            <a:off x="6191251"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 name="Google Shape;52;p27"/>
          <p:cNvSpPr txBox="1">
            <a:spLocks noGrp="1"/>
          </p:cNvSpPr>
          <p:nvPr>
            <p:ph type="title"/>
          </p:nvPr>
        </p:nvSpPr>
        <p:spPr>
          <a:xfrm>
            <a:off x="6193367" y="239714"/>
            <a:ext cx="4324351"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ow small title, left Image">
  <p:cSld name="Low small title, left Image">
    <p:spTree>
      <p:nvGrpSpPr>
        <p:cNvPr id="1" name="Shape 53"/>
        <p:cNvGrpSpPr/>
        <p:nvPr/>
      </p:nvGrpSpPr>
      <p:grpSpPr>
        <a:xfrm>
          <a:off x="0" y="0"/>
          <a:ext cx="0" cy="0"/>
          <a:chOff x="0" y="0"/>
          <a:chExt cx="0" cy="0"/>
        </a:xfrm>
      </p:grpSpPr>
      <p:sp>
        <p:nvSpPr>
          <p:cNvPr id="54" name="Google Shape;54;p28"/>
          <p:cNvSpPr txBox="1">
            <a:spLocks noGrp="1"/>
          </p:cNvSpPr>
          <p:nvPr>
            <p:ph type="body" idx="1"/>
          </p:nvPr>
        </p:nvSpPr>
        <p:spPr>
          <a:xfrm>
            <a:off x="6191251" y="3545841"/>
            <a:ext cx="5473700" cy="297878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 name="Google Shape;55;p28"/>
          <p:cNvSpPr txBox="1">
            <a:spLocks noGrp="1"/>
          </p:cNvSpPr>
          <p:nvPr>
            <p:ph type="title"/>
          </p:nvPr>
        </p:nvSpPr>
        <p:spPr>
          <a:xfrm>
            <a:off x="6191251" y="1797525"/>
            <a:ext cx="5473700"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Header, two horizontal contents">
  <p:cSld name="Header, two horizontal contents">
    <p:spTree>
      <p:nvGrpSpPr>
        <p:cNvPr id="1" name="Shape 56"/>
        <p:cNvGrpSpPr/>
        <p:nvPr/>
      </p:nvGrpSpPr>
      <p:grpSpPr>
        <a:xfrm>
          <a:off x="0" y="0"/>
          <a:ext cx="0" cy="0"/>
          <a:chOff x="0" y="0"/>
          <a:chExt cx="0" cy="0"/>
        </a:xfrm>
      </p:grpSpPr>
      <p:sp>
        <p:nvSpPr>
          <p:cNvPr id="57" name="Google Shape;57;p29"/>
          <p:cNvSpPr txBox="1">
            <a:spLocks noGrp="1"/>
          </p:cNvSpPr>
          <p:nvPr>
            <p:ph type="body" idx="1"/>
          </p:nvPr>
        </p:nvSpPr>
        <p:spPr>
          <a:xfrm>
            <a:off x="524934" y="4010025"/>
            <a:ext cx="1114001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8" name="Google Shape;58;p29"/>
          <p:cNvSpPr txBox="1">
            <a:spLocks noGrp="1"/>
          </p:cNvSpPr>
          <p:nvPr>
            <p:ph type="body" idx="2"/>
          </p:nvPr>
        </p:nvSpPr>
        <p:spPr>
          <a:xfrm>
            <a:off x="524935" y="1795463"/>
            <a:ext cx="11140016"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9" name="Google Shape;59;p2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Header, Content over two content parts">
  <p:cSld name="Header, Content over two content parts">
    <p:spTree>
      <p:nvGrpSpPr>
        <p:cNvPr id="1" name="Shape 60"/>
        <p:cNvGrpSpPr/>
        <p:nvPr/>
      </p:nvGrpSpPr>
      <p:grpSpPr>
        <a:xfrm>
          <a:off x="0" y="0"/>
          <a:ext cx="0" cy="0"/>
          <a:chOff x="0" y="0"/>
          <a:chExt cx="0" cy="0"/>
        </a:xfrm>
      </p:grpSpPr>
      <p:sp>
        <p:nvSpPr>
          <p:cNvPr id="61" name="Google Shape;61;p30"/>
          <p:cNvSpPr txBox="1">
            <a:spLocks noGrp="1"/>
          </p:cNvSpPr>
          <p:nvPr>
            <p:ph type="body" idx="1"/>
          </p:nvPr>
        </p:nvSpPr>
        <p:spPr>
          <a:xfrm>
            <a:off x="6193367" y="4010025"/>
            <a:ext cx="54715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2" name="Google Shape;62;p30"/>
          <p:cNvSpPr txBox="1">
            <a:spLocks noGrp="1"/>
          </p:cNvSpPr>
          <p:nvPr>
            <p:ph type="body" idx="2"/>
          </p:nvPr>
        </p:nvSpPr>
        <p:spPr>
          <a:xfrm>
            <a:off x="524934" y="4010025"/>
            <a:ext cx="5473700"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3" name="Google Shape;63;p30"/>
          <p:cNvSpPr txBox="1">
            <a:spLocks noGrp="1"/>
          </p:cNvSpPr>
          <p:nvPr>
            <p:ph type="body" idx="3"/>
          </p:nvPr>
        </p:nvSpPr>
        <p:spPr>
          <a:xfrm>
            <a:off x="529167" y="1795463"/>
            <a:ext cx="111357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4" name="Google Shape;64;p3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Header, two content parts over content.">
  <p:cSld name="Header, two content parts over content.">
    <p:spTree>
      <p:nvGrpSpPr>
        <p:cNvPr id="1" name="Shape 65"/>
        <p:cNvGrpSpPr/>
        <p:nvPr/>
      </p:nvGrpSpPr>
      <p:grpSpPr>
        <a:xfrm>
          <a:off x="0" y="0"/>
          <a:ext cx="0" cy="0"/>
          <a:chOff x="0" y="0"/>
          <a:chExt cx="0" cy="0"/>
        </a:xfrm>
      </p:grpSpPr>
      <p:sp>
        <p:nvSpPr>
          <p:cNvPr id="66" name="Google Shape;66;p31"/>
          <p:cNvSpPr txBox="1">
            <a:spLocks noGrp="1"/>
          </p:cNvSpPr>
          <p:nvPr>
            <p:ph type="body" idx="1"/>
          </p:nvPr>
        </p:nvSpPr>
        <p:spPr>
          <a:xfrm>
            <a:off x="524934" y="4010025"/>
            <a:ext cx="1114001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7" name="Google Shape;67;p31"/>
          <p:cNvSpPr txBox="1">
            <a:spLocks noGrp="1"/>
          </p:cNvSpPr>
          <p:nvPr>
            <p:ph type="body" idx="2"/>
          </p:nvPr>
        </p:nvSpPr>
        <p:spPr>
          <a:xfrm>
            <a:off x="6193367" y="1795463"/>
            <a:ext cx="5471584"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8" name="Google Shape;68;p31"/>
          <p:cNvSpPr txBox="1">
            <a:spLocks noGrp="1"/>
          </p:cNvSpPr>
          <p:nvPr>
            <p:ph type="body" idx="3"/>
          </p:nvPr>
        </p:nvSpPr>
        <p:spPr>
          <a:xfrm>
            <a:off x="529166" y="1795463"/>
            <a:ext cx="5469467" cy="20701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9" name="Google Shape;69;p3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70"/>
        <p:cNvGrpSpPr/>
        <p:nvPr/>
      </p:nvGrpSpPr>
      <p:grpSpPr>
        <a:xfrm>
          <a:off x="0" y="0"/>
          <a:ext cx="0" cy="0"/>
          <a:chOff x="0" y="0"/>
          <a:chExt cx="0" cy="0"/>
        </a:xfrm>
      </p:grpSpPr>
      <p:sp>
        <p:nvSpPr>
          <p:cNvPr id="71" name="Google Shape;71;p32"/>
          <p:cNvSpPr txBox="1">
            <a:spLocks noGrp="1"/>
          </p:cNvSpPr>
          <p:nvPr>
            <p:ph type="body" idx="1"/>
          </p:nvPr>
        </p:nvSpPr>
        <p:spPr>
          <a:xfrm>
            <a:off x="6193367" y="4013201"/>
            <a:ext cx="5467351"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2" name="Google Shape;72;p32"/>
          <p:cNvSpPr txBox="1">
            <a:spLocks noGrp="1"/>
          </p:cNvSpPr>
          <p:nvPr>
            <p:ph type="body" idx="2"/>
          </p:nvPr>
        </p:nvSpPr>
        <p:spPr>
          <a:xfrm>
            <a:off x="6193367" y="1795464"/>
            <a:ext cx="5467351"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3" name="Google Shape;73;p32"/>
          <p:cNvSpPr txBox="1">
            <a:spLocks noGrp="1"/>
          </p:cNvSpPr>
          <p:nvPr>
            <p:ph type="body" idx="3"/>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4" name="Google Shape;74;p32"/>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5"/>
        <p:cNvGrpSpPr/>
        <p:nvPr/>
      </p:nvGrpSpPr>
      <p:grpSpPr>
        <a:xfrm>
          <a:off x="0" y="0"/>
          <a:ext cx="0" cy="0"/>
          <a:chOff x="0" y="0"/>
          <a:chExt cx="0" cy="0"/>
        </a:xfrm>
      </p:grpSpPr>
      <p:sp>
        <p:nvSpPr>
          <p:cNvPr id="76" name="Google Shape;76;p33"/>
          <p:cNvSpPr txBox="1">
            <a:spLocks noGrp="1"/>
          </p:cNvSpPr>
          <p:nvPr>
            <p:ph type="body" idx="1"/>
          </p:nvPr>
        </p:nvSpPr>
        <p:spPr>
          <a:xfrm>
            <a:off x="6197600" y="1795463"/>
            <a:ext cx="5467351"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7" name="Google Shape;77;p33"/>
          <p:cNvSpPr txBox="1">
            <a:spLocks noGrp="1"/>
          </p:cNvSpPr>
          <p:nvPr>
            <p:ph type="body" idx="2"/>
          </p:nvPr>
        </p:nvSpPr>
        <p:spPr>
          <a:xfrm>
            <a:off x="529167" y="4013201"/>
            <a:ext cx="5465233"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8" name="Google Shape;78;p33"/>
          <p:cNvSpPr txBox="1">
            <a:spLocks noGrp="1"/>
          </p:cNvSpPr>
          <p:nvPr>
            <p:ph type="body" idx="3"/>
          </p:nvPr>
        </p:nvSpPr>
        <p:spPr>
          <a:xfrm>
            <a:off x="529167" y="1795464"/>
            <a:ext cx="5465233"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9" name="Google Shape;79;p33"/>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4 Content" type="fourObj">
  <p:cSld name="FOUR_OBJECTS">
    <p:spTree>
      <p:nvGrpSpPr>
        <p:cNvPr id="1" name="Shape 80"/>
        <p:cNvGrpSpPr/>
        <p:nvPr/>
      </p:nvGrpSpPr>
      <p:grpSpPr>
        <a:xfrm>
          <a:off x="0" y="0"/>
          <a:ext cx="0" cy="0"/>
          <a:chOff x="0" y="0"/>
          <a:chExt cx="0" cy="0"/>
        </a:xfrm>
      </p:grpSpPr>
      <p:sp>
        <p:nvSpPr>
          <p:cNvPr id="81" name="Google Shape;81;p34"/>
          <p:cNvSpPr txBox="1">
            <a:spLocks noGrp="1"/>
          </p:cNvSpPr>
          <p:nvPr>
            <p:ph type="body" idx="1"/>
          </p:nvPr>
        </p:nvSpPr>
        <p:spPr>
          <a:xfrm>
            <a:off x="6197600" y="4022725"/>
            <a:ext cx="5467351"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2" name="Google Shape;82;p34"/>
          <p:cNvSpPr txBox="1">
            <a:spLocks noGrp="1"/>
          </p:cNvSpPr>
          <p:nvPr>
            <p:ph type="body" idx="2"/>
          </p:nvPr>
        </p:nvSpPr>
        <p:spPr>
          <a:xfrm>
            <a:off x="529167" y="4022725"/>
            <a:ext cx="5465233" cy="206692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3" name="Google Shape;83;p34"/>
          <p:cNvSpPr txBox="1">
            <a:spLocks noGrp="1"/>
          </p:cNvSpPr>
          <p:nvPr>
            <p:ph type="body" idx="3"/>
          </p:nvPr>
        </p:nvSpPr>
        <p:spPr>
          <a:xfrm>
            <a:off x="6197600" y="1804989"/>
            <a:ext cx="5467351"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4" name="Google Shape;84;p34"/>
          <p:cNvSpPr txBox="1">
            <a:spLocks noGrp="1"/>
          </p:cNvSpPr>
          <p:nvPr>
            <p:ph type="body" idx="4"/>
          </p:nvPr>
        </p:nvSpPr>
        <p:spPr>
          <a:xfrm>
            <a:off x="529167" y="1804989"/>
            <a:ext cx="5465233" cy="2065337"/>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85" name="Google Shape;85;p34"/>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17"/>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20" name="Google Shape;20;p17"/>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Clr>
                <a:schemeClr val="dk1"/>
              </a:buClr>
              <a:buSzPts val="3200"/>
              <a:buFont typeface="Arial"/>
              <a:buNone/>
              <a:defRPr/>
            </a:lvl2pPr>
            <a:lvl3pPr lvl="2" algn="l">
              <a:lnSpc>
                <a:spcPct val="100000"/>
              </a:lnSpc>
              <a:spcBef>
                <a:spcPts val="0"/>
              </a:spcBef>
              <a:spcAft>
                <a:spcPts val="0"/>
              </a:spcAft>
              <a:buClr>
                <a:schemeClr val="dk1"/>
              </a:buClr>
              <a:buSzPts val="3200"/>
              <a:buFont typeface="Arial"/>
              <a:buNone/>
              <a:defRPr/>
            </a:lvl3pPr>
            <a:lvl4pPr lvl="3" algn="l">
              <a:lnSpc>
                <a:spcPct val="100000"/>
              </a:lnSpc>
              <a:spcBef>
                <a:spcPts val="0"/>
              </a:spcBef>
              <a:spcAft>
                <a:spcPts val="0"/>
              </a:spcAft>
              <a:buClr>
                <a:schemeClr val="dk1"/>
              </a:buClr>
              <a:buSzPts val="3200"/>
              <a:buFont typeface="Arial"/>
              <a:buNone/>
              <a:defRPr/>
            </a:lvl4pPr>
            <a:lvl5pPr lvl="4" algn="l">
              <a:lnSpc>
                <a:spcPct val="100000"/>
              </a:lnSpc>
              <a:spcBef>
                <a:spcPts val="0"/>
              </a:spcBef>
              <a:spcAft>
                <a:spcPts val="0"/>
              </a:spcAft>
              <a:buClr>
                <a:schemeClr val="dk1"/>
              </a:buClr>
              <a:buSzPts val="3200"/>
              <a:buFont typeface="Arial"/>
              <a:buNone/>
              <a:defRPr/>
            </a:lvl5pPr>
            <a:lvl6pPr lvl="5" algn="l">
              <a:lnSpc>
                <a:spcPct val="100000"/>
              </a:lnSpc>
              <a:spcBef>
                <a:spcPts val="0"/>
              </a:spcBef>
              <a:spcAft>
                <a:spcPts val="0"/>
              </a:spcAft>
              <a:buClr>
                <a:schemeClr val="dk1"/>
              </a:buClr>
              <a:buSzPts val="3200"/>
              <a:buFont typeface="Arial"/>
              <a:buNone/>
              <a:defRPr/>
            </a:lvl6pPr>
            <a:lvl7pPr lvl="6" algn="l">
              <a:lnSpc>
                <a:spcPct val="100000"/>
              </a:lnSpc>
              <a:spcBef>
                <a:spcPts val="0"/>
              </a:spcBef>
              <a:spcAft>
                <a:spcPts val="0"/>
              </a:spcAft>
              <a:buClr>
                <a:schemeClr val="dk1"/>
              </a:buClr>
              <a:buSzPts val="3200"/>
              <a:buFont typeface="Arial"/>
              <a:buNone/>
              <a:defRPr/>
            </a:lvl7pPr>
            <a:lvl8pPr lvl="7" algn="l">
              <a:lnSpc>
                <a:spcPct val="100000"/>
              </a:lnSpc>
              <a:spcBef>
                <a:spcPts val="0"/>
              </a:spcBef>
              <a:spcAft>
                <a:spcPts val="0"/>
              </a:spcAft>
              <a:buClr>
                <a:schemeClr val="dk1"/>
              </a:buClr>
              <a:buSzPts val="3200"/>
              <a:buFont typeface="Arial"/>
              <a:buNone/>
              <a:defRPr/>
            </a:lvl8pPr>
            <a:lvl9pPr lvl="8" algn="l">
              <a:lnSpc>
                <a:spcPct val="100000"/>
              </a:lnSpc>
              <a:spcBef>
                <a:spcPts val="0"/>
              </a:spcBef>
              <a:spcAft>
                <a:spcPts val="0"/>
              </a:spcAft>
              <a:buClr>
                <a:schemeClr val="dk1"/>
              </a:buClr>
              <a:buSzPts val="3200"/>
              <a:buFont typeface="Arial"/>
              <a:buNone/>
              <a:defRPr/>
            </a:lvl9pPr>
          </a:lstStyle>
          <a:p>
            <a:endParaRPr/>
          </a:p>
        </p:txBody>
      </p:sp>
      <p:sp>
        <p:nvSpPr>
          <p:cNvPr id="21" name="Google Shape;21;p17"/>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2133"/>
              </a:spcBef>
              <a:spcAft>
                <a:spcPts val="0"/>
              </a:spcAft>
              <a:buSzPts val="1400"/>
              <a:buChar char="○"/>
              <a:defRPr/>
            </a:lvl2pPr>
            <a:lvl3pPr marL="1371600" lvl="2" indent="-317500" algn="l">
              <a:lnSpc>
                <a:spcPct val="115000"/>
              </a:lnSpc>
              <a:spcBef>
                <a:spcPts val="2133"/>
              </a:spcBef>
              <a:spcAft>
                <a:spcPts val="0"/>
              </a:spcAft>
              <a:buSzPts val="1400"/>
              <a:buChar char="■"/>
              <a:defRPr/>
            </a:lvl3pPr>
            <a:lvl4pPr marL="1828800" lvl="3" indent="-317500" algn="l">
              <a:lnSpc>
                <a:spcPct val="115000"/>
              </a:lnSpc>
              <a:spcBef>
                <a:spcPts val="2133"/>
              </a:spcBef>
              <a:spcAft>
                <a:spcPts val="0"/>
              </a:spcAft>
              <a:buSzPts val="1400"/>
              <a:buChar char="●"/>
              <a:defRPr/>
            </a:lvl4pPr>
            <a:lvl5pPr marL="2286000" lvl="4" indent="-317500" algn="l">
              <a:lnSpc>
                <a:spcPct val="115000"/>
              </a:lnSpc>
              <a:spcBef>
                <a:spcPts val="2133"/>
              </a:spcBef>
              <a:spcAft>
                <a:spcPts val="0"/>
              </a:spcAft>
              <a:buSzPts val="1400"/>
              <a:buChar char="○"/>
              <a:defRPr/>
            </a:lvl5pPr>
            <a:lvl6pPr marL="2743200" lvl="5" indent="-317500" algn="l">
              <a:lnSpc>
                <a:spcPct val="115000"/>
              </a:lnSpc>
              <a:spcBef>
                <a:spcPts val="2133"/>
              </a:spcBef>
              <a:spcAft>
                <a:spcPts val="0"/>
              </a:spcAft>
              <a:buSzPts val="1400"/>
              <a:buChar char="■"/>
              <a:defRPr/>
            </a:lvl6pPr>
            <a:lvl7pPr marL="3200400" lvl="6" indent="-317500" algn="l">
              <a:lnSpc>
                <a:spcPct val="115000"/>
              </a:lnSpc>
              <a:spcBef>
                <a:spcPts val="2133"/>
              </a:spcBef>
              <a:spcAft>
                <a:spcPts val="0"/>
              </a:spcAft>
              <a:buSzPts val="1400"/>
              <a:buChar char="●"/>
              <a:defRPr/>
            </a:lvl7pPr>
            <a:lvl8pPr marL="3657600" lvl="7" indent="-317500" algn="l">
              <a:lnSpc>
                <a:spcPct val="115000"/>
              </a:lnSpc>
              <a:spcBef>
                <a:spcPts val="2133"/>
              </a:spcBef>
              <a:spcAft>
                <a:spcPts val="0"/>
              </a:spcAft>
              <a:buSzPts val="1400"/>
              <a:buChar char="○"/>
              <a:defRPr/>
            </a:lvl8pPr>
            <a:lvl9pPr marL="4114800" lvl="8" indent="-317500" algn="l">
              <a:lnSpc>
                <a:spcPct val="115000"/>
              </a:lnSpc>
              <a:spcBef>
                <a:spcPts val="2133"/>
              </a:spcBef>
              <a:spcAft>
                <a:spcPts val="2133"/>
              </a:spcAft>
              <a:buSzPts val="1400"/>
              <a:buChar char="■"/>
              <a:defRPr/>
            </a:lvl9pPr>
          </a:lstStyle>
          <a:p>
            <a:endParaRPr/>
          </a:p>
        </p:txBody>
      </p:sp>
      <p:sp>
        <p:nvSpPr>
          <p:cNvPr id="22" name="Google Shape;22;p17"/>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sp>
        <p:nvSpPr>
          <p:cNvPr id="87" name="Google Shape;87;p35"/>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3200"/>
              <a:buFont typeface="Arial"/>
              <a:buNone/>
              <a:defRPr/>
            </a:lvl1pPr>
            <a:lvl2pPr lvl="1" algn="l">
              <a:lnSpc>
                <a:spcPct val="100000"/>
              </a:lnSpc>
              <a:spcBef>
                <a:spcPts val="0"/>
              </a:spcBef>
              <a:spcAft>
                <a:spcPts val="0"/>
              </a:spcAft>
              <a:buClr>
                <a:schemeClr val="dk1"/>
              </a:buClr>
              <a:buSzPts val="3200"/>
              <a:buFont typeface="Arial"/>
              <a:buNone/>
              <a:defRPr/>
            </a:lvl2pPr>
            <a:lvl3pPr lvl="2" algn="l">
              <a:lnSpc>
                <a:spcPct val="100000"/>
              </a:lnSpc>
              <a:spcBef>
                <a:spcPts val="0"/>
              </a:spcBef>
              <a:spcAft>
                <a:spcPts val="0"/>
              </a:spcAft>
              <a:buClr>
                <a:schemeClr val="dk1"/>
              </a:buClr>
              <a:buSzPts val="3200"/>
              <a:buFont typeface="Arial"/>
              <a:buNone/>
              <a:defRPr/>
            </a:lvl3pPr>
            <a:lvl4pPr lvl="3" algn="l">
              <a:lnSpc>
                <a:spcPct val="100000"/>
              </a:lnSpc>
              <a:spcBef>
                <a:spcPts val="0"/>
              </a:spcBef>
              <a:spcAft>
                <a:spcPts val="0"/>
              </a:spcAft>
              <a:buClr>
                <a:schemeClr val="dk1"/>
              </a:buClr>
              <a:buSzPts val="3200"/>
              <a:buFont typeface="Arial"/>
              <a:buNone/>
              <a:defRPr/>
            </a:lvl4pPr>
            <a:lvl5pPr lvl="4" algn="l">
              <a:lnSpc>
                <a:spcPct val="100000"/>
              </a:lnSpc>
              <a:spcBef>
                <a:spcPts val="0"/>
              </a:spcBef>
              <a:spcAft>
                <a:spcPts val="0"/>
              </a:spcAft>
              <a:buClr>
                <a:schemeClr val="dk1"/>
              </a:buClr>
              <a:buSzPts val="3200"/>
              <a:buFont typeface="Arial"/>
              <a:buNone/>
              <a:defRPr/>
            </a:lvl5pPr>
            <a:lvl6pPr lvl="5" algn="l">
              <a:lnSpc>
                <a:spcPct val="100000"/>
              </a:lnSpc>
              <a:spcBef>
                <a:spcPts val="0"/>
              </a:spcBef>
              <a:spcAft>
                <a:spcPts val="0"/>
              </a:spcAft>
              <a:buClr>
                <a:schemeClr val="dk1"/>
              </a:buClr>
              <a:buSzPts val="3200"/>
              <a:buFont typeface="Arial"/>
              <a:buNone/>
              <a:defRPr/>
            </a:lvl6pPr>
            <a:lvl7pPr lvl="6" algn="l">
              <a:lnSpc>
                <a:spcPct val="100000"/>
              </a:lnSpc>
              <a:spcBef>
                <a:spcPts val="0"/>
              </a:spcBef>
              <a:spcAft>
                <a:spcPts val="0"/>
              </a:spcAft>
              <a:buClr>
                <a:schemeClr val="dk1"/>
              </a:buClr>
              <a:buSzPts val="3200"/>
              <a:buFont typeface="Arial"/>
              <a:buNone/>
              <a:defRPr/>
            </a:lvl7pPr>
            <a:lvl8pPr lvl="7" algn="l">
              <a:lnSpc>
                <a:spcPct val="100000"/>
              </a:lnSpc>
              <a:spcBef>
                <a:spcPts val="0"/>
              </a:spcBef>
              <a:spcAft>
                <a:spcPts val="0"/>
              </a:spcAft>
              <a:buClr>
                <a:schemeClr val="dk1"/>
              </a:buClr>
              <a:buSzPts val="3200"/>
              <a:buFont typeface="Arial"/>
              <a:buNone/>
              <a:defRPr/>
            </a:lvl8pPr>
            <a:lvl9pPr lvl="8" algn="l">
              <a:lnSpc>
                <a:spcPct val="100000"/>
              </a:lnSpc>
              <a:spcBef>
                <a:spcPts val="0"/>
              </a:spcBef>
              <a:spcAft>
                <a:spcPts val="0"/>
              </a:spcAft>
              <a:buClr>
                <a:schemeClr val="dk1"/>
              </a:buClr>
              <a:buSzPts val="3200"/>
              <a:buFont typeface="Arial"/>
              <a:buNone/>
              <a:defRPr/>
            </a:lvl9pPr>
          </a:lstStyle>
          <a:p>
            <a:endParaRPr/>
          </a:p>
        </p:txBody>
      </p:sp>
      <p:sp>
        <p:nvSpPr>
          <p:cNvPr id="88" name="Google Shape;88;p35"/>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89" name="Google Shape;89;p35"/>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867"/>
            </a:lvl1pPr>
            <a:lvl2pPr marL="914400" lvl="1" indent="-304800" algn="l">
              <a:lnSpc>
                <a:spcPct val="115000"/>
              </a:lnSpc>
              <a:spcBef>
                <a:spcPts val="2133"/>
              </a:spcBef>
              <a:spcAft>
                <a:spcPts val="0"/>
              </a:spcAft>
              <a:buSzPts val="1200"/>
              <a:buChar char="○"/>
              <a:defRPr sz="1600"/>
            </a:lvl2pPr>
            <a:lvl3pPr marL="1371600" lvl="2" indent="-304800" algn="l">
              <a:lnSpc>
                <a:spcPct val="115000"/>
              </a:lnSpc>
              <a:spcBef>
                <a:spcPts val="2133"/>
              </a:spcBef>
              <a:spcAft>
                <a:spcPts val="0"/>
              </a:spcAft>
              <a:buSzPts val="1200"/>
              <a:buChar char="■"/>
              <a:defRPr sz="1600"/>
            </a:lvl3pPr>
            <a:lvl4pPr marL="1828800" lvl="3" indent="-304800" algn="l">
              <a:lnSpc>
                <a:spcPct val="115000"/>
              </a:lnSpc>
              <a:spcBef>
                <a:spcPts val="2133"/>
              </a:spcBef>
              <a:spcAft>
                <a:spcPts val="0"/>
              </a:spcAft>
              <a:buSzPts val="1200"/>
              <a:buChar char="●"/>
              <a:defRPr sz="1600"/>
            </a:lvl4pPr>
            <a:lvl5pPr marL="2286000" lvl="4" indent="-304800" algn="l">
              <a:lnSpc>
                <a:spcPct val="115000"/>
              </a:lnSpc>
              <a:spcBef>
                <a:spcPts val="2133"/>
              </a:spcBef>
              <a:spcAft>
                <a:spcPts val="0"/>
              </a:spcAft>
              <a:buSzPts val="1200"/>
              <a:buChar char="○"/>
              <a:defRPr sz="1600"/>
            </a:lvl5pPr>
            <a:lvl6pPr marL="2743200" lvl="5" indent="-304800" algn="l">
              <a:lnSpc>
                <a:spcPct val="115000"/>
              </a:lnSpc>
              <a:spcBef>
                <a:spcPts val="2133"/>
              </a:spcBef>
              <a:spcAft>
                <a:spcPts val="0"/>
              </a:spcAft>
              <a:buSzPts val="1200"/>
              <a:buChar char="■"/>
              <a:defRPr sz="1600"/>
            </a:lvl6pPr>
            <a:lvl7pPr marL="3200400" lvl="6" indent="-304800" algn="l">
              <a:lnSpc>
                <a:spcPct val="115000"/>
              </a:lnSpc>
              <a:spcBef>
                <a:spcPts val="2133"/>
              </a:spcBef>
              <a:spcAft>
                <a:spcPts val="0"/>
              </a:spcAft>
              <a:buSzPts val="1200"/>
              <a:buChar char="●"/>
              <a:defRPr sz="1600"/>
            </a:lvl7pPr>
            <a:lvl8pPr marL="3657600" lvl="7" indent="-304800" algn="l">
              <a:lnSpc>
                <a:spcPct val="115000"/>
              </a:lnSpc>
              <a:spcBef>
                <a:spcPts val="2133"/>
              </a:spcBef>
              <a:spcAft>
                <a:spcPts val="0"/>
              </a:spcAft>
              <a:buSzPts val="1200"/>
              <a:buChar char="○"/>
              <a:defRPr sz="1600"/>
            </a:lvl8pPr>
            <a:lvl9pPr marL="4114800" lvl="8" indent="-304800" algn="l">
              <a:lnSpc>
                <a:spcPct val="115000"/>
              </a:lnSpc>
              <a:spcBef>
                <a:spcPts val="2133"/>
              </a:spcBef>
              <a:spcAft>
                <a:spcPts val="2133"/>
              </a:spcAft>
              <a:buSzPts val="1200"/>
              <a:buChar char="■"/>
              <a:defRPr sz="1600"/>
            </a:lvl9pPr>
          </a:lstStyle>
          <a:p>
            <a:endParaRPr/>
          </a:p>
        </p:txBody>
      </p:sp>
      <p:sp>
        <p:nvSpPr>
          <p:cNvPr id="90" name="Google Shape;90;p35"/>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3 columns">
  <p:cSld name="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529167" y="1800226"/>
            <a:ext cx="11135784" cy="3851275"/>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1 column">
  <p:cSld name="Title and 1 column">
    <p:spTree>
      <p:nvGrpSpPr>
        <p:cNvPr id="1" name="Shape 32"/>
        <p:cNvGrpSpPr/>
        <p:nvPr/>
      </p:nvGrpSpPr>
      <p:grpSpPr>
        <a:xfrm>
          <a:off x="0" y="0"/>
          <a:ext cx="0" cy="0"/>
          <a:chOff x="0" y="0"/>
          <a:chExt cx="0" cy="0"/>
        </a:xfrm>
      </p:grpSpPr>
      <p:sp>
        <p:nvSpPr>
          <p:cNvPr id="33" name="Google Shape;33;p21"/>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4" name="Google Shape;34;p2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22"/>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2 columns">
  <p:cSld name="Title and 2 columns">
    <p:spTree>
      <p:nvGrpSpPr>
        <p:cNvPr id="1" name="Shape 37"/>
        <p:cNvGrpSpPr/>
        <p:nvPr/>
      </p:nvGrpSpPr>
      <p:grpSpPr>
        <a:xfrm>
          <a:off x="0" y="0"/>
          <a:ext cx="0" cy="0"/>
          <a:chOff x="0" y="0"/>
          <a:chExt cx="0" cy="0"/>
        </a:xfrm>
      </p:grpSpPr>
      <p:sp>
        <p:nvSpPr>
          <p:cNvPr id="38" name="Google Shape;38;p23"/>
          <p:cNvSpPr txBox="1">
            <a:spLocks noGrp="1"/>
          </p:cNvSpPr>
          <p:nvPr>
            <p:ph type="body" idx="1"/>
          </p:nvPr>
        </p:nvSpPr>
        <p:spPr>
          <a:xfrm>
            <a:off x="6193367" y="1795464"/>
            <a:ext cx="5467351"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9" name="Google Shape;39;p23"/>
          <p:cNvSpPr txBox="1">
            <a:spLocks noGrp="1"/>
          </p:cNvSpPr>
          <p:nvPr>
            <p:ph type="body" idx="2"/>
          </p:nvPr>
        </p:nvSpPr>
        <p:spPr>
          <a:xfrm>
            <a:off x="524934" y="1795463"/>
            <a:ext cx="5465233" cy="4284662"/>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 name="Google Shape;40;p23"/>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ull title, right Image">
  <p:cSld name="Full title, right Image">
    <p:spTree>
      <p:nvGrpSpPr>
        <p:cNvPr id="1" name="Shape 41"/>
        <p:cNvGrpSpPr/>
        <p:nvPr/>
      </p:nvGrpSpPr>
      <p:grpSpPr>
        <a:xfrm>
          <a:off x="0" y="0"/>
          <a:ext cx="0" cy="0"/>
          <a:chOff x="0" y="0"/>
          <a:chExt cx="0" cy="0"/>
        </a:xfrm>
      </p:grpSpPr>
      <p:sp>
        <p:nvSpPr>
          <p:cNvPr id="42" name="Google Shape;42;p24"/>
          <p:cNvSpPr txBox="1">
            <a:spLocks noGrp="1"/>
          </p:cNvSpPr>
          <p:nvPr>
            <p:ph type="body" idx="1"/>
          </p:nvPr>
        </p:nvSpPr>
        <p:spPr>
          <a:xfrm>
            <a:off x="524934" y="1800225"/>
            <a:ext cx="5473700" cy="4724400"/>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3" name="Google Shape;43;p24"/>
          <p:cNvSpPr txBox="1">
            <a:spLocks noGrp="1"/>
          </p:cNvSpPr>
          <p:nvPr>
            <p:ph type="title"/>
          </p:nvPr>
        </p:nvSpPr>
        <p:spPr>
          <a:xfrm>
            <a:off x="524935" y="239714"/>
            <a:ext cx="9992783"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5"/>
          <p:cNvSpPr txBox="1"/>
          <p:nvPr/>
        </p:nvSpPr>
        <p:spPr>
          <a:xfrm>
            <a:off x="-2516188" y="438150"/>
            <a:ext cx="2352675" cy="5970588"/>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Slide title </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44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Text and bullet level 1</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 minimum 24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Bullets level 2-5</a:t>
            </a:r>
            <a:endParaRPr/>
          </a:p>
          <a:p>
            <a:pPr marL="0" marR="0" lvl="0" indent="0" algn="r" rtl="0">
              <a:spcBef>
                <a:spcPts val="0"/>
              </a:spcBef>
              <a:spcAft>
                <a:spcPts val="0"/>
              </a:spcAft>
              <a:buNone/>
            </a:pPr>
            <a:r>
              <a:rPr lang="en-US" sz="1200" b="0" i="0" u="none" strike="noStrike" cap="none">
                <a:solidFill>
                  <a:srgbClr val="FFFFFF"/>
                </a:solidFill>
                <a:latin typeface="Arial"/>
                <a:ea typeface="Arial"/>
                <a:cs typeface="Arial"/>
                <a:sym typeface="Arial"/>
              </a:rPr>
              <a:t>minimum 20 pt</a:t>
            </a:r>
            <a:endParaRPr sz="1200" b="0" i="0" u="none" strike="noStrike" cap="none">
              <a:solidFill>
                <a:srgbClr val="FFFFFF"/>
              </a:solidFill>
              <a:latin typeface="Arial"/>
              <a:ea typeface="Arial"/>
              <a:cs typeface="Arial"/>
              <a:sym typeface="Arial"/>
            </a:endParaRPr>
          </a:p>
          <a:p>
            <a:pPr marL="0" marR="0" lvl="0" indent="0" algn="r" rtl="0">
              <a:spcBef>
                <a:spcPts val="0"/>
              </a:spcBef>
              <a:spcAft>
                <a:spcPts val="0"/>
              </a:spcAft>
              <a:buNone/>
            </a:pPr>
            <a:endParaRPr sz="1200" b="0" i="0" u="none" strike="noStrike" cap="none">
              <a:solidFill>
                <a:srgbClr val="FFFFFF"/>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400"/>
              </a:spcBef>
              <a:spcAft>
                <a:spcPts val="0"/>
              </a:spcAft>
              <a:buNone/>
            </a:pPr>
            <a:endParaRPr sz="800" b="0" i="0" u="none" strike="noStrike" cap="none">
              <a:solidFill>
                <a:schemeClr val="lt1"/>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Characters for Embedded font:</a:t>
            </a:r>
            <a:br>
              <a:rPr lang="en-US" sz="500" b="0" i="0" u="none" strike="noStrike" cap="none">
                <a:solidFill>
                  <a:srgbClr val="9FB7D3"/>
                </a:solidFill>
                <a:latin typeface="Arial"/>
                <a:ea typeface="Arial"/>
                <a:cs typeface="Arial"/>
                <a:sym typeface="Arial"/>
              </a:rPr>
            </a:br>
            <a:r>
              <a:rPr lang="en-US" sz="500" b="0" i="0" u="none" strike="noStrike" cap="none">
                <a:solidFill>
                  <a:srgbClr val="9FB7D3"/>
                </a:solidFill>
                <a:latin typeface="Arial"/>
                <a:ea typeface="Arial"/>
                <a:cs typeface="Arial"/>
                <a:sym typeface="Arial"/>
              </a:rPr>
              <a:t>!"#$%&amp;'()*+,-./0123456789:;&lt;=&gt;?@ABCDEFGHIJKLMNOPQRSTUVWXYZ[\]^_`abcdefghijklmnopqrstuvwxyz{|}~¡¢£¤¥¦§¨©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ẀẁẃẄẅỲỳ–—‘’‚“”„†‡•…‰‹›⁄€™ĀĀĂĂĄĄĆĆĊĊČČĎĎĐĐĒĒĖĖĘĘĚĚĞĞĠĠĢĢĪĪĮĮİĶĶĹĹĻĻĽĽŃŃŅŅŇŇŌŌŐŐŔŔŖŖŘŘŚŚŞŞŢŢŤŤŪŪŮŮŰŰŲŲŴŴŶŶŹŹŻŻȘș−≤≥ﬁﬂ</a:t>
            </a: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ΆΈΉΊΌΎΏΐΑΒΓΕΖΗΘΙΚΛΜΝΞΟΠΡΣΤΥΦΧΨΪΫΆΈΉΊΰαβγδεζηθικλνξορςΣΤΥΦΧΨΩΪΫΌΎΏ</a:t>
            </a:r>
            <a:endParaRPr sz="500" b="0" i="1" u="none" strike="noStrike" cap="none">
              <a:solidFill>
                <a:srgbClr val="9FB7D3"/>
              </a:solidFill>
              <a:latin typeface="Arial"/>
              <a:ea typeface="Arial"/>
              <a:cs typeface="Arial"/>
              <a:sym typeface="Arial"/>
            </a:endParaRPr>
          </a:p>
          <a:p>
            <a:pPr marL="0" marR="0" lvl="0" indent="0" algn="l" rtl="0">
              <a:spcBef>
                <a:spcPts val="250"/>
              </a:spcBef>
              <a:spcAft>
                <a:spcPts val="0"/>
              </a:spcAft>
              <a:buNone/>
            </a:pPr>
            <a:r>
              <a:rPr lang="en-US" sz="500" b="0" i="0" u="none" strike="noStrike" cap="none">
                <a:solidFill>
                  <a:srgbClr val="9FB7D3"/>
                </a:solidFill>
                <a:latin typeface="Arial"/>
                <a:ea typeface="Arial"/>
                <a:cs typeface="Arial"/>
                <a:sym typeface="Arial"/>
              </a:rPr>
              <a:t>ЁЂЃЄЅІЇЈЉЊЋЌЎЏАБВГДЕЖЗИЙКЛМНОПРСТУФХЦЧШЩЪЫЬЭЮЯАБВГДЕЖЗИЙКЛМНОПРСТУФХЦЧШЩЪЫЬЭЮЯЁЂЃЄЅІЇЈЉЊЋЌЎЏѢѢѲѲѴѴҐҐәǽẀẁẂẃẄẅỲỳ№</a:t>
            </a:r>
            <a:endParaRPr/>
          </a:p>
          <a:p>
            <a:pPr marL="0" marR="0" lvl="0" indent="0" algn="l" rtl="0">
              <a:lnSpc>
                <a:spcPct val="80000"/>
              </a:lnSpc>
              <a:spcBef>
                <a:spcPts val="100"/>
              </a:spcBef>
              <a:spcAft>
                <a:spcPts val="0"/>
              </a:spcAft>
              <a:buNone/>
            </a:pPr>
            <a:endParaRPr sz="500" b="0" i="0" u="none" strike="noStrike" cap="none">
              <a:solidFill>
                <a:srgbClr val="9FB7D3"/>
              </a:solidFill>
              <a:latin typeface="Arial"/>
              <a:ea typeface="Arial"/>
              <a:cs typeface="Arial"/>
              <a:sym typeface="Arial"/>
            </a:endParaRPr>
          </a:p>
          <a:p>
            <a:pPr marL="0" marR="0" lvl="0" indent="0" algn="r" rtl="0">
              <a:spcBef>
                <a:spcPts val="0"/>
              </a:spcBef>
              <a:spcAft>
                <a:spcPts val="0"/>
              </a:spcAft>
              <a:buNone/>
            </a:pPr>
            <a:endParaRPr sz="5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8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endParaRPr sz="1400" b="0" i="0" u="none" strike="noStrike" cap="none">
              <a:solidFill>
                <a:schemeClr val="lt1"/>
              </a:solidFill>
              <a:latin typeface="Arial"/>
              <a:ea typeface="Arial"/>
              <a:cs typeface="Arial"/>
              <a:sym typeface="Arial"/>
            </a:endParaRPr>
          </a:p>
          <a:p>
            <a:pPr marL="0" marR="0" lvl="0" indent="0" algn="r" rtl="0">
              <a:spcBef>
                <a:spcPts val="0"/>
              </a:spcBef>
              <a:spcAft>
                <a:spcPts val="0"/>
              </a:spcAft>
              <a:buNone/>
            </a:pPr>
            <a:r>
              <a:rPr lang="en-US" sz="1200" b="0" i="0" u="none" strike="noStrike" cap="none">
                <a:solidFill>
                  <a:schemeClr val="lt1"/>
                </a:solidFill>
                <a:latin typeface="Arial"/>
                <a:ea typeface="Arial"/>
                <a:cs typeface="Arial"/>
                <a:sym typeface="Arial"/>
              </a:rPr>
              <a:t>Do not add objects or text in the footer area</a:t>
            </a:r>
            <a:endParaRPr/>
          </a:p>
        </p:txBody>
      </p:sp>
      <p:sp>
        <p:nvSpPr>
          <p:cNvPr id="11" name="Google Shape;11;p15"/>
          <p:cNvSpPr txBox="1"/>
          <p:nvPr/>
        </p:nvSpPr>
        <p:spPr>
          <a:xfrm>
            <a:off x="527050" y="6524625"/>
            <a:ext cx="9866313" cy="215900"/>
          </a:xfrm>
          <a:prstGeom prst="rect">
            <a:avLst/>
          </a:prstGeom>
          <a:noFill/>
          <a:ln>
            <a:noFill/>
          </a:ln>
        </p:spPr>
        <p:txBody>
          <a:bodyPr spcFirstLastPara="1" wrap="square" lIns="72000" tIns="45700" rIns="72000" bIns="45700" anchor="t" anchorCtr="0">
            <a:noAutofit/>
          </a:bodyPr>
          <a:lstStyle/>
          <a:p>
            <a:pPr marL="0" marR="0" lvl="0" indent="0" algn="l" rtl="0">
              <a:spcBef>
                <a:spcPts val="0"/>
              </a:spcBef>
              <a:spcAft>
                <a:spcPts val="0"/>
              </a:spcAft>
              <a:buNone/>
            </a:pPr>
            <a:r>
              <a:rPr lang="en-US" sz="800" b="0" i="0" u="none" strike="noStrike" cap="none">
                <a:solidFill>
                  <a:srgbClr val="87888A"/>
                </a:solidFill>
                <a:latin typeface="Arial"/>
                <a:ea typeface="Arial"/>
                <a:cs typeface="Arial"/>
                <a:sym typeface="Arial"/>
              </a:rPr>
              <a:t>Page </a:t>
            </a:r>
            <a:fld id="{00000000-1234-1234-1234-123412341234}" type="slidenum">
              <a:rPr lang="en-US" sz="800" b="0" i="0" u="none" strike="noStrike" cap="none">
                <a:solidFill>
                  <a:srgbClr val="87888A"/>
                </a:solidFill>
                <a:latin typeface="Arial"/>
                <a:ea typeface="Arial"/>
                <a:cs typeface="Arial"/>
                <a:sym typeface="Arial"/>
              </a:rPr>
              <a:t>‹#›</a:t>
            </a:fld>
            <a:endParaRPr sz="800" b="0" i="0" u="none" strike="noStrike" cap="none">
              <a:solidFill>
                <a:srgbClr val="87888A"/>
              </a:solidFill>
              <a:latin typeface="Arial"/>
              <a:ea typeface="Arial"/>
              <a:cs typeface="Arial"/>
              <a:sym typeface="Arial"/>
            </a:endParaRPr>
          </a:p>
        </p:txBody>
      </p:sp>
      <p:sp>
        <p:nvSpPr>
          <p:cNvPr id="12" name="Google Shape;12;p15"/>
          <p:cNvSpPr txBox="1">
            <a:spLocks noGrp="1"/>
          </p:cNvSpPr>
          <p:nvPr>
            <p:ph type="body" idx="1"/>
          </p:nvPr>
        </p:nvSpPr>
        <p:spPr>
          <a:xfrm>
            <a:off x="528638" y="1800225"/>
            <a:ext cx="11136312" cy="3851275"/>
          </a:xfrm>
          <a:prstGeom prst="rect">
            <a:avLst/>
          </a:prstGeom>
          <a:noFill/>
          <a:ln>
            <a:noFill/>
          </a:ln>
        </p:spPr>
        <p:txBody>
          <a:bodyPr spcFirstLastPara="1" wrap="square" lIns="72000" tIns="0" rIns="72000" bIns="0" anchor="t" anchorCtr="0">
            <a:noAutofit/>
          </a:bodyPr>
          <a:lstStyle>
            <a:lvl1pPr marL="457200" marR="0" lvl="0" indent="-381000" algn="l" rtl="0">
              <a:spcBef>
                <a:spcPts val="480"/>
              </a:spcBef>
              <a:spcAft>
                <a:spcPts val="0"/>
              </a:spcAft>
              <a:buClr>
                <a:srgbClr val="00A9D4"/>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rgbClr val="92CCE5"/>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Google Shape;13;p15"/>
          <p:cNvSpPr txBox="1">
            <a:spLocks noGrp="1"/>
          </p:cNvSpPr>
          <p:nvPr>
            <p:ph type="title"/>
          </p:nvPr>
        </p:nvSpPr>
        <p:spPr>
          <a:xfrm>
            <a:off x="525463" y="239713"/>
            <a:ext cx="9991725" cy="1085850"/>
          </a:xfrm>
          <a:prstGeom prst="rect">
            <a:avLst/>
          </a:prstGeom>
          <a:noFill/>
          <a:ln>
            <a:noFill/>
          </a:ln>
        </p:spPr>
        <p:txBody>
          <a:bodyPr spcFirstLastPara="1" wrap="square" lIns="72000" tIns="0" rIns="72000" bIns="0" anchor="ctr" anchorCtr="0">
            <a:noAutofit/>
          </a:bodyPr>
          <a:lstStyle>
            <a:lvl1pPr marR="0" lvl="0"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1pPr>
            <a:lvl2pPr marR="0" lvl="1"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2pPr>
            <a:lvl3pPr marR="0" lvl="2"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3pPr>
            <a:lvl4pPr marR="0" lvl="3"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4pPr>
            <a:lvl5pPr marR="0" lvl="4" algn="l" rtl="0">
              <a:lnSpc>
                <a:spcPct val="75000"/>
              </a:lnSpc>
              <a:spcBef>
                <a:spcPts val="0"/>
              </a:spcBef>
              <a:spcAft>
                <a:spcPts val="0"/>
              </a:spcAft>
              <a:buSzPts val="1400"/>
              <a:buNone/>
              <a:defRPr sz="44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609285" y="57134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266825" y="928756"/>
          <a:ext cx="10241908"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$243,000</a:t>
            </a:r>
            <a:endParaRPr dirty="0"/>
          </a:p>
          <a:p>
            <a:pPr marL="533400" lvl="1" indent="-177800" algn="l" rtl="0">
              <a:spcBef>
                <a:spcPts val="400"/>
              </a:spcBef>
              <a:spcAft>
                <a:spcPts val="0"/>
              </a:spcAft>
              <a:buSzPts val="2000"/>
              <a:buChar char="–"/>
            </a:pPr>
            <a:r>
              <a:rPr lang="en-US" dirty="0"/>
              <a:t>Code: $49,800.00</a:t>
            </a:r>
            <a:endParaRPr dirty="0"/>
          </a:p>
          <a:p>
            <a:pPr marL="533400" lvl="1" indent="-177800" algn="l" rtl="0">
              <a:spcBef>
                <a:spcPts val="400"/>
              </a:spcBef>
              <a:spcAft>
                <a:spcPts val="0"/>
              </a:spcAft>
              <a:buSzPts val="2000"/>
              <a:buChar char="–"/>
            </a:pPr>
            <a:r>
              <a:rPr lang="en-US" dirty="0"/>
              <a:t>Test: $13,120.00</a:t>
            </a:r>
            <a:endParaRPr dirty="0"/>
          </a:p>
          <a:p>
            <a:pPr marL="533400" lvl="1" indent="-177800" algn="l" rtl="0">
              <a:spcBef>
                <a:spcPts val="400"/>
              </a:spcBef>
              <a:spcAft>
                <a:spcPts val="0"/>
              </a:spcAft>
              <a:buSzPts val="2000"/>
              <a:buChar char="–"/>
            </a:pPr>
            <a:r>
              <a:rPr lang="en-US" dirty="0"/>
              <a:t>Deploy:$13,000.00</a:t>
            </a:r>
            <a:endParaRPr dirty="0"/>
          </a:p>
          <a:p>
            <a:pPr marL="533400" lvl="1" indent="-177800" algn="l" rtl="0">
              <a:spcBef>
                <a:spcPts val="400"/>
              </a:spcBef>
              <a:spcAft>
                <a:spcPts val="0"/>
              </a:spcAft>
              <a:buSzPts val="2000"/>
              <a:buChar char="–"/>
            </a:pPr>
            <a:r>
              <a:rPr lang="en-US" dirty="0"/>
              <a:t>PM : </a:t>
            </a:r>
            <a:r>
              <a:rPr lang="en-US" sz="2400" dirty="0"/>
              <a:t>$316,800.00</a:t>
            </a:r>
            <a:endParaRPr dirty="0"/>
          </a:p>
          <a:p>
            <a:pPr marL="533400" lvl="1" indent="-177800" algn="l" rtl="0">
              <a:spcBef>
                <a:spcPts val="400"/>
              </a:spcBef>
              <a:spcAft>
                <a:spcPts val="0"/>
              </a:spcAft>
              <a:buSzPts val="2000"/>
              <a:buChar char="–"/>
            </a:pPr>
            <a:r>
              <a:rPr lang="en-US" dirty="0"/>
              <a:t>Total Cost: $1,189,960.00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33fd46dcbc1_0_0"/>
          <p:cNvSpPr txBox="1">
            <a:spLocks noGrp="1"/>
          </p:cNvSpPr>
          <p:nvPr>
            <p:ph type="title"/>
          </p:nvPr>
        </p:nvSpPr>
        <p:spPr>
          <a:xfrm>
            <a:off x="415600" y="521800"/>
            <a:ext cx="113607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2" name="Google Shape;252;g33fd46dcbc1_0_0"/>
          <p:cNvSpPr txBox="1">
            <a:spLocks noGrp="1"/>
          </p:cNvSpPr>
          <p:nvPr>
            <p:ph type="body" idx="1"/>
          </p:nvPr>
        </p:nvSpPr>
        <p:spPr>
          <a:xfrm>
            <a:off x="415600" y="1536633"/>
            <a:ext cx="113607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53" name="Google Shape;253;g33fd46dcbc1_0_0"/>
          <p:cNvPicPr preferRelativeResize="0"/>
          <p:nvPr/>
        </p:nvPicPr>
        <p:blipFill>
          <a:blip r:embed="rId3">
            <a:alphaModFix/>
          </a:blip>
          <a:stretch>
            <a:fillRect/>
          </a:stretch>
        </p:blipFill>
        <p:spPr>
          <a:xfrm>
            <a:off x="304800" y="304800"/>
            <a:ext cx="12192000" cy="6858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333357119d0_0_177"/>
          <p:cNvSpPr txBox="1">
            <a:spLocks noGrp="1"/>
          </p:cNvSpPr>
          <p:nvPr>
            <p:ph type="title"/>
          </p:nvPr>
        </p:nvSpPr>
        <p:spPr>
          <a:xfrm>
            <a:off x="415600" y="521800"/>
            <a:ext cx="113607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g333357119d0_0_177"/>
          <p:cNvSpPr txBox="1">
            <a:spLocks noGrp="1"/>
          </p:cNvSpPr>
          <p:nvPr>
            <p:ph type="body" idx="1"/>
          </p:nvPr>
        </p:nvSpPr>
        <p:spPr>
          <a:xfrm>
            <a:off x="415600" y="1536633"/>
            <a:ext cx="113607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1" name="Google Shape;261;g333357119d0_0_177"/>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g333357119d0_0_183"/>
          <p:cNvSpPr txBox="1">
            <a:spLocks noGrp="1"/>
          </p:cNvSpPr>
          <p:nvPr>
            <p:ph type="title"/>
          </p:nvPr>
        </p:nvSpPr>
        <p:spPr>
          <a:xfrm>
            <a:off x="415600" y="521800"/>
            <a:ext cx="11360700" cy="83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g333357119d0_0_183"/>
          <p:cNvSpPr txBox="1">
            <a:spLocks noGrp="1"/>
          </p:cNvSpPr>
          <p:nvPr>
            <p:ph type="body" idx="1"/>
          </p:nvPr>
        </p:nvSpPr>
        <p:spPr>
          <a:xfrm>
            <a:off x="415600" y="1536633"/>
            <a:ext cx="11360700" cy="45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269" name="Google Shape;269;g333357119d0_0_183"/>
          <p:cNvPicPr preferRelativeResize="0"/>
          <p:nvPr/>
        </p:nvPicPr>
        <p:blipFill>
          <a:blip r:embed="rId3">
            <a:alphaModFix/>
          </a:blip>
          <a:stretch>
            <a:fillRect/>
          </a:stretch>
        </p:blipFill>
        <p:spPr>
          <a:xfrm>
            <a:off x="152400" y="152400"/>
            <a:ext cx="12192000"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Risks-updated</a:t>
            </a:r>
            <a:endParaRPr dirty="0"/>
          </a:p>
        </p:txBody>
      </p:sp>
      <p:graphicFrame>
        <p:nvGraphicFramePr>
          <p:cNvPr id="275" name="Google Shape;275;p7"/>
          <p:cNvGraphicFramePr/>
          <p:nvPr>
            <p:extLst>
              <p:ext uri="{D42A27DB-BD31-4B8C-83A1-F6EECF244321}">
                <p14:modId xmlns:p14="http://schemas.microsoft.com/office/powerpoint/2010/main" val="1055039774"/>
              </p:ext>
            </p:extLst>
          </p:nvPr>
        </p:nvGraphicFramePr>
        <p:xfrm>
          <a:off x="528638" y="1249256"/>
          <a:ext cx="11014525" cy="4088140"/>
        </p:xfrm>
        <a:graphic>
          <a:graphicData uri="http://schemas.openxmlformats.org/drawingml/2006/table">
            <a:tbl>
              <a:tblPr firstRow="1" bandRow="1">
                <a:noFill/>
                <a:tableStyleId>{BF3A5C3F-A862-4089-8D22-7606EAE8835D}</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1615">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27152">
                <a:tc>
                  <a:txBody>
                    <a:bodyPr/>
                    <a:lstStyle/>
                    <a:p>
                      <a:pPr marL="0" marR="0" lvl="0" indent="0" algn="l" rtl="0">
                        <a:spcBef>
                          <a:spcPts val="0"/>
                        </a:spcBef>
                        <a:spcAft>
                          <a:spcPts val="0"/>
                        </a:spcAft>
                        <a:buNone/>
                      </a:pPr>
                      <a:r>
                        <a:rPr lang="en-US" sz="1200" b="1"/>
                        <a:t>R1</a:t>
                      </a:r>
                      <a:endParaRPr sz="1200"/>
                    </a:p>
                  </a:txBody>
                  <a:tcPr marL="91450" marR="91450" marT="45725" marB="45725"/>
                </a:tc>
                <a:tc>
                  <a:txBody>
                    <a:bodyPr/>
                    <a:lstStyle/>
                    <a:p>
                      <a:r>
                        <a:rPr lang="en-US" sz="1200" b="0" dirty="0"/>
                        <a:t>Task No. 35 – Payment Processing Might be delayed due to integration issues with third-party payment gateways, which could impact the start of Task No. 37 – Secure Escrow System.</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Select a payment gateway with strong API support and conduct early integration testing.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issues arise, implement a manual payment verification process until automated escrow is functional.</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Anushka</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April  15</a:t>
                      </a:r>
                      <a:endParaRPr sz="1200"/>
                    </a:p>
                  </a:txBody>
                  <a:tcPr marL="91450" marR="91450" marT="45725" marB="45725"/>
                </a:tc>
                <a:tc>
                  <a:txBody>
                    <a:bodyPr/>
                    <a:lstStyle/>
                    <a:p>
                      <a:pPr marL="0" marR="0" lvl="0" indent="0" algn="l" rtl="0">
                        <a:spcBef>
                          <a:spcPts val="0"/>
                        </a:spcBef>
                        <a:spcAft>
                          <a:spcPts val="0"/>
                        </a:spcAft>
                        <a:buNone/>
                      </a:pPr>
                      <a:r>
                        <a:rPr lang="en-US" sz="1200" dirty="0"/>
                        <a:t>Have a backup payment provider ready.</a:t>
                      </a: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a:t>R2</a:t>
                      </a:r>
                      <a:endParaRPr sz="1200"/>
                    </a:p>
                  </a:txBody>
                  <a:tcPr marL="91450" marR="91450" marT="45725" marB="45725"/>
                </a:tc>
                <a:tc>
                  <a:txBody>
                    <a:bodyPr/>
                    <a:lstStyle/>
                    <a:p>
                      <a:pPr marL="0" marR="0" lvl="0" indent="0" algn="l" rtl="0">
                        <a:spcBef>
                          <a:spcPts val="0"/>
                        </a:spcBef>
                        <a:spcAft>
                          <a:spcPts val="0"/>
                        </a:spcAft>
                        <a:buNone/>
                      </a:pPr>
                      <a:r>
                        <a:rPr lang="en-US" sz="1200" dirty="0"/>
                        <a:t>Task no. 25 List Medical Supplies for Auction Might be delayed due to incomplete or incorrect product details, which could impact the start of task no.26 Upload Pictures &amp; set starting bids</a:t>
                      </a:r>
                      <a:endParaRPr sz="1200" dirty="0"/>
                    </a:p>
                  </a:txBody>
                  <a:tcPr marL="91450" marR="91450" marT="45725" marB="45725"/>
                </a:tc>
                <a:tc>
                  <a:txBody>
                    <a:bodyPr/>
                    <a:lstStyle/>
                    <a:p>
                      <a:pPr marL="0" marR="0" lvl="0" indent="0" algn="l" rtl="0">
                        <a:spcBef>
                          <a:spcPts val="0"/>
                        </a:spcBef>
                        <a:spcAft>
                          <a:spcPts val="0"/>
                        </a:spcAft>
                        <a:buClr>
                          <a:schemeClr val="dk1"/>
                        </a:buClr>
                        <a:buSzPts val="1200"/>
                        <a:buFont typeface="Arial"/>
                        <a:buNone/>
                      </a:pPr>
                      <a:r>
                        <a:rPr lang="en-US" sz="1200" dirty="0"/>
                        <a:t>Implement a mandatory product verification process before listing.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product details are incomplete, notify the seller with automated prompts for corrections.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March 29</a:t>
                      </a:r>
                      <a:endParaRPr sz="1200"/>
                    </a:p>
                  </a:txBody>
                  <a:tcPr marL="91450" marR="91450" marT="45725" marB="45725"/>
                </a:tc>
                <a:tc>
                  <a:txBody>
                    <a:bodyPr/>
                    <a:lstStyle/>
                    <a:p>
                      <a:pPr marL="0" marR="0" lvl="0" indent="0" algn="l" rtl="0">
                        <a:spcBef>
                          <a:spcPts val="0"/>
                        </a:spcBef>
                        <a:spcAft>
                          <a:spcPts val="0"/>
                        </a:spcAft>
                        <a:buNone/>
                      </a:pPr>
                      <a:r>
                        <a:rPr lang="en-US" sz="1200" dirty="0"/>
                        <a:t>Ensure compliance with platform listing guidelines.</a:t>
                      </a: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Key Risks - Architecture</a:t>
            </a:r>
            <a:endParaRPr/>
          </a:p>
        </p:txBody>
      </p:sp>
      <p:graphicFrame>
        <p:nvGraphicFramePr>
          <p:cNvPr id="281" name="Google Shape;281;g33fd46dcbc1_0_17"/>
          <p:cNvGraphicFramePr/>
          <p:nvPr/>
        </p:nvGraphicFramePr>
        <p:xfrm>
          <a:off x="528638" y="1249256"/>
          <a:ext cx="11014525" cy="4088150"/>
        </p:xfrm>
        <a:graphic>
          <a:graphicData uri="http://schemas.openxmlformats.org/drawingml/2006/table">
            <a:tbl>
              <a:tblPr firstRow="1" bandRow="1">
                <a:noFill/>
                <a:tableStyleId>{BF3A5C3F-A862-4089-8D22-7606EAE8835D}</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a:t>R3</a:t>
                      </a:r>
                      <a:endParaRPr sz="120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Ensure all engineers on the project are well informed and provided with detailed specifics of what is required by agencies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a:t>R4</a:t>
                      </a:r>
                      <a:endParaRPr sz="120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Have Arch leads review the API’s and assess that all requirements are made before delivering to the development team.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Risks-Coding-updated</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nvGraphicFramePr>
        <p:xfrm>
          <a:off x="528638" y="1207076"/>
          <a:ext cx="11014530" cy="5073167"/>
        </p:xfrm>
        <a:graphic>
          <a:graphicData uri="http://schemas.openxmlformats.org/drawingml/2006/table">
            <a:tbl>
              <a:tblPr firstRow="1" bandRow="1">
                <a:tableStyleId>{5C22544A-7EE6-4342-B048-85BDC9FD1C3A}</a:tableStyleId>
              </a:tblPr>
              <a:tblGrid>
                <a:gridCol w="380653">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0" dirty="0"/>
                        <a:t>R5.</a:t>
                      </a:r>
                    </a:p>
                  </a:txBody>
                  <a:tcPr/>
                </a:tc>
                <a:tc>
                  <a:txBody>
                    <a:bodyPr/>
                    <a:lstStyle/>
                    <a:p>
                      <a:r>
                        <a:rPr lang="en-US" altLang="zh-CN" sz="1200" b="0" dirty="0"/>
                        <a:t>Task 102 -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i="0" u="none" strike="noStrike" noProof="0" dirty="0">
                          <a:latin typeface="+mn-lt"/>
                        </a:rPr>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pPr marL="0" indent="0">
                        <a:buNone/>
                      </a:pPr>
                      <a:r>
                        <a:rPr lang="en-US" sz="1200" b="0" i="0" u="none" strike="noStrike" noProof="0" dirty="0">
                          <a:latin typeface="+mn-lt"/>
                        </a:rPr>
                        <a:t>June25 </a:t>
                      </a:r>
                      <a:endParaRPr lang="en-US" sz="1200" b="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0"/>
                        <a:t>R6.</a:t>
                      </a:r>
                    </a:p>
                  </a:txBody>
                  <a:tcPr/>
                </a:tc>
                <a:tc>
                  <a:txBody>
                    <a:bodyPr/>
                    <a:lstStyle/>
                    <a:p>
                      <a:pPr lvl="0">
                        <a:buNone/>
                      </a:pPr>
                      <a:r>
                        <a:rPr lang="en-US" altLang="zh-CN" sz="1200" b="0" dirty="0"/>
                        <a:t>Task 99-</a:t>
                      </a:r>
                      <a:r>
                        <a:rPr lang="en-US" altLang="zh-CN" sz="1200" b="0" i="0" kern="1200" dirty="0">
                          <a:solidFill>
                            <a:schemeClr val="dk1"/>
                          </a:solidFill>
                          <a:effectLst/>
                          <a:latin typeface="+mn-lt"/>
                          <a:ea typeface="+mn-ea"/>
                          <a:cs typeface="+mn-cs"/>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i="0" u="none" strike="noStrike" noProof="0" dirty="0">
                          <a:latin typeface="+mn-lt"/>
                        </a:rPr>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i="0" kern="1200" dirty="0">
                          <a:solidFill>
                            <a:schemeClr val="dk1"/>
                          </a:solidFill>
                          <a:effectLst/>
                          <a:latin typeface="+mn-lt"/>
                          <a:ea typeface="+mn-ea"/>
                          <a:cs typeface="+mn-cs"/>
                        </a:rPr>
                        <a:t>1.If uploads fail, provide ​manual upload via email as a temporary workaround. </a:t>
                      </a:r>
                    </a:p>
                    <a:p>
                      <a:pPr marL="0" indent="0">
                        <a:buNone/>
                      </a:pPr>
                      <a:endParaRPr lang="en-US" altLang="zh-CN" sz="1200" b="0" i="0" kern="1200" dirty="0">
                        <a:solidFill>
                          <a:schemeClr val="dk1"/>
                        </a:solidFill>
                        <a:effectLst/>
                        <a:latin typeface="+mn-lt"/>
                        <a:ea typeface="+mn-ea"/>
                        <a:cs typeface="+mn-cs"/>
                      </a:endParaRPr>
                    </a:p>
                    <a:p>
                      <a:pPr marL="0" indent="0">
                        <a:buNone/>
                      </a:pPr>
                      <a:r>
                        <a:rPr lang="en-US" altLang="zh-CN" sz="1200" b="0" i="0" kern="1200" dirty="0">
                          <a:solidFill>
                            <a:schemeClr val="dk1"/>
                          </a:solidFill>
                          <a:effectLst/>
                          <a:latin typeface="+mn-lt"/>
                          <a:ea typeface="+mn-ea"/>
                          <a:cs typeface="+mn-cs"/>
                        </a:rPr>
                        <a:t>2.  can call customer service to help customers upload pictures</a:t>
                      </a:r>
                    </a:p>
                    <a:p>
                      <a:pPr marL="228600" indent="-228600">
                        <a:buAutoNum type="arabicPeriod"/>
                      </a:pPr>
                      <a:endParaRPr lang="en-US" altLang="zh-CN" sz="1200" b="0" i="0" kern="1200" dirty="0">
                        <a:solidFill>
                          <a:schemeClr val="dk1"/>
                        </a:solidFill>
                        <a:effectLst/>
                        <a:latin typeface="+mn-lt"/>
                        <a:ea typeface="+mn-ea"/>
                        <a:cs typeface="+mn-cs"/>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i="0" u="none" strike="noStrike" noProof="0" dirty="0">
                          <a:latin typeface="+mn-lt"/>
                        </a:rPr>
                        <a:t>July 2 </a:t>
                      </a:r>
                      <a:endParaRPr lang="en-US" altLang="zh-CN" sz="1200" b="0" dirty="0"/>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87925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92400" y="284400"/>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Risks- Testing-updated</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nvGraphicFramePr>
        <p:xfrm>
          <a:off x="528638" y="1207076"/>
          <a:ext cx="11053295" cy="4170190"/>
        </p:xfrm>
        <a:graphic>
          <a:graphicData uri="http://schemas.openxmlformats.org/drawingml/2006/table">
            <a:tbl>
              <a:tblPr firstRow="1" bandRow="1">
                <a:tableStyleId>{5C22544A-7EE6-4342-B048-85BDC9FD1C3A}</a:tableStyleId>
              </a:tblPr>
              <a:tblGrid>
                <a:gridCol w="419418">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latin typeface="+mn-lt"/>
                        </a:rPr>
                        <a:t>#</a:t>
                      </a:r>
                    </a:p>
                  </a:txBody>
                  <a:tcPr>
                    <a:solidFill>
                      <a:srgbClr val="002060"/>
                    </a:solidFill>
                  </a:tcPr>
                </a:tc>
                <a:tc>
                  <a:txBody>
                    <a:bodyPr/>
                    <a:lstStyle/>
                    <a:p>
                      <a:r>
                        <a:rPr lang="en-US" sz="1200" b="0">
                          <a:latin typeface="+mn-lt"/>
                        </a:rPr>
                        <a:t>Risk </a:t>
                      </a:r>
                    </a:p>
                  </a:txBody>
                  <a:tcPr>
                    <a:solidFill>
                      <a:srgbClr val="002060"/>
                    </a:solidFill>
                  </a:tcPr>
                </a:tc>
                <a:tc>
                  <a:txBody>
                    <a:bodyPr/>
                    <a:lstStyle/>
                    <a:p>
                      <a:r>
                        <a:rPr lang="en-US" sz="1200" b="0" dirty="0">
                          <a:latin typeface="+mn-lt"/>
                        </a:rPr>
                        <a:t>Mitigation </a:t>
                      </a:r>
                    </a:p>
                  </a:txBody>
                  <a:tcPr>
                    <a:solidFill>
                      <a:srgbClr val="002060"/>
                    </a:solidFill>
                  </a:tcPr>
                </a:tc>
                <a:tc>
                  <a:txBody>
                    <a:bodyPr/>
                    <a:lstStyle/>
                    <a:p>
                      <a:r>
                        <a:rPr lang="en-US" sz="1200" b="0" dirty="0">
                          <a:latin typeface="+mn-lt"/>
                        </a:rPr>
                        <a:t>Contingency</a:t>
                      </a:r>
                    </a:p>
                  </a:txBody>
                  <a:tcPr>
                    <a:solidFill>
                      <a:srgbClr val="002060"/>
                    </a:solidFill>
                  </a:tcPr>
                </a:tc>
                <a:tc>
                  <a:txBody>
                    <a:bodyPr/>
                    <a:lstStyle/>
                    <a:p>
                      <a:r>
                        <a:rPr lang="en-US" sz="1200" b="0">
                          <a:latin typeface="+mn-lt"/>
                        </a:rPr>
                        <a:t>Owner</a:t>
                      </a:r>
                    </a:p>
                  </a:txBody>
                  <a:tcPr>
                    <a:solidFill>
                      <a:srgbClr val="002060"/>
                    </a:solidFill>
                  </a:tcPr>
                </a:tc>
                <a:tc>
                  <a:txBody>
                    <a:bodyPr/>
                    <a:lstStyle/>
                    <a:p>
                      <a:r>
                        <a:rPr lang="en-US" sz="1200" b="0" dirty="0">
                          <a:latin typeface="+mn-lt"/>
                        </a:rPr>
                        <a:t>Due Date</a:t>
                      </a:r>
                    </a:p>
                  </a:txBody>
                  <a:tcPr>
                    <a:solidFill>
                      <a:srgbClr val="002060"/>
                    </a:solidFill>
                  </a:tcPr>
                </a:tc>
                <a:tc>
                  <a:txBody>
                    <a:bodyPr/>
                    <a:lstStyle/>
                    <a:p>
                      <a:r>
                        <a:rPr lang="en-US" sz="1200" b="0">
                          <a:latin typeface="+mn-lt"/>
                        </a:rPr>
                        <a:t>Comments</a:t>
                      </a: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latin typeface="+mn-lt"/>
                      </a:endParaRPr>
                    </a:p>
                    <a:p>
                      <a:pPr lvl="0">
                        <a:buNone/>
                      </a:pPr>
                      <a:r>
                        <a:rPr lang="en-US" sz="1200" b="0" dirty="0">
                          <a:latin typeface="+mn-lt"/>
                        </a:rPr>
                        <a:t>R7</a:t>
                      </a:r>
                    </a:p>
                  </a:txBody>
                  <a:tcPr/>
                </a:tc>
                <a:tc>
                  <a:txBody>
                    <a:bodyPr/>
                    <a:lstStyle/>
                    <a:p>
                      <a:pPr lvl="0" algn="l">
                        <a:lnSpc>
                          <a:spcPct val="100000"/>
                        </a:lnSpc>
                        <a:spcBef>
                          <a:spcPts val="0"/>
                        </a:spcBef>
                        <a:spcAft>
                          <a:spcPts val="0"/>
                        </a:spcAft>
                        <a:buNone/>
                      </a:pPr>
                      <a:r>
                        <a:rPr lang="en-US" altLang="zh-CN" sz="1200" b="0" dirty="0"/>
                        <a:t>Task175-we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i="0" kern="1200" dirty="0">
                          <a:solidFill>
                            <a:schemeClr val="dk1"/>
                          </a:solidFill>
                          <a:effectLst/>
                          <a:latin typeface="+mn-lt"/>
                          <a:ea typeface="+mn-ea"/>
                          <a:cs typeface="+mn-cs"/>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latin typeface="+mn-lt"/>
                      </a:endParaRPr>
                    </a:p>
                    <a:p>
                      <a:pPr marL="0" lvl="0" indent="0" algn="l">
                        <a:lnSpc>
                          <a:spcPct val="100000"/>
                        </a:lnSpc>
                        <a:spcBef>
                          <a:spcPts val="0"/>
                        </a:spcBef>
                        <a:spcAft>
                          <a:spcPts val="0"/>
                        </a:spcAft>
                        <a:buNone/>
                      </a:pPr>
                      <a:r>
                        <a:rPr lang="en-US" sz="1200" b="0" dirty="0">
                          <a:latin typeface="+mn-lt"/>
                        </a:rPr>
                        <a:t>2. ​ Ensure that most test scenarios can be tested if time is insufficient.</a:t>
                      </a: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i="0" u="none" strike="noStrike" noProof="0" dirty="0">
                          <a:latin typeface="+mn-lt"/>
                        </a:rPr>
                        <a:t> </a:t>
                      </a:r>
                      <a:r>
                        <a:rPr lang="en-US" altLang="zh-CN" sz="1200" dirty="0"/>
                        <a:t>Sep 11</a:t>
                      </a:r>
                      <a:endParaRPr lang="en-US" sz="1200" b="0" dirty="0">
                        <a:latin typeface="+mn-lt"/>
                      </a:endParaRPr>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latin typeface="+mn-lt"/>
                      </a:endParaRPr>
                    </a:p>
                    <a:p>
                      <a:pPr lvl="0">
                        <a:buNone/>
                      </a:pPr>
                      <a:r>
                        <a:rPr lang="en-US" sz="1200" b="0" dirty="0">
                          <a:latin typeface="+mn-lt"/>
                        </a:rPr>
                        <a:t>R8</a:t>
                      </a:r>
                    </a:p>
                  </a:txBody>
                  <a:tcPr/>
                </a:tc>
                <a:tc>
                  <a:txBody>
                    <a:bodyPr/>
                    <a:lstStyle/>
                    <a:p>
                      <a:pPr lvl="0">
                        <a:buNone/>
                      </a:pPr>
                      <a:r>
                        <a:rPr lang="en-US" sz="1200" b="0" i="0" u="none" strike="noStrike" noProof="0" dirty="0">
                          <a:latin typeface="+mn-lt"/>
                        </a:rPr>
                        <a:t>Task 179-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i="0" u="none" strike="noStrike" noProof="0" dirty="0">
                          <a:latin typeface="+mn-lt"/>
                        </a:rPr>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i="0" u="none" strike="noStrike" noProof="0" dirty="0">
                          <a:latin typeface="+mn-lt"/>
                        </a:rPr>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latin typeface="+mn-lt"/>
                        </a:rPr>
                        <a:t>1. Allow direct testing of pre-production environments during emergency repair</a:t>
                      </a:r>
                    </a:p>
                    <a:p>
                      <a:pPr marL="0" lvl="0" indent="0">
                        <a:buNone/>
                      </a:pPr>
                      <a:r>
                        <a:rPr lang="en-US" sz="1200" b="0" dirty="0">
                          <a:latin typeface="+mn-lt"/>
                        </a:rPr>
                        <a:t>2. Provide local testing sandbox to developers for emergency use.</a:t>
                      </a: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lvl="0" indent="0">
                        <a:buNone/>
                      </a:pPr>
                      <a:r>
                        <a:rPr lang="en-US" altLang="zh-CN" sz="1200" dirty="0"/>
                        <a:t>Sep</a:t>
                      </a:r>
                      <a:r>
                        <a:rPr lang="en-US" altLang="zh-CN" sz="1200" b="0" i="0" u="none" strike="noStrike" noProof="0" dirty="0">
                          <a:latin typeface="+mn-lt"/>
                        </a:rPr>
                        <a:t> 11</a:t>
                      </a:r>
                      <a:endParaRPr lang="en-US" sz="1200" b="0" dirty="0">
                        <a:latin typeface="+mn-lt"/>
                      </a:endParaRP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012845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g33ea321d8fd_1_11"/>
          <p:cNvSpPr txBox="1">
            <a:spLocks noGrp="1"/>
          </p:cNvSpPr>
          <p:nvPr>
            <p:ph type="title"/>
          </p:nvPr>
        </p:nvSpPr>
        <p:spPr>
          <a:xfrm>
            <a:off x="524933" y="239713"/>
            <a:ext cx="9992700" cy="10860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sp>
        <p:nvSpPr>
          <p:cNvPr id="304" name="Google Shape;304;g33ea321d8fd_1_11"/>
          <p:cNvSpPr txBox="1">
            <a:spLocks noGrp="1"/>
          </p:cNvSpPr>
          <p:nvPr>
            <p:ph type="body" idx="1"/>
          </p:nvPr>
        </p:nvSpPr>
        <p:spPr>
          <a:xfrm>
            <a:off x="529167" y="1800226"/>
            <a:ext cx="11135700" cy="3851400"/>
          </a:xfrm>
          <a:prstGeom prst="rect">
            <a:avLst/>
          </a:prstGeom>
        </p:spPr>
        <p:txBody>
          <a:bodyPr spcFirstLastPara="1" wrap="square" lIns="72000" tIns="0" rIns="72000" bIns="0" anchor="t" anchorCtr="0">
            <a:noAutofit/>
          </a:bodyPr>
          <a:lstStyle/>
          <a:p>
            <a:pPr marL="0" lvl="0" indent="0" algn="l" rtl="0">
              <a:spcBef>
                <a:spcPts val="360"/>
              </a:spcBef>
              <a:spcAft>
                <a:spcPts val="0"/>
              </a:spcAft>
              <a:buNone/>
            </a:pPr>
            <a:endParaRPr/>
          </a:p>
        </p:txBody>
      </p:sp>
      <p:pic>
        <p:nvPicPr>
          <p:cNvPr id="305" name="Google Shape;305;g33ea321d8fd_1_11"/>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8"/>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Key Actions</a:t>
            </a:r>
            <a:endParaRPr/>
          </a:p>
        </p:txBody>
      </p:sp>
      <p:graphicFrame>
        <p:nvGraphicFramePr>
          <p:cNvPr id="311" name="Google Shape;311;p8"/>
          <p:cNvGraphicFramePr/>
          <p:nvPr/>
        </p:nvGraphicFramePr>
        <p:xfrm>
          <a:off x="231687" y="1325574"/>
          <a:ext cx="11280725" cy="3851900"/>
        </p:xfrm>
        <a:graphic>
          <a:graphicData uri="http://schemas.openxmlformats.org/drawingml/2006/table">
            <a:tbl>
              <a:tblPr firstRow="1" bandRow="1">
                <a:noFill/>
                <a:tableStyleId>{BF3A5C3F-A862-4089-8D22-7606EAE8835D}</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318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A1</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Arial"/>
                          <a:ea typeface="Arial"/>
                          <a:cs typeface="Arial"/>
                          <a:sym typeface="Arial"/>
                        </a:rPr>
                        <a:t>Define Required Event Information and share with stakeholder</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Requirement 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a:t>April  15</a:t>
                      </a: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Arial"/>
                          <a:ea typeface="Arial"/>
                          <a:cs typeface="Arial"/>
                          <a:sym typeface="Arial"/>
                        </a:rPr>
                        <a:t>April 17</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b="0" i="0" u="none" strike="noStrike">
                          <a:solidFill>
                            <a:srgbClr val="000000"/>
                          </a:solidFill>
                          <a:latin typeface="Calibri"/>
                          <a:ea typeface="Calibri"/>
                          <a:cs typeface="Calibri"/>
                          <a:sym typeface="Calibri"/>
                        </a:rPr>
                        <a:t> Collect detail event information and ensure timely sharing with stakeholders to align expectations and next steps.</a:t>
                      </a:r>
                      <a:endParaRPr sz="1200"/>
                    </a:p>
                  </a:txBody>
                  <a:tcPr marL="9525" marR="9525" marT="9525" marB="0"/>
                </a:tc>
                <a:extLst>
                  <a:ext uri="{0D108BD9-81ED-4DB2-BD59-A6C34878D82A}">
                    <a16:rowId xmlns:a16="http://schemas.microsoft.com/office/drawing/2014/main" val="10001"/>
                  </a:ext>
                </a:extLst>
              </a:tr>
              <a:tr h="535300">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A2</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Identify Storage and Security Requirements</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Requirement </a:t>
                      </a:r>
                      <a:endParaRPr sz="1000"/>
                    </a:p>
                    <a:p>
                      <a:pPr marL="0" marR="0" lvl="0" indent="0" algn="ctr" rtl="0">
                        <a:spcBef>
                          <a:spcPts val="0"/>
                        </a:spcBef>
                        <a:spcAft>
                          <a:spcPts val="0"/>
                        </a:spcAft>
                        <a:buNone/>
                      </a:pPr>
                      <a:r>
                        <a:rPr lang="en-US" sz="1000" b="0" i="0" u="none" strike="noStrike">
                          <a:solidFill>
                            <a:srgbClr val="000000"/>
                          </a:solidFill>
                          <a:latin typeface="Calibri"/>
                          <a:ea typeface="Calibri"/>
                          <a:cs typeface="Calibri"/>
                          <a:sym typeface="Calibri"/>
                        </a:rPr>
                        <a:t>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100"/>
                        <a:buFont typeface="Arial"/>
                        <a:buNone/>
                      </a:pPr>
                      <a:r>
                        <a:rPr lang="en-US" sz="1000"/>
                        <a:t>March 29</a:t>
                      </a:r>
                      <a:endParaRPr sz="1000"/>
                    </a:p>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April 1</a:t>
                      </a:r>
                      <a:r>
                        <a:rPr lang="en-US" sz="1000" b="0" i="0" u="none" strike="noStrike">
                          <a:solidFill>
                            <a:srgbClr val="000000"/>
                          </a:solidFill>
                          <a:latin typeface="Calibri"/>
                          <a:ea typeface="Calibri"/>
                          <a:cs typeface="Calibri"/>
                          <a:sym typeface="Calibri"/>
                        </a:rPr>
                        <a:t>3</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r>
                        <a:rPr lang="en-US" sz="1200" b="0" i="0" u="none" strike="noStrike">
                          <a:solidFill>
                            <a:srgbClr val="000000"/>
                          </a:solidFill>
                          <a:latin typeface="Calibri"/>
                          <a:ea typeface="Calibri"/>
                          <a:cs typeface="Calibri"/>
                          <a:sym typeface="Calibri"/>
                        </a:rPr>
                        <a:t>Ensure early alignment with security compliance guidelines</a:t>
                      </a:r>
                      <a:endParaRPr sz="1200"/>
                    </a:p>
                  </a:txBody>
                  <a:tcPr marL="9525" marR="9525" marT="9525" marB="0"/>
                </a:tc>
                <a:extLst>
                  <a:ext uri="{0D108BD9-81ED-4DB2-BD59-A6C34878D82A}">
                    <a16:rowId xmlns:a16="http://schemas.microsoft.com/office/drawing/2014/main" val="10002"/>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K1</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1200"/>
                        </a:spcBef>
                        <a:spcAft>
                          <a:spcPts val="1200"/>
                        </a:spcAft>
                        <a:buSzPts val="1100"/>
                        <a:buNone/>
                      </a:pPr>
                      <a:r>
                        <a:rPr lang="en-US" sz="1000">
                          <a:solidFill>
                            <a:srgbClr val="000000"/>
                          </a:solidFill>
                          <a:latin typeface="Calibri"/>
                          <a:ea typeface="Calibri"/>
                          <a:cs typeface="Calibri"/>
                          <a:sym typeface="Calibri"/>
                        </a:rPr>
                        <a:t>Invite customers and relevant stakeholders to multiple Zoom or phone meetings to clarify requirements as quickly as possible.</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PM</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June 25</a:t>
                      </a:r>
                      <a:endParaRPr sz="100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June 20</a:t>
                      </a:r>
                      <a:endParaRPr sz="1000"/>
                    </a:p>
                    <a:p>
                      <a:pPr marL="0" lvl="0" indent="0" algn="ctr" rtl="0">
                        <a:spcBef>
                          <a:spcPts val="0"/>
                        </a:spcBef>
                        <a:spcAft>
                          <a:spcPts val="0"/>
                        </a:spcAft>
                        <a:buClr>
                          <a:schemeClr val="dk1"/>
                        </a:buClr>
                        <a:buFont typeface="Arial"/>
                        <a:buNone/>
                      </a:pP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latin typeface="Calibri"/>
                        <a:ea typeface="Calibri"/>
                        <a:cs typeface="Calibri"/>
                        <a:sym typeface="Calibri"/>
                      </a:endParaRPr>
                    </a:p>
                    <a:p>
                      <a:pPr marL="0" marR="0" lvl="0" indent="0" algn="l" rtl="0">
                        <a:spcBef>
                          <a:spcPts val="0"/>
                        </a:spcBef>
                        <a:spcAft>
                          <a:spcPts val="0"/>
                        </a:spcAft>
                        <a:buNone/>
                      </a:pPr>
                      <a:r>
                        <a:rPr lang="en-US" sz="1200">
                          <a:solidFill>
                            <a:srgbClr val="000000"/>
                          </a:solidFill>
                          <a:latin typeface="Calibri"/>
                          <a:ea typeface="Calibri"/>
                          <a:cs typeface="Calibri"/>
                          <a:sym typeface="Calibri"/>
                        </a:rPr>
                        <a:t>related to R5</a:t>
                      </a:r>
                      <a:endParaRPr sz="1200" b="0" i="0" u="none" strike="noStrike">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3"/>
                  </a:ext>
                </a:extLst>
              </a:tr>
              <a:tr h="5030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K2</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p>
                      <a:pPr marL="0" marR="0" lvl="0" indent="0" algn="ctr" rtl="0">
                        <a:spcBef>
                          <a:spcPts val="0"/>
                        </a:spcBef>
                        <a:spcAft>
                          <a:spcPts val="0"/>
                        </a:spcAft>
                        <a:buNone/>
                      </a:pPr>
                      <a:r>
                        <a:rPr lang="en-US" sz="1000" dirty="0">
                          <a:solidFill>
                            <a:srgbClr val="000000"/>
                          </a:solidFill>
                          <a:latin typeface="Calibri"/>
                          <a:ea typeface="Calibri"/>
                          <a:cs typeface="Calibri"/>
                          <a:sym typeface="Calibri"/>
                        </a:rPr>
                        <a:t>Add various testing methods, including boundary testing, functional testing, and SQL injection prevention.</a:t>
                      </a: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Clr>
                          <a:schemeClr val="dk1"/>
                        </a:buClr>
                        <a:buFont typeface="Arial"/>
                        <a:buNone/>
                      </a:pPr>
                      <a:r>
                        <a:rPr lang="en-US" sz="1000">
                          <a:latin typeface="Calibri"/>
                          <a:ea typeface="Calibri"/>
                          <a:cs typeface="Calibri"/>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Testing Lead</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Sep 11</a:t>
                      </a:r>
                      <a:endParaRPr sz="100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 Sep 13</a:t>
                      </a:r>
                      <a:endParaRPr sz="1000"/>
                    </a:p>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latin typeface="Calibri"/>
                        <a:ea typeface="Calibri"/>
                        <a:cs typeface="Calibri"/>
                        <a:sym typeface="Calibri"/>
                      </a:endParaRPr>
                    </a:p>
                    <a:p>
                      <a:pPr marL="0" lvl="0" indent="0" algn="l" rtl="0">
                        <a:spcBef>
                          <a:spcPts val="0"/>
                        </a:spcBef>
                        <a:spcAft>
                          <a:spcPts val="0"/>
                        </a:spcAft>
                        <a:buClr>
                          <a:schemeClr val="dk1"/>
                        </a:buClr>
                        <a:buFont typeface="Arial"/>
                        <a:buNone/>
                      </a:pPr>
                      <a:r>
                        <a:rPr lang="en-US" sz="1200">
                          <a:latin typeface="Calibri"/>
                          <a:ea typeface="Calibri"/>
                          <a:cs typeface="Calibri"/>
                          <a:sym typeface="Calibri"/>
                        </a:rPr>
                        <a:t> related to R7</a:t>
                      </a:r>
                      <a:endParaRPr sz="120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4"/>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M1</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Identify compliance requirements which involve altering our architecture </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latin typeface="Calibri"/>
                          <a:ea typeface="Calibri"/>
                          <a:cs typeface="Calibri"/>
                          <a:sym typeface="Calibri"/>
                        </a:rPr>
                        <a:t>Manny Garcia</a:t>
                      </a: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Sep 28th</a:t>
                      </a:r>
                      <a:endParaRPr sz="1000"/>
                    </a:p>
                  </a:txBody>
                  <a:tcPr marL="9525" marR="9525" marT="9525" marB="0" anchor="ctr"/>
                </a:tc>
                <a:tc>
                  <a:txBody>
                    <a:bodyPr/>
                    <a:lstStyle/>
                    <a:p>
                      <a:pPr marL="0" lvl="0" indent="0" algn="ctr" rtl="0">
                        <a:spcBef>
                          <a:spcPts val="0"/>
                        </a:spcBef>
                        <a:spcAft>
                          <a:spcPts val="0"/>
                        </a:spcAft>
                        <a:buNone/>
                      </a:pPr>
                      <a:r>
                        <a:rPr lang="en-US" sz="1000"/>
                        <a:t>Oct 5th</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535300">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M1</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Define database requirements regarding a Sql/NoSQl</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latin typeface="Calibri"/>
                          <a:ea typeface="Calibri"/>
                          <a:cs typeface="Calibri"/>
                          <a:sym typeface="Calibri"/>
                        </a:rPr>
                        <a:t>Manny Garcia</a:t>
                      </a: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latin typeface="Calibri"/>
                          <a:ea typeface="Calibri"/>
                          <a:cs typeface="Calibri"/>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Oct 9th</a:t>
                      </a:r>
                      <a:endParaRPr sz="1000"/>
                    </a:p>
                  </a:txBody>
                  <a:tcPr marL="9525" marR="9525" marT="9525" marB="0" anchor="ctr"/>
                </a:tc>
                <a:tc>
                  <a:txBody>
                    <a:bodyPr/>
                    <a:lstStyle/>
                    <a:p>
                      <a:pPr marL="0" lvl="0" indent="0" algn="ctr" rtl="0">
                        <a:spcBef>
                          <a:spcPts val="0"/>
                        </a:spcBef>
                        <a:spcAft>
                          <a:spcPts val="0"/>
                        </a:spcAft>
                        <a:buNone/>
                      </a:pPr>
                      <a:r>
                        <a:rPr lang="en-US" sz="1000"/>
                        <a:t>Oct 15</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9"/>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Decisions</a:t>
            </a:r>
            <a:endParaRPr/>
          </a:p>
        </p:txBody>
      </p:sp>
      <p:graphicFrame>
        <p:nvGraphicFramePr>
          <p:cNvPr id="317" name="Google Shape;317;p9"/>
          <p:cNvGraphicFramePr/>
          <p:nvPr/>
        </p:nvGraphicFramePr>
        <p:xfrm>
          <a:off x="465738" y="1352549"/>
          <a:ext cx="11366575" cy="3449638"/>
        </p:xfrm>
        <a:graphic>
          <a:graphicData uri="http://schemas.openxmlformats.org/drawingml/2006/table">
            <a:tbl>
              <a:tblPr firstRow="1" bandRow="1">
                <a:noFill/>
                <a:tableStyleId>{BF3A5C3F-A862-4089-8D22-7606EAE8835D}</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318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p>
                      <a:pPr marL="0" marR="0" lvl="0" indent="0" algn="l" rtl="0">
                        <a:lnSpc>
                          <a:spcPct val="100000"/>
                        </a:lnSpc>
                        <a:spcBef>
                          <a:spcPts val="0"/>
                        </a:spcBef>
                        <a:spcAft>
                          <a:spcPts val="0"/>
                        </a:spcAft>
                        <a:buClr>
                          <a:schemeClr val="dk1"/>
                        </a:buClr>
                        <a:buSzPts val="1200"/>
                        <a:buFont typeface="Arial"/>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Comments</a:t>
                      </a:r>
                      <a:endParaRPr sz="120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a:latin typeface="Calibri"/>
                          <a:ea typeface="Calibri"/>
                          <a:cs typeface="Calibri"/>
                          <a:sym typeface="Calibri"/>
                        </a:rPr>
                        <a:t>Approved that project would fund to a hire a third-party vendor specialized in legacy database data extraction and integrations to assist with manual data extraction.</a:t>
                      </a:r>
                      <a:endParaRPr sz="1200"/>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Anushka</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Mar 9</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Decision was made in the meeting steering with the Technical lead on Mar 9</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D-2</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a:solidFill>
                            <a:srgbClr val="000000"/>
                          </a:solidFill>
                        </a:rPr>
                        <a:t>Approve an increase in the number of test personnel recruitment, as the additional testing requirements exceed the original staffing capacity.</a:t>
                      </a:r>
                      <a:endParaRPr sz="120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1th .  Attendees were CTO, VP, PM,CFO,COO, PM, Testing Lead.</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535300">
                <a:tc>
                  <a:txBody>
                    <a:bodyPr/>
                    <a:lstStyle/>
                    <a:p>
                      <a:pPr marL="0" marR="0" lvl="0" indent="0" algn="ctr" rtl="0">
                        <a:spcBef>
                          <a:spcPts val="0"/>
                        </a:spcBef>
                        <a:spcAft>
                          <a:spcPts val="0"/>
                        </a:spcAft>
                        <a:buNone/>
                      </a:pPr>
                      <a:r>
                        <a:rPr lang="en-US" sz="1200" b="0" i="0" u="none" strike="noStrike">
                          <a:solidFill>
                            <a:srgbClr val="000000"/>
                          </a:solidFill>
                          <a:latin typeface="Arial"/>
                          <a:ea typeface="Arial"/>
                          <a:cs typeface="Arial"/>
                          <a:sym typeface="Arial"/>
                        </a:rPr>
                        <a:t>D-3</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a:solidFill>
                            <a:srgbClr val="000000"/>
                          </a:solidFill>
                        </a:rPr>
                        <a:t>Approve the purchase of sufficient CPUs, hard drives, servers, or the rental of AWS services.</a:t>
                      </a:r>
                      <a:endParaRPr sz="120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a:t>Aug 28</a:t>
                      </a:r>
                      <a:endParaRPr sz="1200"/>
                    </a:p>
                    <a:p>
                      <a:pPr marL="0" marR="0" lvl="0" indent="0" algn="l" rtl="0">
                        <a:spcBef>
                          <a:spcPts val="0"/>
                        </a:spcBef>
                        <a:spcAft>
                          <a:spcPts val="0"/>
                        </a:spcAft>
                        <a:buNone/>
                      </a:pP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5th .  Attendees were CEO, CFO, COO, VPs, PM,</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r h="535300">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Approve an increase in resources for architecture build out. This included Cloud Engineers, DevOps, and Additional Arch Lead</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Manny Garcia</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Sep 1</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Agreed upon by PM, CTO, and CFO via online meeting. </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535300">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graphicFrame>
        <p:nvGraphicFramePr>
          <p:cNvPr id="322" name="Google Shape;322;g33ea321d8fd_1_47"/>
          <p:cNvGraphicFramePr/>
          <p:nvPr/>
        </p:nvGraphicFramePr>
        <p:xfrm>
          <a:off x="479162" y="975700"/>
          <a:ext cx="11040050" cy="6389171"/>
        </p:xfrm>
        <a:graphic>
          <a:graphicData uri="http://schemas.openxmlformats.org/drawingml/2006/table">
            <a:tbl>
              <a:tblPr firstRow="1" bandRow="1">
                <a:noFill/>
                <a:tableStyleId>{BF3A5C3F-A862-4089-8D22-7606EAE8835D}</a:tableStyleId>
              </a:tblPr>
              <a:tblGrid>
                <a:gridCol w="1547700">
                  <a:extLst>
                    <a:ext uri="{9D8B030D-6E8A-4147-A177-3AD203B41FA5}">
                      <a16:colId xmlns:a16="http://schemas.microsoft.com/office/drawing/2014/main" val="20000"/>
                    </a:ext>
                  </a:extLst>
                </a:gridCol>
                <a:gridCol w="1767850">
                  <a:extLst>
                    <a:ext uri="{9D8B030D-6E8A-4147-A177-3AD203B41FA5}">
                      <a16:colId xmlns:a16="http://schemas.microsoft.com/office/drawing/2014/main" val="20001"/>
                    </a:ext>
                  </a:extLst>
                </a:gridCol>
                <a:gridCol w="1776550">
                  <a:extLst>
                    <a:ext uri="{9D8B030D-6E8A-4147-A177-3AD203B41FA5}">
                      <a16:colId xmlns:a16="http://schemas.microsoft.com/office/drawing/2014/main" val="20002"/>
                    </a:ext>
                  </a:extLst>
                </a:gridCol>
                <a:gridCol w="5947950">
                  <a:extLst>
                    <a:ext uri="{9D8B030D-6E8A-4147-A177-3AD203B41FA5}">
                      <a16:colId xmlns:a16="http://schemas.microsoft.com/office/drawing/2014/main" val="20003"/>
                    </a:ext>
                  </a:extLst>
                </a:gridCol>
              </a:tblGrid>
              <a:tr h="377150">
                <a:tc>
                  <a:txBody>
                    <a:bodyPr/>
                    <a:lstStyle/>
                    <a:p>
                      <a:pPr marL="0" marR="0" lvl="0" indent="0" algn="l" rtl="0">
                        <a:spcBef>
                          <a:spcPts val="0"/>
                        </a:spcBef>
                        <a:spcAft>
                          <a:spcPts val="0"/>
                        </a:spcAft>
                        <a:buNone/>
                      </a:pPr>
                      <a:r>
                        <a:rPr lang="en-US" sz="1800" u="none" strike="noStrike" cap="none"/>
                        <a:t>Stakeholder</a:t>
                      </a:r>
                      <a:endParaRPr/>
                    </a:p>
                  </a:txBody>
                  <a:tcPr marL="91450" marR="91450" marT="45725" marB="45725"/>
                </a:tc>
                <a:tc>
                  <a:txBody>
                    <a:bodyPr/>
                    <a:lstStyle/>
                    <a:p>
                      <a:pPr marL="0" marR="0" lvl="0" indent="0" algn="l" rtl="0">
                        <a:spcBef>
                          <a:spcPts val="0"/>
                        </a:spcBef>
                        <a:spcAft>
                          <a:spcPts val="0"/>
                        </a:spcAft>
                        <a:buNone/>
                      </a:pPr>
                      <a:r>
                        <a:rPr lang="en-US" sz="1800"/>
                        <a:t>Role</a:t>
                      </a:r>
                      <a:endParaRPr/>
                    </a:p>
                  </a:txBody>
                  <a:tcPr marL="91450" marR="91450" marT="45725" marB="45725"/>
                </a:tc>
                <a:tc>
                  <a:txBody>
                    <a:bodyPr/>
                    <a:lstStyle/>
                    <a:p>
                      <a:pPr marL="0" marR="0" lvl="0" indent="0" algn="l" rtl="0">
                        <a:spcBef>
                          <a:spcPts val="0"/>
                        </a:spcBef>
                        <a:spcAft>
                          <a:spcPts val="0"/>
                        </a:spcAft>
                        <a:buNone/>
                      </a:pPr>
                      <a:r>
                        <a:rPr lang="en-US" sz="1800"/>
                        <a:t>Team</a:t>
                      </a:r>
                      <a:endParaRPr/>
                    </a:p>
                  </a:txBody>
                  <a:tcPr marL="91450" marR="91450" marT="45725" marB="45725"/>
                </a:tc>
                <a:tc>
                  <a:txBody>
                    <a:bodyPr/>
                    <a:lstStyle/>
                    <a:p>
                      <a:pPr marL="0" marR="0" lvl="0" indent="0" algn="l" rtl="0">
                        <a:spcBef>
                          <a:spcPts val="0"/>
                        </a:spcBef>
                        <a:spcAft>
                          <a:spcPts val="0"/>
                        </a:spcAft>
                        <a:buNone/>
                      </a:pPr>
                      <a:r>
                        <a:rPr lang="en-US" sz="1800"/>
                        <a:t>Value</a:t>
                      </a:r>
                      <a:endParaRPr/>
                    </a:p>
                  </a:txBody>
                  <a:tcPr marL="91450" marR="91450" marT="45725" marB="45725"/>
                </a:tc>
                <a:extLst>
                  <a:ext uri="{0D108BD9-81ED-4DB2-BD59-A6C34878D82A}">
                    <a16:rowId xmlns:a16="http://schemas.microsoft.com/office/drawing/2014/main" val="10000"/>
                  </a:ext>
                </a:extLst>
              </a:tr>
              <a:tr h="377150">
                <a:tc>
                  <a:txBody>
                    <a:bodyPr/>
                    <a:lstStyle/>
                    <a:p>
                      <a:pPr marL="0" marR="0" lvl="0" indent="0" algn="l" rtl="0">
                        <a:spcBef>
                          <a:spcPts val="0"/>
                        </a:spcBef>
                        <a:spcAft>
                          <a:spcPts val="0"/>
                        </a:spcAft>
                        <a:buNone/>
                      </a:pPr>
                      <a:r>
                        <a:rPr lang="en-US" sz="1300"/>
                        <a:t>Developers &amp; IT Teams</a:t>
                      </a:r>
                      <a:endParaRPr sz="1300"/>
                    </a:p>
                  </a:txBody>
                  <a:tcPr marL="91450" marR="91450" marT="45725" marB="45725"/>
                </a:tc>
                <a:tc>
                  <a:txBody>
                    <a:bodyPr/>
                    <a:lstStyle/>
                    <a:p>
                      <a:pPr marL="0" marR="0" lvl="0" indent="0" algn="l" rtl="0">
                        <a:spcBef>
                          <a:spcPts val="0"/>
                        </a:spcBef>
                        <a:spcAft>
                          <a:spcPts val="0"/>
                        </a:spcAft>
                        <a:buNone/>
                      </a:pPr>
                      <a:r>
                        <a:rPr lang="en-US" sz="1300"/>
                        <a:t>Director of IT</a:t>
                      </a:r>
                      <a:endParaRPr sz="1300"/>
                    </a:p>
                  </a:txBody>
                  <a:tcPr marL="91450" marR="91450" marT="45725" marB="45725"/>
                </a:tc>
                <a:tc>
                  <a:txBody>
                    <a:bodyPr/>
                    <a:lstStyle/>
                    <a:p>
                      <a:pPr marL="0" marR="0" lvl="0" indent="0" algn="l" rtl="0">
                        <a:spcBef>
                          <a:spcPts val="0"/>
                        </a:spcBef>
                        <a:spcAft>
                          <a:spcPts val="0"/>
                        </a:spcAft>
                        <a:buNone/>
                      </a:pPr>
                      <a:r>
                        <a:rPr lang="en-US" sz="1300"/>
                        <a:t>Customer IT </a:t>
                      </a:r>
                      <a:endParaRPr sz="1300"/>
                    </a:p>
                  </a:txBody>
                  <a:tcPr marL="91450" marR="91450" marT="45725" marB="45725"/>
                </a:tc>
                <a:tc>
                  <a:txBody>
                    <a:bodyPr/>
                    <a:lstStyle/>
                    <a:p>
                      <a:pPr marL="0" marR="0" lvl="0" indent="0" algn="l" rtl="0">
                        <a:spcBef>
                          <a:spcPts val="0"/>
                        </a:spcBef>
                        <a:spcAft>
                          <a:spcPts val="0"/>
                        </a:spcAft>
                        <a:buNone/>
                      </a:pPr>
                      <a:r>
                        <a:rPr lang="en-US" sz="1300"/>
                        <a:t>Provides leadership to customer IT team for project engagement and delivery.</a:t>
                      </a:r>
                      <a:endParaRPr sz="1300"/>
                    </a:p>
                  </a:txBody>
                  <a:tcPr marL="91450" marR="91450" marT="45725" marB="45725"/>
                </a:tc>
                <a:extLst>
                  <a:ext uri="{0D108BD9-81ED-4DB2-BD59-A6C34878D82A}">
                    <a16:rowId xmlns:a16="http://schemas.microsoft.com/office/drawing/2014/main" val="10001"/>
                  </a:ext>
                </a:extLst>
              </a:tr>
              <a:tr h="495950">
                <a:tc>
                  <a:txBody>
                    <a:bodyPr/>
                    <a:lstStyle/>
                    <a:p>
                      <a:pPr marL="0" lvl="0" indent="0" algn="l" rtl="0">
                        <a:spcBef>
                          <a:spcPts val="0"/>
                        </a:spcBef>
                        <a:spcAft>
                          <a:spcPts val="0"/>
                        </a:spcAft>
                        <a:buClr>
                          <a:schemeClr val="dk1"/>
                        </a:buClr>
                        <a:buFont typeface="Arial"/>
                        <a:buNone/>
                      </a:pPr>
                      <a:r>
                        <a:rPr lang="en-US" sz="1300"/>
                        <a:t>Customer Support &amp; Dispute Resolution Team</a:t>
                      </a:r>
                      <a:endParaRPr sz="1300"/>
                    </a:p>
                  </a:txBody>
                  <a:tcPr marL="91450" marR="91450" marT="45725" marB="45725"/>
                </a:tc>
                <a:tc>
                  <a:txBody>
                    <a:bodyPr/>
                    <a:lstStyle/>
                    <a:p>
                      <a:pPr marL="0" marR="0" lvl="0" indent="0" algn="l" rtl="0">
                        <a:spcBef>
                          <a:spcPts val="0"/>
                        </a:spcBef>
                        <a:spcAft>
                          <a:spcPts val="0"/>
                        </a:spcAft>
                        <a:buNone/>
                      </a:pPr>
                      <a:r>
                        <a:rPr lang="en-US" sz="1300"/>
                        <a:t>Director of Development</a:t>
                      </a:r>
                      <a:endParaRPr sz="1300"/>
                    </a:p>
                  </a:txBody>
                  <a:tcPr marL="91450" marR="91450" marT="45725" marB="45725"/>
                </a:tc>
                <a:tc>
                  <a:txBody>
                    <a:bodyPr/>
                    <a:lstStyle/>
                    <a:p>
                      <a:pPr marL="0" marR="0" lvl="0" indent="0" algn="l" rtl="0">
                        <a:spcBef>
                          <a:spcPts val="0"/>
                        </a:spcBef>
                        <a:spcAft>
                          <a:spcPts val="0"/>
                        </a:spcAft>
                        <a:buNone/>
                      </a:pPr>
                      <a:r>
                        <a:rPr lang="en-US" sz="1300"/>
                        <a:t>Client Delivery Team</a:t>
                      </a:r>
                      <a:endParaRPr sz="1300"/>
                    </a:p>
                  </a:txBody>
                  <a:tcPr marL="91450" marR="91450" marT="45725" marB="45725"/>
                </a:tc>
                <a:tc>
                  <a:txBody>
                    <a:bodyPr/>
                    <a:lstStyle/>
                    <a:p>
                      <a:pPr marL="0" marR="0" lvl="0" indent="0" algn="l" rtl="0">
                        <a:spcBef>
                          <a:spcPts val="0"/>
                        </a:spcBef>
                        <a:spcAft>
                          <a:spcPts val="0"/>
                        </a:spcAft>
                        <a:buNone/>
                      </a:pPr>
                      <a:r>
                        <a:rPr lang="en-US" sz="1300"/>
                        <a:t>Provides leadership to development team on technology, resource, and project engagement</a:t>
                      </a:r>
                      <a:endParaRPr sz="1300"/>
                    </a:p>
                  </a:txBody>
                  <a:tcPr marL="91450" marR="91450" marT="45725" marB="45725"/>
                </a:tc>
                <a:extLst>
                  <a:ext uri="{0D108BD9-81ED-4DB2-BD59-A6C34878D82A}">
                    <a16:rowId xmlns:a16="http://schemas.microsoft.com/office/drawing/2014/main" val="10002"/>
                  </a:ext>
                </a:extLst>
              </a:tr>
              <a:tr h="526150">
                <a:tc>
                  <a:txBody>
                    <a:bodyPr/>
                    <a:lstStyle/>
                    <a:p>
                      <a:pPr marL="0" lvl="0" indent="0" algn="l" rtl="0">
                        <a:lnSpc>
                          <a:spcPct val="115000"/>
                        </a:lnSpc>
                        <a:spcBef>
                          <a:spcPts val="1200"/>
                        </a:spcBef>
                        <a:spcAft>
                          <a:spcPts val="0"/>
                        </a:spcAft>
                        <a:buClr>
                          <a:schemeClr val="dk1"/>
                        </a:buClr>
                        <a:buSzPts val="1100"/>
                        <a:buFont typeface="Arial"/>
                        <a:buNone/>
                      </a:pPr>
                      <a:r>
                        <a:rPr lang="en-US" sz="1300"/>
                        <a:t>Marketing &amp; Sales Teams</a:t>
                      </a:r>
                      <a:endParaRPr sz="1300"/>
                    </a:p>
                    <a:p>
                      <a:pPr marL="0" marR="0" lvl="0" indent="0" algn="l" rtl="0">
                        <a:spcBef>
                          <a:spcPts val="120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Head of Marketing</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Marketing team</a:t>
                      </a:r>
                      <a:endParaRPr sz="1300"/>
                    </a:p>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Collect feedback from different users and develop a smart website promotion strategy</a:t>
                      </a:r>
                      <a:endParaRPr sz="1300"/>
                    </a:p>
                  </a:txBody>
                  <a:tcPr marL="91450" marR="91450" marT="45725" marB="45725"/>
                </a:tc>
                <a:extLst>
                  <a:ext uri="{0D108BD9-81ED-4DB2-BD59-A6C34878D82A}">
                    <a16:rowId xmlns:a16="http://schemas.microsoft.com/office/drawing/2014/main" val="10003"/>
                  </a:ext>
                </a:extLst>
              </a:tr>
              <a:tr h="898900">
                <a:tc>
                  <a:txBody>
                    <a:bodyPr/>
                    <a:lstStyle/>
                    <a:p>
                      <a:pPr marL="0" lvl="0" indent="0" algn="l" rtl="0">
                        <a:lnSpc>
                          <a:spcPct val="115000"/>
                        </a:lnSpc>
                        <a:spcBef>
                          <a:spcPts val="1200"/>
                        </a:spcBef>
                        <a:spcAft>
                          <a:spcPts val="0"/>
                        </a:spcAft>
                        <a:buNone/>
                      </a:pPr>
                      <a:r>
                        <a:rPr lang="en-US" sz="1100"/>
                        <a:t>Auditors &amp; Financial Analysts</a:t>
                      </a:r>
                      <a:endParaRPr sz="1100"/>
                    </a:p>
                    <a:p>
                      <a:pPr marL="0" marR="0" lvl="0" indent="0" algn="l" rtl="0">
                        <a:spcBef>
                          <a:spcPts val="120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Operations Manager</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Operations team</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spcBef>
                          <a:spcPts val="0"/>
                        </a:spcBef>
                        <a:spcAft>
                          <a:spcPts val="0"/>
                        </a:spcAft>
                        <a:buSzPts val="1100"/>
                        <a:buNone/>
                      </a:pPr>
                      <a:r>
                        <a:rPr lang="en-US" sz="1300"/>
                        <a:t>Coordinate different customers, buyers and sellers, update and feedback their needs to the development department in a timely manner. Ensure smooth integration of the website and operational workflow.</a:t>
                      </a:r>
                      <a:endParaRPr sz="1300"/>
                    </a:p>
                    <a:p>
                      <a:pPr marL="0" marR="0" lvl="0" indent="0" algn="l" rtl="0">
                        <a:spcBef>
                          <a:spcPts val="0"/>
                        </a:spcBef>
                        <a:spcAft>
                          <a:spcPts val="0"/>
                        </a:spcAft>
                        <a:buNone/>
                      </a:pPr>
                      <a:endParaRPr sz="1300"/>
                    </a:p>
                  </a:txBody>
                  <a:tcPr marL="91450" marR="91450" marT="45725" marB="45725"/>
                </a:tc>
                <a:extLst>
                  <a:ext uri="{0D108BD9-81ED-4DB2-BD59-A6C34878D82A}">
                    <a16:rowId xmlns:a16="http://schemas.microsoft.com/office/drawing/2014/main" val="10004"/>
                  </a:ext>
                </a:extLst>
              </a:tr>
              <a:tr h="898900">
                <a:tc>
                  <a:txBody>
                    <a:bodyPr/>
                    <a:lstStyle/>
                    <a:p>
                      <a:pPr marL="0" marR="0" lvl="0" indent="0" algn="l" rtl="0">
                        <a:spcBef>
                          <a:spcPts val="0"/>
                        </a:spcBef>
                        <a:spcAft>
                          <a:spcPts val="0"/>
                        </a:spcAft>
                        <a:buNone/>
                      </a:pPr>
                      <a:r>
                        <a:rPr lang="en-US" sz="1300"/>
                        <a:t>Logistics &amp; Delivery Partners</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Logistics Manager</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Logistics team</a:t>
                      </a:r>
                      <a:endParaRPr sz="1300"/>
                    </a:p>
                    <a:p>
                      <a:pPr marL="0" marR="0" lvl="0" indent="0" algn="l" rtl="0">
                        <a:spcBef>
                          <a:spcPts val="0"/>
                        </a:spcBef>
                        <a:spcAft>
                          <a:spcPts val="0"/>
                        </a:spcAft>
                        <a:buNone/>
                      </a:pPr>
                      <a:endParaRPr sz="1300"/>
                    </a:p>
                  </a:txBody>
                  <a:tcPr marL="91450" marR="91450" marT="45725" marB="45725"/>
                </a:tc>
                <a:tc>
                  <a:txBody>
                    <a:bodyPr/>
                    <a:lstStyle/>
                    <a:p>
                      <a:pPr marL="0" marR="0" lvl="0" indent="0" algn="l" rtl="0">
                        <a:spcBef>
                          <a:spcPts val="0"/>
                        </a:spcBef>
                        <a:spcAft>
                          <a:spcPts val="0"/>
                        </a:spcAft>
                        <a:buNone/>
                      </a:pPr>
                      <a:r>
                        <a:rPr lang="en-US" sz="1300"/>
                        <a:t>Ensures timely and efficient delivery of auctioned items. Manages shipping, tracking, and delivery operations.</a:t>
                      </a:r>
                      <a:endParaRPr sz="1300"/>
                    </a:p>
                  </a:txBody>
                  <a:tcPr marL="91450" marR="91450" marT="45725" marB="45725"/>
                </a:tc>
                <a:extLst>
                  <a:ext uri="{0D108BD9-81ED-4DB2-BD59-A6C34878D82A}">
                    <a16:rowId xmlns:a16="http://schemas.microsoft.com/office/drawing/2014/main" val="10005"/>
                  </a:ext>
                </a:extLst>
              </a:tr>
              <a:tr h="774025">
                <a:tc>
                  <a:txBody>
                    <a:bodyPr/>
                    <a:lstStyle/>
                    <a:p>
                      <a:pPr marL="0" marR="0" lvl="0" indent="0" algn="l" rtl="0">
                        <a:spcBef>
                          <a:spcPts val="0"/>
                        </a:spcBef>
                        <a:spcAft>
                          <a:spcPts val="0"/>
                        </a:spcAft>
                        <a:buNone/>
                      </a:pPr>
                      <a:r>
                        <a:rPr lang="en-US" sz="1300"/>
                        <a:t>Compliance &amp; Legal Team</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Vice President for Legal Affairs.</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Compliance and legal team</a:t>
                      </a:r>
                      <a:endParaRPr sz="1300"/>
                    </a:p>
                    <a:p>
                      <a:pPr marL="0" marR="0" lvl="0" indent="0" algn="l" rtl="0">
                        <a:spcBef>
                          <a:spcPts val="0"/>
                        </a:spcBef>
                        <a:spcAft>
                          <a:spcPts val="0"/>
                        </a:spcAft>
                        <a:buNone/>
                      </a:pP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Ensure that the </a:t>
                      </a:r>
                      <a:r>
                        <a:rPr lang="en-US" sz="1300">
                          <a:latin typeface="Times New Roman"/>
                          <a:ea typeface="Times New Roman"/>
                          <a:cs typeface="Times New Roman"/>
                          <a:sym typeface="Times New Roman"/>
                        </a:rPr>
                        <a:t>SMARTBID</a:t>
                      </a:r>
                      <a:r>
                        <a:rPr lang="en-US" sz="1300"/>
                        <a:t> complies with legal and regulatory requirements, including data privacy laws</a:t>
                      </a:r>
                      <a:endParaRPr sz="1300"/>
                    </a:p>
                    <a:p>
                      <a:pPr marL="0" marR="0" lvl="0" indent="0" algn="l" rtl="0">
                        <a:spcBef>
                          <a:spcPts val="0"/>
                        </a:spcBef>
                        <a:spcAft>
                          <a:spcPts val="0"/>
                        </a:spcAft>
                        <a:buNone/>
                      </a:pPr>
                      <a:endParaRPr sz="1300"/>
                    </a:p>
                  </a:txBody>
                  <a:tcPr marL="91450" marR="91450" marT="45725" marB="45725"/>
                </a:tc>
                <a:extLst>
                  <a:ext uri="{0D108BD9-81ED-4DB2-BD59-A6C34878D82A}">
                    <a16:rowId xmlns:a16="http://schemas.microsoft.com/office/drawing/2014/main" val="10006"/>
                  </a:ext>
                </a:extLst>
              </a:tr>
              <a:tr h="495950">
                <a:tc>
                  <a:txBody>
                    <a:bodyPr/>
                    <a:lstStyle/>
                    <a:p>
                      <a:pPr marL="0" marR="0" lvl="0" indent="0" algn="l" rtl="0">
                        <a:spcBef>
                          <a:spcPts val="0"/>
                        </a:spcBef>
                        <a:spcAft>
                          <a:spcPts val="0"/>
                        </a:spcAft>
                        <a:buNone/>
                      </a:pPr>
                      <a:r>
                        <a:rPr lang="en-US" sz="1300"/>
                        <a:t>Buyers (Bidders)</a:t>
                      </a:r>
                      <a:endParaRPr sz="1300"/>
                    </a:p>
                  </a:txBody>
                  <a:tcPr marL="91450" marR="91450" marT="45725" marB="45725"/>
                </a:tc>
                <a:tc>
                  <a:txBody>
                    <a:bodyPr/>
                    <a:lstStyle/>
                    <a:p>
                      <a:pPr marL="0" marR="0" lvl="0" indent="0" algn="l" rtl="0">
                        <a:spcBef>
                          <a:spcPts val="0"/>
                        </a:spcBef>
                        <a:spcAft>
                          <a:spcPts val="0"/>
                        </a:spcAft>
                        <a:buNone/>
                      </a:pPr>
                      <a:r>
                        <a:rPr lang="en-US" sz="1300"/>
                        <a:t>End Users</a:t>
                      </a:r>
                      <a:endParaRPr sz="1300"/>
                    </a:p>
                  </a:txBody>
                  <a:tcPr marL="91450" marR="91450" marT="45725" marB="45725"/>
                </a:tc>
                <a:tc>
                  <a:txBody>
                    <a:bodyPr/>
                    <a:lstStyle/>
                    <a:p>
                      <a:pPr marL="0" marR="0" lvl="0" indent="0" algn="l" rtl="0">
                        <a:spcBef>
                          <a:spcPts val="0"/>
                        </a:spcBef>
                        <a:spcAft>
                          <a:spcPts val="0"/>
                        </a:spcAft>
                        <a:buNone/>
                      </a:pPr>
                      <a:r>
                        <a:rPr lang="en-US" sz="1300"/>
                        <a:t>General Users </a:t>
                      </a:r>
                      <a:endParaRPr sz="1300"/>
                    </a:p>
                  </a:txBody>
                  <a:tcPr marL="91450" marR="91450" marT="45725" marB="45725"/>
                </a:tc>
                <a:tc>
                  <a:txBody>
                    <a:bodyPr/>
                    <a:lstStyle/>
                    <a:p>
                      <a:pPr marL="0" marR="0" lvl="0" indent="0" algn="l" rtl="0">
                        <a:spcBef>
                          <a:spcPts val="0"/>
                        </a:spcBef>
                        <a:spcAft>
                          <a:spcPts val="0"/>
                        </a:spcAft>
                        <a:buNone/>
                      </a:pPr>
                      <a:r>
                        <a:rPr lang="en-US" sz="1300"/>
                        <a:t>Participate in auctions to purchase items. Provide feedback and influence platform improvements.</a:t>
                      </a:r>
                      <a:endParaRPr sz="1300"/>
                    </a:p>
                  </a:txBody>
                  <a:tcPr marL="91450" marR="91450" marT="45725" marB="45725"/>
                </a:tc>
                <a:extLst>
                  <a:ext uri="{0D108BD9-81ED-4DB2-BD59-A6C34878D82A}">
                    <a16:rowId xmlns:a16="http://schemas.microsoft.com/office/drawing/2014/main" val="10007"/>
                  </a:ext>
                </a:extLst>
              </a:tr>
              <a:tr h="495950">
                <a:tc>
                  <a:txBody>
                    <a:bodyPr/>
                    <a:lstStyle/>
                    <a:p>
                      <a:pPr marL="0" marR="0" lvl="0" indent="0" algn="l" rtl="0">
                        <a:spcBef>
                          <a:spcPts val="0"/>
                        </a:spcBef>
                        <a:spcAft>
                          <a:spcPts val="0"/>
                        </a:spcAft>
                        <a:buNone/>
                      </a:pPr>
                      <a:r>
                        <a:rPr lang="en-US" sz="1300"/>
                        <a:t>Sellers</a:t>
                      </a:r>
                      <a:endParaRPr sz="1300"/>
                    </a:p>
                  </a:txBody>
                  <a:tcPr marL="91450" marR="91450" marT="45725" marB="45725"/>
                </a:tc>
                <a:tc>
                  <a:txBody>
                    <a:bodyPr/>
                    <a:lstStyle/>
                    <a:p>
                      <a:pPr marL="0" marR="0" lvl="0" indent="0" algn="l" rtl="0">
                        <a:spcBef>
                          <a:spcPts val="0"/>
                        </a:spcBef>
                        <a:spcAft>
                          <a:spcPts val="0"/>
                        </a:spcAft>
                        <a:buNone/>
                      </a:pPr>
                      <a:r>
                        <a:rPr lang="en-US" sz="1300"/>
                        <a:t>Auctioneers &amp; Vendors</a:t>
                      </a:r>
                      <a:endParaRPr sz="1300"/>
                    </a:p>
                  </a:txBody>
                  <a:tcPr marL="91450" marR="91450" marT="45725" marB="45725"/>
                </a:tc>
                <a:tc>
                  <a:txBody>
                    <a:bodyPr/>
                    <a:lstStyle/>
                    <a:p>
                      <a:pPr marL="0" lvl="0" indent="0" algn="l" rtl="0">
                        <a:lnSpc>
                          <a:spcPct val="115000"/>
                        </a:lnSpc>
                        <a:spcBef>
                          <a:spcPts val="0"/>
                        </a:spcBef>
                        <a:spcAft>
                          <a:spcPts val="0"/>
                        </a:spcAft>
                        <a:buClr>
                          <a:schemeClr val="dk1"/>
                        </a:buClr>
                        <a:buSzPts val="1100"/>
                        <a:buFont typeface="Arial"/>
                        <a:buNone/>
                      </a:pPr>
                      <a:r>
                        <a:rPr lang="en-US" sz="1300"/>
                        <a:t>Seller Network</a:t>
                      </a:r>
                      <a:endParaRPr sz="1300"/>
                    </a:p>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r>
                        <a:rPr lang="en-US" sz="1300"/>
                        <a:t>List and sell items through the auction platform. Provide product details and ensure smooth transactions..</a:t>
                      </a:r>
                      <a:endParaRPr sz="1300"/>
                    </a:p>
                  </a:txBody>
                  <a:tcPr marL="91450" marR="91450" marT="45725" marB="45725"/>
                </a:tc>
                <a:extLst>
                  <a:ext uri="{0D108BD9-81ED-4DB2-BD59-A6C34878D82A}">
                    <a16:rowId xmlns:a16="http://schemas.microsoft.com/office/drawing/2014/main" val="10008"/>
                  </a:ext>
                </a:extLst>
              </a:tr>
              <a:tr h="377150">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tc>
                  <a:txBody>
                    <a:bodyPr/>
                    <a:lstStyle/>
                    <a:p>
                      <a:pPr marL="0" marR="0" lvl="0" indent="0" algn="l" rtl="0">
                        <a:spcBef>
                          <a:spcPts val="0"/>
                        </a:spcBef>
                        <a:spcAft>
                          <a:spcPts val="0"/>
                        </a:spcAft>
                        <a:buNone/>
                      </a:pPr>
                      <a:endParaRPr sz="1100"/>
                    </a:p>
                  </a:txBody>
                  <a:tcPr marL="91450" marR="91450" marT="45725" marB="45725"/>
                </a:tc>
                <a:extLst>
                  <a:ext uri="{0D108BD9-81ED-4DB2-BD59-A6C34878D82A}">
                    <a16:rowId xmlns:a16="http://schemas.microsoft.com/office/drawing/2014/main" val="10009"/>
                  </a:ext>
                </a:extLst>
              </a:tr>
            </a:tbl>
          </a:graphicData>
        </a:graphic>
      </p:graphicFrame>
      <p:sp>
        <p:nvSpPr>
          <p:cNvPr id="323" name="Google Shape;323;g33ea321d8fd_1_47"/>
          <p:cNvSpPr txBox="1">
            <a:spLocks noGrp="1"/>
          </p:cNvSpPr>
          <p:nvPr>
            <p:ph type="title"/>
          </p:nvPr>
        </p:nvSpPr>
        <p:spPr>
          <a:xfrm>
            <a:off x="146060" y="-11"/>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Stakeholder Table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33ea321d8fd_1_33"/>
          <p:cNvSpPr txBox="1">
            <a:spLocks noGrp="1"/>
          </p:cNvSpPr>
          <p:nvPr>
            <p:ph type="title"/>
          </p:nvPr>
        </p:nvSpPr>
        <p:spPr>
          <a:xfrm>
            <a:off x="524933" y="239713"/>
            <a:ext cx="9992700" cy="10860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sp>
        <p:nvSpPr>
          <p:cNvPr id="330" name="Google Shape;330;g33ea321d8fd_1_33"/>
          <p:cNvSpPr txBox="1">
            <a:spLocks noGrp="1"/>
          </p:cNvSpPr>
          <p:nvPr>
            <p:ph type="body" idx="1"/>
          </p:nvPr>
        </p:nvSpPr>
        <p:spPr>
          <a:xfrm>
            <a:off x="529167" y="1800226"/>
            <a:ext cx="11135700" cy="3851400"/>
          </a:xfrm>
          <a:prstGeom prst="rect">
            <a:avLst/>
          </a:prstGeom>
        </p:spPr>
        <p:txBody>
          <a:bodyPr spcFirstLastPara="1" wrap="square" lIns="72000" tIns="0" rIns="72000" bIns="0" anchor="t" anchorCtr="0">
            <a:noAutofit/>
          </a:bodyPr>
          <a:lstStyle/>
          <a:p>
            <a:pPr marL="0" lvl="0" indent="0" algn="l" rtl="0">
              <a:spcBef>
                <a:spcPts val="360"/>
              </a:spcBef>
              <a:spcAft>
                <a:spcPts val="0"/>
              </a:spcAft>
              <a:buNone/>
            </a:pPr>
            <a:endParaRPr/>
          </a:p>
        </p:txBody>
      </p:sp>
      <p:pic>
        <p:nvPicPr>
          <p:cNvPr id="331" name="Google Shape;331;g33ea321d8fd_1_33"/>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graphicFrame>
        <p:nvGraphicFramePr>
          <p:cNvPr id="336" name="Google Shape;336;p12"/>
          <p:cNvGraphicFramePr/>
          <p:nvPr/>
        </p:nvGraphicFramePr>
        <p:xfrm>
          <a:off x="379114" y="923071"/>
          <a:ext cx="11508075" cy="5677820"/>
        </p:xfrm>
        <a:graphic>
          <a:graphicData uri="http://schemas.openxmlformats.org/drawingml/2006/table">
            <a:tbl>
              <a:tblPr>
                <a:noFill/>
                <a:tableStyleId>{80264E53-D0EF-430A-B457-AD6E5B2738F3}</a:tableStyleId>
              </a:tblPr>
              <a:tblGrid>
                <a:gridCol w="1247075">
                  <a:extLst>
                    <a:ext uri="{9D8B030D-6E8A-4147-A177-3AD203B41FA5}">
                      <a16:colId xmlns:a16="http://schemas.microsoft.com/office/drawing/2014/main" val="20000"/>
                    </a:ext>
                  </a:extLst>
                </a:gridCol>
                <a:gridCol w="1846450">
                  <a:extLst>
                    <a:ext uri="{9D8B030D-6E8A-4147-A177-3AD203B41FA5}">
                      <a16:colId xmlns:a16="http://schemas.microsoft.com/office/drawing/2014/main" val="20001"/>
                    </a:ext>
                  </a:extLst>
                </a:gridCol>
                <a:gridCol w="1091550">
                  <a:extLst>
                    <a:ext uri="{9D8B030D-6E8A-4147-A177-3AD203B41FA5}">
                      <a16:colId xmlns:a16="http://schemas.microsoft.com/office/drawing/2014/main" val="20002"/>
                    </a:ext>
                  </a:extLst>
                </a:gridCol>
                <a:gridCol w="7323000">
                  <a:extLst>
                    <a:ext uri="{9D8B030D-6E8A-4147-A177-3AD203B41FA5}">
                      <a16:colId xmlns:a16="http://schemas.microsoft.com/office/drawing/2014/main" val="20003"/>
                    </a:ext>
                  </a:extLst>
                </a:gridCol>
              </a:tblGrid>
              <a:tr h="229975">
                <a:tc gridSpan="2">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Group Number: 10</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gridSpan="2">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Project Name: Library Book Sorting</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extLst>
                  <a:ext uri="{0D108BD9-81ED-4DB2-BD59-A6C34878D82A}">
                    <a16:rowId xmlns:a16="http://schemas.microsoft.com/office/drawing/2014/main" val="10000"/>
                  </a:ext>
                </a:extLst>
              </a:tr>
              <a:tr h="229975">
                <a:tc gridSpan="4">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Project Manager (s): Annie R.</a:t>
                      </a:r>
                      <a:endParaRPr/>
                    </a:p>
                  </a:txBody>
                  <a:tcPr marL="8400" marR="8400" marT="840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229975">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Meeting Date</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Attendees</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400" b="1" i="0" u="none" strike="noStrike">
                          <a:solidFill>
                            <a:srgbClr val="000000"/>
                          </a:solidFill>
                          <a:latin typeface="Calibri"/>
                          <a:ea typeface="Calibri"/>
                          <a:cs typeface="Calibri"/>
                          <a:sym typeface="Calibri"/>
                        </a:rPr>
                        <a:t>Absent</a:t>
                      </a:r>
                      <a:endParaRPr sz="1400" b="1"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l" rtl="0">
                        <a:spcBef>
                          <a:spcPts val="0"/>
                        </a:spcBef>
                        <a:spcAft>
                          <a:spcPts val="0"/>
                        </a:spcAft>
                        <a:buNone/>
                      </a:pPr>
                      <a:r>
                        <a:rPr lang="en-US" sz="1400" b="1" i="0" u="none" strike="noStrike">
                          <a:solidFill>
                            <a:srgbClr val="000000"/>
                          </a:solidFill>
                          <a:latin typeface="Calibri"/>
                          <a:ea typeface="Calibri"/>
                          <a:cs typeface="Calibri"/>
                          <a:sym typeface="Calibri"/>
                        </a:rPr>
                        <a:t>Topic Discussed / Work Assigned</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2221250">
                <a:tc>
                  <a:txBody>
                    <a:bodyPr/>
                    <a:lstStyle/>
                    <a:p>
                      <a:pPr marL="0" marR="0" lvl="0" indent="0" algn="ctr" rtl="0">
                        <a:spcBef>
                          <a:spcPts val="0"/>
                        </a:spcBef>
                        <a:spcAft>
                          <a:spcPts val="0"/>
                        </a:spcAft>
                        <a:buNone/>
                      </a:pPr>
                      <a:r>
                        <a:rPr lang="en-US">
                          <a:latin typeface="Calibri"/>
                          <a:ea typeface="Calibri"/>
                          <a:cs typeface="Calibri"/>
                          <a:sym typeface="Calibri"/>
                        </a:rPr>
                        <a:t>Mar 1 </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80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endParaRPr sz="1800">
                        <a:solidFill>
                          <a:schemeClr val="accent1"/>
                        </a:solidFill>
                        <a:latin typeface="Average"/>
                        <a:ea typeface="Average"/>
                        <a:cs typeface="Average"/>
                        <a:sym typeface="Average"/>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Roles discussed again : as req[Anushka],Archi[Manny],Kailong[Coding,testing,deploy]</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WBS Discussion</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Project 2 overview</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1115000">
                <a:tc>
                  <a:txBody>
                    <a:bodyPr/>
                    <a:lstStyle/>
                    <a:p>
                      <a:pPr marL="0" marR="0" lvl="0" indent="0" algn="ctr" rtl="0">
                        <a:spcBef>
                          <a:spcPts val="0"/>
                        </a:spcBef>
                        <a:spcAft>
                          <a:spcPts val="0"/>
                        </a:spcAft>
                        <a:buNone/>
                      </a:pPr>
                      <a:r>
                        <a:rPr lang="en-US">
                          <a:latin typeface="Calibri"/>
                          <a:ea typeface="Calibri"/>
                          <a:cs typeface="Calibri"/>
                          <a:sym typeface="Calibri"/>
                        </a:rPr>
                        <a:t>Mar8</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sz="1467">
                        <a:solidFill>
                          <a:schemeClr val="accent1"/>
                        </a:solidFill>
                        <a:latin typeface="Average"/>
                        <a:ea typeface="Average"/>
                        <a:cs typeface="Average"/>
                        <a:sym typeface="Average"/>
                      </a:endParaRPr>
                    </a:p>
                    <a:p>
                      <a:pPr marL="0" marR="0" lvl="0" indent="0" algn="l" rtl="0">
                        <a:lnSpc>
                          <a:spcPct val="100000"/>
                        </a:lnSpc>
                        <a:spcBef>
                          <a:spcPts val="0"/>
                        </a:spcBef>
                        <a:spcAft>
                          <a:spcPts val="0"/>
                        </a:spcAft>
                        <a:buClr>
                          <a:schemeClr val="dk1"/>
                        </a:buClr>
                        <a:buSzPts val="1400"/>
                        <a:buFont typeface="Arial"/>
                        <a:buNone/>
                      </a:pP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WBS REQ Done</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Scheduled Discuss</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Risks Mitigations Discussed</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51225">
                <a:tc>
                  <a:txBody>
                    <a:bodyPr/>
                    <a:lstStyle/>
                    <a:p>
                      <a:pPr marL="0" marR="0" lvl="0" indent="0" algn="ctr" rtl="0">
                        <a:spcBef>
                          <a:spcPts val="0"/>
                        </a:spcBef>
                        <a:spcAft>
                          <a:spcPts val="0"/>
                        </a:spcAft>
                        <a:buNone/>
                      </a:pPr>
                      <a:r>
                        <a:rPr lang="en-US">
                          <a:latin typeface="Calibri"/>
                          <a:ea typeface="Calibri"/>
                          <a:cs typeface="Calibri"/>
                          <a:sym typeface="Calibri"/>
                        </a:rPr>
                        <a:t>Mar 9</a:t>
                      </a: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Anushka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Font typeface="Arial"/>
                        <a:buNone/>
                      </a:pPr>
                      <a:r>
                        <a:rPr lang="en-US" sz="1467">
                          <a:solidFill>
                            <a:schemeClr val="accent1"/>
                          </a:solidFill>
                          <a:latin typeface="Average"/>
                          <a:ea typeface="Average"/>
                          <a:cs typeface="Average"/>
                          <a:sym typeface="Average"/>
                        </a:rPr>
                        <a:t>Kailong Duan</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a:latin typeface="Calibri"/>
                          <a:ea typeface="Calibri"/>
                          <a:cs typeface="Calibri"/>
                          <a:sym typeface="Calibri"/>
                        </a:rPr>
                        <a:t>None</a:t>
                      </a: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a:latin typeface="Calibri"/>
                          <a:ea typeface="Calibri"/>
                          <a:cs typeface="Calibri"/>
                          <a:sym typeface="Calibri"/>
                        </a:rPr>
                        <a:t>Organize project format</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Action Planned Discussed</a:t>
                      </a:r>
                      <a:endParaRPr>
                        <a:latin typeface="Calibri"/>
                        <a:ea typeface="Calibri"/>
                        <a:cs typeface="Calibri"/>
                        <a:sym typeface="Calibri"/>
                      </a:endParaRPr>
                    </a:p>
                    <a:p>
                      <a:pPr marL="0" marR="0" lvl="0" indent="0" algn="l" rtl="0">
                        <a:spcBef>
                          <a:spcPts val="0"/>
                        </a:spcBef>
                        <a:spcAft>
                          <a:spcPts val="0"/>
                        </a:spcAft>
                        <a:buNone/>
                      </a:pPr>
                      <a:r>
                        <a:rPr lang="en-US">
                          <a:latin typeface="Calibri"/>
                          <a:ea typeface="Calibri"/>
                          <a:cs typeface="Calibri"/>
                          <a:sym typeface="Calibri"/>
                        </a:rPr>
                        <a:t>Governance Plan discussed</a:t>
                      </a:r>
                      <a:endParaRPr>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29975">
                <a:tc>
                  <a:txBody>
                    <a:bodyPr/>
                    <a:lstStyle/>
                    <a:p>
                      <a:pPr marL="0" marR="0" lvl="0" indent="0" algn="ctr"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endParaRPr sz="1400" b="0"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1547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1547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2622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337" name="Google Shape;337;p12"/>
          <p:cNvSpPr txBox="1">
            <a:spLocks noGrp="1"/>
          </p:cNvSpPr>
          <p:nvPr>
            <p:ph type="title"/>
          </p:nvPr>
        </p:nvSpPr>
        <p:spPr>
          <a:xfrm>
            <a:off x="253133" y="239713"/>
            <a:ext cx="8749800" cy="500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Meeting Minutes (Assignment 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33fa7236888_2_5"/>
          <p:cNvSpPr txBox="1">
            <a:spLocks noGrp="1"/>
          </p:cNvSpPr>
          <p:nvPr>
            <p:ph type="title"/>
          </p:nvPr>
        </p:nvSpPr>
        <p:spPr>
          <a:xfrm>
            <a:off x="524925" y="2508020"/>
            <a:ext cx="9992700" cy="26292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r>
              <a:rPr lang="en-US"/>
              <a:t>Previous Meeting Slides</a:t>
            </a:r>
            <a:endParaRPr/>
          </a:p>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g33fa7236888_2_1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graphicFrame>
        <p:nvGraphicFramePr>
          <p:cNvPr id="350" name="Google Shape;350;g33fa7236888_2_10"/>
          <p:cNvGraphicFramePr/>
          <p:nvPr/>
        </p:nvGraphicFramePr>
        <p:xfrm>
          <a:off x="341951" y="373046"/>
          <a:ext cx="11508075" cy="5613090"/>
        </p:xfrm>
        <a:graphic>
          <a:graphicData uri="http://schemas.openxmlformats.org/drawingml/2006/table">
            <a:tbl>
              <a:tblPr>
                <a:noFill/>
                <a:tableStyleId>{80264E53-D0EF-430A-B457-AD6E5B2738F3}</a:tableStyleId>
              </a:tblPr>
              <a:tblGrid>
                <a:gridCol w="1247075">
                  <a:extLst>
                    <a:ext uri="{9D8B030D-6E8A-4147-A177-3AD203B41FA5}">
                      <a16:colId xmlns:a16="http://schemas.microsoft.com/office/drawing/2014/main" val="20000"/>
                    </a:ext>
                  </a:extLst>
                </a:gridCol>
                <a:gridCol w="1846450">
                  <a:extLst>
                    <a:ext uri="{9D8B030D-6E8A-4147-A177-3AD203B41FA5}">
                      <a16:colId xmlns:a16="http://schemas.microsoft.com/office/drawing/2014/main" val="20001"/>
                    </a:ext>
                  </a:extLst>
                </a:gridCol>
                <a:gridCol w="1091550">
                  <a:extLst>
                    <a:ext uri="{9D8B030D-6E8A-4147-A177-3AD203B41FA5}">
                      <a16:colId xmlns:a16="http://schemas.microsoft.com/office/drawing/2014/main" val="20002"/>
                    </a:ext>
                  </a:extLst>
                </a:gridCol>
                <a:gridCol w="7323000">
                  <a:extLst>
                    <a:ext uri="{9D8B030D-6E8A-4147-A177-3AD203B41FA5}">
                      <a16:colId xmlns:a16="http://schemas.microsoft.com/office/drawing/2014/main" val="20003"/>
                    </a:ext>
                  </a:extLst>
                </a:gridCol>
              </a:tblGrid>
              <a:tr h="578700">
                <a:tc gridSpan="2">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Group Number: 2</a:t>
                      </a:r>
                      <a:endParaRPr sz="1800"/>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gridSpan="2">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Project Name: </a:t>
                      </a:r>
                      <a:r>
                        <a:rPr lang="en-US" sz="1900" b="1">
                          <a:solidFill>
                            <a:srgbClr val="000000"/>
                          </a:solidFill>
                          <a:latin typeface="Times New Roman"/>
                          <a:ea typeface="Times New Roman"/>
                          <a:cs typeface="Times New Roman"/>
                          <a:sym typeface="Times New Roman"/>
                        </a:rPr>
                        <a:t>SMARTBID ’s</a:t>
                      </a:r>
                      <a:r>
                        <a:rPr lang="en-US" sz="1900">
                          <a:solidFill>
                            <a:srgbClr val="000000"/>
                          </a:solidFill>
                          <a:latin typeface="Times New Roman"/>
                          <a:ea typeface="Times New Roman"/>
                          <a:cs typeface="Times New Roman"/>
                          <a:sym typeface="Times New Roman"/>
                        </a:rPr>
                        <a:t> </a:t>
                      </a:r>
                      <a:r>
                        <a:rPr lang="en-US" sz="1900" b="1">
                          <a:solidFill>
                            <a:srgbClr val="000000"/>
                          </a:solidFill>
                          <a:latin typeface="Times New Roman"/>
                          <a:ea typeface="Times New Roman"/>
                          <a:cs typeface="Times New Roman"/>
                          <a:sym typeface="Times New Roman"/>
                        </a:rPr>
                        <a:t>Auction Platform</a:t>
                      </a:r>
                      <a:endParaRPr sz="1300"/>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extLst>
                  <a:ext uri="{0D108BD9-81ED-4DB2-BD59-A6C34878D82A}">
                    <a16:rowId xmlns:a16="http://schemas.microsoft.com/office/drawing/2014/main" val="10000"/>
                  </a:ext>
                </a:extLst>
              </a:tr>
              <a:tr h="559925">
                <a:tc gridSpan="4">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Project Manager (s): </a:t>
                      </a:r>
                      <a:r>
                        <a:rPr lang="en-US" sz="1800">
                          <a:solidFill>
                            <a:srgbClr val="000000"/>
                          </a:solidFill>
                        </a:rPr>
                        <a:t>Anushka,Kailong Duan,</a:t>
                      </a:r>
                      <a:r>
                        <a:rPr lang="en-US" sz="800">
                          <a:solidFill>
                            <a:srgbClr val="000000"/>
                          </a:solidFill>
                        </a:rPr>
                        <a:t> </a:t>
                      </a:r>
                      <a:r>
                        <a:rPr lang="en-US" sz="1800">
                          <a:solidFill>
                            <a:srgbClr val="000000"/>
                          </a:solidFill>
                        </a:rPr>
                        <a:t>Manny Garcia</a:t>
                      </a:r>
                      <a:endParaRPr sz="1800">
                        <a:solidFill>
                          <a:srgbClr val="000000"/>
                        </a:solidFill>
                      </a:endParaRPr>
                    </a:p>
                  </a:txBody>
                  <a:tcPr marL="8400" marR="8400" marT="8400" marB="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zh-CN"/>
                    </a:p>
                  </a:txBody>
                  <a:tcPr/>
                </a:tc>
                <a:tc hMerge="1">
                  <a:txBody>
                    <a:bodyPr/>
                    <a:lstStyle/>
                    <a:p>
                      <a:endParaRPr lang="zh-CN"/>
                    </a:p>
                  </a:txBody>
                  <a:tcPr/>
                </a:tc>
                <a:tc hMerge="1">
                  <a:txBody>
                    <a:bodyPr/>
                    <a:lstStyle/>
                    <a:p>
                      <a:endParaRPr lang="zh-CN"/>
                    </a:p>
                  </a:txBody>
                  <a:tcPr/>
                </a:tc>
                <a:extLst>
                  <a:ext uri="{0D108BD9-81ED-4DB2-BD59-A6C34878D82A}">
                    <a16:rowId xmlns:a16="http://schemas.microsoft.com/office/drawing/2014/main" val="10001"/>
                  </a:ext>
                </a:extLst>
              </a:tr>
              <a:tr h="512800">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Meeting Date</a:t>
                      </a:r>
                      <a:endParaRPr sz="1800"/>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Attendees</a:t>
                      </a:r>
                      <a:endParaRPr sz="1800"/>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ctr" rtl="0">
                        <a:spcBef>
                          <a:spcPts val="0"/>
                        </a:spcBef>
                        <a:spcAft>
                          <a:spcPts val="0"/>
                        </a:spcAft>
                        <a:buNone/>
                      </a:pPr>
                      <a:r>
                        <a:rPr lang="en-US" sz="1800" b="1" i="0" u="none" strike="noStrike">
                          <a:solidFill>
                            <a:srgbClr val="000000"/>
                          </a:solidFill>
                          <a:latin typeface="Calibri"/>
                          <a:ea typeface="Calibri"/>
                          <a:cs typeface="Calibri"/>
                          <a:sym typeface="Calibri"/>
                        </a:rPr>
                        <a:t>Absent</a:t>
                      </a:r>
                      <a:endParaRPr sz="1800" b="1" i="0" u="none" strike="noStrike">
                        <a:solidFill>
                          <a:srgbClr val="000000"/>
                        </a:solidFill>
                        <a:latin typeface="Calibri"/>
                        <a:ea typeface="Calibri"/>
                        <a:cs typeface="Calibri"/>
                        <a:sym typeface="Calibri"/>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a:txBody>
                    <a:bodyPr/>
                    <a:lstStyle/>
                    <a:p>
                      <a:pPr marL="0" marR="0" lvl="0" indent="0" algn="l" rtl="0">
                        <a:spcBef>
                          <a:spcPts val="0"/>
                        </a:spcBef>
                        <a:spcAft>
                          <a:spcPts val="0"/>
                        </a:spcAft>
                        <a:buNone/>
                      </a:pPr>
                      <a:r>
                        <a:rPr lang="en-US" sz="1800" b="1" i="0" u="none" strike="noStrike">
                          <a:solidFill>
                            <a:srgbClr val="000000"/>
                          </a:solidFill>
                          <a:latin typeface="Calibri"/>
                          <a:ea typeface="Calibri"/>
                          <a:cs typeface="Calibri"/>
                          <a:sym typeface="Calibri"/>
                        </a:rPr>
                        <a:t>Topic Discussed / Work Assigned</a:t>
                      </a:r>
                      <a:endParaRPr sz="1800"/>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12700"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2"/>
                  </a:ext>
                </a:extLst>
              </a:tr>
              <a:tr h="1126775">
                <a:tc>
                  <a:txBody>
                    <a:bodyPr/>
                    <a:lstStyle/>
                    <a:p>
                      <a:pPr marL="0" marR="0" lvl="0" indent="0" algn="ctr" rtl="0">
                        <a:spcBef>
                          <a:spcPts val="0"/>
                        </a:spcBef>
                        <a:spcAft>
                          <a:spcPts val="0"/>
                        </a:spcAft>
                        <a:buNone/>
                      </a:pPr>
                      <a:r>
                        <a:rPr lang="en-US" sz="1600">
                          <a:solidFill>
                            <a:srgbClr val="000000"/>
                          </a:solidFill>
                        </a:rPr>
                        <a:t>04-Feb</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Calibri"/>
                        <a:buNone/>
                      </a:pPr>
                      <a:r>
                        <a:rPr lang="en-US" sz="1600">
                          <a:solidFill>
                            <a:srgbClr val="000000"/>
                          </a:solidFill>
                        </a:rPr>
                        <a:t> KailongDuan, Anushka,Manny Garcia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Calibri"/>
                        <a:buNone/>
                      </a:pPr>
                      <a:r>
                        <a:rPr lang="en-US" sz="1600">
                          <a:solidFill>
                            <a:srgbClr val="000000"/>
                          </a:solidFill>
                        </a:rPr>
                        <a:t>None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We identified the objectives of the assignment and discussed the division of the project,</a:t>
                      </a:r>
                      <a:endParaRPr sz="1600">
                        <a:solidFill>
                          <a:srgbClr val="000000"/>
                        </a:solidFill>
                      </a:endParaRPr>
                    </a:p>
                    <a:p>
                      <a:pPr marL="0" marR="0" lvl="0" indent="0" algn="l" rtl="0">
                        <a:spcBef>
                          <a:spcPts val="0"/>
                        </a:spcBef>
                        <a:spcAft>
                          <a:spcPts val="0"/>
                        </a:spcAft>
                        <a:buNone/>
                      </a:pPr>
                      <a:r>
                        <a:rPr lang="en-US" sz="1600">
                          <a:solidFill>
                            <a:srgbClr val="000000"/>
                          </a:solidFill>
                        </a:rPr>
                        <a:t>Manny Garcia: Deployment &amp; Architectural Design</a:t>
                      </a: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Kailong Duan: Requirements Engineering &amp; Testing</a:t>
                      </a:r>
                      <a:endParaRPr sz="1600">
                        <a:solidFill>
                          <a:srgbClr val="000000"/>
                        </a:solidFill>
                      </a:endParaRPr>
                    </a:p>
                    <a:p>
                      <a:pPr marL="0" marR="0" lvl="0" indent="0" algn="l" rtl="0">
                        <a:spcBef>
                          <a:spcPts val="0"/>
                        </a:spcBef>
                        <a:spcAft>
                          <a:spcPts val="0"/>
                        </a:spcAft>
                        <a:buNone/>
                      </a:pPr>
                      <a:r>
                        <a:rPr lang="en-US" sz="1600">
                          <a:solidFill>
                            <a:srgbClr val="000000"/>
                          </a:solidFill>
                        </a:rPr>
                        <a:t>Anushka: Program Management &amp; Implementation/Coding</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51700">
                <a:tc>
                  <a:txBody>
                    <a:bodyPr/>
                    <a:lstStyle/>
                    <a:p>
                      <a:pPr marL="0" marR="0" lvl="0" indent="0" algn="ctr" rtl="0">
                        <a:spcBef>
                          <a:spcPts val="0"/>
                        </a:spcBef>
                        <a:spcAft>
                          <a:spcPts val="0"/>
                        </a:spcAft>
                        <a:buNone/>
                      </a:pPr>
                      <a:r>
                        <a:rPr lang="en-US" sz="1600">
                          <a:solidFill>
                            <a:srgbClr val="000000"/>
                          </a:solidFill>
                        </a:rPr>
                        <a:t>08-Feb </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400"/>
                        <a:buFont typeface="Calibri"/>
                        <a:buNone/>
                      </a:pPr>
                      <a:r>
                        <a:rPr lang="en-US" sz="1600">
                          <a:solidFill>
                            <a:srgbClr val="000000"/>
                          </a:solidFill>
                        </a:rPr>
                        <a:t>KailongDuan, Anushka,Manny Garcia </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rgbClr val="000000"/>
                          </a:solidFill>
                        </a:rPr>
                        <a:t>None</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SzPts val="1100"/>
                        <a:buNone/>
                      </a:pP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Modified the format of the project to clarify the consumer.</a:t>
                      </a:r>
                      <a:endParaRPr sz="1600">
                        <a:solidFill>
                          <a:srgbClr val="000000"/>
                        </a:solidFill>
                      </a:endParaRPr>
                    </a:p>
                    <a:p>
                      <a:pPr marL="0" lvl="0" indent="0" algn="l" rtl="0">
                        <a:spcBef>
                          <a:spcPts val="0"/>
                        </a:spcBef>
                        <a:spcAft>
                          <a:spcPts val="0"/>
                        </a:spcAft>
                        <a:buClr>
                          <a:srgbClr val="000000"/>
                        </a:buClr>
                        <a:buSzPts val="1100"/>
                        <a:buFont typeface="Arial"/>
                        <a:buNone/>
                      </a:pPr>
                      <a:r>
                        <a:rPr lang="en-US" sz="1600">
                          <a:solidFill>
                            <a:srgbClr val="000000"/>
                          </a:solidFill>
                        </a:rPr>
                        <a:t>Start making PPT</a:t>
                      </a:r>
                      <a:endParaRPr sz="1600">
                        <a:solidFill>
                          <a:srgbClr val="000000"/>
                        </a:solidFill>
                      </a:endParaRPr>
                    </a:p>
                    <a:p>
                      <a:pPr marL="0" marR="0" lvl="0" indent="0" algn="l" rtl="0">
                        <a:spcBef>
                          <a:spcPts val="0"/>
                        </a:spcBef>
                        <a:spcAft>
                          <a:spcPts val="0"/>
                        </a:spcAft>
                        <a:buNone/>
                      </a:pP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15475">
                <a:tc>
                  <a:txBody>
                    <a:bodyPr/>
                    <a:lstStyle/>
                    <a:p>
                      <a:pPr marL="0" marR="0" lvl="0" indent="0" algn="ctr" rtl="0">
                        <a:spcBef>
                          <a:spcPts val="0"/>
                        </a:spcBef>
                        <a:spcAft>
                          <a:spcPts val="0"/>
                        </a:spcAft>
                        <a:buNone/>
                      </a:pPr>
                      <a:r>
                        <a:rPr lang="en-US" sz="1600">
                          <a:solidFill>
                            <a:srgbClr val="000000"/>
                          </a:solidFill>
                        </a:rPr>
                        <a:t>10-Feb  </a:t>
                      </a:r>
                      <a:endParaRPr sz="1600">
                        <a:solidFill>
                          <a:srgbClr val="000000"/>
                        </a:solidFill>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KailongDuan, Anushka,</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a:t>
                      </a:r>
                      <a:endParaRPr sz="1600">
                        <a:solidFill>
                          <a:srgbClr val="000000"/>
                        </a:solidFill>
                      </a:endParaRPr>
                    </a:p>
                    <a:p>
                      <a:pPr marL="0" marR="0" lvl="0" indent="0" algn="l" rtl="0">
                        <a:spcBef>
                          <a:spcPts val="0"/>
                        </a:spcBef>
                        <a:spcAft>
                          <a:spcPts val="0"/>
                        </a:spcAft>
                        <a:buNone/>
                      </a:pPr>
                      <a:r>
                        <a:rPr lang="en-US" sz="1600">
                          <a:solidFill>
                            <a:srgbClr val="000000"/>
                          </a:solidFill>
                        </a:rPr>
                        <a:t>Manny Garcia</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Completed the production of ppt, calculated the cost requirements, determined stakeholders and so on</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15475">
                <a:tc>
                  <a:txBody>
                    <a:bodyPr/>
                    <a:lstStyle/>
                    <a:p>
                      <a:pPr marL="0" marR="0" lvl="0" indent="0" algn="ctr" rtl="0">
                        <a:spcBef>
                          <a:spcPts val="0"/>
                        </a:spcBef>
                        <a:spcAft>
                          <a:spcPts val="0"/>
                        </a:spcAft>
                        <a:buNone/>
                      </a:pPr>
                      <a:r>
                        <a:rPr lang="en-US">
                          <a:solidFill>
                            <a:srgbClr val="000000"/>
                          </a:solidFill>
                          <a:latin typeface="Calibri"/>
                          <a:ea typeface="Calibri"/>
                          <a:cs typeface="Calibri"/>
                          <a:sym typeface="Calibri"/>
                        </a:rPr>
                        <a:t>11-Feb </a:t>
                      </a:r>
                      <a:r>
                        <a:rPr lang="en-US" sz="900">
                          <a:solidFill>
                            <a:srgbClr val="000000"/>
                          </a:solidFill>
                          <a:latin typeface="Calibri"/>
                          <a:ea typeface="Calibri"/>
                          <a:cs typeface="Calibri"/>
                          <a:sym typeface="Calibri"/>
                        </a:rPr>
                        <a:t> </a:t>
                      </a: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r>
                        <a:rPr lang="en-US" sz="1600">
                          <a:solidFill>
                            <a:srgbClr val="000000"/>
                          </a:solidFill>
                          <a:latin typeface="Calibri"/>
                          <a:ea typeface="Calibri"/>
                          <a:cs typeface="Calibri"/>
                          <a:sym typeface="Calibri"/>
                        </a:rPr>
                        <a:t>KailongDuan, </a:t>
                      </a:r>
                      <a:r>
                        <a:rPr lang="en-US" sz="1600">
                          <a:solidFill>
                            <a:srgbClr val="000000"/>
                          </a:solidFill>
                          <a:latin typeface="Average"/>
                          <a:ea typeface="Average"/>
                          <a:cs typeface="Average"/>
                          <a:sym typeface="Average"/>
                        </a:rPr>
                        <a:t>Anushka,</a:t>
                      </a:r>
                      <a:endParaRPr sz="1600">
                        <a:solidFill>
                          <a:srgbClr val="000000"/>
                        </a:solidFill>
                        <a:latin typeface="Average"/>
                        <a:ea typeface="Average"/>
                        <a:cs typeface="Average"/>
                        <a:sym typeface="Average"/>
                      </a:endParaRPr>
                    </a:p>
                    <a:p>
                      <a:pPr marL="0" marR="0" lvl="0" indent="0" algn="l" rtl="0">
                        <a:spcBef>
                          <a:spcPts val="0"/>
                        </a:spcBef>
                        <a:spcAft>
                          <a:spcPts val="0"/>
                        </a:spcAft>
                        <a:buNone/>
                      </a:pPr>
                      <a:r>
                        <a:rPr lang="en-US" sz="1600">
                          <a:solidFill>
                            <a:srgbClr val="000000"/>
                          </a:solidFill>
                        </a:rPr>
                        <a:t>Manny Garcia</a:t>
                      </a:r>
                      <a:r>
                        <a:rPr lang="en-US" sz="1600">
                          <a:solidFill>
                            <a:srgbClr val="94B6D2"/>
                          </a:solidFill>
                          <a:latin typeface="Average"/>
                          <a:ea typeface="Average"/>
                          <a:cs typeface="Average"/>
                          <a:sym typeface="Average"/>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Clr>
                          <a:srgbClr val="000000"/>
                        </a:buClr>
                        <a:buFont typeface="Arial"/>
                        <a:buNone/>
                      </a:pPr>
                      <a:r>
                        <a:rPr lang="en-US" sz="1600">
                          <a:solidFill>
                            <a:srgbClr val="000000"/>
                          </a:solidFill>
                        </a:rPr>
                        <a:t>None</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1600">
                          <a:solidFill>
                            <a:srgbClr val="000000"/>
                          </a:solidFill>
                        </a:rPr>
                        <a:t> Complete the project and prepare it for submission.</a:t>
                      </a:r>
                      <a:endParaRPr sz="1600">
                        <a:solidFill>
                          <a:srgbClr val="000000"/>
                        </a:solidFill>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26225">
                <a:tc>
                  <a:txBody>
                    <a:bodyPr/>
                    <a:lstStyle/>
                    <a:p>
                      <a:pPr marL="0" marR="0" lvl="0" indent="0" algn="ctr"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en-US" sz="900" b="0" i="0" u="none" strike="noStrike">
                          <a:solidFill>
                            <a:srgbClr val="000000"/>
                          </a:solidFill>
                          <a:latin typeface="Calibri"/>
                          <a:ea typeface="Calibri"/>
                          <a:cs typeface="Calibri"/>
                          <a:sym typeface="Calibri"/>
                        </a:rPr>
                        <a:t> </a:t>
                      </a:r>
                      <a:endParaRPr/>
                    </a:p>
                  </a:txBody>
                  <a:tcPr marL="8400" marR="8400" marT="8400" marB="0" anchor="b">
                    <a:lnL w="952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33fa7236888_2_16"/>
          <p:cNvSpPr txBox="1">
            <a:spLocks noGrp="1"/>
          </p:cNvSpPr>
          <p:nvPr>
            <p:ph type="title"/>
          </p:nvPr>
        </p:nvSpPr>
        <p:spPr>
          <a:xfrm>
            <a:off x="524925" y="2254601"/>
            <a:ext cx="9992700" cy="17856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r>
              <a:rPr lang="en-US"/>
              <a:t>Previous Assignment Slides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g33fa7236888_2_28"/>
          <p:cNvSpPr txBox="1">
            <a:spLocks noGrp="1"/>
          </p:cNvSpPr>
          <p:nvPr>
            <p:ph type="body" idx="1"/>
          </p:nvPr>
        </p:nvSpPr>
        <p:spPr>
          <a:xfrm>
            <a:off x="6193367" y="1325085"/>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86262" lvl="0" indent="0" algn="l" rtl="0">
              <a:spcBef>
                <a:spcPts val="0"/>
              </a:spcBef>
              <a:spcAft>
                <a:spcPts val="0"/>
              </a:spcAft>
              <a:buSzPts val="2400"/>
              <a:buNone/>
            </a:pPr>
            <a:r>
              <a:rPr lang="en-US" b="1"/>
              <a:t>Manny Garcia</a:t>
            </a:r>
            <a:endParaRPr b="1"/>
          </a:p>
          <a:p>
            <a:pPr marL="176212" lvl="0" indent="-176212" algn="l" rtl="0">
              <a:spcBef>
                <a:spcPts val="480"/>
              </a:spcBef>
              <a:spcAft>
                <a:spcPts val="0"/>
              </a:spcAft>
              <a:buSzPts val="2400"/>
              <a:buChar char="›"/>
            </a:pPr>
            <a:r>
              <a:rPr lang="en-US"/>
              <a:t>Mckesson Contract Software</a:t>
            </a:r>
            <a:endParaRPr/>
          </a:p>
          <a:p>
            <a:pPr marL="176212" lvl="0" indent="-112712" algn="l" rtl="0">
              <a:spcBef>
                <a:spcPts val="480"/>
              </a:spcBef>
              <a:spcAft>
                <a:spcPts val="0"/>
              </a:spcAft>
              <a:buSzPts val="1400"/>
              <a:buChar char="›"/>
            </a:pPr>
            <a:r>
              <a:rPr lang="en-US" sz="1400"/>
              <a:t>A software used to bid out medical contracts ensuring the cheapest cost</a:t>
            </a:r>
            <a:endParaRPr sz="1400"/>
          </a:p>
          <a:p>
            <a:pPr marL="176212" lvl="0" indent="-176212" algn="l" rtl="0">
              <a:spcBef>
                <a:spcPts val="480"/>
              </a:spcBef>
              <a:spcAft>
                <a:spcPts val="0"/>
              </a:spcAft>
              <a:buSzPts val="2400"/>
              <a:buChar char="›"/>
            </a:pPr>
            <a:r>
              <a:rPr lang="en-US"/>
              <a:t>Tesla Rideshare</a:t>
            </a:r>
            <a:endParaRPr/>
          </a:p>
          <a:p>
            <a:pPr marL="176212" lvl="0" indent="-112712" algn="l" rtl="0">
              <a:spcBef>
                <a:spcPts val="480"/>
              </a:spcBef>
              <a:spcAft>
                <a:spcPts val="0"/>
              </a:spcAft>
              <a:buSzPts val="1400"/>
              <a:buChar char="›"/>
            </a:pPr>
            <a:r>
              <a:rPr lang="en-US" sz="1400"/>
              <a:t>An uber competitor taking advantage of FSD in states where legal providings </a:t>
            </a:r>
            <a:endParaRPr sz="1400"/>
          </a:p>
        </p:txBody>
      </p:sp>
      <p:sp>
        <p:nvSpPr>
          <p:cNvPr id="362" name="Google Shape;362;g33fa7236888_2_28"/>
          <p:cNvSpPr txBox="1">
            <a:spLocks noGrp="1"/>
          </p:cNvSpPr>
          <p:nvPr>
            <p:ph type="body" idx="2"/>
          </p:nvPr>
        </p:nvSpPr>
        <p:spPr>
          <a:xfrm>
            <a:off x="525484" y="1325084"/>
            <a:ext cx="54651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2400"/>
              <a:buNone/>
            </a:pPr>
            <a:r>
              <a:rPr lang="en-US" b="1"/>
              <a:t>   </a:t>
            </a:r>
            <a:r>
              <a:rPr lang="en-US" sz="2000" b="1"/>
              <a:t>Kailong Duan</a:t>
            </a:r>
            <a:endParaRPr sz="2000" b="1"/>
          </a:p>
          <a:p>
            <a:pPr marL="176212" lvl="0" indent="-150812" algn="l" rtl="0">
              <a:spcBef>
                <a:spcPts val="480"/>
              </a:spcBef>
              <a:spcAft>
                <a:spcPts val="0"/>
              </a:spcAft>
              <a:buSzPts val="2000"/>
              <a:buChar char="›"/>
            </a:pPr>
            <a:r>
              <a:rPr lang="en-US" sz="2000"/>
              <a:t>AI Meeting Comparison</a:t>
            </a:r>
            <a:endParaRPr sz="2000"/>
          </a:p>
          <a:p>
            <a:pPr marL="176212" lvl="0" indent="-112712" algn="l" rtl="0">
              <a:spcBef>
                <a:spcPts val="480"/>
              </a:spcBef>
              <a:spcAft>
                <a:spcPts val="0"/>
              </a:spcAft>
              <a:buSzPts val="800"/>
              <a:buChar char="›"/>
            </a:pPr>
            <a:r>
              <a:rPr lang="en-US" sz="1400"/>
              <a:t>AI meeting assistant for real-time transcription, summaries, and task tracking.</a:t>
            </a:r>
            <a:endParaRPr sz="1400"/>
          </a:p>
          <a:p>
            <a:pPr marL="176212" lvl="0" indent="-150812" algn="l" rtl="0">
              <a:spcBef>
                <a:spcPts val="480"/>
              </a:spcBef>
              <a:spcAft>
                <a:spcPts val="0"/>
              </a:spcAft>
              <a:buSzPts val="1400"/>
              <a:buChar char="›"/>
            </a:pPr>
            <a:r>
              <a:rPr lang="en-US" sz="2000"/>
              <a:t>Campus Social &amp; Event Hub</a:t>
            </a:r>
            <a:endParaRPr sz="2000"/>
          </a:p>
          <a:p>
            <a:pPr marL="176212" marR="0" lvl="0" indent="-112712" algn="l" rtl="0">
              <a:lnSpc>
                <a:spcPct val="100000"/>
              </a:lnSpc>
              <a:spcBef>
                <a:spcPts val="480"/>
              </a:spcBef>
              <a:spcAft>
                <a:spcPts val="0"/>
              </a:spcAft>
              <a:buSzPts val="800"/>
              <a:buChar char="›"/>
            </a:pPr>
            <a:r>
              <a:rPr lang="en-US" sz="1400"/>
              <a:t> A social platform for university students to connect and explore campus events.</a:t>
            </a:r>
            <a:endParaRPr sz="1400"/>
          </a:p>
          <a:p>
            <a:pPr marL="176212" marR="0" lvl="0" indent="-87312" algn="l" rtl="0">
              <a:lnSpc>
                <a:spcPct val="100000"/>
              </a:lnSpc>
              <a:spcBef>
                <a:spcPts val="480"/>
              </a:spcBef>
              <a:spcAft>
                <a:spcPts val="0"/>
              </a:spcAft>
              <a:buSzPts val="400"/>
              <a:buChar char="›"/>
            </a:pPr>
            <a:endParaRPr sz="2000" b="1"/>
          </a:p>
          <a:p>
            <a:pPr marL="176212" marR="0" lvl="0" indent="-87312" algn="l" rtl="0">
              <a:lnSpc>
                <a:spcPct val="100000"/>
              </a:lnSpc>
              <a:spcBef>
                <a:spcPts val="480"/>
              </a:spcBef>
              <a:spcAft>
                <a:spcPts val="0"/>
              </a:spcAft>
              <a:buSzPts val="400"/>
              <a:buChar char="›"/>
            </a:pPr>
            <a:r>
              <a:rPr lang="en-US" sz="2000" b="1"/>
              <a:t>Anushka Arvind Chaudhari</a:t>
            </a:r>
            <a:endParaRPr sz="2000" b="1"/>
          </a:p>
          <a:p>
            <a:pPr marL="176212" lvl="0" indent="-150812" algn="l" rtl="0">
              <a:spcBef>
                <a:spcPts val="480"/>
              </a:spcBef>
              <a:spcAft>
                <a:spcPts val="0"/>
              </a:spcAft>
              <a:buSzPts val="2000"/>
              <a:buChar char="›"/>
            </a:pPr>
            <a:r>
              <a:rPr lang="en-US" sz="2000"/>
              <a:t>AI Powered Personal Finance Assistant</a:t>
            </a:r>
            <a:endParaRPr sz="2000"/>
          </a:p>
          <a:p>
            <a:pPr marL="176212" lvl="0" indent="-100012" algn="l" rtl="0">
              <a:spcBef>
                <a:spcPts val="480"/>
              </a:spcBef>
              <a:spcAft>
                <a:spcPts val="0"/>
              </a:spcAft>
              <a:buSzPts val="600"/>
              <a:buChar char="›"/>
            </a:pPr>
            <a:r>
              <a:rPr lang="en-US" sz="1200"/>
              <a:t>AI-powered tool for spending analysis, budgeting, and financial advice.</a:t>
            </a:r>
            <a:endParaRPr/>
          </a:p>
          <a:p>
            <a:pPr marL="176212" lvl="0" indent="-112712" algn="l" rtl="0">
              <a:spcBef>
                <a:spcPts val="480"/>
              </a:spcBef>
              <a:spcAft>
                <a:spcPts val="0"/>
              </a:spcAft>
              <a:buSzPts val="1400"/>
              <a:buChar char="›"/>
            </a:pPr>
            <a:r>
              <a:rPr lang="en-US" sz="2000"/>
              <a:t>Online Auction Platform : Smartbid</a:t>
            </a:r>
            <a:endParaRPr sz="2000"/>
          </a:p>
          <a:p>
            <a:pPr marL="176212" lvl="0" indent="-61912" algn="l" rtl="0">
              <a:spcBef>
                <a:spcPts val="480"/>
              </a:spcBef>
              <a:spcAft>
                <a:spcPts val="0"/>
              </a:spcAft>
              <a:buSzPts val="600"/>
              <a:buChar char="›"/>
            </a:pPr>
            <a:r>
              <a:rPr lang="en-US" sz="1200"/>
              <a:t>An online auction website.</a:t>
            </a:r>
            <a:endParaRPr sz="1200"/>
          </a:p>
        </p:txBody>
      </p:sp>
      <p:sp>
        <p:nvSpPr>
          <p:cNvPr id="363" name="Google Shape;363;g33fa7236888_2_28"/>
          <p:cNvSpPr txBox="1">
            <a:spLocks noGrp="1"/>
          </p:cNvSpPr>
          <p:nvPr>
            <p:ph type="title"/>
          </p:nvPr>
        </p:nvSpPr>
        <p:spPr>
          <a:xfrm>
            <a:off x="525485" y="138639"/>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Project Idea Brainstorming</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33fa7236888_2_120"/>
          <p:cNvSpPr txBox="1">
            <a:spLocks noGrp="1"/>
          </p:cNvSpPr>
          <p:nvPr>
            <p:ph type="body" idx="1"/>
          </p:nvPr>
        </p:nvSpPr>
        <p:spPr>
          <a:xfrm>
            <a:off x="6804417" y="1348910"/>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0" algn="l" rtl="0">
              <a:spcBef>
                <a:spcPts val="0"/>
              </a:spcBef>
              <a:spcAft>
                <a:spcPts val="0"/>
              </a:spcAft>
              <a:buClr>
                <a:schemeClr val="dk1"/>
              </a:buClr>
              <a:buSzPts val="1100"/>
              <a:buFont typeface="Arial"/>
              <a:buNone/>
            </a:pPr>
            <a:r>
              <a:rPr lang="en-US" b="1"/>
              <a:t>Components &amp; Key Features:</a:t>
            </a:r>
            <a:endParaRPr b="1"/>
          </a:p>
          <a:p>
            <a:pPr marL="457200" lvl="0" indent="-381000" algn="l" rtl="0">
              <a:lnSpc>
                <a:spcPct val="115000"/>
              </a:lnSpc>
              <a:spcBef>
                <a:spcPts val="1200"/>
              </a:spcBef>
              <a:spcAft>
                <a:spcPts val="0"/>
              </a:spcAft>
              <a:buClr>
                <a:schemeClr val="dk1"/>
              </a:buClr>
              <a:buSzPts val="2400"/>
              <a:buChar char="●"/>
            </a:pPr>
            <a:r>
              <a:rPr lang="en-US"/>
              <a:t>User registration &amp; authentication</a:t>
            </a:r>
            <a:endParaRPr/>
          </a:p>
          <a:p>
            <a:pPr marL="457200" lvl="0" indent="-381000" algn="l" rtl="0">
              <a:lnSpc>
                <a:spcPct val="115000"/>
              </a:lnSpc>
              <a:spcBef>
                <a:spcPts val="0"/>
              </a:spcBef>
              <a:spcAft>
                <a:spcPts val="0"/>
              </a:spcAft>
              <a:buClr>
                <a:schemeClr val="dk1"/>
              </a:buClr>
              <a:buSzPts val="2400"/>
              <a:buChar char="●"/>
            </a:pPr>
            <a:r>
              <a:rPr lang="en-US"/>
              <a:t>Live bidding functionality</a:t>
            </a:r>
            <a:endParaRPr/>
          </a:p>
          <a:p>
            <a:pPr marL="457200" lvl="0" indent="-381000" algn="l" rtl="0">
              <a:lnSpc>
                <a:spcPct val="115000"/>
              </a:lnSpc>
              <a:spcBef>
                <a:spcPts val="0"/>
              </a:spcBef>
              <a:spcAft>
                <a:spcPts val="0"/>
              </a:spcAft>
              <a:buClr>
                <a:schemeClr val="dk1"/>
              </a:buClr>
              <a:buSzPts val="2400"/>
              <a:buChar char="●"/>
            </a:pPr>
            <a:r>
              <a:rPr lang="en-US"/>
              <a:t>Secure payment integration</a:t>
            </a:r>
            <a:endParaRPr/>
          </a:p>
          <a:p>
            <a:pPr marL="457200" lvl="0" indent="-381000" algn="l" rtl="0">
              <a:lnSpc>
                <a:spcPct val="115000"/>
              </a:lnSpc>
              <a:spcBef>
                <a:spcPts val="0"/>
              </a:spcBef>
              <a:spcAft>
                <a:spcPts val="0"/>
              </a:spcAft>
              <a:buClr>
                <a:schemeClr val="dk1"/>
              </a:buClr>
              <a:buSzPts val="2400"/>
              <a:buChar char="●"/>
            </a:pPr>
            <a:r>
              <a:rPr lang="en-US"/>
              <a:t>Seller dashboard for item listings</a:t>
            </a:r>
            <a:endParaRPr/>
          </a:p>
          <a:p>
            <a:pPr marL="457200" lvl="0" indent="-381000" algn="l" rtl="0">
              <a:lnSpc>
                <a:spcPct val="115000"/>
              </a:lnSpc>
              <a:spcBef>
                <a:spcPts val="0"/>
              </a:spcBef>
              <a:spcAft>
                <a:spcPts val="0"/>
              </a:spcAft>
              <a:buClr>
                <a:schemeClr val="dk1"/>
              </a:buClr>
              <a:buSzPts val="2400"/>
              <a:buChar char="●"/>
            </a:pPr>
            <a:r>
              <a:rPr lang="en-US"/>
              <a:t>Logistics/Shipping Dashboard</a:t>
            </a:r>
            <a:endParaRPr/>
          </a:p>
          <a:p>
            <a:pPr marL="457200" lvl="0" indent="-381000" algn="l" rtl="0">
              <a:lnSpc>
                <a:spcPct val="115000"/>
              </a:lnSpc>
              <a:spcBef>
                <a:spcPts val="0"/>
              </a:spcBef>
              <a:spcAft>
                <a:spcPts val="0"/>
              </a:spcAft>
              <a:buClr>
                <a:schemeClr val="dk1"/>
              </a:buClr>
              <a:buSzPts val="2400"/>
              <a:buChar char="●"/>
            </a:pPr>
            <a:r>
              <a:rPr lang="en-US"/>
              <a:t>Admin panel for monitoring transactions</a:t>
            </a:r>
            <a:endParaRPr/>
          </a:p>
          <a:p>
            <a:pPr marL="457200" lvl="0" indent="-381000" algn="l" rtl="0">
              <a:lnSpc>
                <a:spcPct val="115000"/>
              </a:lnSpc>
              <a:spcBef>
                <a:spcPts val="0"/>
              </a:spcBef>
              <a:spcAft>
                <a:spcPts val="0"/>
              </a:spcAft>
              <a:buClr>
                <a:schemeClr val="dk1"/>
              </a:buClr>
              <a:buSzPts val="2400"/>
              <a:buChar char="●"/>
            </a:pPr>
            <a:r>
              <a:rPr lang="en-US"/>
              <a:t>Financial Analysis tool</a:t>
            </a:r>
            <a:endParaRPr/>
          </a:p>
          <a:p>
            <a:pPr marL="176212" lvl="0" indent="0" algn="l" rtl="0">
              <a:spcBef>
                <a:spcPts val="1200"/>
              </a:spcBef>
              <a:spcAft>
                <a:spcPts val="0"/>
              </a:spcAft>
              <a:buNone/>
            </a:pPr>
            <a:endParaRPr/>
          </a:p>
        </p:txBody>
      </p:sp>
      <p:sp>
        <p:nvSpPr>
          <p:cNvPr id="369" name="Google Shape;369;g33fa7236888_2_120"/>
          <p:cNvSpPr txBox="1">
            <a:spLocks noGrp="1"/>
          </p:cNvSpPr>
          <p:nvPr>
            <p:ph type="body" idx="2"/>
          </p:nvPr>
        </p:nvSpPr>
        <p:spPr>
          <a:xfrm>
            <a:off x="525475" y="1061350"/>
            <a:ext cx="5861100" cy="7235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b="1"/>
              <a:t>Project Summary</a:t>
            </a:r>
            <a:r>
              <a:rPr lang="en-US"/>
              <a:t> – A web-based SAAS software to facilitate bidding, financial analysis, and logistics of medical products.</a:t>
            </a:r>
            <a:endParaRPr/>
          </a:p>
          <a:p>
            <a:pPr marL="176212" lvl="0" indent="-176212" algn="l" rtl="0">
              <a:spcBef>
                <a:spcPts val="0"/>
              </a:spcBef>
              <a:spcAft>
                <a:spcPts val="0"/>
              </a:spcAft>
              <a:buSzPts val="2400"/>
              <a:buChar char="›"/>
            </a:pPr>
            <a:r>
              <a:rPr lang="en-US" b="1"/>
              <a:t>Business Value:</a:t>
            </a:r>
            <a:r>
              <a:rPr lang="en-US"/>
              <a:t> Lower contract cost saves hospitals money on overhead.</a:t>
            </a:r>
            <a:endParaRPr/>
          </a:p>
          <a:p>
            <a:pPr marL="176212" lvl="0" indent="-176212" algn="l" rtl="0">
              <a:spcBef>
                <a:spcPts val="0"/>
              </a:spcBef>
              <a:spcAft>
                <a:spcPts val="0"/>
              </a:spcAft>
              <a:buSzPts val="2400"/>
              <a:buChar char="›"/>
            </a:pPr>
            <a:r>
              <a:rPr lang="en-US" b="1"/>
              <a:t>Intended Audience:</a:t>
            </a:r>
            <a:r>
              <a:rPr lang="en-US"/>
              <a:t> McKesson and it’s affiliate medical supply connections.</a:t>
            </a:r>
            <a:endParaRPr/>
          </a:p>
          <a:p>
            <a:pPr marL="176212" lvl="0" indent="-176212" algn="l" rtl="0">
              <a:spcBef>
                <a:spcPts val="0"/>
              </a:spcBef>
              <a:spcAft>
                <a:spcPts val="0"/>
              </a:spcAft>
              <a:buSzPts val="2400"/>
              <a:buChar char="›"/>
            </a:pPr>
            <a:r>
              <a:rPr lang="en-US" b="1"/>
              <a:t>Why This Solution?</a:t>
            </a:r>
            <a:r>
              <a:rPr lang="en-US"/>
              <a:t> With ever changing regulations and tariffs cost of medical good ebb and flow. In conjunction with increasing medical cost in the U.S. we deemed this project to have real world applications. </a:t>
            </a:r>
            <a:endParaRPr b="1"/>
          </a:p>
          <a:p>
            <a:pPr marL="176212" lvl="0" indent="0" algn="l" rtl="0">
              <a:lnSpc>
                <a:spcPct val="115000"/>
              </a:lnSpc>
              <a:spcBef>
                <a:spcPts val="1200"/>
              </a:spcBef>
              <a:spcAft>
                <a:spcPts val="0"/>
              </a:spcAft>
              <a:buNone/>
            </a:pPr>
            <a:endParaRPr/>
          </a:p>
          <a:p>
            <a:pPr marL="176212" lvl="0" indent="0" algn="l" rtl="0">
              <a:spcBef>
                <a:spcPts val="1200"/>
              </a:spcBef>
              <a:spcAft>
                <a:spcPts val="0"/>
              </a:spcAft>
              <a:buNone/>
            </a:pPr>
            <a:endParaRPr/>
          </a:p>
        </p:txBody>
      </p:sp>
      <p:sp>
        <p:nvSpPr>
          <p:cNvPr id="370" name="Google Shape;370;g33fa7236888_2_120"/>
          <p:cNvSpPr txBox="1">
            <a:spLocks noGrp="1"/>
          </p:cNvSpPr>
          <p:nvPr>
            <p:ph type="title"/>
          </p:nvPr>
        </p:nvSpPr>
        <p:spPr>
          <a:xfrm>
            <a:off x="525485" y="88989"/>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Statement of Work Summary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33fa7236888_2_212"/>
          <p:cNvSpPr txBox="1">
            <a:spLocks noGrp="1"/>
          </p:cNvSpPr>
          <p:nvPr>
            <p:ph type="body" idx="1"/>
          </p:nvPr>
        </p:nvSpPr>
        <p:spPr>
          <a:xfrm>
            <a:off x="6193367" y="1325085"/>
            <a:ext cx="54675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214312" algn="l" rtl="0">
              <a:lnSpc>
                <a:spcPct val="115000"/>
              </a:lnSpc>
              <a:spcBef>
                <a:spcPts val="1200"/>
              </a:spcBef>
              <a:spcAft>
                <a:spcPts val="0"/>
              </a:spcAft>
              <a:buSzPts val="2400"/>
              <a:buChar char="›"/>
            </a:pPr>
            <a:r>
              <a:rPr lang="en-US"/>
              <a:t>The total cost is estimated based on key components required to build and deploy the online auction platform. This includes software development, infrastructure setup, security measures, UI/UX design, project management, and ongoing marketing and operational expenses. A 25% margin is added to ensure profitability and sustainability of the business model.</a:t>
            </a:r>
            <a:endParaRPr/>
          </a:p>
          <a:p>
            <a:pPr marL="176212" lvl="0" indent="0" algn="l" rtl="0">
              <a:spcBef>
                <a:spcPts val="1200"/>
              </a:spcBef>
              <a:spcAft>
                <a:spcPts val="0"/>
              </a:spcAft>
              <a:buNone/>
            </a:pPr>
            <a:endParaRPr/>
          </a:p>
        </p:txBody>
      </p:sp>
      <p:sp>
        <p:nvSpPr>
          <p:cNvPr id="376" name="Google Shape;376;g33fa7236888_2_212"/>
          <p:cNvSpPr txBox="1">
            <a:spLocks noGrp="1"/>
          </p:cNvSpPr>
          <p:nvPr>
            <p:ph type="body" idx="2"/>
          </p:nvPr>
        </p:nvSpPr>
        <p:spPr>
          <a:xfrm>
            <a:off x="524934" y="1235234"/>
            <a:ext cx="5465100" cy="47550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Cost Overview</a:t>
            </a:r>
            <a:endParaRPr/>
          </a:p>
          <a:p>
            <a:pPr marL="176212" lvl="0" indent="-214312" algn="l" rtl="0">
              <a:spcBef>
                <a:spcPts val="0"/>
              </a:spcBef>
              <a:spcAft>
                <a:spcPts val="0"/>
              </a:spcAft>
              <a:buSzPts val="2400"/>
              <a:buChar char="›"/>
            </a:pPr>
            <a:r>
              <a:rPr lang="en-US"/>
              <a:t>Development costs : $100,000</a:t>
            </a:r>
            <a:endParaRPr/>
          </a:p>
          <a:p>
            <a:pPr marL="176212" lvl="0" indent="-176212" algn="l" rtl="0">
              <a:spcBef>
                <a:spcPts val="0"/>
              </a:spcBef>
              <a:spcAft>
                <a:spcPts val="0"/>
              </a:spcAft>
              <a:buSzPts val="1800"/>
              <a:buChar char="›"/>
            </a:pPr>
            <a:r>
              <a:rPr lang="en-US"/>
              <a:t>Infrastructure &amp; Hosting: $200,000</a:t>
            </a:r>
            <a:endParaRPr/>
          </a:p>
          <a:p>
            <a:pPr marL="176212" lvl="0" indent="-176212" algn="l" rtl="0">
              <a:spcBef>
                <a:spcPts val="0"/>
              </a:spcBef>
              <a:spcAft>
                <a:spcPts val="0"/>
              </a:spcAft>
              <a:buSzPts val="1800"/>
              <a:buChar char="›"/>
            </a:pPr>
            <a:r>
              <a:rPr lang="en-US"/>
              <a:t>Security &amp; Compliance:$50,000</a:t>
            </a:r>
            <a:endParaRPr/>
          </a:p>
          <a:p>
            <a:pPr marL="176212" lvl="0" indent="-176212" algn="l" rtl="0">
              <a:spcBef>
                <a:spcPts val="0"/>
              </a:spcBef>
              <a:spcAft>
                <a:spcPts val="0"/>
              </a:spcAft>
              <a:buSzPts val="1800"/>
              <a:buChar char="›"/>
            </a:pPr>
            <a:r>
              <a:rPr lang="en-US"/>
              <a:t>UI/UX &amp; Design: $50,000</a:t>
            </a:r>
            <a:endParaRPr/>
          </a:p>
          <a:p>
            <a:pPr marL="176212" lvl="0" indent="-176212" algn="l" rtl="0">
              <a:spcBef>
                <a:spcPts val="0"/>
              </a:spcBef>
              <a:spcAft>
                <a:spcPts val="0"/>
              </a:spcAft>
              <a:buSzPts val="1800"/>
              <a:buChar char="›"/>
            </a:pPr>
            <a:r>
              <a:rPr lang="en-US"/>
              <a:t>Project Management : $50,000</a:t>
            </a:r>
            <a:endParaRPr/>
          </a:p>
          <a:p>
            <a:pPr marL="176212" lvl="0" indent="-176212" algn="l" rtl="0">
              <a:spcBef>
                <a:spcPts val="0"/>
              </a:spcBef>
              <a:spcAft>
                <a:spcPts val="0"/>
              </a:spcAft>
              <a:buSzPts val="1800"/>
              <a:buChar char="›"/>
            </a:pPr>
            <a:r>
              <a:rPr lang="en-US"/>
              <a:t>Marketing &amp; Operations:$50,000</a:t>
            </a:r>
            <a:endParaRPr/>
          </a:p>
          <a:p>
            <a:pPr marL="176212" lvl="0" indent="0" algn="l" rtl="0">
              <a:spcBef>
                <a:spcPts val="0"/>
              </a:spcBef>
              <a:spcAft>
                <a:spcPts val="0"/>
              </a:spcAft>
              <a:buNone/>
            </a:pPr>
            <a:endParaRPr/>
          </a:p>
          <a:p>
            <a:pPr marL="176212" lvl="0" indent="-214312" algn="l" rtl="0">
              <a:lnSpc>
                <a:spcPct val="115000"/>
              </a:lnSpc>
              <a:spcBef>
                <a:spcPts val="1200"/>
              </a:spcBef>
              <a:spcAft>
                <a:spcPts val="0"/>
              </a:spcAft>
              <a:buClr>
                <a:schemeClr val="dk1"/>
              </a:buClr>
              <a:buSzPts val="2400"/>
              <a:buChar char="›"/>
            </a:pPr>
            <a:r>
              <a:rPr lang="en-US" b="1"/>
              <a:t>Total Cost to Deliver:</a:t>
            </a:r>
            <a:r>
              <a:rPr lang="en-US"/>
              <a:t> </a:t>
            </a:r>
            <a:r>
              <a:rPr lang="en-US" b="1"/>
              <a:t>$500,000</a:t>
            </a:r>
            <a:endParaRPr b="1"/>
          </a:p>
          <a:p>
            <a:pPr marL="176212" lvl="0" indent="-214312" algn="l" rtl="0">
              <a:lnSpc>
                <a:spcPct val="115000"/>
              </a:lnSpc>
              <a:spcBef>
                <a:spcPts val="0"/>
              </a:spcBef>
              <a:spcAft>
                <a:spcPts val="0"/>
              </a:spcAft>
              <a:buClr>
                <a:schemeClr val="dk1"/>
              </a:buClr>
              <a:buSzPts val="2400"/>
              <a:buChar char="›"/>
            </a:pPr>
            <a:r>
              <a:rPr lang="en-US" b="1"/>
              <a:t>Margin (25%)</a:t>
            </a:r>
            <a:r>
              <a:rPr lang="en-US"/>
              <a:t>: </a:t>
            </a:r>
            <a:r>
              <a:rPr lang="en-US" b="1"/>
              <a:t>$125,000</a:t>
            </a:r>
            <a:endParaRPr b="1"/>
          </a:p>
          <a:p>
            <a:pPr marL="176212" lvl="0" indent="-214312" algn="l" rtl="0">
              <a:lnSpc>
                <a:spcPct val="115000"/>
              </a:lnSpc>
              <a:spcBef>
                <a:spcPts val="0"/>
              </a:spcBef>
              <a:spcAft>
                <a:spcPts val="0"/>
              </a:spcAft>
              <a:buClr>
                <a:schemeClr val="dk1"/>
              </a:buClr>
              <a:buSzPts val="2400"/>
              <a:buChar char="›"/>
            </a:pPr>
            <a:r>
              <a:rPr lang="en-US" b="1"/>
              <a:t>Total Price to Customer:</a:t>
            </a:r>
            <a:r>
              <a:rPr lang="en-US"/>
              <a:t> </a:t>
            </a:r>
            <a:r>
              <a:rPr lang="en-US" b="1"/>
              <a:t>$600,000</a:t>
            </a:r>
            <a:endParaRPr b="1"/>
          </a:p>
          <a:p>
            <a:pPr marL="0" lvl="0" indent="0" algn="l" rtl="0">
              <a:spcBef>
                <a:spcPts val="1200"/>
              </a:spcBef>
              <a:spcAft>
                <a:spcPts val="0"/>
              </a:spcAft>
              <a:buSzPts val="2400"/>
              <a:buNone/>
            </a:pPr>
            <a:endParaRPr/>
          </a:p>
        </p:txBody>
      </p:sp>
      <p:sp>
        <p:nvSpPr>
          <p:cNvPr id="377" name="Google Shape;377;g33fa7236888_2_212"/>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 Price / Rationale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Table</a:t>
            </a:r>
            <a:endParaRPr/>
          </a:p>
        </p:txBody>
      </p:sp>
      <p:graphicFrame>
        <p:nvGraphicFramePr>
          <p:cNvPr id="161" name="Google Shape;161;p11"/>
          <p:cNvGraphicFramePr/>
          <p:nvPr>
            <p:extLst>
              <p:ext uri="{D42A27DB-BD31-4B8C-83A1-F6EECF244321}">
                <p14:modId xmlns:p14="http://schemas.microsoft.com/office/powerpoint/2010/main" val="331125078"/>
              </p:ext>
            </p:extLst>
          </p:nvPr>
        </p:nvGraphicFramePr>
        <p:xfrm>
          <a:off x="350275" y="1058239"/>
          <a:ext cx="11230224" cy="6766314"/>
        </p:xfrm>
        <a:graphic>
          <a:graphicData uri="http://schemas.openxmlformats.org/drawingml/2006/table">
            <a:tbl>
              <a:tblPr firstRow="1" bandRow="1">
                <a:noFill/>
                <a:tableStyleId>{BF3A5C3F-A862-4089-8D22-7606EAE8835D}</a:tableStyleId>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152400" y="239725"/>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extLst>
              <p:ext uri="{D42A27DB-BD31-4B8C-83A1-F6EECF244321}">
                <p14:modId xmlns:p14="http://schemas.microsoft.com/office/powerpoint/2010/main" val="2509012258"/>
              </p:ext>
            </p:extLst>
          </p:nvPr>
        </p:nvGraphicFramePr>
        <p:xfrm>
          <a:off x="2404153" y="986319"/>
          <a:ext cx="7572054" cy="4849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extLst>
              <p:ext uri="{D42A27DB-BD31-4B8C-83A1-F6EECF244321}">
                <p14:modId xmlns:p14="http://schemas.microsoft.com/office/powerpoint/2010/main" val="1537087846"/>
              </p:ext>
            </p:extLst>
          </p:nvPr>
        </p:nvGraphicFramePr>
        <p:xfrm>
          <a:off x="1293561" y="74814"/>
          <a:ext cx="9946367" cy="65006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927763" y="708500"/>
            <a:ext cx="10184080" cy="5768501"/>
          </a:xfrm>
          <a:prstGeom prst="rect">
            <a:avLst/>
          </a:prstGeom>
          <a:noFill/>
          <a:ln>
            <a:noFill/>
          </a:ln>
        </p:spPr>
      </p:pic>
    </p:spTree>
  </p:cSld>
  <p:clrMapOvr>
    <a:masterClrMapping/>
  </p:clrMapOvr>
</p:sld>
</file>

<file path=ppt/theme/theme1.xml><?xml version="1.0" encoding="utf-8"?>
<a:theme xmlns:a="http://schemas.openxmlformats.org/drawingml/2006/main" name="Lion Scaled Agile Structure  Activities - Oct 2015">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4507</Words>
  <Application>Microsoft Office PowerPoint</Application>
  <PresentationFormat>Widescreen</PresentationFormat>
  <Paragraphs>837</Paragraphs>
  <Slides>34</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Lato</vt:lpstr>
      <vt:lpstr>Average</vt:lpstr>
      <vt:lpstr>Arial</vt:lpstr>
      <vt:lpstr>Times New Roman</vt:lpstr>
      <vt:lpstr>Calibri</vt:lpstr>
      <vt:lpstr>Noto Sans Symbols</vt:lpstr>
      <vt:lpstr>Lion Scaled Agile Structure  Activities - Oct 2015</vt:lpstr>
      <vt:lpstr>PowerPoint Presentation</vt:lpstr>
      <vt:lpstr>Team Profile Page</vt:lpstr>
      <vt:lpstr>SmartBid Auction Platform</vt:lpstr>
      <vt:lpstr>Governance Plan Overview</vt:lpstr>
      <vt:lpstr>Governance Plan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 Comparison Slide Summary</vt:lpstr>
      <vt:lpstr>Cost Comparison Slide Requirements </vt:lpstr>
      <vt:lpstr>Cost Comparison Slide - Architecture</vt:lpstr>
      <vt:lpstr>PowerPoint Presentation</vt:lpstr>
      <vt:lpstr>PowerPoint Presentation</vt:lpstr>
      <vt:lpstr>PowerPoint Presentation</vt:lpstr>
      <vt:lpstr>Project Key Risks-updated</vt:lpstr>
      <vt:lpstr>Project Key Risks - Architecture</vt:lpstr>
      <vt:lpstr>PowerPoint Presentation</vt:lpstr>
      <vt:lpstr>PowerPoint Presentation</vt:lpstr>
      <vt:lpstr>PowerPoint Presentation</vt:lpstr>
      <vt:lpstr>Project Key Actions</vt:lpstr>
      <vt:lpstr>Project Decisions</vt:lpstr>
      <vt:lpstr>Stakeholder Table</vt:lpstr>
      <vt:lpstr>PowerPoint Presentation</vt:lpstr>
      <vt:lpstr>Meeting Minutes (Assignment 2)</vt:lpstr>
      <vt:lpstr>Previous Meeting Slides </vt:lpstr>
      <vt:lpstr>PowerPoint Presentation</vt:lpstr>
      <vt:lpstr>Previous Assignment Slides</vt:lpstr>
      <vt:lpstr>Project Idea Brainstorming</vt:lpstr>
      <vt:lpstr>Statement of Work Summary</vt:lpstr>
      <vt:lpstr>Cost / Price / Rationale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Klyne Smith</dc:creator>
  <cp:lastModifiedBy>arvind choudhary</cp:lastModifiedBy>
  <cp:revision>2</cp:revision>
  <dcterms:created xsi:type="dcterms:W3CDTF">2015-11-10T10:22:41Z</dcterms:created>
  <dcterms:modified xsi:type="dcterms:W3CDTF">2025-04-03T03:02:38Z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