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16"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lang="en-US"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lang="en-US" dirty="0"/>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4193564911"/>
              </p:ext>
            </p:extLst>
          </p:nvPr>
        </p:nvGraphicFramePr>
        <p:xfrm>
          <a:off x="231687" y="1325573"/>
          <a:ext cx="11280725" cy="5720325"/>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00000"/>
                        </a:lnSpc>
                        <a:spcBef>
                          <a:spcPts val="0"/>
                        </a:spcBef>
                        <a:spcAft>
                          <a:spcPts val="0"/>
                        </a:spcAft>
                        <a:buClr>
                          <a:schemeClr val="dk1"/>
                        </a:buClr>
                        <a:buSzPts val="10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E8DCF402-61C0-4362-B4A2-96E4D0F50A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11158</TotalTime>
  <Words>5396</Words>
  <Application>Microsoft Office PowerPoint</Application>
  <PresentationFormat>宽屏</PresentationFormat>
  <Paragraphs>1011</Paragraphs>
  <Slides>36</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4"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Project Name</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524</cp:revision>
  <cp:lastPrinted>2013-10-11T13:12:04Z</cp:lastPrinted>
  <dcterms:created xsi:type="dcterms:W3CDTF">2015-11-10T10:22:41Z</dcterms:created>
  <dcterms:modified xsi:type="dcterms:W3CDTF">2025-04-14T20:16:05Z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