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6" d="100"/>
          <a:sy n="106" d="100"/>
        </p:scale>
        <p:origin x="151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a:t>
            </a:r>
          </a:p>
          <a:p>
            <a:pPr marL="171450" indent="-171450">
              <a:spcBef>
                <a:spcPts val="0"/>
              </a:spcBef>
              <a:spcAft>
                <a:spcPts val="300"/>
              </a:spcAft>
              <a:buFont typeface="Arial" panose="020B0604020202020204" pitchFamily="34" charset="0"/>
              <a:buChar char="•"/>
              <a:defRPr/>
            </a:pP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monitoring for all API interactions  - </a:t>
            </a: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Reliability and System Risk Identification-</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–03/24/2025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gather analysis 03/12/2026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–03/13/2026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–3/28/25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the Arch Design for both FE BE -7/10/25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–2/9/27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320</a:t>
            </a:r>
            <a:r>
              <a:rPr lang="en-US" altLang="zh-CN" sz="1400" b="1" dirty="0"/>
              <a:t>,085</a:t>
            </a:r>
            <a:r>
              <a:rPr lang="en-US" sz="1300" b="1" dirty="0"/>
              <a:t>, </a:t>
            </a:r>
            <a:r>
              <a:rPr lang="en-US" sz="1300" dirty="0"/>
              <a:t>which is a </a:t>
            </a:r>
            <a:r>
              <a:rPr lang="en-US" sz="1300" b="1" dirty="0"/>
              <a:t>13%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$418,888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$2,186,068.00</a:t>
            </a:r>
            <a:endParaRPr dirty="0"/>
          </a:p>
          <a:p>
            <a:pPr marL="533400" lvl="1" indent="-177800" algn="l" rtl="0">
              <a:spcBef>
                <a:spcPts val="400"/>
              </a:spcBef>
              <a:spcAft>
                <a:spcPts val="0"/>
              </a:spcAft>
              <a:buSzPts val="2000"/>
              <a:buChar char="–"/>
            </a:pPr>
            <a:r>
              <a:rPr lang="en-US" dirty="0"/>
              <a:t>Margin:25% $546,517</a:t>
            </a:r>
            <a:endParaRPr dirty="0"/>
          </a:p>
          <a:p>
            <a:pPr marL="533400" lvl="1" indent="-177800" algn="l" rtl="0">
              <a:spcBef>
                <a:spcPts val="400"/>
              </a:spcBef>
              <a:spcAft>
                <a:spcPts val="0"/>
              </a:spcAft>
              <a:buSzPts val="2000"/>
              <a:buChar char="–"/>
            </a:pPr>
            <a:r>
              <a:rPr lang="en-US" dirty="0"/>
              <a:t>Price: $2,732,585.00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11248</TotalTime>
  <Words>5454</Words>
  <Application>Microsoft Office PowerPoint</Application>
  <PresentationFormat>宽屏</PresentationFormat>
  <Paragraphs>1039</Paragraphs>
  <Slides>36</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5" baseType="lpstr">
      <vt:lpstr>Arial,Sans-Serif</vt: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565</cp:revision>
  <cp:lastPrinted>2013-10-11T13:12:04Z</cp:lastPrinted>
  <dcterms:created xsi:type="dcterms:W3CDTF">2015-11-10T10:22:41Z</dcterms:created>
  <dcterms:modified xsi:type="dcterms:W3CDTF">2025-04-15T03:41:12Z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